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75" r:id="rId1"/>
  </p:sldMasterIdLst>
  <p:notesMasterIdLst>
    <p:notesMasterId r:id="rId81"/>
  </p:notesMasterIdLst>
  <p:sldIdLst>
    <p:sldId id="1204" r:id="rId2"/>
    <p:sldId id="277" r:id="rId3"/>
    <p:sldId id="1205" r:id="rId4"/>
    <p:sldId id="1206" r:id="rId5"/>
    <p:sldId id="276" r:id="rId6"/>
    <p:sldId id="754" r:id="rId7"/>
    <p:sldId id="756" r:id="rId8"/>
    <p:sldId id="261" r:id="rId9"/>
    <p:sldId id="1207" r:id="rId10"/>
    <p:sldId id="762" r:id="rId11"/>
    <p:sldId id="764" r:id="rId12"/>
    <p:sldId id="766" r:id="rId13"/>
    <p:sldId id="767" r:id="rId14"/>
    <p:sldId id="1229" r:id="rId15"/>
    <p:sldId id="316" r:id="rId16"/>
    <p:sldId id="1209" r:id="rId17"/>
    <p:sldId id="448" r:id="rId18"/>
    <p:sldId id="292" r:id="rId19"/>
    <p:sldId id="441" r:id="rId20"/>
    <p:sldId id="457" r:id="rId21"/>
    <p:sldId id="478" r:id="rId22"/>
    <p:sldId id="479" r:id="rId23"/>
    <p:sldId id="482" r:id="rId24"/>
    <p:sldId id="656" r:id="rId25"/>
    <p:sldId id="1211" r:id="rId26"/>
    <p:sldId id="660" r:id="rId27"/>
    <p:sldId id="804" r:id="rId28"/>
    <p:sldId id="657" r:id="rId29"/>
    <p:sldId id="833" r:id="rId30"/>
    <p:sldId id="661" r:id="rId31"/>
    <p:sldId id="831" r:id="rId32"/>
    <p:sldId id="815" r:id="rId33"/>
    <p:sldId id="805" r:id="rId34"/>
    <p:sldId id="293" r:id="rId35"/>
    <p:sldId id="318" r:id="rId36"/>
    <p:sldId id="611" r:id="rId37"/>
    <p:sldId id="612" r:id="rId38"/>
    <p:sldId id="259" r:id="rId39"/>
    <p:sldId id="257" r:id="rId40"/>
    <p:sldId id="321" r:id="rId41"/>
    <p:sldId id="260" r:id="rId42"/>
    <p:sldId id="256" r:id="rId43"/>
    <p:sldId id="437" r:id="rId44"/>
    <p:sldId id="320" r:id="rId45"/>
    <p:sldId id="322" r:id="rId46"/>
    <p:sldId id="558" r:id="rId47"/>
    <p:sldId id="560" r:id="rId48"/>
    <p:sldId id="793" r:id="rId49"/>
    <p:sldId id="534" r:id="rId50"/>
    <p:sldId id="535" r:id="rId51"/>
    <p:sldId id="536" r:id="rId52"/>
    <p:sldId id="537" r:id="rId53"/>
    <p:sldId id="539" r:id="rId54"/>
    <p:sldId id="540" r:id="rId55"/>
    <p:sldId id="541" r:id="rId56"/>
    <p:sldId id="542" r:id="rId57"/>
    <p:sldId id="546" r:id="rId58"/>
    <p:sldId id="553" r:id="rId59"/>
    <p:sldId id="557" r:id="rId60"/>
    <p:sldId id="327" r:id="rId61"/>
    <p:sldId id="510" r:id="rId62"/>
    <p:sldId id="511" r:id="rId63"/>
    <p:sldId id="512" r:id="rId64"/>
    <p:sldId id="682" r:id="rId65"/>
    <p:sldId id="683" r:id="rId66"/>
    <p:sldId id="1218" r:id="rId67"/>
    <p:sldId id="1219" r:id="rId68"/>
    <p:sldId id="328" r:id="rId69"/>
    <p:sldId id="794" r:id="rId70"/>
    <p:sldId id="291" r:id="rId71"/>
    <p:sldId id="726" r:id="rId72"/>
    <p:sldId id="728" r:id="rId73"/>
    <p:sldId id="731" r:id="rId74"/>
    <p:sldId id="734" r:id="rId75"/>
    <p:sldId id="735" r:id="rId76"/>
    <p:sldId id="736" r:id="rId77"/>
    <p:sldId id="737" r:id="rId78"/>
    <p:sldId id="742" r:id="rId79"/>
    <p:sldId id="743" r:id="rId80"/>
  </p:sldIdLst>
  <p:sldSz cx="9144000" cy="5143500" type="screen16x9"/>
  <p:notesSz cx="6858000" cy="9144000"/>
  <p:embeddedFontLst>
    <p:embeddedFont>
      <p:font typeface="Barlow Bold" panose="00000800000000000000" pitchFamily="2" charset="0"/>
      <p:bold r:id="rId82"/>
    </p:embeddedFont>
    <p:embeddedFont>
      <p:font typeface="Barlow Medium" panose="00000600000000000000" pitchFamily="2" charset="0"/>
      <p:regular r:id="rId83"/>
      <p:italic r:id="rId84"/>
    </p:embeddedFont>
    <p:embeddedFont>
      <p:font typeface="Calibri" panose="020F0502020204030204" pitchFamily="34" charset="0"/>
      <p:regular r:id="rId85"/>
      <p:bold r:id="rId86"/>
      <p:italic r:id="rId87"/>
      <p:boldItalic r:id="rId88"/>
    </p:embeddedFont>
    <p:embeddedFont>
      <p:font typeface="Calibri Light" panose="020F0302020204030204" pitchFamily="34" charset="0"/>
      <p:regular r:id="rId89"/>
      <p:italic r:id="rId90"/>
    </p:embeddedFont>
    <p:embeddedFont>
      <p:font typeface="Heebo" pitchFamily="2" charset="-79"/>
      <p:regular r:id="rId91"/>
      <p:bold r:id="rId92"/>
    </p:embeddedFont>
    <p:embeddedFont>
      <p:font typeface="Montserrat" panose="00000500000000000000" pitchFamily="2" charset="0"/>
      <p:regular r:id="rId93"/>
      <p:bold r:id="rId94"/>
      <p:italic r:id="rId95"/>
      <p:boldItalic r:id="rId96"/>
    </p:embeddedFont>
    <p:embeddedFont>
      <p:font typeface="Open Sans" pitchFamily="2" charset="0"/>
      <p:regular r:id="rId97"/>
      <p:bold r:id="rId98"/>
      <p:italic r:id="rId99"/>
      <p:boldItalic r:id="rId100"/>
    </p:embeddedFont>
    <p:embeddedFont>
      <p:font typeface="Roboto" panose="02000000000000000000" pitchFamily="2" charset="0"/>
      <p:regular r:id="rId101"/>
      <p:bold r:id="rId102"/>
      <p:italic r:id="rId103"/>
      <p:boldItalic r:id="rId10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PA MENTAL" id="{2575005E-5529-4446-9A5D-FADA5FFB7A6B}">
          <p14:sldIdLst>
            <p14:sldId id="1204"/>
            <p14:sldId id="277"/>
            <p14:sldId id="1205"/>
            <p14:sldId id="1206"/>
            <p14:sldId id="276"/>
            <p14:sldId id="754"/>
            <p14:sldId id="756"/>
            <p14:sldId id="261"/>
            <p14:sldId id="1207"/>
            <p14:sldId id="762"/>
            <p14:sldId id="764"/>
            <p14:sldId id="766"/>
            <p14:sldId id="767"/>
            <p14:sldId id="1229"/>
            <p14:sldId id="316"/>
          </p14:sldIdLst>
        </p14:section>
        <p14:section name="MATRIZ OU QUADRANTES" id="{D84998FF-E195-4669-A4CF-4A667496FD48}">
          <p14:sldIdLst>
            <p14:sldId id="1209"/>
            <p14:sldId id="448"/>
            <p14:sldId id="292"/>
            <p14:sldId id="441"/>
            <p14:sldId id="457"/>
            <p14:sldId id="478"/>
            <p14:sldId id="479"/>
            <p14:sldId id="482"/>
          </p14:sldIdLst>
        </p14:section>
        <p14:section name="VENN" id="{DC037896-6F18-486B-BC79-CB4096E5A219}">
          <p14:sldIdLst>
            <p14:sldId id="656"/>
            <p14:sldId id="1211"/>
            <p14:sldId id="660"/>
            <p14:sldId id="804"/>
            <p14:sldId id="657"/>
            <p14:sldId id="833"/>
            <p14:sldId id="661"/>
            <p14:sldId id="831"/>
            <p14:sldId id="815"/>
            <p14:sldId id="805"/>
          </p14:sldIdLst>
        </p14:section>
        <p14:section name="CIRCULAR" id="{8C4C02F8-3A65-458B-A8E0-BB53B67D6B5C}">
          <p14:sldIdLst>
            <p14:sldId id="293"/>
            <p14:sldId id="318"/>
            <p14:sldId id="611"/>
            <p14:sldId id="612"/>
            <p14:sldId id="259"/>
            <p14:sldId id="257"/>
            <p14:sldId id="321"/>
            <p14:sldId id="260"/>
          </p14:sldIdLst>
        </p14:section>
        <p14:section name="ÁRVORE" id="{E748AB07-C7BF-4CC8-89F8-32B2BCB2AC52}">
          <p14:sldIdLst>
            <p14:sldId id="256"/>
            <p14:sldId id="437"/>
            <p14:sldId id="320"/>
            <p14:sldId id="322"/>
          </p14:sldIdLst>
        </p14:section>
        <p14:section name="PIRÂMIDE" id="{914A496F-85DF-48E5-9756-A426E8BBF748}">
          <p14:sldIdLst>
            <p14:sldId id="558"/>
            <p14:sldId id="560"/>
            <p14:sldId id="793"/>
            <p14:sldId id="534"/>
            <p14:sldId id="535"/>
            <p14:sldId id="536"/>
            <p14:sldId id="537"/>
            <p14:sldId id="539"/>
            <p14:sldId id="540"/>
            <p14:sldId id="541"/>
            <p14:sldId id="542"/>
            <p14:sldId id="546"/>
            <p14:sldId id="553"/>
            <p14:sldId id="557"/>
          </p14:sldIdLst>
        </p14:section>
        <p14:section name="FUNIL" id="{70A54A29-8D1B-4767-9B69-01C8B8E1254F}">
          <p14:sldIdLst>
            <p14:sldId id="327"/>
            <p14:sldId id="510"/>
            <p14:sldId id="511"/>
            <p14:sldId id="512"/>
            <p14:sldId id="682"/>
            <p14:sldId id="683"/>
          </p14:sldIdLst>
        </p14:section>
        <p14:section name="JORNADA" id="{BE431492-7D0F-4B57-BEF2-09DA63DC4198}">
          <p14:sldIdLst>
            <p14:sldId id="1218"/>
            <p14:sldId id="1219"/>
            <p14:sldId id="328"/>
            <p14:sldId id="794"/>
            <p14:sldId id="291"/>
            <p14:sldId id="726"/>
            <p14:sldId id="728"/>
            <p14:sldId id="731"/>
            <p14:sldId id="734"/>
            <p14:sldId id="735"/>
            <p14:sldId id="736"/>
            <p14:sldId id="737"/>
            <p14:sldId id="742"/>
            <p14:sldId id="743"/>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8EEB"/>
    <a:srgbClr val="0DA59E"/>
    <a:srgbClr val="F9A350"/>
    <a:srgbClr val="F27475"/>
    <a:srgbClr val="92C358"/>
    <a:srgbClr val="CDD33D"/>
    <a:srgbClr val="41A974"/>
    <a:srgbClr val="008982"/>
    <a:srgbClr val="096977"/>
    <a:srgbClr val="0171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60" autoAdjust="0"/>
    <p:restoredTop sz="95995" autoAdjust="0"/>
  </p:normalViewPr>
  <p:slideViewPr>
    <p:cSldViewPr snapToGrid="0">
      <p:cViewPr varScale="1">
        <p:scale>
          <a:sx n="136" d="100"/>
          <a:sy n="136" d="100"/>
        </p:scale>
        <p:origin x="744" y="126"/>
      </p:cViewPr>
      <p:guideLst>
        <p:guide orient="horz" pos="1620"/>
        <p:guide pos="2880"/>
      </p:guideLst>
    </p:cSldViewPr>
  </p:slideViewPr>
  <p:notesTextViewPr>
    <p:cViewPr>
      <p:scale>
        <a:sx n="125" d="100"/>
        <a:sy n="125" d="100"/>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3.fntdata"/><Relationship Id="rId89" Type="http://schemas.openxmlformats.org/officeDocument/2006/relationships/font" Target="fonts/font8.fntdata"/><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21.fntdata"/><Relationship Id="rId5" Type="http://schemas.openxmlformats.org/officeDocument/2006/relationships/slide" Target="slides/slide4.xml"/><Relationship Id="rId90" Type="http://schemas.openxmlformats.org/officeDocument/2006/relationships/font" Target="fonts/font9.fntdata"/><Relationship Id="rId95" Type="http://schemas.openxmlformats.org/officeDocument/2006/relationships/font" Target="fonts/font14.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4.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22.fntdata"/><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2.fntdata"/><Relationship Id="rId88" Type="http://schemas.openxmlformats.org/officeDocument/2006/relationships/font" Target="fonts/font7.fntdata"/><Relationship Id="rId91" Type="http://schemas.openxmlformats.org/officeDocument/2006/relationships/font" Target="fonts/font10.fntdata"/><Relationship Id="rId96"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font" Target="fonts/font5.fntdata"/><Relationship Id="rId94" Type="http://schemas.openxmlformats.org/officeDocument/2006/relationships/font" Target="fonts/font13.fntdata"/><Relationship Id="rId99" Type="http://schemas.openxmlformats.org/officeDocument/2006/relationships/font" Target="fonts/font18.fntdata"/><Relationship Id="rId101"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6.fntdata"/><Relationship Id="rId104" Type="http://schemas.openxmlformats.org/officeDocument/2006/relationships/font" Target="fonts/font2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6.fntdata"/><Relationship Id="rId61" Type="http://schemas.openxmlformats.org/officeDocument/2006/relationships/slide" Target="slides/slide60.xml"/><Relationship Id="rId82"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9.fntdata"/><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2.fntdata"/><Relationship Id="rId98" Type="http://schemas.openxmlformats.org/officeDocument/2006/relationships/font" Target="fonts/font17.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108486168988462"/>
          <c:y val="5.9049942640821647E-2"/>
          <c:w val="0.58793324413614934"/>
          <c:h val="0.88190011471835672"/>
        </c:manualLayout>
      </c:layout>
      <c:doughnutChart>
        <c:varyColors val="1"/>
        <c:ser>
          <c:idx val="0"/>
          <c:order val="0"/>
          <c:tx>
            <c:strRef>
              <c:f>Planilha1!$B$1</c:f>
              <c:strCache>
                <c:ptCount val="1"/>
                <c:pt idx="0">
                  <c:v>Vendas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E4B-4A99-A8AB-6C6DA6E5C33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E4B-4A99-A8AB-6C6DA6E5C33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E4B-4A99-A8AB-6C6DA6E5C33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2E4B-4A99-A8AB-6C6DA6E5C33B}"/>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2E4B-4A99-A8AB-6C6DA6E5C33B}"/>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2E4B-4A99-A8AB-6C6DA6E5C33B}"/>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2E4B-4A99-A8AB-6C6DA6E5C33B}"/>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2E4B-4A99-A8AB-6C6DA6E5C33B}"/>
              </c:ext>
            </c:extLst>
          </c:dPt>
          <c:cat>
            <c:numRef>
              <c:f>Planilha1!$A$2:$A$9</c:f>
              <c:numCache>
                <c:formatCode>General</c:formatCode>
                <c:ptCount val="8"/>
                <c:pt idx="0">
                  <c:v>1</c:v>
                </c:pt>
                <c:pt idx="1">
                  <c:v>2</c:v>
                </c:pt>
                <c:pt idx="2">
                  <c:v>3</c:v>
                </c:pt>
                <c:pt idx="3">
                  <c:v>4</c:v>
                </c:pt>
                <c:pt idx="4">
                  <c:v>5</c:v>
                </c:pt>
                <c:pt idx="5">
                  <c:v>6</c:v>
                </c:pt>
                <c:pt idx="6">
                  <c:v>7</c:v>
                </c:pt>
                <c:pt idx="7">
                  <c:v>8</c:v>
                </c:pt>
              </c:numCache>
            </c:numRef>
          </c:cat>
          <c:val>
            <c:numRef>
              <c:f>Planilha1!$B$2:$B$9</c:f>
              <c:numCache>
                <c:formatCode>General</c:formatCode>
                <c:ptCount val="8"/>
                <c:pt idx="0">
                  <c:v>12.5</c:v>
                </c:pt>
                <c:pt idx="1">
                  <c:v>12.5</c:v>
                </c:pt>
                <c:pt idx="2">
                  <c:v>12.5</c:v>
                </c:pt>
                <c:pt idx="3">
                  <c:v>12.5</c:v>
                </c:pt>
                <c:pt idx="4">
                  <c:v>12.5</c:v>
                </c:pt>
                <c:pt idx="5">
                  <c:v>12.5</c:v>
                </c:pt>
                <c:pt idx="6">
                  <c:v>12.5</c:v>
                </c:pt>
                <c:pt idx="7">
                  <c:v>12.5</c:v>
                </c:pt>
              </c:numCache>
            </c:numRef>
          </c:val>
          <c:extLst>
            <c:ext xmlns:c16="http://schemas.microsoft.com/office/drawing/2014/chart" uri="{C3380CC4-5D6E-409C-BE32-E72D297353CC}">
              <c16:uniqueId val="{00000012-2E4B-4A99-A8AB-6C6DA6E5C33B}"/>
            </c:ext>
          </c:extLst>
        </c:ser>
        <c:dLbls>
          <c:showLegendKey val="0"/>
          <c:showVal val="0"/>
          <c:showCatName val="0"/>
          <c:showSerName val="0"/>
          <c:showPercent val="0"/>
          <c:showBubbleSize val="0"/>
          <c:showLeaderLines val="1"/>
        </c:dLbls>
        <c:firstSliceAng val="205"/>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030ED5-8D7F-43A2-B370-A6E46330E998}" type="datetimeFigureOut">
              <a:rPr lang="pt-BR" smtClean="0"/>
              <a:t>05/04/2023</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CA9CEB-02F4-4F6D-84D3-85C9E67BFABB}" type="slidenum">
              <a:rPr lang="pt-BR" smtClean="0"/>
              <a:t>‹nº›</a:t>
            </a:fld>
            <a:endParaRPr lang="pt-BR"/>
          </a:p>
        </p:txBody>
      </p:sp>
    </p:spTree>
    <p:extLst>
      <p:ext uri="{BB962C8B-B14F-4D97-AF65-F5344CB8AC3E}">
        <p14:creationId xmlns:p14="http://schemas.microsoft.com/office/powerpoint/2010/main" val="1635492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ACA9CEB-02F4-4F6D-84D3-85C9E67BFABB}" type="slidenum">
              <a:rPr lang="pt-BR" smtClean="0"/>
              <a:t>1</a:t>
            </a:fld>
            <a:endParaRPr lang="pt-BR"/>
          </a:p>
        </p:txBody>
      </p:sp>
    </p:spTree>
    <p:extLst>
      <p:ext uri="{BB962C8B-B14F-4D97-AF65-F5344CB8AC3E}">
        <p14:creationId xmlns:p14="http://schemas.microsoft.com/office/powerpoint/2010/main" val="710128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ACA9CEB-02F4-4F6D-84D3-85C9E67BFABB}" type="slidenum">
              <a:rPr lang="pt-BR" smtClean="0"/>
              <a:t>2</a:t>
            </a:fld>
            <a:endParaRPr lang="pt-BR"/>
          </a:p>
        </p:txBody>
      </p:sp>
    </p:spTree>
    <p:extLst>
      <p:ext uri="{BB962C8B-B14F-4D97-AF65-F5344CB8AC3E}">
        <p14:creationId xmlns:p14="http://schemas.microsoft.com/office/powerpoint/2010/main" val="3120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ACA9CEB-02F4-4F6D-84D3-85C9E67BFABB}" type="slidenum">
              <a:rPr lang="pt-BR" smtClean="0"/>
              <a:t>16</a:t>
            </a:fld>
            <a:endParaRPr lang="pt-BR"/>
          </a:p>
        </p:txBody>
      </p:sp>
    </p:spTree>
    <p:extLst>
      <p:ext uri="{BB962C8B-B14F-4D97-AF65-F5344CB8AC3E}">
        <p14:creationId xmlns:p14="http://schemas.microsoft.com/office/powerpoint/2010/main" val="147618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b="0" i="0" dirty="0">
              <a:solidFill>
                <a:srgbClr val="202124"/>
              </a:solidFill>
              <a:effectLst/>
              <a:latin typeface="arial" panose="020B0604020202020204" pitchFamily="34" charset="0"/>
            </a:endParaRPr>
          </a:p>
        </p:txBody>
      </p:sp>
      <p:sp>
        <p:nvSpPr>
          <p:cNvPr id="4" name="Espaço Reservado para Número de Slide 3"/>
          <p:cNvSpPr>
            <a:spLocks noGrp="1"/>
          </p:cNvSpPr>
          <p:nvPr>
            <p:ph type="sldNum" sz="quarter" idx="5"/>
          </p:nvPr>
        </p:nvSpPr>
        <p:spPr/>
        <p:txBody>
          <a:bodyPr/>
          <a:lstStyle/>
          <a:p>
            <a:fld id="{EACA9CEB-02F4-4F6D-84D3-85C9E67BFABB}" type="slidenum">
              <a:rPr lang="pt-BR" smtClean="0"/>
              <a:t>24</a:t>
            </a:fld>
            <a:endParaRPr lang="pt-BR"/>
          </a:p>
        </p:txBody>
      </p:sp>
    </p:spTree>
    <p:extLst>
      <p:ext uri="{BB962C8B-B14F-4D97-AF65-F5344CB8AC3E}">
        <p14:creationId xmlns:p14="http://schemas.microsoft.com/office/powerpoint/2010/main" val="2936129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ACA9CEB-02F4-4F6D-84D3-85C9E67BFABB}" type="slidenum">
              <a:rPr lang="pt-BR" smtClean="0"/>
              <a:t>25</a:t>
            </a:fld>
            <a:endParaRPr lang="pt-BR"/>
          </a:p>
        </p:txBody>
      </p:sp>
    </p:spTree>
    <p:extLst>
      <p:ext uri="{BB962C8B-B14F-4D97-AF65-F5344CB8AC3E}">
        <p14:creationId xmlns:p14="http://schemas.microsoft.com/office/powerpoint/2010/main" val="156823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ACA9CEB-02F4-4F6D-84D3-85C9E67BFABB}" type="slidenum">
              <a:rPr lang="pt-BR" smtClean="0"/>
              <a:t>34</a:t>
            </a:fld>
            <a:endParaRPr lang="pt-BR"/>
          </a:p>
        </p:txBody>
      </p:sp>
    </p:spTree>
    <p:extLst>
      <p:ext uri="{BB962C8B-B14F-4D97-AF65-F5344CB8AC3E}">
        <p14:creationId xmlns:p14="http://schemas.microsoft.com/office/powerpoint/2010/main" val="2464172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ACA9CEB-02F4-4F6D-84D3-85C9E67BFABB}" type="slidenum">
              <a:rPr lang="pt-BR" smtClean="0"/>
              <a:t>37</a:t>
            </a:fld>
            <a:endParaRPr lang="pt-BR"/>
          </a:p>
        </p:txBody>
      </p:sp>
    </p:spTree>
    <p:extLst>
      <p:ext uri="{BB962C8B-B14F-4D97-AF65-F5344CB8AC3E}">
        <p14:creationId xmlns:p14="http://schemas.microsoft.com/office/powerpoint/2010/main" val="1396249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ACA9CEB-02F4-4F6D-84D3-85C9E67BFABB}" type="slidenum">
              <a:rPr lang="pt-BR" smtClean="0"/>
              <a:t>42</a:t>
            </a:fld>
            <a:endParaRPr lang="pt-BR"/>
          </a:p>
        </p:txBody>
      </p:sp>
    </p:spTree>
    <p:extLst>
      <p:ext uri="{BB962C8B-B14F-4D97-AF65-F5344CB8AC3E}">
        <p14:creationId xmlns:p14="http://schemas.microsoft.com/office/powerpoint/2010/main" val="1942874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ACA9CEB-02F4-4F6D-84D3-85C9E67BFABB}" type="slidenum">
              <a:rPr lang="pt-BR" smtClean="0"/>
              <a:t>68</a:t>
            </a:fld>
            <a:endParaRPr lang="pt-BR"/>
          </a:p>
        </p:txBody>
      </p:sp>
    </p:spTree>
    <p:extLst>
      <p:ext uri="{BB962C8B-B14F-4D97-AF65-F5344CB8AC3E}">
        <p14:creationId xmlns:p14="http://schemas.microsoft.com/office/powerpoint/2010/main" val="186342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1073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3876797"/>
      </p:ext>
    </p:extLst>
  </p:cSld>
  <p:clrMap bg1="lt1" tx1="dk1" bg2="lt2" tx2="dk2" accent1="accent1" accent2="accent2" accent3="accent3" accent4="accent4" accent5="accent5" accent6="accent6" hlink="hlink" folHlink="folHlink"/>
  <p:sldLayoutIdLst>
    <p:sldLayoutId id="2147483780"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B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18" Type="http://schemas.openxmlformats.org/officeDocument/2006/relationships/image" Target="../media/image23.png"/><Relationship Id="rId3" Type="http://schemas.openxmlformats.org/officeDocument/2006/relationships/chart" Target="../charts/chart1.xml"/><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22.svg"/><Relationship Id="rId2" Type="http://schemas.openxmlformats.org/officeDocument/2006/relationships/notesSlide" Target="../notesSlides/notesSlide6.xml"/><Relationship Id="rId16"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10" Type="http://schemas.openxmlformats.org/officeDocument/2006/relationships/image" Target="../media/image15.png"/><Relationship Id="rId19" Type="http://schemas.openxmlformats.org/officeDocument/2006/relationships/image" Target="../media/image24.sv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svg"/><Relationship Id="rId3" Type="http://schemas.openxmlformats.org/officeDocument/2006/relationships/image" Target="../media/image26.svg"/><Relationship Id="rId7" Type="http://schemas.openxmlformats.org/officeDocument/2006/relationships/image" Target="../media/image30.svg"/><Relationship Id="rId12" Type="http://schemas.openxmlformats.org/officeDocument/2006/relationships/image" Target="../media/image35.png"/><Relationship Id="rId17" Type="http://schemas.openxmlformats.org/officeDocument/2006/relationships/image" Target="../media/image40.svg"/><Relationship Id="rId2" Type="http://schemas.openxmlformats.org/officeDocument/2006/relationships/image" Target="../media/image25.png"/><Relationship Id="rId16"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5" Type="http://schemas.openxmlformats.org/officeDocument/2006/relationships/image" Target="../media/image3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 Id="rId14" Type="http://schemas.openxmlformats.org/officeDocument/2006/relationships/image" Target="../media/image37.png"/></Relationships>
</file>

<file path=ppt/slides/_rels/slide37.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png"/><Relationship Id="rId18" Type="http://schemas.openxmlformats.org/officeDocument/2006/relationships/image" Target="../media/image40.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17" Type="http://schemas.openxmlformats.org/officeDocument/2006/relationships/image" Target="../media/image39.png"/><Relationship Id="rId2" Type="http://schemas.openxmlformats.org/officeDocument/2006/relationships/notesSlide" Target="../notesSlides/notesSlide7.xml"/><Relationship Id="rId16" Type="http://schemas.openxmlformats.org/officeDocument/2006/relationships/image" Target="../media/image38.svg"/><Relationship Id="rId1" Type="http://schemas.openxmlformats.org/officeDocument/2006/relationships/slideLayout" Target="../slideLayouts/slideLayout1.xml"/><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 Id="rId14" Type="http://schemas.openxmlformats.org/officeDocument/2006/relationships/image" Target="../media/image36.svg"/></Relationships>
</file>

<file path=ppt/slides/_rels/slide3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svg"/><Relationship Id="rId7" Type="http://schemas.openxmlformats.org/officeDocument/2006/relationships/image" Target="../media/image48.svg"/><Relationship Id="rId2"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47.png"/><Relationship Id="rId11" Type="http://schemas.openxmlformats.org/officeDocument/2006/relationships/image" Target="../media/image42.svg"/><Relationship Id="rId5" Type="http://schemas.openxmlformats.org/officeDocument/2006/relationships/image" Target="../media/image46.svg"/><Relationship Id="rId10" Type="http://schemas.openxmlformats.org/officeDocument/2006/relationships/image" Target="../media/image41.png"/><Relationship Id="rId4" Type="http://schemas.openxmlformats.org/officeDocument/2006/relationships/image" Target="../media/image45.png"/><Relationship Id="rId9" Type="http://schemas.openxmlformats.org/officeDocument/2006/relationships/image" Target="../media/image50.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2.svg"/><Relationship Id="rId3" Type="http://schemas.openxmlformats.org/officeDocument/2006/relationships/image" Target="../media/image42.svg"/><Relationship Id="rId7" Type="http://schemas.openxmlformats.org/officeDocument/2006/relationships/image" Target="../media/image44.svg"/><Relationship Id="rId12" Type="http://schemas.openxmlformats.org/officeDocument/2006/relationships/image" Target="../media/image51.png"/><Relationship Id="rId2"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50.svg"/><Relationship Id="rId5" Type="http://schemas.openxmlformats.org/officeDocument/2006/relationships/image" Target="../media/image48.svg"/><Relationship Id="rId10" Type="http://schemas.openxmlformats.org/officeDocument/2006/relationships/image" Target="../media/image49.png"/><Relationship Id="rId4" Type="http://schemas.openxmlformats.org/officeDocument/2006/relationships/image" Target="../media/image47.png"/><Relationship Id="rId9" Type="http://schemas.openxmlformats.org/officeDocument/2006/relationships/image" Target="../media/image46.sv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8.svg"/><Relationship Id="rId7" Type="http://schemas.openxmlformats.org/officeDocument/2006/relationships/image" Target="../media/image46.svg"/><Relationship Id="rId2"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 Id="rId9" Type="http://schemas.openxmlformats.org/officeDocument/2006/relationships/image" Target="../media/image50.sv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8.sv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svg"/><Relationship Id="rId7" Type="http://schemas.openxmlformats.org/officeDocument/2006/relationships/image" Target="../media/image60.svg"/><Relationship Id="rId2" Type="http://schemas.openxmlformats.org/officeDocument/2006/relationships/image" Target="../media/image55.png"/><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8.svg"/><Relationship Id="rId4" Type="http://schemas.openxmlformats.org/officeDocument/2006/relationships/image" Target="../media/image57.png"/><Relationship Id="rId9" Type="http://schemas.openxmlformats.org/officeDocument/2006/relationships/image" Target="../media/image62.svg"/></Relationships>
</file>

<file path=ppt/slides/_rels/slide5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svg"/><Relationship Id="rId7" Type="http://schemas.openxmlformats.org/officeDocument/2006/relationships/image" Target="../media/image52.svg"/><Relationship Id="rId2"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51.png"/><Relationship Id="rId11" Type="http://schemas.openxmlformats.org/officeDocument/2006/relationships/image" Target="../media/image66.svg"/><Relationship Id="rId5" Type="http://schemas.openxmlformats.org/officeDocument/2006/relationships/image" Target="../media/image46.svg"/><Relationship Id="rId10" Type="http://schemas.openxmlformats.org/officeDocument/2006/relationships/image" Target="../media/image65.png"/><Relationship Id="rId4" Type="http://schemas.openxmlformats.org/officeDocument/2006/relationships/image" Target="../media/image45.png"/><Relationship Id="rId9" Type="http://schemas.openxmlformats.org/officeDocument/2006/relationships/image" Target="../media/image64.sv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svg"/><Relationship Id="rId7" Type="http://schemas.openxmlformats.org/officeDocument/2006/relationships/image" Target="../media/image52.svg"/><Relationship Id="rId2"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51.png"/><Relationship Id="rId11" Type="http://schemas.openxmlformats.org/officeDocument/2006/relationships/image" Target="../media/image66.svg"/><Relationship Id="rId5" Type="http://schemas.openxmlformats.org/officeDocument/2006/relationships/image" Target="../media/image46.svg"/><Relationship Id="rId10" Type="http://schemas.openxmlformats.org/officeDocument/2006/relationships/image" Target="../media/image65.png"/><Relationship Id="rId4" Type="http://schemas.openxmlformats.org/officeDocument/2006/relationships/image" Target="../media/image45.png"/><Relationship Id="rId9" Type="http://schemas.openxmlformats.org/officeDocument/2006/relationships/image" Target="../media/image64.svg"/></Relationships>
</file>

<file path=ppt/slides/_rels/slide61.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38.svg"/><Relationship Id="rId3" Type="http://schemas.openxmlformats.org/officeDocument/2006/relationships/image" Target="../media/image48.svg"/><Relationship Id="rId7" Type="http://schemas.openxmlformats.org/officeDocument/2006/relationships/image" Target="../media/image52.svg"/><Relationship Id="rId12" Type="http://schemas.openxmlformats.org/officeDocument/2006/relationships/image" Target="../media/image37.png"/><Relationship Id="rId2"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51.png"/><Relationship Id="rId11" Type="http://schemas.openxmlformats.org/officeDocument/2006/relationships/image" Target="../media/image66.svg"/><Relationship Id="rId5" Type="http://schemas.openxmlformats.org/officeDocument/2006/relationships/image" Target="../media/image46.svg"/><Relationship Id="rId10" Type="http://schemas.openxmlformats.org/officeDocument/2006/relationships/image" Target="../media/image65.png"/><Relationship Id="rId4" Type="http://schemas.openxmlformats.org/officeDocument/2006/relationships/image" Target="../media/image45.png"/><Relationship Id="rId9" Type="http://schemas.openxmlformats.org/officeDocument/2006/relationships/image" Target="../media/image64.sv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svg"/><Relationship Id="rId7" Type="http://schemas.openxmlformats.org/officeDocument/2006/relationships/image" Target="../media/image52.svg"/><Relationship Id="rId2"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51.png"/><Relationship Id="rId11" Type="http://schemas.openxmlformats.org/officeDocument/2006/relationships/image" Target="../media/image66.svg"/><Relationship Id="rId5" Type="http://schemas.openxmlformats.org/officeDocument/2006/relationships/image" Target="../media/image46.svg"/><Relationship Id="rId10" Type="http://schemas.openxmlformats.org/officeDocument/2006/relationships/image" Target="../media/image65.png"/><Relationship Id="rId4" Type="http://schemas.openxmlformats.org/officeDocument/2006/relationships/image" Target="../media/image45.png"/><Relationship Id="rId9" Type="http://schemas.openxmlformats.org/officeDocument/2006/relationships/image" Target="../media/image64.svg"/></Relationships>
</file>

<file path=ppt/slides/_rels/slide64.xml.rels><?xml version="1.0" encoding="UTF-8" standalone="yes"?>
<Relationships xmlns="http://schemas.openxmlformats.org/package/2006/relationships"><Relationship Id="rId3" Type="http://schemas.openxmlformats.org/officeDocument/2006/relationships/image" Target="../media/image56.svg"/><Relationship Id="rId7" Type="http://schemas.openxmlformats.org/officeDocument/2006/relationships/image" Target="../media/image60.svg"/><Relationship Id="rId2" Type="http://schemas.openxmlformats.org/officeDocument/2006/relationships/image" Target="../media/image55.png"/><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8.svg"/><Relationship Id="rId4" Type="http://schemas.openxmlformats.org/officeDocument/2006/relationships/image" Target="../media/image5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svg"/><Relationship Id="rId7" Type="http://schemas.openxmlformats.org/officeDocument/2006/relationships/image" Target="../media/image52.svg"/><Relationship Id="rId2"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51.png"/><Relationship Id="rId11" Type="http://schemas.openxmlformats.org/officeDocument/2006/relationships/image" Target="../media/image66.svg"/><Relationship Id="rId5" Type="http://schemas.openxmlformats.org/officeDocument/2006/relationships/image" Target="../media/image46.svg"/><Relationship Id="rId10" Type="http://schemas.openxmlformats.org/officeDocument/2006/relationships/image" Target="../media/image65.png"/><Relationship Id="rId4" Type="http://schemas.openxmlformats.org/officeDocument/2006/relationships/image" Target="../media/image45.png"/><Relationship Id="rId9" Type="http://schemas.openxmlformats.org/officeDocument/2006/relationships/image" Target="../media/image64.svg"/></Relationships>
</file>

<file path=ppt/slides/_rels/slide7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8.svg"/><Relationship Id="rId7" Type="http://schemas.openxmlformats.org/officeDocument/2006/relationships/image" Target="../media/image52.svg"/><Relationship Id="rId2"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51.png"/><Relationship Id="rId11" Type="http://schemas.openxmlformats.org/officeDocument/2006/relationships/image" Target="../media/image66.svg"/><Relationship Id="rId5" Type="http://schemas.openxmlformats.org/officeDocument/2006/relationships/image" Target="../media/image46.svg"/><Relationship Id="rId10" Type="http://schemas.openxmlformats.org/officeDocument/2006/relationships/image" Target="../media/image65.png"/><Relationship Id="rId4" Type="http://schemas.openxmlformats.org/officeDocument/2006/relationships/image" Target="../media/image45.png"/><Relationship Id="rId9" Type="http://schemas.openxmlformats.org/officeDocument/2006/relationships/image" Target="../media/image64.sv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6.svg"/><Relationship Id="rId7" Type="http://schemas.openxmlformats.org/officeDocument/2006/relationships/image" Target="../media/image60.svg"/><Relationship Id="rId2" Type="http://schemas.openxmlformats.org/officeDocument/2006/relationships/image" Target="../media/image55.png"/><Relationship Id="rId1" Type="http://schemas.openxmlformats.org/officeDocument/2006/relationships/slideLayout" Target="../slideLayouts/slideLayout1.xml"/><Relationship Id="rId6" Type="http://schemas.openxmlformats.org/officeDocument/2006/relationships/image" Target="../media/image59.png"/><Relationship Id="rId11" Type="http://schemas.openxmlformats.org/officeDocument/2006/relationships/image" Target="../media/image70.svg"/><Relationship Id="rId5" Type="http://schemas.openxmlformats.org/officeDocument/2006/relationships/image" Target="../media/image58.svg"/><Relationship Id="rId10" Type="http://schemas.openxmlformats.org/officeDocument/2006/relationships/image" Target="../media/image69.png"/><Relationship Id="rId4" Type="http://schemas.openxmlformats.org/officeDocument/2006/relationships/image" Target="../media/image57.png"/><Relationship Id="rId9" Type="http://schemas.openxmlformats.org/officeDocument/2006/relationships/image" Target="../media/image68.sv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lipse 1">
            <a:extLst>
              <a:ext uri="{FF2B5EF4-FFF2-40B4-BE49-F238E27FC236}">
                <a16:creationId xmlns:a16="http://schemas.microsoft.com/office/drawing/2014/main" id="{673D27E9-7E4C-FE16-D2F2-DD31229262F8}"/>
              </a:ext>
            </a:extLst>
          </p:cNvPr>
          <p:cNvSpPr/>
          <p:nvPr/>
        </p:nvSpPr>
        <p:spPr>
          <a:xfrm>
            <a:off x="4002944" y="1602644"/>
            <a:ext cx="1290513" cy="129051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pt-BR" sz="1000" b="1" dirty="0">
                <a:solidFill>
                  <a:schemeClr val="tx1">
                    <a:lumMod val="75000"/>
                    <a:lumOff val="25000"/>
                  </a:schemeClr>
                </a:solidFill>
                <a:latin typeface="Heebo" pitchFamily="2" charset="-79"/>
                <a:cs typeface="Heebo" pitchFamily="2" charset="-79"/>
              </a:rPr>
              <a:t>DESIGN THINKING</a:t>
            </a:r>
          </a:p>
        </p:txBody>
      </p:sp>
      <p:sp>
        <p:nvSpPr>
          <p:cNvPr id="3" name="Elipse 2">
            <a:extLst>
              <a:ext uri="{FF2B5EF4-FFF2-40B4-BE49-F238E27FC236}">
                <a16:creationId xmlns:a16="http://schemas.microsoft.com/office/drawing/2014/main" id="{4945A477-E623-6F15-EF31-854803C0AB27}"/>
              </a:ext>
            </a:extLst>
          </p:cNvPr>
          <p:cNvSpPr/>
          <p:nvPr/>
        </p:nvSpPr>
        <p:spPr>
          <a:xfrm>
            <a:off x="3899263" y="1498963"/>
            <a:ext cx="1497874" cy="1497874"/>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Elipse 3">
            <a:extLst>
              <a:ext uri="{FF2B5EF4-FFF2-40B4-BE49-F238E27FC236}">
                <a16:creationId xmlns:a16="http://schemas.microsoft.com/office/drawing/2014/main" id="{92C74116-78AC-C799-C8EA-A3917B5522EB}"/>
              </a:ext>
            </a:extLst>
          </p:cNvPr>
          <p:cNvSpPr/>
          <p:nvPr/>
        </p:nvSpPr>
        <p:spPr>
          <a:xfrm>
            <a:off x="3985145" y="1697827"/>
            <a:ext cx="158336" cy="15833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Elipse 4">
            <a:extLst>
              <a:ext uri="{FF2B5EF4-FFF2-40B4-BE49-F238E27FC236}">
                <a16:creationId xmlns:a16="http://schemas.microsoft.com/office/drawing/2014/main" id="{36773D9F-B3DA-EFD2-1E8C-E9B23673D784}"/>
              </a:ext>
            </a:extLst>
          </p:cNvPr>
          <p:cNvSpPr/>
          <p:nvPr/>
        </p:nvSpPr>
        <p:spPr>
          <a:xfrm>
            <a:off x="2788479" y="568881"/>
            <a:ext cx="873857" cy="87385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pt-BR" sz="1000" dirty="0">
                <a:solidFill>
                  <a:schemeClr val="tx1">
                    <a:lumMod val="75000"/>
                    <a:lumOff val="25000"/>
                  </a:schemeClr>
                </a:solidFill>
                <a:latin typeface="Heebo" pitchFamily="2" charset="-79"/>
                <a:cs typeface="Heebo" pitchFamily="2" charset="-79"/>
              </a:rPr>
              <a:t>Empatia</a:t>
            </a:r>
          </a:p>
        </p:txBody>
      </p:sp>
      <p:sp>
        <p:nvSpPr>
          <p:cNvPr id="7" name="Elipse 6">
            <a:extLst>
              <a:ext uri="{FF2B5EF4-FFF2-40B4-BE49-F238E27FC236}">
                <a16:creationId xmlns:a16="http://schemas.microsoft.com/office/drawing/2014/main" id="{1B93CBF8-0645-770E-9FEA-EB3C072DDDA3}"/>
              </a:ext>
            </a:extLst>
          </p:cNvPr>
          <p:cNvSpPr/>
          <p:nvPr/>
        </p:nvSpPr>
        <p:spPr>
          <a:xfrm>
            <a:off x="5696628" y="658937"/>
            <a:ext cx="873857" cy="8738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pt-BR" sz="1000" dirty="0">
                <a:solidFill>
                  <a:schemeClr val="bg1"/>
                </a:solidFill>
                <a:latin typeface="Heebo" pitchFamily="2" charset="-79"/>
                <a:cs typeface="Heebo" pitchFamily="2" charset="-79"/>
              </a:rPr>
              <a:t>Definição</a:t>
            </a:r>
          </a:p>
        </p:txBody>
      </p:sp>
      <p:sp>
        <p:nvSpPr>
          <p:cNvPr id="8" name="Elipse 7">
            <a:extLst>
              <a:ext uri="{FF2B5EF4-FFF2-40B4-BE49-F238E27FC236}">
                <a16:creationId xmlns:a16="http://schemas.microsoft.com/office/drawing/2014/main" id="{E1907949-6F03-67E2-1F20-4DAC170290F0}"/>
              </a:ext>
            </a:extLst>
          </p:cNvPr>
          <p:cNvSpPr/>
          <p:nvPr/>
        </p:nvSpPr>
        <p:spPr>
          <a:xfrm>
            <a:off x="2371154" y="2502521"/>
            <a:ext cx="873857" cy="8738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pt-BR" sz="1000" dirty="0">
                <a:solidFill>
                  <a:schemeClr val="tx1">
                    <a:lumMod val="75000"/>
                    <a:lumOff val="25000"/>
                  </a:schemeClr>
                </a:solidFill>
                <a:latin typeface="Heebo" pitchFamily="2" charset="-79"/>
                <a:cs typeface="Heebo" pitchFamily="2" charset="-79"/>
              </a:rPr>
              <a:t>Teste</a:t>
            </a:r>
          </a:p>
        </p:txBody>
      </p:sp>
      <p:sp>
        <p:nvSpPr>
          <p:cNvPr id="9" name="Elipse 8">
            <a:extLst>
              <a:ext uri="{FF2B5EF4-FFF2-40B4-BE49-F238E27FC236}">
                <a16:creationId xmlns:a16="http://schemas.microsoft.com/office/drawing/2014/main" id="{8C794725-55E3-F835-1913-672B847B9241}"/>
              </a:ext>
            </a:extLst>
          </p:cNvPr>
          <p:cNvSpPr/>
          <p:nvPr/>
        </p:nvSpPr>
        <p:spPr>
          <a:xfrm>
            <a:off x="3964165" y="3715827"/>
            <a:ext cx="873857" cy="87385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pt-BR" sz="1000" dirty="0">
                <a:solidFill>
                  <a:schemeClr val="tx1">
                    <a:lumMod val="75000"/>
                    <a:lumOff val="25000"/>
                  </a:schemeClr>
                </a:solidFill>
                <a:latin typeface="Heebo" pitchFamily="2" charset="-79"/>
                <a:cs typeface="Heebo" pitchFamily="2" charset="-79"/>
              </a:rPr>
              <a:t>Protótipo</a:t>
            </a:r>
          </a:p>
        </p:txBody>
      </p:sp>
      <p:sp>
        <p:nvSpPr>
          <p:cNvPr id="10" name="Elipse 9">
            <a:extLst>
              <a:ext uri="{FF2B5EF4-FFF2-40B4-BE49-F238E27FC236}">
                <a16:creationId xmlns:a16="http://schemas.microsoft.com/office/drawing/2014/main" id="{967B8FDB-D27E-2BE1-8F1C-2AF3D2F819F0}"/>
              </a:ext>
            </a:extLst>
          </p:cNvPr>
          <p:cNvSpPr/>
          <p:nvPr/>
        </p:nvSpPr>
        <p:spPr>
          <a:xfrm>
            <a:off x="5965368" y="2464877"/>
            <a:ext cx="873857" cy="8738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pt-BR" sz="1000" dirty="0">
                <a:solidFill>
                  <a:schemeClr val="tx1">
                    <a:lumMod val="75000"/>
                    <a:lumOff val="25000"/>
                  </a:schemeClr>
                </a:solidFill>
                <a:latin typeface="Heebo" pitchFamily="2" charset="-79"/>
                <a:cs typeface="Heebo" pitchFamily="2" charset="-79"/>
              </a:rPr>
              <a:t>Ideias</a:t>
            </a:r>
          </a:p>
        </p:txBody>
      </p:sp>
      <p:sp>
        <p:nvSpPr>
          <p:cNvPr id="11" name="Elipse 10">
            <a:extLst>
              <a:ext uri="{FF2B5EF4-FFF2-40B4-BE49-F238E27FC236}">
                <a16:creationId xmlns:a16="http://schemas.microsoft.com/office/drawing/2014/main" id="{9462C7D9-D5EC-6EBA-FCA8-F1856EEA38AA}"/>
              </a:ext>
            </a:extLst>
          </p:cNvPr>
          <p:cNvSpPr/>
          <p:nvPr/>
        </p:nvSpPr>
        <p:spPr>
          <a:xfrm>
            <a:off x="3839280" y="2443324"/>
            <a:ext cx="158336" cy="15833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Elipse 11">
            <a:extLst>
              <a:ext uri="{FF2B5EF4-FFF2-40B4-BE49-F238E27FC236}">
                <a16:creationId xmlns:a16="http://schemas.microsoft.com/office/drawing/2014/main" id="{3404C711-C236-F20E-7451-56C22D173C1D}"/>
              </a:ext>
            </a:extLst>
          </p:cNvPr>
          <p:cNvSpPr/>
          <p:nvPr/>
        </p:nvSpPr>
        <p:spPr>
          <a:xfrm>
            <a:off x="4464120" y="2923384"/>
            <a:ext cx="158336" cy="15833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Elipse 12">
            <a:extLst>
              <a:ext uri="{FF2B5EF4-FFF2-40B4-BE49-F238E27FC236}">
                <a16:creationId xmlns:a16="http://schemas.microsoft.com/office/drawing/2014/main" id="{70FF9802-CF33-D064-8E36-B98CB081581C}"/>
              </a:ext>
            </a:extLst>
          </p:cNvPr>
          <p:cNvSpPr/>
          <p:nvPr/>
        </p:nvSpPr>
        <p:spPr>
          <a:xfrm>
            <a:off x="5256600" y="2489044"/>
            <a:ext cx="158336" cy="15833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Elipse 13">
            <a:extLst>
              <a:ext uri="{FF2B5EF4-FFF2-40B4-BE49-F238E27FC236}">
                <a16:creationId xmlns:a16="http://schemas.microsoft.com/office/drawing/2014/main" id="{018A6DB6-1D29-2D7B-76EB-8EAA0DAD91E3}"/>
              </a:ext>
            </a:extLst>
          </p:cNvPr>
          <p:cNvSpPr/>
          <p:nvPr/>
        </p:nvSpPr>
        <p:spPr>
          <a:xfrm>
            <a:off x="5127060" y="1643224"/>
            <a:ext cx="158336" cy="1583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070A1F04-2061-30FB-01E4-3A45A3744BD3}"/>
              </a:ext>
            </a:extLst>
          </p:cNvPr>
          <p:cNvSpPr txBox="1"/>
          <p:nvPr/>
        </p:nvSpPr>
        <p:spPr>
          <a:xfrm>
            <a:off x="3679329" y="684227"/>
            <a:ext cx="1277914" cy="584775"/>
          </a:xfrm>
          <a:prstGeom prst="rect">
            <a:avLst/>
          </a:prstGeom>
          <a:noFill/>
        </p:spPr>
        <p:txBody>
          <a:bodyPr wrap="none" rtlCol="0">
            <a:spAutoFit/>
          </a:bodyPr>
          <a:lstStyle/>
          <a:p>
            <a:r>
              <a:rPr lang="pt-BR" sz="800" b="1" dirty="0">
                <a:latin typeface="Heebo" pitchFamily="2" charset="-79"/>
                <a:cs typeface="Heebo" pitchFamily="2" charset="-79"/>
              </a:rPr>
              <a:t>falar com o consumidor</a:t>
            </a:r>
          </a:p>
          <a:p>
            <a:pPr marL="92075" indent="-92075">
              <a:buFont typeface="Arial" panose="020B0604020202020204" pitchFamily="34" charset="0"/>
              <a:buChar char="•"/>
            </a:pPr>
            <a:r>
              <a:rPr lang="pt-BR" sz="800" dirty="0">
                <a:latin typeface="Heebo" pitchFamily="2" charset="-79"/>
                <a:cs typeface="Heebo" pitchFamily="2" charset="-79"/>
              </a:rPr>
              <a:t>pesquisa primária</a:t>
            </a:r>
          </a:p>
          <a:p>
            <a:pPr marL="92075" indent="-92075">
              <a:buFont typeface="Arial" panose="020B0604020202020204" pitchFamily="34" charset="0"/>
              <a:buChar char="•"/>
            </a:pPr>
            <a:r>
              <a:rPr lang="pt-BR" sz="800" dirty="0">
                <a:latin typeface="Heebo" pitchFamily="2" charset="-79"/>
                <a:cs typeface="Heebo" pitchFamily="2" charset="-79"/>
              </a:rPr>
              <a:t>pesquisa secundaria</a:t>
            </a:r>
          </a:p>
          <a:p>
            <a:pPr marL="92075" indent="-92075">
              <a:buFont typeface="Arial" panose="020B0604020202020204" pitchFamily="34" charset="0"/>
              <a:buChar char="•"/>
            </a:pPr>
            <a:r>
              <a:rPr lang="pt-BR" sz="800" dirty="0">
                <a:latin typeface="Heebo" pitchFamily="2" charset="-79"/>
                <a:cs typeface="Heebo" pitchFamily="2" charset="-79"/>
              </a:rPr>
              <a:t>observação</a:t>
            </a:r>
          </a:p>
        </p:txBody>
      </p:sp>
      <p:sp>
        <p:nvSpPr>
          <p:cNvPr id="16" name="CaixaDeTexto 15">
            <a:extLst>
              <a:ext uri="{FF2B5EF4-FFF2-40B4-BE49-F238E27FC236}">
                <a16:creationId xmlns:a16="http://schemas.microsoft.com/office/drawing/2014/main" id="{9306B2B0-3FCB-C0EA-E352-CC82138CD98A}"/>
              </a:ext>
            </a:extLst>
          </p:cNvPr>
          <p:cNvSpPr txBox="1"/>
          <p:nvPr/>
        </p:nvSpPr>
        <p:spPr>
          <a:xfrm>
            <a:off x="6616839" y="804877"/>
            <a:ext cx="1337226" cy="584775"/>
          </a:xfrm>
          <a:prstGeom prst="rect">
            <a:avLst/>
          </a:prstGeom>
          <a:noFill/>
        </p:spPr>
        <p:txBody>
          <a:bodyPr wrap="none" rtlCol="0">
            <a:spAutoFit/>
          </a:bodyPr>
          <a:lstStyle/>
          <a:p>
            <a:r>
              <a:rPr lang="pt-BR" sz="800" b="1" dirty="0">
                <a:latin typeface="Heebo" pitchFamily="2" charset="-79"/>
                <a:cs typeface="Heebo" pitchFamily="2" charset="-79"/>
              </a:rPr>
              <a:t>Resumo dos insights</a:t>
            </a:r>
          </a:p>
          <a:p>
            <a:pPr marL="92075" indent="-92075">
              <a:buFont typeface="Arial" panose="020B0604020202020204" pitchFamily="34" charset="0"/>
              <a:buChar char="•"/>
            </a:pPr>
            <a:r>
              <a:rPr lang="pt-BR" sz="800" dirty="0">
                <a:latin typeface="Heebo" pitchFamily="2" charset="-79"/>
                <a:cs typeface="Heebo" pitchFamily="2" charset="-79"/>
              </a:rPr>
              <a:t>personas</a:t>
            </a:r>
          </a:p>
          <a:p>
            <a:pPr marL="92075" indent="-92075">
              <a:buFont typeface="Arial" panose="020B0604020202020204" pitchFamily="34" charset="0"/>
              <a:buChar char="•"/>
            </a:pPr>
            <a:r>
              <a:rPr lang="pt-BR" sz="800" dirty="0">
                <a:latin typeface="Heebo" pitchFamily="2" charset="-79"/>
                <a:cs typeface="Heebo" pitchFamily="2" charset="-79"/>
              </a:rPr>
              <a:t>jornada do consumidor</a:t>
            </a:r>
          </a:p>
          <a:p>
            <a:pPr marL="92075" indent="-92075">
              <a:buFont typeface="Arial" panose="020B0604020202020204" pitchFamily="34" charset="0"/>
              <a:buChar char="•"/>
            </a:pPr>
            <a:r>
              <a:rPr lang="pt-BR" sz="800" dirty="0">
                <a:latin typeface="Heebo" pitchFamily="2" charset="-79"/>
                <a:cs typeface="Heebo" pitchFamily="2" charset="-79"/>
              </a:rPr>
              <a:t>brainstorms</a:t>
            </a:r>
          </a:p>
        </p:txBody>
      </p:sp>
      <p:sp>
        <p:nvSpPr>
          <p:cNvPr id="17" name="CaixaDeTexto 16">
            <a:extLst>
              <a:ext uri="{FF2B5EF4-FFF2-40B4-BE49-F238E27FC236}">
                <a16:creationId xmlns:a16="http://schemas.microsoft.com/office/drawing/2014/main" id="{68521FA5-3206-7542-FEFD-63D1E681C5E5}"/>
              </a:ext>
            </a:extLst>
          </p:cNvPr>
          <p:cNvSpPr txBox="1"/>
          <p:nvPr/>
        </p:nvSpPr>
        <p:spPr>
          <a:xfrm>
            <a:off x="6884492" y="2633677"/>
            <a:ext cx="1268296" cy="584775"/>
          </a:xfrm>
          <a:prstGeom prst="rect">
            <a:avLst/>
          </a:prstGeom>
          <a:noFill/>
        </p:spPr>
        <p:txBody>
          <a:bodyPr wrap="none" rtlCol="0">
            <a:spAutoFit/>
          </a:bodyPr>
          <a:lstStyle/>
          <a:p>
            <a:r>
              <a:rPr lang="pt-BR" sz="800" b="1" dirty="0">
                <a:latin typeface="Heebo" pitchFamily="2" charset="-79"/>
                <a:cs typeface="Heebo" pitchFamily="2" charset="-79"/>
              </a:rPr>
              <a:t>Explore as soluções</a:t>
            </a:r>
          </a:p>
          <a:p>
            <a:pPr marL="92075" indent="-92075">
              <a:buFont typeface="Arial" panose="020B0604020202020204" pitchFamily="34" charset="0"/>
              <a:buChar char="•"/>
            </a:pPr>
            <a:r>
              <a:rPr lang="pt-BR" sz="800" dirty="0">
                <a:latin typeface="Heebo" pitchFamily="2" charset="-79"/>
                <a:cs typeface="Heebo" pitchFamily="2" charset="-79"/>
              </a:rPr>
              <a:t>criar muitas ideias</a:t>
            </a:r>
          </a:p>
          <a:p>
            <a:pPr marL="92075" indent="-92075">
              <a:buFont typeface="Arial" panose="020B0604020202020204" pitchFamily="34" charset="0"/>
              <a:buChar char="•"/>
            </a:pPr>
            <a:r>
              <a:rPr lang="pt-BR" sz="800" dirty="0">
                <a:latin typeface="Heebo" pitchFamily="2" charset="-79"/>
                <a:cs typeface="Heebo" pitchFamily="2" charset="-79"/>
              </a:rPr>
              <a:t>criar ideias diferentes</a:t>
            </a:r>
          </a:p>
          <a:p>
            <a:pPr marL="92075" indent="-92075">
              <a:buFont typeface="Arial" panose="020B0604020202020204" pitchFamily="34" charset="0"/>
              <a:buChar char="•"/>
            </a:pPr>
            <a:r>
              <a:rPr lang="pt-BR" sz="800" dirty="0">
                <a:latin typeface="Heebo" pitchFamily="2" charset="-79"/>
                <a:cs typeface="Heebo" pitchFamily="2" charset="-79"/>
              </a:rPr>
              <a:t>aprimore as ideias</a:t>
            </a:r>
          </a:p>
        </p:txBody>
      </p:sp>
      <p:sp>
        <p:nvSpPr>
          <p:cNvPr id="18" name="CaixaDeTexto 17">
            <a:extLst>
              <a:ext uri="{FF2B5EF4-FFF2-40B4-BE49-F238E27FC236}">
                <a16:creationId xmlns:a16="http://schemas.microsoft.com/office/drawing/2014/main" id="{0477E220-9F7F-2212-2F1F-26489B192F68}"/>
              </a:ext>
            </a:extLst>
          </p:cNvPr>
          <p:cNvSpPr txBox="1"/>
          <p:nvPr/>
        </p:nvSpPr>
        <p:spPr>
          <a:xfrm>
            <a:off x="4883289" y="3915107"/>
            <a:ext cx="1576072" cy="584775"/>
          </a:xfrm>
          <a:prstGeom prst="rect">
            <a:avLst/>
          </a:prstGeom>
          <a:noFill/>
        </p:spPr>
        <p:txBody>
          <a:bodyPr wrap="none" rtlCol="0">
            <a:spAutoFit/>
          </a:bodyPr>
          <a:lstStyle/>
          <a:p>
            <a:r>
              <a:rPr lang="pt-BR" sz="800" b="1" dirty="0">
                <a:latin typeface="Heebo" pitchFamily="2" charset="-79"/>
                <a:cs typeface="Heebo" pitchFamily="2" charset="-79"/>
              </a:rPr>
              <a:t>Hora de construir</a:t>
            </a:r>
          </a:p>
          <a:p>
            <a:pPr marL="92075" indent="-92075">
              <a:buFont typeface="Arial" panose="020B0604020202020204" pitchFamily="34" charset="0"/>
              <a:buChar char="•"/>
            </a:pPr>
            <a:r>
              <a:rPr lang="pt-BR" sz="800" dirty="0">
                <a:latin typeface="Heebo" pitchFamily="2" charset="-79"/>
                <a:cs typeface="Heebo" pitchFamily="2" charset="-79"/>
              </a:rPr>
              <a:t>protótipo das ideias</a:t>
            </a:r>
          </a:p>
          <a:p>
            <a:pPr marL="92075" indent="-92075">
              <a:buFont typeface="Arial" panose="020B0604020202020204" pitchFamily="34" charset="0"/>
              <a:buChar char="•"/>
            </a:pPr>
            <a:r>
              <a:rPr lang="pt-BR" sz="800" dirty="0">
                <a:latin typeface="Heebo" pitchFamily="2" charset="-79"/>
                <a:cs typeface="Heebo" pitchFamily="2" charset="-79"/>
              </a:rPr>
              <a:t>falhar com mínimo esforço</a:t>
            </a:r>
          </a:p>
          <a:p>
            <a:pPr marL="92075" indent="-92075">
              <a:buFont typeface="Arial" panose="020B0604020202020204" pitchFamily="34" charset="0"/>
              <a:buChar char="•"/>
            </a:pPr>
            <a:r>
              <a:rPr lang="pt-BR" sz="800" dirty="0">
                <a:latin typeface="Heebo" pitchFamily="2" charset="-79"/>
                <a:cs typeface="Heebo" pitchFamily="2" charset="-79"/>
              </a:rPr>
              <a:t>storyboard</a:t>
            </a:r>
          </a:p>
        </p:txBody>
      </p:sp>
      <p:sp>
        <p:nvSpPr>
          <p:cNvPr id="19" name="CaixaDeTexto 18">
            <a:extLst>
              <a:ext uri="{FF2B5EF4-FFF2-40B4-BE49-F238E27FC236}">
                <a16:creationId xmlns:a16="http://schemas.microsoft.com/office/drawing/2014/main" id="{7BE21B92-1539-D078-0907-C09424A7EE9D}"/>
              </a:ext>
            </a:extLst>
          </p:cNvPr>
          <p:cNvSpPr txBox="1"/>
          <p:nvPr/>
        </p:nvSpPr>
        <p:spPr>
          <a:xfrm>
            <a:off x="1027138" y="2656081"/>
            <a:ext cx="1301959" cy="584775"/>
          </a:xfrm>
          <a:prstGeom prst="rect">
            <a:avLst/>
          </a:prstGeom>
          <a:noFill/>
        </p:spPr>
        <p:txBody>
          <a:bodyPr wrap="none" rtlCol="0">
            <a:spAutoFit/>
          </a:bodyPr>
          <a:lstStyle/>
          <a:p>
            <a:r>
              <a:rPr lang="pt-BR" sz="800" b="1" dirty="0">
                <a:latin typeface="Heebo" pitchFamily="2" charset="-79"/>
                <a:cs typeface="Heebo" pitchFamily="2" charset="-79"/>
              </a:rPr>
              <a:t>teste com o consumidor</a:t>
            </a:r>
          </a:p>
          <a:p>
            <a:pPr marL="92075" indent="-92075">
              <a:buFont typeface="Arial" panose="020B0604020202020204" pitchFamily="34" charset="0"/>
              <a:buChar char="•"/>
            </a:pPr>
            <a:r>
              <a:rPr lang="pt-BR" sz="800" dirty="0">
                <a:latin typeface="Heebo" pitchFamily="2" charset="-79"/>
                <a:cs typeface="Heebo" pitchFamily="2" charset="-79"/>
              </a:rPr>
              <a:t>obtenha feedback</a:t>
            </a:r>
          </a:p>
          <a:p>
            <a:pPr marL="92075" indent="-92075">
              <a:buFont typeface="Arial" panose="020B0604020202020204" pitchFamily="34" charset="0"/>
              <a:buChar char="•"/>
            </a:pPr>
            <a:r>
              <a:rPr lang="pt-BR" sz="800" dirty="0">
                <a:latin typeface="Heebo" pitchFamily="2" charset="-79"/>
                <a:cs typeface="Heebo" pitchFamily="2" charset="-79"/>
              </a:rPr>
              <a:t>simpatizar novamente</a:t>
            </a:r>
          </a:p>
          <a:p>
            <a:pPr marL="92075" indent="-92075">
              <a:buFont typeface="Arial" panose="020B0604020202020204" pitchFamily="34" charset="0"/>
              <a:buChar char="•"/>
            </a:pPr>
            <a:r>
              <a:rPr lang="pt-BR" sz="800" dirty="0">
                <a:latin typeface="Heebo" pitchFamily="2" charset="-79"/>
                <a:cs typeface="Heebo" pitchFamily="2" charset="-79"/>
              </a:rPr>
              <a:t>validação da ideia</a:t>
            </a:r>
          </a:p>
        </p:txBody>
      </p:sp>
      <p:cxnSp>
        <p:nvCxnSpPr>
          <p:cNvPr id="21" name="Conector de Seta Reta 20">
            <a:extLst>
              <a:ext uri="{FF2B5EF4-FFF2-40B4-BE49-F238E27FC236}">
                <a16:creationId xmlns:a16="http://schemas.microsoft.com/office/drawing/2014/main" id="{D8722F46-08B6-9603-955E-3AC41DB38919}"/>
              </a:ext>
            </a:extLst>
          </p:cNvPr>
          <p:cNvCxnSpPr>
            <a:cxnSpLocks/>
            <a:stCxn id="4" idx="1"/>
          </p:cNvCxnSpPr>
          <p:nvPr/>
        </p:nvCxnSpPr>
        <p:spPr>
          <a:xfrm flipH="1" flipV="1">
            <a:off x="3590925" y="1385888"/>
            <a:ext cx="417408" cy="335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a:extLst>
              <a:ext uri="{FF2B5EF4-FFF2-40B4-BE49-F238E27FC236}">
                <a16:creationId xmlns:a16="http://schemas.microsoft.com/office/drawing/2014/main" id="{F7B4810F-1602-8879-C4C9-3897448CF0FE}"/>
              </a:ext>
            </a:extLst>
          </p:cNvPr>
          <p:cNvCxnSpPr>
            <a:stCxn id="14" idx="7"/>
          </p:cNvCxnSpPr>
          <p:nvPr/>
        </p:nvCxnSpPr>
        <p:spPr>
          <a:xfrm flipV="1">
            <a:off x="5262208" y="1365250"/>
            <a:ext cx="382942" cy="30116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de Seta Reta 26">
            <a:extLst>
              <a:ext uri="{FF2B5EF4-FFF2-40B4-BE49-F238E27FC236}">
                <a16:creationId xmlns:a16="http://schemas.microsoft.com/office/drawing/2014/main" id="{8550FF7F-2646-72D6-EA08-1346A1C3A1CE}"/>
              </a:ext>
            </a:extLst>
          </p:cNvPr>
          <p:cNvCxnSpPr>
            <a:stCxn id="13" idx="5"/>
          </p:cNvCxnSpPr>
          <p:nvPr/>
        </p:nvCxnSpPr>
        <p:spPr>
          <a:xfrm>
            <a:off x="5391748" y="2624192"/>
            <a:ext cx="424852" cy="239658"/>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de Seta Reta 28">
            <a:extLst>
              <a:ext uri="{FF2B5EF4-FFF2-40B4-BE49-F238E27FC236}">
                <a16:creationId xmlns:a16="http://schemas.microsoft.com/office/drawing/2014/main" id="{BFDE5FA7-C2A2-3E2A-287D-CDC9A438F3F3}"/>
              </a:ext>
            </a:extLst>
          </p:cNvPr>
          <p:cNvCxnSpPr>
            <a:cxnSpLocks/>
          </p:cNvCxnSpPr>
          <p:nvPr/>
        </p:nvCxnSpPr>
        <p:spPr>
          <a:xfrm flipH="1">
            <a:off x="4450080" y="3028950"/>
            <a:ext cx="88583" cy="58293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612F7300-C99D-C939-621F-B1F43BE60F56}"/>
              </a:ext>
            </a:extLst>
          </p:cNvPr>
          <p:cNvCxnSpPr>
            <a:cxnSpLocks/>
          </p:cNvCxnSpPr>
          <p:nvPr/>
        </p:nvCxnSpPr>
        <p:spPr>
          <a:xfrm flipH="1">
            <a:off x="3348038" y="2552700"/>
            <a:ext cx="502443" cy="195263"/>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8871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1473567" y="1190625"/>
            <a:ext cx="1253392" cy="1923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lgn="r">
              <a:defRPr sz="2500">
                <a:solidFill>
                  <a:srgbClr val="9D9F9D"/>
                </a:solidFill>
                <a:latin typeface="Barlow Medium"/>
                <a:ea typeface="Barlow Medium"/>
                <a:cs typeface="Barlow Medium"/>
                <a:sym typeface="Barlow Medium"/>
              </a:defRPr>
            </a:lvl1pPr>
          </a:lstStyle>
          <a:p>
            <a:pPr algn="r"/>
            <a:r>
              <a:rPr lang="pt-BR" sz="1000" dirty="0">
                <a:solidFill>
                  <a:schemeClr val="tx2"/>
                </a:solidFill>
                <a:latin typeface="Heebo" pitchFamily="2" charset="-79"/>
                <a:cs typeface="Heebo" pitchFamily="2" charset="-79"/>
              </a:rPr>
              <a:t>texto escrito aqui</a:t>
            </a:r>
          </a:p>
        </p:txBody>
      </p:sp>
      <p:sp>
        <p:nvSpPr>
          <p:cNvPr id="2054"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1473567" y="1600200"/>
            <a:ext cx="1253392" cy="1923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lgn="r">
              <a:defRPr sz="2500">
                <a:solidFill>
                  <a:srgbClr val="9D9F9D"/>
                </a:solidFill>
                <a:latin typeface="Barlow Medium"/>
                <a:ea typeface="Barlow Medium"/>
                <a:cs typeface="Barlow Medium"/>
                <a:sym typeface="Barlow Medium"/>
              </a:defRPr>
            </a:lvl1pPr>
          </a:lstStyle>
          <a:p>
            <a:pPr algn="r"/>
            <a:r>
              <a:rPr lang="pt-BR" sz="1000" dirty="0">
                <a:solidFill>
                  <a:schemeClr val="tx2"/>
                </a:solidFill>
                <a:latin typeface="Heebo" pitchFamily="2" charset="-79"/>
                <a:cs typeface="Heebo" pitchFamily="2" charset="-79"/>
              </a:rPr>
              <a:t>texto escrito aqui</a:t>
            </a:r>
          </a:p>
        </p:txBody>
      </p:sp>
      <p:sp>
        <p:nvSpPr>
          <p:cNvPr id="2055"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1473567" y="2009775"/>
            <a:ext cx="1253392" cy="1923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lgn="r">
              <a:defRPr sz="2500">
                <a:solidFill>
                  <a:srgbClr val="9D9F9D"/>
                </a:solidFill>
                <a:latin typeface="Barlow Medium"/>
                <a:ea typeface="Barlow Medium"/>
                <a:cs typeface="Barlow Medium"/>
                <a:sym typeface="Barlow Medium"/>
              </a:defRPr>
            </a:lvl1pPr>
          </a:lstStyle>
          <a:p>
            <a:pPr algn="r"/>
            <a:r>
              <a:rPr lang="pt-BR" sz="1000" dirty="0">
                <a:solidFill>
                  <a:schemeClr val="tx2"/>
                </a:solidFill>
                <a:latin typeface="Heebo" pitchFamily="2" charset="-79"/>
                <a:cs typeface="Heebo" pitchFamily="2" charset="-79"/>
              </a:rPr>
              <a:t>texto escrito aqui</a:t>
            </a:r>
          </a:p>
        </p:txBody>
      </p:sp>
      <p:sp>
        <p:nvSpPr>
          <p:cNvPr id="2056"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1473567" y="2419350"/>
            <a:ext cx="1253392" cy="1923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lgn="r">
              <a:defRPr sz="2500">
                <a:solidFill>
                  <a:srgbClr val="9D9F9D"/>
                </a:solidFill>
                <a:latin typeface="Barlow Medium"/>
                <a:ea typeface="Barlow Medium"/>
                <a:cs typeface="Barlow Medium"/>
                <a:sym typeface="Barlow Medium"/>
              </a:defRPr>
            </a:lvl1pPr>
          </a:lstStyle>
          <a:p>
            <a:pPr algn="r"/>
            <a:r>
              <a:rPr lang="pt-BR" sz="1000" dirty="0">
                <a:solidFill>
                  <a:schemeClr val="tx2"/>
                </a:solidFill>
                <a:latin typeface="Heebo" pitchFamily="2" charset="-79"/>
                <a:cs typeface="Heebo" pitchFamily="2" charset="-79"/>
              </a:rPr>
              <a:t>texto escrito aqui</a:t>
            </a:r>
          </a:p>
        </p:txBody>
      </p:sp>
      <p:sp>
        <p:nvSpPr>
          <p:cNvPr id="2057"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1473567" y="2828925"/>
            <a:ext cx="1253392" cy="1923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lgn="r">
              <a:defRPr sz="2500">
                <a:solidFill>
                  <a:srgbClr val="9D9F9D"/>
                </a:solidFill>
                <a:latin typeface="Barlow Medium"/>
                <a:ea typeface="Barlow Medium"/>
                <a:cs typeface="Barlow Medium"/>
                <a:sym typeface="Barlow Medium"/>
              </a:defRPr>
            </a:lvl1pPr>
          </a:lstStyle>
          <a:p>
            <a:pPr algn="r"/>
            <a:r>
              <a:rPr lang="pt-BR" sz="1000" dirty="0">
                <a:solidFill>
                  <a:schemeClr val="tx2"/>
                </a:solidFill>
                <a:latin typeface="Heebo" pitchFamily="2" charset="-79"/>
                <a:cs typeface="Heebo" pitchFamily="2" charset="-79"/>
              </a:rPr>
              <a:t>texto escrito aqui</a:t>
            </a:r>
          </a:p>
        </p:txBody>
      </p:sp>
      <p:sp>
        <p:nvSpPr>
          <p:cNvPr id="2058"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1473567" y="3238500"/>
            <a:ext cx="1253392" cy="1923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lgn="r">
              <a:defRPr sz="2500">
                <a:solidFill>
                  <a:srgbClr val="9D9F9D"/>
                </a:solidFill>
                <a:latin typeface="Barlow Medium"/>
                <a:ea typeface="Barlow Medium"/>
                <a:cs typeface="Barlow Medium"/>
                <a:sym typeface="Barlow Medium"/>
              </a:defRPr>
            </a:lvl1pPr>
          </a:lstStyle>
          <a:p>
            <a:pPr algn="r"/>
            <a:r>
              <a:rPr lang="pt-BR" sz="1000" dirty="0">
                <a:solidFill>
                  <a:schemeClr val="tx2"/>
                </a:solidFill>
                <a:latin typeface="Heebo" pitchFamily="2" charset="-79"/>
                <a:cs typeface="Heebo" pitchFamily="2" charset="-79"/>
              </a:rPr>
              <a:t>texto escrito aqui</a:t>
            </a:r>
          </a:p>
        </p:txBody>
      </p:sp>
      <p:sp>
        <p:nvSpPr>
          <p:cNvPr id="2059"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1473567" y="3648075"/>
            <a:ext cx="1253392" cy="1923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lgn="r">
              <a:defRPr sz="2500">
                <a:solidFill>
                  <a:srgbClr val="9D9F9D"/>
                </a:solidFill>
                <a:latin typeface="Barlow Medium"/>
                <a:ea typeface="Barlow Medium"/>
                <a:cs typeface="Barlow Medium"/>
                <a:sym typeface="Barlow Medium"/>
              </a:defRPr>
            </a:lvl1pPr>
          </a:lstStyle>
          <a:p>
            <a:pPr algn="r"/>
            <a:r>
              <a:rPr lang="pt-BR" sz="1000" dirty="0">
                <a:solidFill>
                  <a:schemeClr val="tx2"/>
                </a:solidFill>
                <a:latin typeface="Heebo" pitchFamily="2" charset="-79"/>
                <a:cs typeface="Heebo" pitchFamily="2" charset="-79"/>
              </a:rPr>
              <a:t>texto escrito aqui</a:t>
            </a:r>
          </a:p>
        </p:txBody>
      </p:sp>
      <p:sp>
        <p:nvSpPr>
          <p:cNvPr id="2060"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1473567" y="4057650"/>
            <a:ext cx="1253392" cy="1923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lgn="r">
              <a:defRPr sz="2500">
                <a:solidFill>
                  <a:srgbClr val="9D9F9D"/>
                </a:solidFill>
                <a:latin typeface="Barlow Medium"/>
                <a:ea typeface="Barlow Medium"/>
                <a:cs typeface="Barlow Medium"/>
                <a:sym typeface="Barlow Medium"/>
              </a:defRPr>
            </a:lvl1pPr>
          </a:lstStyle>
          <a:p>
            <a:r>
              <a:rPr lang="pt-BR" sz="1000" dirty="0">
                <a:solidFill>
                  <a:schemeClr val="tx2"/>
                </a:solidFill>
                <a:latin typeface="Heebo" pitchFamily="2" charset="-79"/>
                <a:cs typeface="Heebo" pitchFamily="2" charset="-79"/>
              </a:rPr>
              <a:t>texto escrito aqui</a:t>
            </a:r>
            <a:endParaRPr sz="1000" dirty="0">
              <a:solidFill>
                <a:schemeClr val="tx2"/>
              </a:solidFill>
              <a:latin typeface="Heebo" pitchFamily="2" charset="-79"/>
              <a:cs typeface="Heebo" pitchFamily="2" charset="-79"/>
            </a:endParaRPr>
          </a:p>
        </p:txBody>
      </p:sp>
      <p:sp>
        <p:nvSpPr>
          <p:cNvPr id="2062"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6428154" y="4057650"/>
            <a:ext cx="1253392" cy="1923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lgn="l">
              <a:defRPr sz="2500">
                <a:solidFill>
                  <a:srgbClr val="9D9F9D"/>
                </a:solidFill>
                <a:latin typeface="Barlow Medium"/>
                <a:ea typeface="Barlow Medium"/>
                <a:cs typeface="Barlow Medium"/>
                <a:sym typeface="Barlow Medium"/>
              </a:defRPr>
            </a:lvl1pPr>
          </a:lstStyle>
          <a:p>
            <a:r>
              <a:rPr lang="pt-BR" sz="1000" dirty="0">
                <a:solidFill>
                  <a:schemeClr val="tx2"/>
                </a:solidFill>
                <a:latin typeface="Heebo" pitchFamily="2" charset="-79"/>
                <a:cs typeface="Heebo" pitchFamily="2" charset="-79"/>
              </a:rPr>
              <a:t>texto escrito aqui</a:t>
            </a:r>
          </a:p>
        </p:txBody>
      </p:sp>
      <p:sp>
        <p:nvSpPr>
          <p:cNvPr id="2063"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6428154" y="2419350"/>
            <a:ext cx="1253392" cy="1923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lgn="l">
              <a:defRPr sz="2500">
                <a:solidFill>
                  <a:srgbClr val="9D9F9D"/>
                </a:solidFill>
                <a:latin typeface="Barlow Medium"/>
                <a:ea typeface="Barlow Medium"/>
                <a:cs typeface="Barlow Medium"/>
                <a:sym typeface="Barlow Medium"/>
              </a:defRPr>
            </a:lvl1pPr>
          </a:lstStyle>
          <a:p>
            <a:r>
              <a:rPr lang="pt-BR" sz="1000" dirty="0">
                <a:solidFill>
                  <a:schemeClr val="tx2"/>
                </a:solidFill>
                <a:latin typeface="Heebo" pitchFamily="2" charset="-79"/>
                <a:cs typeface="Heebo" pitchFamily="2" charset="-79"/>
              </a:rPr>
              <a:t>texto escrito aqui</a:t>
            </a:r>
          </a:p>
        </p:txBody>
      </p:sp>
      <p:sp>
        <p:nvSpPr>
          <p:cNvPr id="2064"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6428154" y="1190625"/>
            <a:ext cx="1253392" cy="1923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lgn="l">
              <a:defRPr sz="2500">
                <a:solidFill>
                  <a:srgbClr val="9D9F9D"/>
                </a:solidFill>
                <a:latin typeface="Barlow Medium"/>
                <a:ea typeface="Barlow Medium"/>
                <a:cs typeface="Barlow Medium"/>
                <a:sym typeface="Barlow Medium"/>
              </a:defRPr>
            </a:lvl1pPr>
          </a:lstStyle>
          <a:p>
            <a:r>
              <a:rPr lang="pt-BR" sz="1000" dirty="0">
                <a:solidFill>
                  <a:schemeClr val="tx2"/>
                </a:solidFill>
                <a:latin typeface="Heebo" pitchFamily="2" charset="-79"/>
                <a:cs typeface="Heebo" pitchFamily="2" charset="-79"/>
              </a:rPr>
              <a:t>texto escrito aqui</a:t>
            </a:r>
          </a:p>
        </p:txBody>
      </p:sp>
      <p:sp>
        <p:nvSpPr>
          <p:cNvPr id="2065"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6428154" y="2009775"/>
            <a:ext cx="1253392" cy="1923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lgn="l">
              <a:defRPr sz="2500">
                <a:solidFill>
                  <a:srgbClr val="9D9F9D"/>
                </a:solidFill>
                <a:latin typeface="Barlow Medium"/>
                <a:ea typeface="Barlow Medium"/>
                <a:cs typeface="Barlow Medium"/>
                <a:sym typeface="Barlow Medium"/>
              </a:defRPr>
            </a:lvl1pPr>
          </a:lstStyle>
          <a:p>
            <a:r>
              <a:rPr lang="pt-BR" sz="1000" dirty="0">
                <a:solidFill>
                  <a:schemeClr val="tx2"/>
                </a:solidFill>
                <a:latin typeface="Heebo" pitchFamily="2" charset="-79"/>
                <a:cs typeface="Heebo" pitchFamily="2" charset="-79"/>
              </a:rPr>
              <a:t>texto escrito aqui</a:t>
            </a:r>
          </a:p>
        </p:txBody>
      </p:sp>
      <p:sp>
        <p:nvSpPr>
          <p:cNvPr id="2066"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6428154" y="1600200"/>
            <a:ext cx="1253392" cy="1923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lgn="l">
              <a:defRPr sz="2500">
                <a:solidFill>
                  <a:srgbClr val="9D9F9D"/>
                </a:solidFill>
                <a:latin typeface="Barlow Medium"/>
                <a:ea typeface="Barlow Medium"/>
                <a:cs typeface="Barlow Medium"/>
                <a:sym typeface="Barlow Medium"/>
              </a:defRPr>
            </a:lvl1pPr>
          </a:lstStyle>
          <a:p>
            <a:r>
              <a:rPr lang="pt-BR" sz="1000" dirty="0">
                <a:solidFill>
                  <a:schemeClr val="tx2"/>
                </a:solidFill>
                <a:latin typeface="Heebo" pitchFamily="2" charset="-79"/>
                <a:cs typeface="Heebo" pitchFamily="2" charset="-79"/>
              </a:rPr>
              <a:t>texto escrito aqui</a:t>
            </a:r>
          </a:p>
        </p:txBody>
      </p:sp>
      <p:sp>
        <p:nvSpPr>
          <p:cNvPr id="2067"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6428154" y="3238500"/>
            <a:ext cx="1253392" cy="1923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lgn="l">
              <a:defRPr sz="2500">
                <a:solidFill>
                  <a:srgbClr val="9D9F9D"/>
                </a:solidFill>
                <a:latin typeface="Barlow Medium"/>
                <a:ea typeface="Barlow Medium"/>
                <a:cs typeface="Barlow Medium"/>
                <a:sym typeface="Barlow Medium"/>
              </a:defRPr>
            </a:lvl1pPr>
          </a:lstStyle>
          <a:p>
            <a:r>
              <a:rPr lang="pt-BR" sz="1000" dirty="0">
                <a:solidFill>
                  <a:schemeClr val="tx2"/>
                </a:solidFill>
                <a:latin typeface="Heebo" pitchFamily="2" charset="-79"/>
                <a:cs typeface="Heebo" pitchFamily="2" charset="-79"/>
              </a:rPr>
              <a:t>texto escrito aqui</a:t>
            </a:r>
          </a:p>
        </p:txBody>
      </p:sp>
      <p:sp>
        <p:nvSpPr>
          <p:cNvPr id="2068"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6428154" y="2828925"/>
            <a:ext cx="1253392" cy="1923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lgn="l">
              <a:defRPr sz="2500">
                <a:solidFill>
                  <a:srgbClr val="9D9F9D"/>
                </a:solidFill>
                <a:latin typeface="Barlow Medium"/>
                <a:ea typeface="Barlow Medium"/>
                <a:cs typeface="Barlow Medium"/>
                <a:sym typeface="Barlow Medium"/>
              </a:defRPr>
            </a:lvl1pPr>
          </a:lstStyle>
          <a:p>
            <a:r>
              <a:rPr lang="pt-BR" sz="1000" dirty="0">
                <a:solidFill>
                  <a:schemeClr val="tx2"/>
                </a:solidFill>
                <a:latin typeface="Heebo" pitchFamily="2" charset="-79"/>
                <a:cs typeface="Heebo" pitchFamily="2" charset="-79"/>
              </a:rPr>
              <a:t>texto escrito aqui</a:t>
            </a:r>
          </a:p>
        </p:txBody>
      </p:sp>
      <p:sp>
        <p:nvSpPr>
          <p:cNvPr id="2069"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6428154" y="3648075"/>
            <a:ext cx="1253392" cy="1923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lgn="l">
              <a:defRPr sz="2500">
                <a:solidFill>
                  <a:srgbClr val="9D9F9D"/>
                </a:solidFill>
                <a:latin typeface="Barlow Medium"/>
                <a:ea typeface="Barlow Medium"/>
                <a:cs typeface="Barlow Medium"/>
                <a:sym typeface="Barlow Medium"/>
              </a:defRPr>
            </a:lvl1pPr>
          </a:lstStyle>
          <a:p>
            <a:r>
              <a:rPr lang="pt-BR" sz="1000" dirty="0">
                <a:solidFill>
                  <a:schemeClr val="tx2"/>
                </a:solidFill>
                <a:latin typeface="Heebo" pitchFamily="2" charset="-79"/>
                <a:cs typeface="Heebo" pitchFamily="2" charset="-79"/>
              </a:rPr>
              <a:t>texto escrito aqui</a:t>
            </a:r>
          </a:p>
        </p:txBody>
      </p:sp>
      <p:sp>
        <p:nvSpPr>
          <p:cNvPr id="2071" name="Line"/>
          <p:cNvSpPr/>
          <p:nvPr/>
        </p:nvSpPr>
        <p:spPr>
          <a:xfrm>
            <a:off x="2760231" y="1289772"/>
            <a:ext cx="1064781" cy="141603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0003" y="20826"/>
                  <a:pt x="18656" y="19806"/>
                  <a:pt x="17641" y="18615"/>
                </a:cubicBezTo>
                <a:cubicBezTo>
                  <a:pt x="16508" y="17285"/>
                  <a:pt x="15820" y="15781"/>
                  <a:pt x="15234" y="14267"/>
                </a:cubicBezTo>
                <a:cubicBezTo>
                  <a:pt x="13697" y="10291"/>
                  <a:pt x="12728" y="5939"/>
                  <a:pt x="8717" y="2913"/>
                </a:cubicBezTo>
                <a:cubicBezTo>
                  <a:pt x="6395" y="1160"/>
                  <a:pt x="3286" y="122"/>
                  <a:pt x="0" y="0"/>
                </a:cubicBezTo>
              </a:path>
            </a:pathLst>
          </a:custGeom>
          <a:ln w="25400">
            <a:solidFill>
              <a:schemeClr val="accent1"/>
            </a:solidFill>
          </a:ln>
        </p:spPr>
        <p:txBody>
          <a:bodyPr lIns="17144" tIns="17144" rIns="17144" bIns="17144"/>
          <a:lstStyle/>
          <a:p>
            <a:endParaRPr sz="1000">
              <a:latin typeface="Heebo" pitchFamily="2" charset="-79"/>
              <a:cs typeface="Heebo" pitchFamily="2" charset="-79"/>
            </a:endParaRPr>
          </a:p>
        </p:txBody>
      </p:sp>
      <p:sp>
        <p:nvSpPr>
          <p:cNvPr id="2072" name="Line"/>
          <p:cNvSpPr/>
          <p:nvPr/>
        </p:nvSpPr>
        <p:spPr>
          <a:xfrm>
            <a:off x="2762576" y="1708524"/>
            <a:ext cx="1063296" cy="998454"/>
          </a:xfrm>
          <a:custGeom>
            <a:avLst/>
            <a:gdLst/>
            <a:ahLst/>
            <a:cxnLst>
              <a:cxn ang="0">
                <a:pos x="wd2" y="hd2"/>
              </a:cxn>
              <a:cxn ang="5400000">
                <a:pos x="wd2" y="hd2"/>
              </a:cxn>
              <a:cxn ang="10800000">
                <a:pos x="wd2" y="hd2"/>
              </a:cxn>
              <a:cxn ang="16200000">
                <a:pos x="wd2" y="hd2"/>
              </a:cxn>
            </a:cxnLst>
            <a:rect l="0" t="0" r="r" b="b"/>
            <a:pathLst>
              <a:path w="21600" h="21420" extrusionOk="0">
                <a:moveTo>
                  <a:pt x="21600" y="21420"/>
                </a:moveTo>
                <a:cubicBezTo>
                  <a:pt x="20038" y="20776"/>
                  <a:pt x="18629" y="19804"/>
                  <a:pt x="17453" y="18573"/>
                </a:cubicBezTo>
                <a:cubicBezTo>
                  <a:pt x="16142" y="17202"/>
                  <a:pt x="15147" y="15542"/>
                  <a:pt x="14293" y="13810"/>
                </a:cubicBezTo>
                <a:cubicBezTo>
                  <a:pt x="12431" y="10040"/>
                  <a:pt x="11152" y="5770"/>
                  <a:pt x="8051" y="2903"/>
                </a:cubicBezTo>
                <a:cubicBezTo>
                  <a:pt x="5835" y="855"/>
                  <a:pt x="2938" y="-180"/>
                  <a:pt x="0" y="26"/>
                </a:cubicBezTo>
              </a:path>
            </a:pathLst>
          </a:custGeom>
          <a:ln w="25400">
            <a:solidFill>
              <a:schemeClr val="accent2"/>
            </a:solidFill>
          </a:ln>
        </p:spPr>
        <p:txBody>
          <a:bodyPr lIns="17144" tIns="17144" rIns="17144" bIns="17144"/>
          <a:lstStyle/>
          <a:p>
            <a:endParaRPr sz="1000">
              <a:latin typeface="Heebo" pitchFamily="2" charset="-79"/>
              <a:cs typeface="Heebo" pitchFamily="2" charset="-79"/>
            </a:endParaRPr>
          </a:p>
        </p:txBody>
      </p:sp>
      <p:sp>
        <p:nvSpPr>
          <p:cNvPr id="2073" name="Line"/>
          <p:cNvSpPr/>
          <p:nvPr/>
        </p:nvSpPr>
        <p:spPr>
          <a:xfrm>
            <a:off x="2755332" y="2113663"/>
            <a:ext cx="1068102" cy="594602"/>
          </a:xfrm>
          <a:custGeom>
            <a:avLst/>
            <a:gdLst/>
            <a:ahLst/>
            <a:cxnLst>
              <a:cxn ang="0">
                <a:pos x="wd2" y="hd2"/>
              </a:cxn>
              <a:cxn ang="5400000">
                <a:pos x="wd2" y="hd2"/>
              </a:cxn>
              <a:cxn ang="10800000">
                <a:pos x="wd2" y="hd2"/>
              </a:cxn>
              <a:cxn ang="16200000">
                <a:pos x="wd2" y="hd2"/>
              </a:cxn>
            </a:cxnLst>
            <a:rect l="0" t="0" r="r" b="b"/>
            <a:pathLst>
              <a:path w="21600" h="21211" extrusionOk="0">
                <a:moveTo>
                  <a:pt x="21600" y="21211"/>
                </a:moveTo>
                <a:cubicBezTo>
                  <a:pt x="19394" y="20187"/>
                  <a:pt x="17357" y="18297"/>
                  <a:pt x="15636" y="15698"/>
                </a:cubicBezTo>
                <a:cubicBezTo>
                  <a:pt x="13627" y="12664"/>
                  <a:pt x="12099" y="8718"/>
                  <a:pt x="10035" y="5719"/>
                </a:cubicBezTo>
                <a:cubicBezTo>
                  <a:pt x="7225" y="1635"/>
                  <a:pt x="3632" y="-389"/>
                  <a:pt x="0" y="62"/>
                </a:cubicBezTo>
              </a:path>
            </a:pathLst>
          </a:custGeom>
          <a:ln w="25400">
            <a:solidFill>
              <a:schemeClr val="accent3"/>
            </a:solidFill>
          </a:ln>
        </p:spPr>
        <p:txBody>
          <a:bodyPr lIns="17144" tIns="17144" rIns="17144" bIns="17144"/>
          <a:lstStyle/>
          <a:p>
            <a:endParaRPr sz="1000">
              <a:latin typeface="Heebo" pitchFamily="2" charset="-79"/>
              <a:cs typeface="Heebo" pitchFamily="2" charset="-79"/>
            </a:endParaRPr>
          </a:p>
        </p:txBody>
      </p:sp>
      <p:sp>
        <p:nvSpPr>
          <p:cNvPr id="2074" name="Line"/>
          <p:cNvSpPr/>
          <p:nvPr/>
        </p:nvSpPr>
        <p:spPr>
          <a:xfrm>
            <a:off x="2756714" y="2520563"/>
            <a:ext cx="1072307" cy="192992"/>
          </a:xfrm>
          <a:custGeom>
            <a:avLst/>
            <a:gdLst/>
            <a:ahLst/>
            <a:cxnLst>
              <a:cxn ang="0">
                <a:pos x="wd2" y="hd2"/>
              </a:cxn>
              <a:cxn ang="5400000">
                <a:pos x="wd2" y="hd2"/>
              </a:cxn>
              <a:cxn ang="10800000">
                <a:pos x="wd2" y="hd2"/>
              </a:cxn>
              <a:cxn ang="16200000">
                <a:pos x="wd2" y="hd2"/>
              </a:cxn>
            </a:cxnLst>
            <a:rect l="0" t="0" r="r" b="b"/>
            <a:pathLst>
              <a:path w="21600" h="21060" extrusionOk="0">
                <a:moveTo>
                  <a:pt x="21600" y="21060"/>
                </a:moveTo>
                <a:cubicBezTo>
                  <a:pt x="19471" y="19964"/>
                  <a:pt x="17363" y="17931"/>
                  <a:pt x="15298" y="14986"/>
                </a:cubicBezTo>
                <a:cubicBezTo>
                  <a:pt x="13032" y="11755"/>
                  <a:pt x="10820" y="7426"/>
                  <a:pt x="8536" y="4497"/>
                </a:cubicBezTo>
                <a:cubicBezTo>
                  <a:pt x="5741" y="913"/>
                  <a:pt x="2868" y="-540"/>
                  <a:pt x="0" y="179"/>
                </a:cubicBezTo>
              </a:path>
            </a:pathLst>
          </a:custGeom>
          <a:ln w="25400">
            <a:solidFill>
              <a:schemeClr val="accent1"/>
            </a:solidFill>
          </a:ln>
        </p:spPr>
        <p:txBody>
          <a:bodyPr lIns="17144" tIns="17144" rIns="17144" bIns="17144"/>
          <a:lstStyle/>
          <a:p>
            <a:endParaRPr sz="1000">
              <a:latin typeface="Heebo" pitchFamily="2" charset="-79"/>
              <a:cs typeface="Heebo" pitchFamily="2" charset="-79"/>
            </a:endParaRPr>
          </a:p>
        </p:txBody>
      </p:sp>
      <p:sp>
        <p:nvSpPr>
          <p:cNvPr id="2075" name="Line"/>
          <p:cNvSpPr/>
          <p:nvPr/>
        </p:nvSpPr>
        <p:spPr>
          <a:xfrm rot="10673272" flipH="1">
            <a:off x="2757744" y="2735264"/>
            <a:ext cx="1072307" cy="181306"/>
          </a:xfrm>
          <a:custGeom>
            <a:avLst/>
            <a:gdLst/>
            <a:ahLst/>
            <a:cxnLst>
              <a:cxn ang="0">
                <a:pos x="wd2" y="hd2"/>
              </a:cxn>
              <a:cxn ang="5400000">
                <a:pos x="wd2" y="hd2"/>
              </a:cxn>
              <a:cxn ang="10800000">
                <a:pos x="wd2" y="hd2"/>
              </a:cxn>
              <a:cxn ang="16200000">
                <a:pos x="wd2" y="hd2"/>
              </a:cxn>
            </a:cxnLst>
            <a:rect l="0" t="0" r="r" b="b"/>
            <a:pathLst>
              <a:path w="21600" h="21060" extrusionOk="0">
                <a:moveTo>
                  <a:pt x="21600" y="21060"/>
                </a:moveTo>
                <a:cubicBezTo>
                  <a:pt x="19471" y="19964"/>
                  <a:pt x="17363" y="17931"/>
                  <a:pt x="15298" y="14986"/>
                </a:cubicBezTo>
                <a:cubicBezTo>
                  <a:pt x="13032" y="11755"/>
                  <a:pt x="10820" y="7426"/>
                  <a:pt x="8536" y="4497"/>
                </a:cubicBezTo>
                <a:cubicBezTo>
                  <a:pt x="5741" y="913"/>
                  <a:pt x="2868" y="-540"/>
                  <a:pt x="0" y="179"/>
                </a:cubicBezTo>
              </a:path>
            </a:pathLst>
          </a:custGeom>
          <a:ln w="25400">
            <a:solidFill>
              <a:schemeClr val="accent2"/>
            </a:solidFill>
          </a:ln>
        </p:spPr>
        <p:txBody>
          <a:bodyPr lIns="17144" tIns="17144" rIns="17144" bIns="17144"/>
          <a:lstStyle/>
          <a:p>
            <a:endParaRPr sz="1000">
              <a:latin typeface="Heebo" pitchFamily="2" charset="-79"/>
              <a:cs typeface="Heebo" pitchFamily="2" charset="-79"/>
            </a:endParaRPr>
          </a:p>
        </p:txBody>
      </p:sp>
      <p:sp>
        <p:nvSpPr>
          <p:cNvPr id="2076" name="Line"/>
          <p:cNvSpPr/>
          <p:nvPr/>
        </p:nvSpPr>
        <p:spPr>
          <a:xfrm rot="10800000" flipH="1">
            <a:off x="2759304" y="2719453"/>
            <a:ext cx="1068102" cy="627790"/>
          </a:xfrm>
          <a:custGeom>
            <a:avLst/>
            <a:gdLst/>
            <a:ahLst/>
            <a:cxnLst>
              <a:cxn ang="0">
                <a:pos x="wd2" y="hd2"/>
              </a:cxn>
              <a:cxn ang="5400000">
                <a:pos x="wd2" y="hd2"/>
              </a:cxn>
              <a:cxn ang="10800000">
                <a:pos x="wd2" y="hd2"/>
              </a:cxn>
              <a:cxn ang="16200000">
                <a:pos x="wd2" y="hd2"/>
              </a:cxn>
            </a:cxnLst>
            <a:rect l="0" t="0" r="r" b="b"/>
            <a:pathLst>
              <a:path w="21600" h="21211" extrusionOk="0">
                <a:moveTo>
                  <a:pt x="21600" y="21211"/>
                </a:moveTo>
                <a:cubicBezTo>
                  <a:pt x="19394" y="20187"/>
                  <a:pt x="17357" y="18297"/>
                  <a:pt x="15636" y="15698"/>
                </a:cubicBezTo>
                <a:cubicBezTo>
                  <a:pt x="13627" y="12664"/>
                  <a:pt x="12099" y="8718"/>
                  <a:pt x="10035" y="5719"/>
                </a:cubicBezTo>
                <a:cubicBezTo>
                  <a:pt x="7225" y="1635"/>
                  <a:pt x="3632" y="-389"/>
                  <a:pt x="0" y="62"/>
                </a:cubicBezTo>
              </a:path>
            </a:pathLst>
          </a:custGeom>
          <a:ln w="25400">
            <a:solidFill>
              <a:schemeClr val="accent3"/>
            </a:solidFill>
          </a:ln>
        </p:spPr>
        <p:txBody>
          <a:bodyPr lIns="17144" tIns="17144" rIns="17144" bIns="17144"/>
          <a:lstStyle/>
          <a:p>
            <a:endParaRPr sz="1000">
              <a:latin typeface="Heebo" pitchFamily="2" charset="-79"/>
              <a:cs typeface="Heebo" pitchFamily="2" charset="-79"/>
            </a:endParaRPr>
          </a:p>
        </p:txBody>
      </p:sp>
      <p:sp>
        <p:nvSpPr>
          <p:cNvPr id="2077" name="Line"/>
          <p:cNvSpPr/>
          <p:nvPr/>
        </p:nvSpPr>
        <p:spPr>
          <a:xfrm rot="10800000" flipH="1">
            <a:off x="2761438" y="2721963"/>
            <a:ext cx="1063296" cy="1033436"/>
          </a:xfrm>
          <a:custGeom>
            <a:avLst/>
            <a:gdLst/>
            <a:ahLst/>
            <a:cxnLst>
              <a:cxn ang="0">
                <a:pos x="wd2" y="hd2"/>
              </a:cxn>
              <a:cxn ang="5400000">
                <a:pos x="wd2" y="hd2"/>
              </a:cxn>
              <a:cxn ang="10800000">
                <a:pos x="wd2" y="hd2"/>
              </a:cxn>
              <a:cxn ang="16200000">
                <a:pos x="wd2" y="hd2"/>
              </a:cxn>
            </a:cxnLst>
            <a:rect l="0" t="0" r="r" b="b"/>
            <a:pathLst>
              <a:path w="21600" h="21420" extrusionOk="0">
                <a:moveTo>
                  <a:pt x="21600" y="21420"/>
                </a:moveTo>
                <a:cubicBezTo>
                  <a:pt x="20038" y="20776"/>
                  <a:pt x="18629" y="19804"/>
                  <a:pt x="17453" y="18573"/>
                </a:cubicBezTo>
                <a:cubicBezTo>
                  <a:pt x="16142" y="17202"/>
                  <a:pt x="15147" y="15542"/>
                  <a:pt x="14293" y="13810"/>
                </a:cubicBezTo>
                <a:cubicBezTo>
                  <a:pt x="12431" y="10040"/>
                  <a:pt x="11152" y="5770"/>
                  <a:pt x="8051" y="2903"/>
                </a:cubicBezTo>
                <a:cubicBezTo>
                  <a:pt x="5835" y="855"/>
                  <a:pt x="2938" y="-180"/>
                  <a:pt x="0" y="26"/>
                </a:cubicBezTo>
              </a:path>
            </a:pathLst>
          </a:custGeom>
          <a:ln w="25400">
            <a:solidFill>
              <a:schemeClr val="accent1"/>
            </a:solidFill>
          </a:ln>
        </p:spPr>
        <p:txBody>
          <a:bodyPr lIns="17144" tIns="17144" rIns="17144" bIns="17144"/>
          <a:lstStyle/>
          <a:p>
            <a:endParaRPr sz="1000">
              <a:latin typeface="Heebo" pitchFamily="2" charset="-79"/>
              <a:cs typeface="Heebo" pitchFamily="2" charset="-79"/>
            </a:endParaRPr>
          </a:p>
        </p:txBody>
      </p:sp>
      <p:sp>
        <p:nvSpPr>
          <p:cNvPr id="2078" name="Line"/>
          <p:cNvSpPr/>
          <p:nvPr/>
        </p:nvSpPr>
        <p:spPr>
          <a:xfrm rot="10800000" flipH="1">
            <a:off x="2760231" y="2726062"/>
            <a:ext cx="1064781" cy="143307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0003" y="20826"/>
                  <a:pt x="18656" y="19806"/>
                  <a:pt x="17641" y="18615"/>
                </a:cubicBezTo>
                <a:cubicBezTo>
                  <a:pt x="16508" y="17285"/>
                  <a:pt x="15820" y="15781"/>
                  <a:pt x="15234" y="14267"/>
                </a:cubicBezTo>
                <a:cubicBezTo>
                  <a:pt x="13697" y="10291"/>
                  <a:pt x="12728" y="5939"/>
                  <a:pt x="8717" y="2913"/>
                </a:cubicBezTo>
                <a:cubicBezTo>
                  <a:pt x="6395" y="1160"/>
                  <a:pt x="3286" y="122"/>
                  <a:pt x="0" y="0"/>
                </a:cubicBezTo>
              </a:path>
            </a:pathLst>
          </a:custGeom>
          <a:ln w="25400">
            <a:solidFill>
              <a:schemeClr val="accent2"/>
            </a:solidFill>
          </a:ln>
        </p:spPr>
        <p:txBody>
          <a:bodyPr lIns="17144" tIns="17144" rIns="17144" bIns="17144"/>
          <a:lstStyle/>
          <a:p>
            <a:endParaRPr sz="1000">
              <a:latin typeface="Heebo" pitchFamily="2" charset="-79"/>
              <a:cs typeface="Heebo" pitchFamily="2" charset="-79"/>
            </a:endParaRPr>
          </a:p>
        </p:txBody>
      </p:sp>
      <p:sp>
        <p:nvSpPr>
          <p:cNvPr id="2079" name="Line"/>
          <p:cNvSpPr/>
          <p:nvPr/>
        </p:nvSpPr>
        <p:spPr>
          <a:xfrm flipH="1">
            <a:off x="5316741" y="1289772"/>
            <a:ext cx="1064780" cy="141603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0003" y="20826"/>
                  <a:pt x="18656" y="19806"/>
                  <a:pt x="17641" y="18615"/>
                </a:cubicBezTo>
                <a:cubicBezTo>
                  <a:pt x="16508" y="17285"/>
                  <a:pt x="15820" y="15781"/>
                  <a:pt x="15234" y="14267"/>
                </a:cubicBezTo>
                <a:cubicBezTo>
                  <a:pt x="13697" y="10291"/>
                  <a:pt x="12728" y="5939"/>
                  <a:pt x="8717" y="2913"/>
                </a:cubicBezTo>
                <a:cubicBezTo>
                  <a:pt x="6395" y="1160"/>
                  <a:pt x="3286" y="122"/>
                  <a:pt x="0" y="0"/>
                </a:cubicBezTo>
              </a:path>
            </a:pathLst>
          </a:custGeom>
          <a:ln w="25400">
            <a:solidFill>
              <a:schemeClr val="accent1"/>
            </a:solidFill>
          </a:ln>
        </p:spPr>
        <p:txBody>
          <a:bodyPr lIns="17144" tIns="17144" rIns="17144" bIns="17144"/>
          <a:lstStyle/>
          <a:p>
            <a:endParaRPr sz="1000">
              <a:latin typeface="Heebo" pitchFamily="2" charset="-79"/>
              <a:cs typeface="Heebo" pitchFamily="2" charset="-79"/>
            </a:endParaRPr>
          </a:p>
        </p:txBody>
      </p:sp>
      <p:sp>
        <p:nvSpPr>
          <p:cNvPr id="2080" name="Line"/>
          <p:cNvSpPr/>
          <p:nvPr/>
        </p:nvSpPr>
        <p:spPr>
          <a:xfrm flipH="1">
            <a:off x="5317948" y="1708524"/>
            <a:ext cx="1063296" cy="998454"/>
          </a:xfrm>
          <a:custGeom>
            <a:avLst/>
            <a:gdLst/>
            <a:ahLst/>
            <a:cxnLst>
              <a:cxn ang="0">
                <a:pos x="wd2" y="hd2"/>
              </a:cxn>
              <a:cxn ang="5400000">
                <a:pos x="wd2" y="hd2"/>
              </a:cxn>
              <a:cxn ang="10800000">
                <a:pos x="wd2" y="hd2"/>
              </a:cxn>
              <a:cxn ang="16200000">
                <a:pos x="wd2" y="hd2"/>
              </a:cxn>
            </a:cxnLst>
            <a:rect l="0" t="0" r="r" b="b"/>
            <a:pathLst>
              <a:path w="21600" h="21420" extrusionOk="0">
                <a:moveTo>
                  <a:pt x="21600" y="21420"/>
                </a:moveTo>
                <a:cubicBezTo>
                  <a:pt x="20038" y="20776"/>
                  <a:pt x="18629" y="19804"/>
                  <a:pt x="17453" y="18573"/>
                </a:cubicBezTo>
                <a:cubicBezTo>
                  <a:pt x="16142" y="17202"/>
                  <a:pt x="15147" y="15542"/>
                  <a:pt x="14293" y="13810"/>
                </a:cubicBezTo>
                <a:cubicBezTo>
                  <a:pt x="12431" y="10040"/>
                  <a:pt x="11152" y="5770"/>
                  <a:pt x="8051" y="2903"/>
                </a:cubicBezTo>
                <a:cubicBezTo>
                  <a:pt x="5835" y="855"/>
                  <a:pt x="2938" y="-180"/>
                  <a:pt x="0" y="26"/>
                </a:cubicBezTo>
              </a:path>
            </a:pathLst>
          </a:custGeom>
          <a:ln w="25400">
            <a:solidFill>
              <a:schemeClr val="accent2"/>
            </a:solidFill>
          </a:ln>
        </p:spPr>
        <p:txBody>
          <a:bodyPr lIns="17144" tIns="17144" rIns="17144" bIns="17144"/>
          <a:lstStyle/>
          <a:p>
            <a:endParaRPr sz="1000">
              <a:latin typeface="Heebo" pitchFamily="2" charset="-79"/>
              <a:cs typeface="Heebo" pitchFamily="2" charset="-79"/>
            </a:endParaRPr>
          </a:p>
        </p:txBody>
      </p:sp>
      <p:sp>
        <p:nvSpPr>
          <p:cNvPr id="2081" name="Line"/>
          <p:cNvSpPr/>
          <p:nvPr/>
        </p:nvSpPr>
        <p:spPr>
          <a:xfrm flipH="1">
            <a:off x="5319624" y="2113663"/>
            <a:ext cx="1068102" cy="594602"/>
          </a:xfrm>
          <a:custGeom>
            <a:avLst/>
            <a:gdLst/>
            <a:ahLst/>
            <a:cxnLst>
              <a:cxn ang="0">
                <a:pos x="wd2" y="hd2"/>
              </a:cxn>
              <a:cxn ang="5400000">
                <a:pos x="wd2" y="hd2"/>
              </a:cxn>
              <a:cxn ang="10800000">
                <a:pos x="wd2" y="hd2"/>
              </a:cxn>
              <a:cxn ang="16200000">
                <a:pos x="wd2" y="hd2"/>
              </a:cxn>
            </a:cxnLst>
            <a:rect l="0" t="0" r="r" b="b"/>
            <a:pathLst>
              <a:path w="21600" h="21211" extrusionOk="0">
                <a:moveTo>
                  <a:pt x="21600" y="21211"/>
                </a:moveTo>
                <a:cubicBezTo>
                  <a:pt x="19394" y="20187"/>
                  <a:pt x="17357" y="18297"/>
                  <a:pt x="15636" y="15698"/>
                </a:cubicBezTo>
                <a:cubicBezTo>
                  <a:pt x="13627" y="12664"/>
                  <a:pt x="12099" y="8718"/>
                  <a:pt x="10035" y="5719"/>
                </a:cubicBezTo>
                <a:cubicBezTo>
                  <a:pt x="7225" y="1635"/>
                  <a:pt x="3632" y="-389"/>
                  <a:pt x="0" y="62"/>
                </a:cubicBezTo>
              </a:path>
            </a:pathLst>
          </a:custGeom>
          <a:ln w="25400">
            <a:solidFill>
              <a:schemeClr val="accent3"/>
            </a:solidFill>
          </a:ln>
        </p:spPr>
        <p:txBody>
          <a:bodyPr lIns="17144" tIns="17144" rIns="17144" bIns="17144"/>
          <a:lstStyle/>
          <a:p>
            <a:endParaRPr sz="1000">
              <a:latin typeface="Heebo" pitchFamily="2" charset="-79"/>
              <a:cs typeface="Heebo" pitchFamily="2" charset="-79"/>
            </a:endParaRPr>
          </a:p>
        </p:txBody>
      </p:sp>
      <p:sp>
        <p:nvSpPr>
          <p:cNvPr id="2082" name="Line"/>
          <p:cNvSpPr/>
          <p:nvPr/>
        </p:nvSpPr>
        <p:spPr>
          <a:xfrm flipH="1">
            <a:off x="5317845" y="2520563"/>
            <a:ext cx="1072307" cy="192992"/>
          </a:xfrm>
          <a:custGeom>
            <a:avLst/>
            <a:gdLst/>
            <a:ahLst/>
            <a:cxnLst>
              <a:cxn ang="0">
                <a:pos x="wd2" y="hd2"/>
              </a:cxn>
              <a:cxn ang="5400000">
                <a:pos x="wd2" y="hd2"/>
              </a:cxn>
              <a:cxn ang="10800000">
                <a:pos x="wd2" y="hd2"/>
              </a:cxn>
              <a:cxn ang="16200000">
                <a:pos x="wd2" y="hd2"/>
              </a:cxn>
            </a:cxnLst>
            <a:rect l="0" t="0" r="r" b="b"/>
            <a:pathLst>
              <a:path w="21600" h="21060" extrusionOk="0">
                <a:moveTo>
                  <a:pt x="21600" y="21060"/>
                </a:moveTo>
                <a:cubicBezTo>
                  <a:pt x="19471" y="19964"/>
                  <a:pt x="17363" y="17931"/>
                  <a:pt x="15298" y="14986"/>
                </a:cubicBezTo>
                <a:cubicBezTo>
                  <a:pt x="13032" y="11755"/>
                  <a:pt x="10820" y="7426"/>
                  <a:pt x="8536" y="4497"/>
                </a:cubicBezTo>
                <a:cubicBezTo>
                  <a:pt x="5741" y="913"/>
                  <a:pt x="2868" y="-540"/>
                  <a:pt x="0" y="179"/>
                </a:cubicBezTo>
              </a:path>
            </a:pathLst>
          </a:custGeom>
          <a:ln w="25400">
            <a:solidFill>
              <a:schemeClr val="accent1"/>
            </a:solidFill>
          </a:ln>
        </p:spPr>
        <p:txBody>
          <a:bodyPr lIns="17144" tIns="17144" rIns="17144" bIns="17144"/>
          <a:lstStyle/>
          <a:p>
            <a:endParaRPr sz="1000">
              <a:latin typeface="Heebo" pitchFamily="2" charset="-79"/>
              <a:cs typeface="Heebo" pitchFamily="2" charset="-79"/>
            </a:endParaRPr>
          </a:p>
        </p:txBody>
      </p:sp>
      <p:sp>
        <p:nvSpPr>
          <p:cNvPr id="2083" name="Line"/>
          <p:cNvSpPr/>
          <p:nvPr/>
        </p:nvSpPr>
        <p:spPr>
          <a:xfrm rot="10800000">
            <a:off x="5322490" y="2718783"/>
            <a:ext cx="1077667" cy="212781"/>
          </a:xfrm>
          <a:custGeom>
            <a:avLst/>
            <a:gdLst/>
            <a:ahLst/>
            <a:cxnLst>
              <a:cxn ang="0">
                <a:pos x="wd2" y="hd2"/>
              </a:cxn>
              <a:cxn ang="5400000">
                <a:pos x="wd2" y="hd2"/>
              </a:cxn>
              <a:cxn ang="10800000">
                <a:pos x="wd2" y="hd2"/>
              </a:cxn>
              <a:cxn ang="16200000">
                <a:pos x="wd2" y="hd2"/>
              </a:cxn>
            </a:cxnLst>
            <a:rect l="0" t="0" r="r" b="b"/>
            <a:pathLst>
              <a:path w="21600" h="21060" extrusionOk="0">
                <a:moveTo>
                  <a:pt x="21600" y="21060"/>
                </a:moveTo>
                <a:cubicBezTo>
                  <a:pt x="19471" y="19964"/>
                  <a:pt x="17363" y="17931"/>
                  <a:pt x="15298" y="14986"/>
                </a:cubicBezTo>
                <a:cubicBezTo>
                  <a:pt x="13032" y="11755"/>
                  <a:pt x="10820" y="7426"/>
                  <a:pt x="8536" y="4497"/>
                </a:cubicBezTo>
                <a:cubicBezTo>
                  <a:pt x="5741" y="913"/>
                  <a:pt x="2868" y="-540"/>
                  <a:pt x="0" y="179"/>
                </a:cubicBezTo>
              </a:path>
            </a:pathLst>
          </a:custGeom>
          <a:ln w="25400">
            <a:solidFill>
              <a:schemeClr val="accent2"/>
            </a:solidFill>
          </a:ln>
        </p:spPr>
        <p:txBody>
          <a:bodyPr lIns="17144" tIns="17144" rIns="17144" bIns="17144"/>
          <a:lstStyle/>
          <a:p>
            <a:endParaRPr sz="1000">
              <a:latin typeface="Heebo" pitchFamily="2" charset="-79"/>
              <a:cs typeface="Heebo" pitchFamily="2" charset="-79"/>
            </a:endParaRPr>
          </a:p>
        </p:txBody>
      </p:sp>
      <p:sp>
        <p:nvSpPr>
          <p:cNvPr id="2084" name="Line"/>
          <p:cNvSpPr/>
          <p:nvPr/>
        </p:nvSpPr>
        <p:spPr>
          <a:xfrm rot="10800000">
            <a:off x="5314346" y="2719452"/>
            <a:ext cx="1068102" cy="627796"/>
          </a:xfrm>
          <a:custGeom>
            <a:avLst/>
            <a:gdLst/>
            <a:ahLst/>
            <a:cxnLst>
              <a:cxn ang="0">
                <a:pos x="wd2" y="hd2"/>
              </a:cxn>
              <a:cxn ang="5400000">
                <a:pos x="wd2" y="hd2"/>
              </a:cxn>
              <a:cxn ang="10800000">
                <a:pos x="wd2" y="hd2"/>
              </a:cxn>
              <a:cxn ang="16200000">
                <a:pos x="wd2" y="hd2"/>
              </a:cxn>
            </a:cxnLst>
            <a:rect l="0" t="0" r="r" b="b"/>
            <a:pathLst>
              <a:path w="21600" h="21211" extrusionOk="0">
                <a:moveTo>
                  <a:pt x="21600" y="21211"/>
                </a:moveTo>
                <a:cubicBezTo>
                  <a:pt x="19394" y="20187"/>
                  <a:pt x="17357" y="18297"/>
                  <a:pt x="15636" y="15698"/>
                </a:cubicBezTo>
                <a:cubicBezTo>
                  <a:pt x="13627" y="12664"/>
                  <a:pt x="12099" y="8718"/>
                  <a:pt x="10035" y="5719"/>
                </a:cubicBezTo>
                <a:cubicBezTo>
                  <a:pt x="7225" y="1635"/>
                  <a:pt x="3632" y="-389"/>
                  <a:pt x="0" y="62"/>
                </a:cubicBezTo>
              </a:path>
            </a:pathLst>
          </a:custGeom>
          <a:ln w="25400">
            <a:solidFill>
              <a:schemeClr val="accent3"/>
            </a:solidFill>
          </a:ln>
        </p:spPr>
        <p:txBody>
          <a:bodyPr lIns="17144" tIns="17144" rIns="17144" bIns="17144"/>
          <a:lstStyle/>
          <a:p>
            <a:endParaRPr sz="1000">
              <a:latin typeface="Heebo" pitchFamily="2" charset="-79"/>
              <a:cs typeface="Heebo" pitchFamily="2" charset="-79"/>
            </a:endParaRPr>
          </a:p>
        </p:txBody>
      </p:sp>
      <p:sp>
        <p:nvSpPr>
          <p:cNvPr id="2085" name="Line"/>
          <p:cNvSpPr/>
          <p:nvPr/>
        </p:nvSpPr>
        <p:spPr>
          <a:xfrm rot="10800000">
            <a:off x="5317019" y="2725774"/>
            <a:ext cx="1063296" cy="1025821"/>
          </a:xfrm>
          <a:custGeom>
            <a:avLst/>
            <a:gdLst/>
            <a:ahLst/>
            <a:cxnLst>
              <a:cxn ang="0">
                <a:pos x="wd2" y="hd2"/>
              </a:cxn>
              <a:cxn ang="5400000">
                <a:pos x="wd2" y="hd2"/>
              </a:cxn>
              <a:cxn ang="10800000">
                <a:pos x="wd2" y="hd2"/>
              </a:cxn>
              <a:cxn ang="16200000">
                <a:pos x="wd2" y="hd2"/>
              </a:cxn>
            </a:cxnLst>
            <a:rect l="0" t="0" r="r" b="b"/>
            <a:pathLst>
              <a:path w="21600" h="21420" extrusionOk="0">
                <a:moveTo>
                  <a:pt x="21600" y="21420"/>
                </a:moveTo>
                <a:cubicBezTo>
                  <a:pt x="20038" y="20776"/>
                  <a:pt x="18629" y="19804"/>
                  <a:pt x="17453" y="18573"/>
                </a:cubicBezTo>
                <a:cubicBezTo>
                  <a:pt x="16142" y="17202"/>
                  <a:pt x="15147" y="15542"/>
                  <a:pt x="14293" y="13810"/>
                </a:cubicBezTo>
                <a:cubicBezTo>
                  <a:pt x="12431" y="10040"/>
                  <a:pt x="11152" y="5770"/>
                  <a:pt x="8051" y="2903"/>
                </a:cubicBezTo>
                <a:cubicBezTo>
                  <a:pt x="5835" y="855"/>
                  <a:pt x="2938" y="-180"/>
                  <a:pt x="0" y="26"/>
                </a:cubicBezTo>
              </a:path>
            </a:pathLst>
          </a:custGeom>
          <a:ln w="25400">
            <a:solidFill>
              <a:schemeClr val="accent1"/>
            </a:solidFill>
          </a:ln>
        </p:spPr>
        <p:txBody>
          <a:bodyPr lIns="17144" tIns="17144" rIns="17144" bIns="17144"/>
          <a:lstStyle/>
          <a:p>
            <a:endParaRPr sz="1000">
              <a:latin typeface="Heebo" pitchFamily="2" charset="-79"/>
              <a:cs typeface="Heebo" pitchFamily="2" charset="-79"/>
            </a:endParaRPr>
          </a:p>
        </p:txBody>
      </p:sp>
      <p:sp>
        <p:nvSpPr>
          <p:cNvPr id="2086" name="Line"/>
          <p:cNvSpPr/>
          <p:nvPr/>
        </p:nvSpPr>
        <p:spPr>
          <a:xfrm rot="10800000">
            <a:off x="5316741" y="2729872"/>
            <a:ext cx="1064780" cy="142545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0003" y="20826"/>
                  <a:pt x="18656" y="19806"/>
                  <a:pt x="17641" y="18615"/>
                </a:cubicBezTo>
                <a:cubicBezTo>
                  <a:pt x="16508" y="17285"/>
                  <a:pt x="15820" y="15781"/>
                  <a:pt x="15234" y="14267"/>
                </a:cubicBezTo>
                <a:cubicBezTo>
                  <a:pt x="13697" y="10291"/>
                  <a:pt x="12728" y="5939"/>
                  <a:pt x="8717" y="2913"/>
                </a:cubicBezTo>
                <a:cubicBezTo>
                  <a:pt x="6395" y="1160"/>
                  <a:pt x="3286" y="122"/>
                  <a:pt x="0" y="0"/>
                </a:cubicBezTo>
              </a:path>
            </a:pathLst>
          </a:custGeom>
          <a:ln w="25400">
            <a:solidFill>
              <a:schemeClr val="accent2"/>
            </a:solidFill>
          </a:ln>
        </p:spPr>
        <p:txBody>
          <a:bodyPr lIns="17144" tIns="17144" rIns="17144" bIns="17144"/>
          <a:lstStyle/>
          <a:p>
            <a:endParaRPr sz="1000">
              <a:latin typeface="Heebo" pitchFamily="2" charset="-79"/>
              <a:cs typeface="Heebo" pitchFamily="2" charset="-79"/>
            </a:endParaRPr>
          </a:p>
        </p:txBody>
      </p:sp>
      <p:sp>
        <p:nvSpPr>
          <p:cNvPr id="41"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3269B573-B808-9186-419B-741C90712EA7}"/>
              </a:ext>
            </a:extLst>
          </p:cNvPr>
          <p:cNvSpPr txBox="1"/>
          <p:nvPr/>
        </p:nvSpPr>
        <p:spPr>
          <a:xfrm>
            <a:off x="3395339" y="528444"/>
            <a:ext cx="2353322" cy="284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4500">
                <a:solidFill>
                  <a:srgbClr val="535353"/>
                </a:solidFill>
                <a:latin typeface="Barlow SemiBold"/>
                <a:ea typeface="Barlow SemiBold"/>
                <a:cs typeface="Barlow SemiBold"/>
                <a:sym typeface="Barlow SemiBold"/>
              </a:defRPr>
            </a:lvl1pPr>
          </a:lstStyle>
          <a:p>
            <a:pPr algn="ctr"/>
            <a:r>
              <a:rPr lang="pt-BR" sz="1600" dirty="0">
                <a:solidFill>
                  <a:schemeClr val="tx1"/>
                </a:solidFill>
                <a:latin typeface="Heebo" pitchFamily="2" charset="-79"/>
                <a:cs typeface="Heebo" pitchFamily="2" charset="-79"/>
              </a:rPr>
              <a:t>Título principal aqui</a:t>
            </a:r>
            <a:endParaRPr sz="1600" dirty="0">
              <a:solidFill>
                <a:schemeClr val="tx1"/>
              </a:solidFill>
              <a:latin typeface="Heebo" pitchFamily="2" charset="-79"/>
              <a:cs typeface="Heebo" pitchFamily="2" charset="-79"/>
            </a:endParaRPr>
          </a:p>
        </p:txBody>
      </p:sp>
      <p:sp>
        <p:nvSpPr>
          <p:cNvPr id="42" name="Rounded Rectangle">
            <a:extLst>
              <a:ext uri="{FF2B5EF4-FFF2-40B4-BE49-F238E27FC236}">
                <a16:creationId xmlns:a16="http://schemas.microsoft.com/office/drawing/2014/main" id="{C51E06C7-83B8-EC7C-BE30-9DEC2F1E0E9C}"/>
              </a:ext>
            </a:extLst>
          </p:cNvPr>
          <p:cNvSpPr/>
          <p:nvPr/>
        </p:nvSpPr>
        <p:spPr>
          <a:xfrm>
            <a:off x="3825927" y="2466977"/>
            <a:ext cx="1492146" cy="488586"/>
          </a:xfrm>
          <a:prstGeom prst="roundRect">
            <a:avLst>
              <a:gd name="adj" fmla="val 15000"/>
            </a:avLst>
          </a:prstGeom>
          <a:solidFill>
            <a:schemeClr val="bg1">
              <a:lumMod val="85000"/>
            </a:schemeClr>
          </a:solidFill>
          <a:ln w="12700" cap="flat">
            <a:noFill/>
            <a:miter lim="400000"/>
          </a:ln>
          <a:effectLst/>
        </p:spPr>
        <p:txBody>
          <a:bodyPr wrap="square" lIns="0" tIns="0" rIns="0" bIns="0" numCol="1" anchor="ctr">
            <a:noAutofit/>
          </a:bodyPr>
          <a:lstStyle/>
          <a:p>
            <a:pPr algn="ctr"/>
            <a:r>
              <a:rPr lang="pt-BR" sz="1000" b="1">
                <a:solidFill>
                  <a:schemeClr val="tx1"/>
                </a:solidFill>
                <a:latin typeface="Heebo" pitchFamily="2" charset="-79"/>
                <a:cs typeface="Heebo" pitchFamily="2" charset="-79"/>
              </a:rPr>
              <a:t>escreva a ideia</a:t>
            </a:r>
          </a:p>
          <a:p>
            <a:pPr algn="ctr"/>
            <a:r>
              <a:rPr lang="pt-BR" sz="1000" b="1">
                <a:solidFill>
                  <a:schemeClr val="tx1"/>
                </a:solidFill>
                <a:latin typeface="Heebo" pitchFamily="2" charset="-79"/>
                <a:cs typeface="Heebo" pitchFamily="2" charset="-79"/>
              </a:rPr>
              <a:t> principal aqui</a:t>
            </a:r>
            <a:endParaRPr lang="pt-BR" sz="1000" b="1" dirty="0">
              <a:solidFill>
                <a:schemeClr val="tx1"/>
              </a:solidFill>
              <a:latin typeface="Heebo" pitchFamily="2" charset="-79"/>
              <a:cs typeface="Heebo" pitchFamily="2" charset="-79"/>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9"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4554904" y="552449"/>
            <a:ext cx="1253392" cy="1769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p>
            <a:pPr algn="l">
              <a:defRPr sz="2000">
                <a:solidFill>
                  <a:srgbClr val="9D9F9D"/>
                </a:solidFill>
                <a:latin typeface="Barlow Medium"/>
                <a:ea typeface="Barlow Medium"/>
                <a:cs typeface="Barlow Medium"/>
                <a:sym typeface="Barlow Medium"/>
              </a:defRPr>
            </a:pPr>
            <a:r>
              <a:rPr lang="pt-BR" sz="900" dirty="0">
                <a:solidFill>
                  <a:schemeClr val="tx1">
                    <a:lumMod val="75000"/>
                    <a:lumOff val="25000"/>
                  </a:schemeClr>
                </a:solidFill>
                <a:latin typeface="Heebo" pitchFamily="2" charset="-79"/>
                <a:ea typeface="Barlow Bold"/>
                <a:cs typeface="Heebo" pitchFamily="2" charset="-79"/>
                <a:sym typeface="Barlow Bold"/>
              </a:rPr>
              <a:t>item escrito aqui</a:t>
            </a:r>
          </a:p>
        </p:txBody>
      </p:sp>
      <p:sp>
        <p:nvSpPr>
          <p:cNvPr id="2190"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4554904" y="823912"/>
            <a:ext cx="1253392" cy="1769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p>
            <a:pPr algn="l">
              <a:defRPr sz="2000">
                <a:solidFill>
                  <a:srgbClr val="9D9F9D"/>
                </a:solidFill>
                <a:latin typeface="Barlow Medium"/>
                <a:ea typeface="Barlow Medium"/>
                <a:cs typeface="Barlow Medium"/>
                <a:sym typeface="Barlow Medium"/>
              </a:defRPr>
            </a:pPr>
            <a:r>
              <a:rPr lang="pt-BR" sz="900" dirty="0">
                <a:solidFill>
                  <a:schemeClr val="tx1">
                    <a:lumMod val="75000"/>
                    <a:lumOff val="25000"/>
                  </a:schemeClr>
                </a:solidFill>
                <a:latin typeface="Heebo" pitchFamily="2" charset="-79"/>
                <a:ea typeface="Barlow Bold"/>
                <a:cs typeface="Heebo" pitchFamily="2" charset="-79"/>
                <a:sym typeface="Barlow Bold"/>
              </a:rPr>
              <a:t>item escrito aqui</a:t>
            </a:r>
          </a:p>
        </p:txBody>
      </p:sp>
      <p:sp>
        <p:nvSpPr>
          <p:cNvPr id="2191"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4554904" y="1095375"/>
            <a:ext cx="1253392" cy="1769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p>
            <a:pPr algn="l">
              <a:defRPr sz="2000">
                <a:solidFill>
                  <a:srgbClr val="9D9F9D"/>
                </a:solidFill>
                <a:latin typeface="Barlow Medium"/>
                <a:ea typeface="Barlow Medium"/>
                <a:cs typeface="Barlow Medium"/>
                <a:sym typeface="Barlow Medium"/>
              </a:defRPr>
            </a:pPr>
            <a:r>
              <a:rPr lang="pt-BR" sz="900" dirty="0">
                <a:solidFill>
                  <a:schemeClr val="tx1">
                    <a:lumMod val="75000"/>
                    <a:lumOff val="25000"/>
                  </a:schemeClr>
                </a:solidFill>
                <a:latin typeface="Heebo" pitchFamily="2" charset="-79"/>
                <a:ea typeface="Barlow Bold"/>
                <a:cs typeface="Heebo" pitchFamily="2" charset="-79"/>
                <a:sym typeface="Barlow Bold"/>
              </a:rPr>
              <a:t>item escrito aqui</a:t>
            </a:r>
          </a:p>
        </p:txBody>
      </p:sp>
      <p:sp>
        <p:nvSpPr>
          <p:cNvPr id="2193" name="Line"/>
          <p:cNvSpPr/>
          <p:nvPr/>
        </p:nvSpPr>
        <p:spPr>
          <a:xfrm>
            <a:off x="4080050" y="901197"/>
            <a:ext cx="472225" cy="275300"/>
          </a:xfrm>
          <a:custGeom>
            <a:avLst/>
            <a:gdLst/>
            <a:ahLst/>
            <a:cxnLst>
              <a:cxn ang="0">
                <a:pos x="wd2" y="hd2"/>
              </a:cxn>
              <a:cxn ang="5400000">
                <a:pos x="wd2" y="hd2"/>
              </a:cxn>
              <a:cxn ang="10800000">
                <a:pos x="wd2" y="hd2"/>
              </a:cxn>
              <a:cxn ang="16200000">
                <a:pos x="wd2" y="hd2"/>
              </a:cxn>
            </a:cxnLst>
            <a:rect l="0" t="0" r="r" b="b"/>
            <a:pathLst>
              <a:path w="21600" h="21193" extrusionOk="0">
                <a:moveTo>
                  <a:pt x="0" y="0"/>
                </a:moveTo>
                <a:cubicBezTo>
                  <a:pt x="2543" y="532"/>
                  <a:pt x="4918" y="2375"/>
                  <a:pt x="6806" y="5260"/>
                </a:cubicBezTo>
                <a:cubicBezTo>
                  <a:pt x="8884" y="8436"/>
                  <a:pt x="10258" y="12742"/>
                  <a:pt x="12369" y="15923"/>
                </a:cubicBezTo>
                <a:cubicBezTo>
                  <a:pt x="14890" y="19720"/>
                  <a:pt x="18229" y="21600"/>
                  <a:pt x="21600" y="21119"/>
                </a:cubicBezTo>
              </a:path>
            </a:pathLst>
          </a:custGeom>
          <a:noFill/>
          <a:ln w="25400" cap="flat">
            <a:solidFill>
              <a:schemeClr val="accent1"/>
            </a:solidFill>
            <a:prstDash val="solid"/>
            <a:round/>
          </a:ln>
          <a:effectLst/>
        </p:spPr>
        <p:txBody>
          <a:bodyPr wrap="square" lIns="17144" tIns="17144" rIns="17144" bIns="17144" numCol="1" anchor="t">
            <a:noAutofit/>
          </a:bodyPr>
          <a:lstStyle/>
          <a:p>
            <a:endParaRPr sz="900">
              <a:latin typeface="Heebo" pitchFamily="2" charset="-79"/>
              <a:cs typeface="Heebo" pitchFamily="2" charset="-79"/>
            </a:endParaRPr>
          </a:p>
        </p:txBody>
      </p:sp>
      <p:sp>
        <p:nvSpPr>
          <p:cNvPr id="2194" name="Line"/>
          <p:cNvSpPr/>
          <p:nvPr/>
        </p:nvSpPr>
        <p:spPr>
          <a:xfrm rot="10800000" flipH="1">
            <a:off x="4080050" y="622590"/>
            <a:ext cx="472225" cy="275300"/>
          </a:xfrm>
          <a:custGeom>
            <a:avLst/>
            <a:gdLst/>
            <a:ahLst/>
            <a:cxnLst>
              <a:cxn ang="0">
                <a:pos x="wd2" y="hd2"/>
              </a:cxn>
              <a:cxn ang="5400000">
                <a:pos x="wd2" y="hd2"/>
              </a:cxn>
              <a:cxn ang="10800000">
                <a:pos x="wd2" y="hd2"/>
              </a:cxn>
              <a:cxn ang="16200000">
                <a:pos x="wd2" y="hd2"/>
              </a:cxn>
            </a:cxnLst>
            <a:rect l="0" t="0" r="r" b="b"/>
            <a:pathLst>
              <a:path w="21600" h="21193" extrusionOk="0">
                <a:moveTo>
                  <a:pt x="0" y="0"/>
                </a:moveTo>
                <a:cubicBezTo>
                  <a:pt x="2543" y="532"/>
                  <a:pt x="4918" y="2375"/>
                  <a:pt x="6806" y="5260"/>
                </a:cubicBezTo>
                <a:cubicBezTo>
                  <a:pt x="8884" y="8436"/>
                  <a:pt x="10258" y="12742"/>
                  <a:pt x="12369" y="15923"/>
                </a:cubicBezTo>
                <a:cubicBezTo>
                  <a:pt x="14890" y="19720"/>
                  <a:pt x="18229" y="21600"/>
                  <a:pt x="21600" y="21119"/>
                </a:cubicBezTo>
              </a:path>
            </a:pathLst>
          </a:custGeom>
          <a:noFill/>
          <a:ln w="25400" cap="flat">
            <a:solidFill>
              <a:schemeClr val="accent1"/>
            </a:solidFill>
            <a:prstDash val="solid"/>
            <a:round/>
          </a:ln>
          <a:effectLst/>
        </p:spPr>
        <p:txBody>
          <a:bodyPr wrap="square" lIns="17144" tIns="17144" rIns="17144" bIns="17144" numCol="1" anchor="t">
            <a:noAutofit/>
          </a:bodyPr>
          <a:lstStyle/>
          <a:p>
            <a:endParaRPr sz="900">
              <a:latin typeface="Heebo" pitchFamily="2" charset="-79"/>
              <a:cs typeface="Heebo" pitchFamily="2" charset="-79"/>
            </a:endParaRPr>
          </a:p>
        </p:txBody>
      </p:sp>
      <p:sp>
        <p:nvSpPr>
          <p:cNvPr id="2195" name="Line"/>
          <p:cNvSpPr/>
          <p:nvPr/>
        </p:nvSpPr>
        <p:spPr>
          <a:xfrm flipH="1">
            <a:off x="4084571" y="900824"/>
            <a:ext cx="454916" cy="0"/>
          </a:xfrm>
          <a:prstGeom prst="line">
            <a:avLst/>
          </a:prstGeom>
          <a:noFill/>
          <a:ln w="25400" cap="flat">
            <a:solidFill>
              <a:schemeClr val="accent1"/>
            </a:solidFill>
            <a:prstDash val="solid"/>
            <a:round/>
          </a:ln>
          <a:effectLst/>
        </p:spPr>
        <p:txBody>
          <a:bodyPr wrap="square" lIns="17144" tIns="17144" rIns="17144" bIns="17144" numCol="1" anchor="t">
            <a:noAutofit/>
          </a:bodyPr>
          <a:lstStyle/>
          <a:p>
            <a:endParaRPr sz="900">
              <a:latin typeface="Heebo" pitchFamily="2" charset="-79"/>
              <a:cs typeface="Heebo" pitchFamily="2" charset="-79"/>
            </a:endParaRPr>
          </a:p>
        </p:txBody>
      </p:sp>
      <p:sp>
        <p:nvSpPr>
          <p:cNvPr id="2198"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4554904" y="1663699"/>
            <a:ext cx="1253392" cy="1769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p>
            <a:pPr algn="l">
              <a:defRPr sz="2000">
                <a:solidFill>
                  <a:srgbClr val="9D9F9D"/>
                </a:solidFill>
                <a:latin typeface="Barlow Medium"/>
                <a:ea typeface="Barlow Medium"/>
                <a:cs typeface="Barlow Medium"/>
                <a:sym typeface="Barlow Medium"/>
              </a:defRPr>
            </a:pPr>
            <a:r>
              <a:rPr lang="pt-BR" sz="900" dirty="0">
                <a:solidFill>
                  <a:schemeClr val="tx1">
                    <a:lumMod val="75000"/>
                    <a:lumOff val="25000"/>
                  </a:schemeClr>
                </a:solidFill>
                <a:latin typeface="Heebo" pitchFamily="2" charset="-79"/>
                <a:ea typeface="Barlow Bold"/>
                <a:cs typeface="Heebo" pitchFamily="2" charset="-79"/>
                <a:sym typeface="Barlow Bold"/>
              </a:rPr>
              <a:t>item escrito aqui</a:t>
            </a:r>
          </a:p>
        </p:txBody>
      </p:sp>
      <p:sp>
        <p:nvSpPr>
          <p:cNvPr id="2199"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4554904" y="1935162"/>
            <a:ext cx="1253392" cy="1769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p>
            <a:pPr algn="l">
              <a:defRPr sz="2000">
                <a:solidFill>
                  <a:srgbClr val="9D9F9D"/>
                </a:solidFill>
                <a:latin typeface="Barlow Medium"/>
                <a:ea typeface="Barlow Medium"/>
                <a:cs typeface="Barlow Medium"/>
                <a:sym typeface="Barlow Medium"/>
              </a:defRPr>
            </a:pPr>
            <a:r>
              <a:rPr lang="pt-BR" sz="900" dirty="0">
                <a:solidFill>
                  <a:schemeClr val="tx1">
                    <a:lumMod val="75000"/>
                    <a:lumOff val="25000"/>
                  </a:schemeClr>
                </a:solidFill>
                <a:latin typeface="Heebo" pitchFamily="2" charset="-79"/>
                <a:ea typeface="Barlow Bold"/>
                <a:cs typeface="Heebo" pitchFamily="2" charset="-79"/>
                <a:sym typeface="Barlow Bold"/>
              </a:rPr>
              <a:t>item escrito aqui</a:t>
            </a:r>
          </a:p>
        </p:txBody>
      </p:sp>
      <p:sp>
        <p:nvSpPr>
          <p:cNvPr id="2200"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4554904" y="2206625"/>
            <a:ext cx="1253392" cy="1769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p>
            <a:pPr algn="l">
              <a:defRPr sz="2000">
                <a:solidFill>
                  <a:srgbClr val="9D9F9D"/>
                </a:solidFill>
                <a:latin typeface="Barlow Medium"/>
                <a:ea typeface="Barlow Medium"/>
                <a:cs typeface="Barlow Medium"/>
                <a:sym typeface="Barlow Medium"/>
              </a:defRPr>
            </a:pPr>
            <a:r>
              <a:rPr lang="pt-BR" sz="900" dirty="0">
                <a:solidFill>
                  <a:schemeClr val="tx1">
                    <a:lumMod val="75000"/>
                    <a:lumOff val="25000"/>
                  </a:schemeClr>
                </a:solidFill>
                <a:latin typeface="Heebo" pitchFamily="2" charset="-79"/>
                <a:ea typeface="Barlow Bold"/>
                <a:cs typeface="Heebo" pitchFamily="2" charset="-79"/>
                <a:sym typeface="Barlow Bold"/>
              </a:rPr>
              <a:t>item escrito aqui</a:t>
            </a:r>
          </a:p>
        </p:txBody>
      </p:sp>
      <p:sp>
        <p:nvSpPr>
          <p:cNvPr id="2202" name="Line"/>
          <p:cNvSpPr/>
          <p:nvPr/>
        </p:nvSpPr>
        <p:spPr>
          <a:xfrm>
            <a:off x="4080050" y="2012447"/>
            <a:ext cx="472225" cy="275300"/>
          </a:xfrm>
          <a:custGeom>
            <a:avLst/>
            <a:gdLst/>
            <a:ahLst/>
            <a:cxnLst>
              <a:cxn ang="0">
                <a:pos x="wd2" y="hd2"/>
              </a:cxn>
              <a:cxn ang="5400000">
                <a:pos x="wd2" y="hd2"/>
              </a:cxn>
              <a:cxn ang="10800000">
                <a:pos x="wd2" y="hd2"/>
              </a:cxn>
              <a:cxn ang="16200000">
                <a:pos x="wd2" y="hd2"/>
              </a:cxn>
            </a:cxnLst>
            <a:rect l="0" t="0" r="r" b="b"/>
            <a:pathLst>
              <a:path w="21600" h="21193" extrusionOk="0">
                <a:moveTo>
                  <a:pt x="0" y="0"/>
                </a:moveTo>
                <a:cubicBezTo>
                  <a:pt x="2543" y="532"/>
                  <a:pt x="4918" y="2375"/>
                  <a:pt x="6806" y="5260"/>
                </a:cubicBezTo>
                <a:cubicBezTo>
                  <a:pt x="8884" y="8436"/>
                  <a:pt x="10258" y="12742"/>
                  <a:pt x="12369" y="15923"/>
                </a:cubicBezTo>
                <a:cubicBezTo>
                  <a:pt x="14890" y="19720"/>
                  <a:pt x="18229" y="21600"/>
                  <a:pt x="21600" y="21119"/>
                </a:cubicBezTo>
              </a:path>
            </a:pathLst>
          </a:custGeom>
          <a:noFill/>
          <a:ln w="25400" cap="flat">
            <a:solidFill>
              <a:schemeClr val="accent2"/>
            </a:solidFill>
            <a:prstDash val="solid"/>
            <a:round/>
          </a:ln>
          <a:effectLst/>
        </p:spPr>
        <p:txBody>
          <a:bodyPr wrap="square" lIns="17144" tIns="17144" rIns="17144" bIns="17144" numCol="1" anchor="t">
            <a:noAutofit/>
          </a:bodyPr>
          <a:lstStyle/>
          <a:p>
            <a:endParaRPr sz="900">
              <a:latin typeface="Heebo" pitchFamily="2" charset="-79"/>
              <a:cs typeface="Heebo" pitchFamily="2" charset="-79"/>
            </a:endParaRPr>
          </a:p>
        </p:txBody>
      </p:sp>
      <p:sp>
        <p:nvSpPr>
          <p:cNvPr id="2203" name="Line"/>
          <p:cNvSpPr/>
          <p:nvPr/>
        </p:nvSpPr>
        <p:spPr>
          <a:xfrm rot="10800000" flipH="1">
            <a:off x="4080050" y="1733840"/>
            <a:ext cx="472225" cy="275300"/>
          </a:xfrm>
          <a:custGeom>
            <a:avLst/>
            <a:gdLst/>
            <a:ahLst/>
            <a:cxnLst>
              <a:cxn ang="0">
                <a:pos x="wd2" y="hd2"/>
              </a:cxn>
              <a:cxn ang="5400000">
                <a:pos x="wd2" y="hd2"/>
              </a:cxn>
              <a:cxn ang="10800000">
                <a:pos x="wd2" y="hd2"/>
              </a:cxn>
              <a:cxn ang="16200000">
                <a:pos x="wd2" y="hd2"/>
              </a:cxn>
            </a:cxnLst>
            <a:rect l="0" t="0" r="r" b="b"/>
            <a:pathLst>
              <a:path w="21600" h="21193" extrusionOk="0">
                <a:moveTo>
                  <a:pt x="0" y="0"/>
                </a:moveTo>
                <a:cubicBezTo>
                  <a:pt x="2543" y="532"/>
                  <a:pt x="4918" y="2375"/>
                  <a:pt x="6806" y="5260"/>
                </a:cubicBezTo>
                <a:cubicBezTo>
                  <a:pt x="8884" y="8436"/>
                  <a:pt x="10258" y="12742"/>
                  <a:pt x="12369" y="15923"/>
                </a:cubicBezTo>
                <a:cubicBezTo>
                  <a:pt x="14890" y="19720"/>
                  <a:pt x="18229" y="21600"/>
                  <a:pt x="21600" y="21119"/>
                </a:cubicBezTo>
              </a:path>
            </a:pathLst>
          </a:custGeom>
          <a:noFill/>
          <a:ln w="25400" cap="flat">
            <a:solidFill>
              <a:schemeClr val="accent2"/>
            </a:solidFill>
            <a:prstDash val="solid"/>
            <a:round/>
          </a:ln>
          <a:effectLst/>
        </p:spPr>
        <p:txBody>
          <a:bodyPr wrap="square" lIns="17144" tIns="17144" rIns="17144" bIns="17144" numCol="1" anchor="t">
            <a:noAutofit/>
          </a:bodyPr>
          <a:lstStyle/>
          <a:p>
            <a:endParaRPr sz="900">
              <a:latin typeface="Heebo" pitchFamily="2" charset="-79"/>
              <a:cs typeface="Heebo" pitchFamily="2" charset="-79"/>
            </a:endParaRPr>
          </a:p>
        </p:txBody>
      </p:sp>
      <p:sp>
        <p:nvSpPr>
          <p:cNvPr id="2204" name="Line"/>
          <p:cNvSpPr/>
          <p:nvPr/>
        </p:nvSpPr>
        <p:spPr>
          <a:xfrm flipH="1">
            <a:off x="4084571" y="2012074"/>
            <a:ext cx="454916" cy="0"/>
          </a:xfrm>
          <a:prstGeom prst="line">
            <a:avLst/>
          </a:prstGeom>
          <a:noFill/>
          <a:ln w="25400" cap="flat">
            <a:solidFill>
              <a:schemeClr val="accent2"/>
            </a:solidFill>
            <a:prstDash val="solid"/>
            <a:round/>
          </a:ln>
          <a:effectLst/>
        </p:spPr>
        <p:txBody>
          <a:bodyPr wrap="square" lIns="17144" tIns="17144" rIns="17144" bIns="17144" numCol="1" anchor="t">
            <a:noAutofit/>
          </a:bodyPr>
          <a:lstStyle/>
          <a:p>
            <a:endParaRPr sz="900">
              <a:latin typeface="Heebo" pitchFamily="2" charset="-79"/>
              <a:cs typeface="Heebo" pitchFamily="2" charset="-79"/>
            </a:endParaRPr>
          </a:p>
        </p:txBody>
      </p:sp>
      <p:sp>
        <p:nvSpPr>
          <p:cNvPr id="2207"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4554905" y="2780770"/>
            <a:ext cx="1253392" cy="1769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p>
            <a:pPr algn="l">
              <a:defRPr sz="2000">
                <a:solidFill>
                  <a:srgbClr val="9D9F9D"/>
                </a:solidFill>
                <a:latin typeface="Barlow Medium"/>
                <a:ea typeface="Barlow Medium"/>
                <a:cs typeface="Barlow Medium"/>
                <a:sym typeface="Barlow Medium"/>
              </a:defRPr>
            </a:pPr>
            <a:r>
              <a:rPr lang="pt-BR" sz="900" dirty="0">
                <a:solidFill>
                  <a:schemeClr val="tx1">
                    <a:lumMod val="75000"/>
                    <a:lumOff val="25000"/>
                  </a:schemeClr>
                </a:solidFill>
                <a:latin typeface="Heebo" pitchFamily="2" charset="-79"/>
                <a:ea typeface="Barlow Bold"/>
                <a:cs typeface="Heebo" pitchFamily="2" charset="-79"/>
                <a:sym typeface="Barlow Bold"/>
              </a:rPr>
              <a:t>item escrito aqui</a:t>
            </a:r>
          </a:p>
        </p:txBody>
      </p:sp>
      <p:sp>
        <p:nvSpPr>
          <p:cNvPr id="2208"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4554905" y="3052233"/>
            <a:ext cx="1253392" cy="1769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p>
            <a:pPr algn="l">
              <a:defRPr sz="2000">
                <a:solidFill>
                  <a:srgbClr val="9D9F9D"/>
                </a:solidFill>
                <a:latin typeface="Barlow Medium"/>
                <a:ea typeface="Barlow Medium"/>
                <a:cs typeface="Barlow Medium"/>
                <a:sym typeface="Barlow Medium"/>
              </a:defRPr>
            </a:pPr>
            <a:r>
              <a:rPr lang="pt-BR" sz="900" dirty="0">
                <a:solidFill>
                  <a:schemeClr val="tx1">
                    <a:lumMod val="75000"/>
                    <a:lumOff val="25000"/>
                  </a:schemeClr>
                </a:solidFill>
                <a:latin typeface="Heebo" pitchFamily="2" charset="-79"/>
                <a:ea typeface="Barlow Bold"/>
                <a:cs typeface="Heebo" pitchFamily="2" charset="-79"/>
                <a:sym typeface="Barlow Bold"/>
              </a:rPr>
              <a:t>item escrito aqui</a:t>
            </a:r>
          </a:p>
        </p:txBody>
      </p:sp>
      <p:sp>
        <p:nvSpPr>
          <p:cNvPr id="2209"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4554905" y="3323696"/>
            <a:ext cx="1253392" cy="1769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p>
            <a:pPr algn="l">
              <a:defRPr sz="2000">
                <a:solidFill>
                  <a:srgbClr val="9D9F9D"/>
                </a:solidFill>
                <a:latin typeface="Barlow Medium"/>
                <a:ea typeface="Barlow Medium"/>
                <a:cs typeface="Barlow Medium"/>
                <a:sym typeface="Barlow Medium"/>
              </a:defRPr>
            </a:pPr>
            <a:r>
              <a:rPr lang="pt-BR" sz="900" dirty="0">
                <a:solidFill>
                  <a:schemeClr val="tx1">
                    <a:lumMod val="75000"/>
                    <a:lumOff val="25000"/>
                  </a:schemeClr>
                </a:solidFill>
                <a:latin typeface="Heebo" pitchFamily="2" charset="-79"/>
                <a:ea typeface="Barlow Bold"/>
                <a:cs typeface="Heebo" pitchFamily="2" charset="-79"/>
                <a:sym typeface="Barlow Bold"/>
              </a:rPr>
              <a:t>item escrito aqui</a:t>
            </a:r>
          </a:p>
        </p:txBody>
      </p:sp>
      <p:sp>
        <p:nvSpPr>
          <p:cNvPr id="2211" name="Line"/>
          <p:cNvSpPr/>
          <p:nvPr/>
        </p:nvSpPr>
        <p:spPr>
          <a:xfrm>
            <a:off x="4080051" y="3129519"/>
            <a:ext cx="472226" cy="275300"/>
          </a:xfrm>
          <a:custGeom>
            <a:avLst/>
            <a:gdLst/>
            <a:ahLst/>
            <a:cxnLst>
              <a:cxn ang="0">
                <a:pos x="wd2" y="hd2"/>
              </a:cxn>
              <a:cxn ang="5400000">
                <a:pos x="wd2" y="hd2"/>
              </a:cxn>
              <a:cxn ang="10800000">
                <a:pos x="wd2" y="hd2"/>
              </a:cxn>
              <a:cxn ang="16200000">
                <a:pos x="wd2" y="hd2"/>
              </a:cxn>
            </a:cxnLst>
            <a:rect l="0" t="0" r="r" b="b"/>
            <a:pathLst>
              <a:path w="21600" h="21193" extrusionOk="0">
                <a:moveTo>
                  <a:pt x="0" y="0"/>
                </a:moveTo>
                <a:cubicBezTo>
                  <a:pt x="2543" y="532"/>
                  <a:pt x="4918" y="2375"/>
                  <a:pt x="6806" y="5260"/>
                </a:cubicBezTo>
                <a:cubicBezTo>
                  <a:pt x="8884" y="8436"/>
                  <a:pt x="10258" y="12742"/>
                  <a:pt x="12369" y="15923"/>
                </a:cubicBezTo>
                <a:cubicBezTo>
                  <a:pt x="14890" y="19720"/>
                  <a:pt x="18229" y="21600"/>
                  <a:pt x="21600" y="21119"/>
                </a:cubicBezTo>
              </a:path>
            </a:pathLst>
          </a:custGeom>
          <a:noFill/>
          <a:ln w="25400" cap="flat">
            <a:solidFill>
              <a:schemeClr val="accent3"/>
            </a:solidFill>
            <a:prstDash val="solid"/>
            <a:round/>
          </a:ln>
          <a:effectLst/>
        </p:spPr>
        <p:txBody>
          <a:bodyPr wrap="square" lIns="17144" tIns="17144" rIns="17144" bIns="17144" numCol="1" anchor="t">
            <a:noAutofit/>
          </a:bodyPr>
          <a:lstStyle/>
          <a:p>
            <a:endParaRPr sz="900">
              <a:latin typeface="Heebo" pitchFamily="2" charset="-79"/>
              <a:cs typeface="Heebo" pitchFamily="2" charset="-79"/>
            </a:endParaRPr>
          </a:p>
        </p:txBody>
      </p:sp>
      <p:sp>
        <p:nvSpPr>
          <p:cNvPr id="2212" name="Line"/>
          <p:cNvSpPr/>
          <p:nvPr/>
        </p:nvSpPr>
        <p:spPr>
          <a:xfrm rot="10800000" flipH="1">
            <a:off x="4080051" y="2850912"/>
            <a:ext cx="472226" cy="275300"/>
          </a:xfrm>
          <a:custGeom>
            <a:avLst/>
            <a:gdLst/>
            <a:ahLst/>
            <a:cxnLst>
              <a:cxn ang="0">
                <a:pos x="wd2" y="hd2"/>
              </a:cxn>
              <a:cxn ang="5400000">
                <a:pos x="wd2" y="hd2"/>
              </a:cxn>
              <a:cxn ang="10800000">
                <a:pos x="wd2" y="hd2"/>
              </a:cxn>
              <a:cxn ang="16200000">
                <a:pos x="wd2" y="hd2"/>
              </a:cxn>
            </a:cxnLst>
            <a:rect l="0" t="0" r="r" b="b"/>
            <a:pathLst>
              <a:path w="21600" h="21193" extrusionOk="0">
                <a:moveTo>
                  <a:pt x="0" y="0"/>
                </a:moveTo>
                <a:cubicBezTo>
                  <a:pt x="2543" y="532"/>
                  <a:pt x="4918" y="2375"/>
                  <a:pt x="6806" y="5260"/>
                </a:cubicBezTo>
                <a:cubicBezTo>
                  <a:pt x="8884" y="8436"/>
                  <a:pt x="10258" y="12742"/>
                  <a:pt x="12369" y="15923"/>
                </a:cubicBezTo>
                <a:cubicBezTo>
                  <a:pt x="14890" y="19720"/>
                  <a:pt x="18229" y="21600"/>
                  <a:pt x="21600" y="21119"/>
                </a:cubicBezTo>
              </a:path>
            </a:pathLst>
          </a:custGeom>
          <a:noFill/>
          <a:ln w="25400" cap="flat">
            <a:solidFill>
              <a:schemeClr val="accent3"/>
            </a:solidFill>
            <a:prstDash val="solid"/>
            <a:round/>
          </a:ln>
          <a:effectLst/>
        </p:spPr>
        <p:txBody>
          <a:bodyPr wrap="square" lIns="17144" tIns="17144" rIns="17144" bIns="17144" numCol="1" anchor="t">
            <a:noAutofit/>
          </a:bodyPr>
          <a:lstStyle/>
          <a:p>
            <a:endParaRPr sz="900">
              <a:latin typeface="Heebo" pitchFamily="2" charset="-79"/>
              <a:cs typeface="Heebo" pitchFamily="2" charset="-79"/>
            </a:endParaRPr>
          </a:p>
        </p:txBody>
      </p:sp>
      <p:sp>
        <p:nvSpPr>
          <p:cNvPr id="2213" name="Line"/>
          <p:cNvSpPr/>
          <p:nvPr/>
        </p:nvSpPr>
        <p:spPr>
          <a:xfrm flipH="1">
            <a:off x="4084572" y="3129145"/>
            <a:ext cx="454916" cy="0"/>
          </a:xfrm>
          <a:prstGeom prst="line">
            <a:avLst/>
          </a:prstGeom>
          <a:noFill/>
          <a:ln w="25400" cap="flat">
            <a:solidFill>
              <a:schemeClr val="accent3"/>
            </a:solidFill>
            <a:prstDash val="solid"/>
            <a:round/>
          </a:ln>
          <a:effectLst/>
        </p:spPr>
        <p:txBody>
          <a:bodyPr wrap="square" lIns="17144" tIns="17144" rIns="17144" bIns="17144" numCol="1" anchor="t">
            <a:noAutofit/>
          </a:bodyPr>
          <a:lstStyle/>
          <a:p>
            <a:endParaRPr sz="900">
              <a:latin typeface="Heebo" pitchFamily="2" charset="-79"/>
              <a:cs typeface="Heebo" pitchFamily="2" charset="-79"/>
            </a:endParaRPr>
          </a:p>
        </p:txBody>
      </p:sp>
      <p:sp>
        <p:nvSpPr>
          <p:cNvPr id="2216"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4554904" y="3890433"/>
            <a:ext cx="1253392" cy="1769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p>
            <a:pPr algn="l">
              <a:defRPr sz="2000">
                <a:solidFill>
                  <a:srgbClr val="9D9F9D"/>
                </a:solidFill>
                <a:latin typeface="Barlow Medium"/>
                <a:ea typeface="Barlow Medium"/>
                <a:cs typeface="Barlow Medium"/>
                <a:sym typeface="Barlow Medium"/>
              </a:defRPr>
            </a:pPr>
            <a:r>
              <a:rPr lang="pt-BR" sz="900" dirty="0">
                <a:solidFill>
                  <a:schemeClr val="tx1">
                    <a:lumMod val="75000"/>
                    <a:lumOff val="25000"/>
                  </a:schemeClr>
                </a:solidFill>
                <a:latin typeface="Heebo" pitchFamily="2" charset="-79"/>
                <a:ea typeface="Barlow Bold"/>
                <a:cs typeface="Heebo" pitchFamily="2" charset="-79"/>
                <a:sym typeface="Barlow Bold"/>
              </a:rPr>
              <a:t>item escrito aqui</a:t>
            </a:r>
          </a:p>
        </p:txBody>
      </p:sp>
      <p:sp>
        <p:nvSpPr>
          <p:cNvPr id="2217"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4554904" y="4161896"/>
            <a:ext cx="1253392" cy="1769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p>
            <a:pPr algn="l">
              <a:defRPr sz="2000">
                <a:solidFill>
                  <a:srgbClr val="9D9F9D"/>
                </a:solidFill>
                <a:latin typeface="Barlow Medium"/>
                <a:ea typeface="Barlow Medium"/>
                <a:cs typeface="Barlow Medium"/>
                <a:sym typeface="Barlow Medium"/>
              </a:defRPr>
            </a:pPr>
            <a:r>
              <a:rPr lang="pt-BR" sz="900" dirty="0">
                <a:solidFill>
                  <a:schemeClr val="tx1">
                    <a:lumMod val="75000"/>
                    <a:lumOff val="25000"/>
                  </a:schemeClr>
                </a:solidFill>
                <a:latin typeface="Heebo" pitchFamily="2" charset="-79"/>
                <a:ea typeface="Barlow Bold"/>
                <a:cs typeface="Heebo" pitchFamily="2" charset="-79"/>
                <a:sym typeface="Barlow Bold"/>
              </a:rPr>
              <a:t>item escrito aqui</a:t>
            </a:r>
          </a:p>
        </p:txBody>
      </p:sp>
      <p:sp>
        <p:nvSpPr>
          <p:cNvPr id="2218"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4554904" y="4433359"/>
            <a:ext cx="1253392" cy="1769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p>
            <a:pPr algn="l">
              <a:defRPr sz="2000">
                <a:solidFill>
                  <a:srgbClr val="9D9F9D"/>
                </a:solidFill>
                <a:latin typeface="Barlow Medium"/>
                <a:ea typeface="Barlow Medium"/>
                <a:cs typeface="Barlow Medium"/>
                <a:sym typeface="Barlow Medium"/>
              </a:defRPr>
            </a:pPr>
            <a:r>
              <a:rPr lang="pt-BR" sz="900" dirty="0">
                <a:solidFill>
                  <a:schemeClr val="tx1">
                    <a:lumMod val="75000"/>
                    <a:lumOff val="25000"/>
                  </a:schemeClr>
                </a:solidFill>
                <a:latin typeface="Heebo" pitchFamily="2" charset="-79"/>
                <a:ea typeface="Barlow Bold"/>
                <a:cs typeface="Heebo" pitchFamily="2" charset="-79"/>
                <a:sym typeface="Barlow Bold"/>
              </a:rPr>
              <a:t>item escrito aqui</a:t>
            </a:r>
          </a:p>
        </p:txBody>
      </p:sp>
      <p:sp>
        <p:nvSpPr>
          <p:cNvPr id="2220" name="Line"/>
          <p:cNvSpPr/>
          <p:nvPr/>
        </p:nvSpPr>
        <p:spPr>
          <a:xfrm>
            <a:off x="4080050" y="4239181"/>
            <a:ext cx="472225" cy="275300"/>
          </a:xfrm>
          <a:custGeom>
            <a:avLst/>
            <a:gdLst/>
            <a:ahLst/>
            <a:cxnLst>
              <a:cxn ang="0">
                <a:pos x="wd2" y="hd2"/>
              </a:cxn>
              <a:cxn ang="5400000">
                <a:pos x="wd2" y="hd2"/>
              </a:cxn>
              <a:cxn ang="10800000">
                <a:pos x="wd2" y="hd2"/>
              </a:cxn>
              <a:cxn ang="16200000">
                <a:pos x="wd2" y="hd2"/>
              </a:cxn>
            </a:cxnLst>
            <a:rect l="0" t="0" r="r" b="b"/>
            <a:pathLst>
              <a:path w="21600" h="21193" extrusionOk="0">
                <a:moveTo>
                  <a:pt x="0" y="0"/>
                </a:moveTo>
                <a:cubicBezTo>
                  <a:pt x="2543" y="532"/>
                  <a:pt x="4918" y="2375"/>
                  <a:pt x="6806" y="5260"/>
                </a:cubicBezTo>
                <a:cubicBezTo>
                  <a:pt x="8884" y="8436"/>
                  <a:pt x="10258" y="12742"/>
                  <a:pt x="12369" y="15923"/>
                </a:cubicBezTo>
                <a:cubicBezTo>
                  <a:pt x="14890" y="19720"/>
                  <a:pt x="18229" y="21600"/>
                  <a:pt x="21600" y="21119"/>
                </a:cubicBezTo>
              </a:path>
            </a:pathLst>
          </a:custGeom>
          <a:noFill/>
          <a:ln w="25400" cap="flat">
            <a:solidFill>
              <a:srgbClr val="535353"/>
            </a:solidFill>
            <a:prstDash val="solid"/>
            <a:round/>
          </a:ln>
          <a:effectLst/>
        </p:spPr>
        <p:txBody>
          <a:bodyPr wrap="square" lIns="17144" tIns="17144" rIns="17144" bIns="17144" numCol="1" anchor="t">
            <a:noAutofit/>
          </a:bodyPr>
          <a:lstStyle/>
          <a:p>
            <a:endParaRPr sz="900">
              <a:latin typeface="Heebo" pitchFamily="2" charset="-79"/>
              <a:cs typeface="Heebo" pitchFamily="2" charset="-79"/>
            </a:endParaRPr>
          </a:p>
        </p:txBody>
      </p:sp>
      <p:sp>
        <p:nvSpPr>
          <p:cNvPr id="2221" name="Line"/>
          <p:cNvSpPr/>
          <p:nvPr/>
        </p:nvSpPr>
        <p:spPr>
          <a:xfrm rot="10800000" flipH="1">
            <a:off x="4080050" y="3960574"/>
            <a:ext cx="472225" cy="275300"/>
          </a:xfrm>
          <a:custGeom>
            <a:avLst/>
            <a:gdLst/>
            <a:ahLst/>
            <a:cxnLst>
              <a:cxn ang="0">
                <a:pos x="wd2" y="hd2"/>
              </a:cxn>
              <a:cxn ang="5400000">
                <a:pos x="wd2" y="hd2"/>
              </a:cxn>
              <a:cxn ang="10800000">
                <a:pos x="wd2" y="hd2"/>
              </a:cxn>
              <a:cxn ang="16200000">
                <a:pos x="wd2" y="hd2"/>
              </a:cxn>
            </a:cxnLst>
            <a:rect l="0" t="0" r="r" b="b"/>
            <a:pathLst>
              <a:path w="21600" h="21193" extrusionOk="0">
                <a:moveTo>
                  <a:pt x="0" y="0"/>
                </a:moveTo>
                <a:cubicBezTo>
                  <a:pt x="2543" y="532"/>
                  <a:pt x="4918" y="2375"/>
                  <a:pt x="6806" y="5260"/>
                </a:cubicBezTo>
                <a:cubicBezTo>
                  <a:pt x="8884" y="8436"/>
                  <a:pt x="10258" y="12742"/>
                  <a:pt x="12369" y="15923"/>
                </a:cubicBezTo>
                <a:cubicBezTo>
                  <a:pt x="14890" y="19720"/>
                  <a:pt x="18229" y="21600"/>
                  <a:pt x="21600" y="21119"/>
                </a:cubicBezTo>
              </a:path>
            </a:pathLst>
          </a:custGeom>
          <a:noFill/>
          <a:ln w="25400" cap="flat">
            <a:solidFill>
              <a:srgbClr val="535353"/>
            </a:solidFill>
            <a:prstDash val="solid"/>
            <a:round/>
          </a:ln>
          <a:effectLst/>
        </p:spPr>
        <p:txBody>
          <a:bodyPr wrap="square" lIns="17144" tIns="17144" rIns="17144" bIns="17144" numCol="1" anchor="t">
            <a:noAutofit/>
          </a:bodyPr>
          <a:lstStyle/>
          <a:p>
            <a:endParaRPr sz="900">
              <a:latin typeface="Heebo" pitchFamily="2" charset="-79"/>
              <a:cs typeface="Heebo" pitchFamily="2" charset="-79"/>
            </a:endParaRPr>
          </a:p>
        </p:txBody>
      </p:sp>
      <p:sp>
        <p:nvSpPr>
          <p:cNvPr id="2222" name="Line"/>
          <p:cNvSpPr/>
          <p:nvPr/>
        </p:nvSpPr>
        <p:spPr>
          <a:xfrm flipH="1">
            <a:off x="4084571" y="4238808"/>
            <a:ext cx="454916" cy="0"/>
          </a:xfrm>
          <a:prstGeom prst="line">
            <a:avLst/>
          </a:prstGeom>
          <a:noFill/>
          <a:ln w="25400" cap="flat">
            <a:solidFill>
              <a:srgbClr val="535353"/>
            </a:solidFill>
            <a:prstDash val="solid"/>
            <a:round/>
          </a:ln>
          <a:effectLst/>
        </p:spPr>
        <p:txBody>
          <a:bodyPr wrap="square" lIns="17144" tIns="17144" rIns="17144" bIns="17144" numCol="1" anchor="t">
            <a:noAutofit/>
          </a:bodyPr>
          <a:lstStyle/>
          <a:p>
            <a:endParaRPr sz="900">
              <a:latin typeface="Heebo" pitchFamily="2" charset="-79"/>
              <a:cs typeface="Heebo" pitchFamily="2" charset="-79"/>
            </a:endParaRPr>
          </a:p>
        </p:txBody>
      </p:sp>
      <p:sp>
        <p:nvSpPr>
          <p:cNvPr id="2225"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7702917" y="3334808"/>
            <a:ext cx="1253392" cy="1769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p>
            <a:pPr algn="l">
              <a:defRPr sz="2000">
                <a:solidFill>
                  <a:srgbClr val="9D9F9D"/>
                </a:solidFill>
                <a:latin typeface="Barlow Medium"/>
                <a:ea typeface="Barlow Medium"/>
                <a:cs typeface="Barlow Medium"/>
                <a:sym typeface="Barlow Medium"/>
              </a:defRPr>
            </a:pPr>
            <a:r>
              <a:rPr lang="pt-BR" sz="900" dirty="0">
                <a:solidFill>
                  <a:schemeClr val="tx1">
                    <a:lumMod val="75000"/>
                    <a:lumOff val="25000"/>
                  </a:schemeClr>
                </a:solidFill>
                <a:latin typeface="Heebo" pitchFamily="2" charset="-79"/>
                <a:ea typeface="Barlow Bold"/>
                <a:cs typeface="Heebo" pitchFamily="2" charset="-79"/>
                <a:sym typeface="Barlow Bold"/>
              </a:rPr>
              <a:t>item escrito aqui</a:t>
            </a:r>
          </a:p>
        </p:txBody>
      </p:sp>
      <p:sp>
        <p:nvSpPr>
          <p:cNvPr id="2226"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7702917" y="3606271"/>
            <a:ext cx="1253392" cy="1769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p>
            <a:pPr algn="l">
              <a:defRPr sz="2000">
                <a:solidFill>
                  <a:srgbClr val="9D9F9D"/>
                </a:solidFill>
                <a:latin typeface="Barlow Medium"/>
                <a:ea typeface="Barlow Medium"/>
                <a:cs typeface="Barlow Medium"/>
                <a:sym typeface="Barlow Medium"/>
              </a:defRPr>
            </a:pPr>
            <a:r>
              <a:rPr lang="pt-BR" sz="900" dirty="0">
                <a:solidFill>
                  <a:schemeClr val="tx1">
                    <a:lumMod val="75000"/>
                    <a:lumOff val="25000"/>
                  </a:schemeClr>
                </a:solidFill>
                <a:latin typeface="Heebo" pitchFamily="2" charset="-79"/>
                <a:ea typeface="Barlow Bold"/>
                <a:cs typeface="Heebo" pitchFamily="2" charset="-79"/>
                <a:sym typeface="Barlow Bold"/>
              </a:rPr>
              <a:t>item escrito aqui</a:t>
            </a:r>
          </a:p>
        </p:txBody>
      </p:sp>
      <p:sp>
        <p:nvSpPr>
          <p:cNvPr id="2227"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7702917" y="3877734"/>
            <a:ext cx="1253392" cy="1769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p>
            <a:pPr algn="l">
              <a:defRPr sz="2000">
                <a:solidFill>
                  <a:srgbClr val="9D9F9D"/>
                </a:solidFill>
                <a:latin typeface="Barlow Medium"/>
                <a:ea typeface="Barlow Medium"/>
                <a:cs typeface="Barlow Medium"/>
                <a:sym typeface="Barlow Medium"/>
              </a:defRPr>
            </a:pPr>
            <a:r>
              <a:rPr lang="pt-BR" sz="900" dirty="0">
                <a:solidFill>
                  <a:schemeClr val="tx1">
                    <a:lumMod val="75000"/>
                    <a:lumOff val="25000"/>
                  </a:schemeClr>
                </a:solidFill>
                <a:latin typeface="Heebo" pitchFamily="2" charset="-79"/>
                <a:ea typeface="Barlow Bold"/>
                <a:cs typeface="Heebo" pitchFamily="2" charset="-79"/>
                <a:sym typeface="Barlow Bold"/>
              </a:rPr>
              <a:t>item escrito aqui</a:t>
            </a:r>
          </a:p>
        </p:txBody>
      </p:sp>
      <p:sp>
        <p:nvSpPr>
          <p:cNvPr id="2229" name="Line"/>
          <p:cNvSpPr/>
          <p:nvPr/>
        </p:nvSpPr>
        <p:spPr>
          <a:xfrm>
            <a:off x="7228063" y="3683556"/>
            <a:ext cx="472225" cy="275300"/>
          </a:xfrm>
          <a:custGeom>
            <a:avLst/>
            <a:gdLst/>
            <a:ahLst/>
            <a:cxnLst>
              <a:cxn ang="0">
                <a:pos x="wd2" y="hd2"/>
              </a:cxn>
              <a:cxn ang="5400000">
                <a:pos x="wd2" y="hd2"/>
              </a:cxn>
              <a:cxn ang="10800000">
                <a:pos x="wd2" y="hd2"/>
              </a:cxn>
              <a:cxn ang="16200000">
                <a:pos x="wd2" y="hd2"/>
              </a:cxn>
            </a:cxnLst>
            <a:rect l="0" t="0" r="r" b="b"/>
            <a:pathLst>
              <a:path w="21600" h="21193" extrusionOk="0">
                <a:moveTo>
                  <a:pt x="0" y="0"/>
                </a:moveTo>
                <a:cubicBezTo>
                  <a:pt x="2543" y="532"/>
                  <a:pt x="4918" y="2375"/>
                  <a:pt x="6806" y="5260"/>
                </a:cubicBezTo>
                <a:cubicBezTo>
                  <a:pt x="8884" y="8436"/>
                  <a:pt x="10258" y="12742"/>
                  <a:pt x="12369" y="15923"/>
                </a:cubicBezTo>
                <a:cubicBezTo>
                  <a:pt x="14890" y="19720"/>
                  <a:pt x="18229" y="21600"/>
                  <a:pt x="21600" y="21119"/>
                </a:cubicBezTo>
              </a:path>
            </a:pathLst>
          </a:custGeom>
          <a:noFill/>
          <a:ln w="25400" cap="flat">
            <a:solidFill>
              <a:schemeClr val="accent3"/>
            </a:solidFill>
            <a:prstDash val="solid"/>
            <a:round/>
          </a:ln>
          <a:effectLst/>
        </p:spPr>
        <p:txBody>
          <a:bodyPr wrap="square" lIns="17144" tIns="17144" rIns="17144" bIns="17144" numCol="1" anchor="t">
            <a:noAutofit/>
          </a:bodyPr>
          <a:lstStyle/>
          <a:p>
            <a:endParaRPr sz="900">
              <a:latin typeface="Heebo" pitchFamily="2" charset="-79"/>
              <a:cs typeface="Heebo" pitchFamily="2" charset="-79"/>
            </a:endParaRPr>
          </a:p>
        </p:txBody>
      </p:sp>
      <p:sp>
        <p:nvSpPr>
          <p:cNvPr id="2230" name="Line"/>
          <p:cNvSpPr/>
          <p:nvPr/>
        </p:nvSpPr>
        <p:spPr>
          <a:xfrm rot="10800000" flipH="1">
            <a:off x="7228063" y="3404949"/>
            <a:ext cx="472225" cy="275300"/>
          </a:xfrm>
          <a:custGeom>
            <a:avLst/>
            <a:gdLst/>
            <a:ahLst/>
            <a:cxnLst>
              <a:cxn ang="0">
                <a:pos x="wd2" y="hd2"/>
              </a:cxn>
              <a:cxn ang="5400000">
                <a:pos x="wd2" y="hd2"/>
              </a:cxn>
              <a:cxn ang="10800000">
                <a:pos x="wd2" y="hd2"/>
              </a:cxn>
              <a:cxn ang="16200000">
                <a:pos x="wd2" y="hd2"/>
              </a:cxn>
            </a:cxnLst>
            <a:rect l="0" t="0" r="r" b="b"/>
            <a:pathLst>
              <a:path w="21600" h="21193" extrusionOk="0">
                <a:moveTo>
                  <a:pt x="0" y="0"/>
                </a:moveTo>
                <a:cubicBezTo>
                  <a:pt x="2543" y="532"/>
                  <a:pt x="4918" y="2375"/>
                  <a:pt x="6806" y="5260"/>
                </a:cubicBezTo>
                <a:cubicBezTo>
                  <a:pt x="8884" y="8436"/>
                  <a:pt x="10258" y="12742"/>
                  <a:pt x="12369" y="15923"/>
                </a:cubicBezTo>
                <a:cubicBezTo>
                  <a:pt x="14890" y="19720"/>
                  <a:pt x="18229" y="21600"/>
                  <a:pt x="21600" y="21119"/>
                </a:cubicBezTo>
              </a:path>
            </a:pathLst>
          </a:custGeom>
          <a:noFill/>
          <a:ln w="25400" cap="flat">
            <a:solidFill>
              <a:schemeClr val="accent3"/>
            </a:solidFill>
            <a:prstDash val="solid"/>
            <a:round/>
          </a:ln>
          <a:effectLst/>
        </p:spPr>
        <p:txBody>
          <a:bodyPr wrap="square" lIns="17144" tIns="17144" rIns="17144" bIns="17144" numCol="1" anchor="t">
            <a:noAutofit/>
          </a:bodyPr>
          <a:lstStyle/>
          <a:p>
            <a:endParaRPr sz="900">
              <a:latin typeface="Heebo" pitchFamily="2" charset="-79"/>
              <a:cs typeface="Heebo" pitchFamily="2" charset="-79"/>
            </a:endParaRPr>
          </a:p>
        </p:txBody>
      </p:sp>
      <p:sp>
        <p:nvSpPr>
          <p:cNvPr id="2231" name="Line"/>
          <p:cNvSpPr/>
          <p:nvPr/>
        </p:nvSpPr>
        <p:spPr>
          <a:xfrm flipH="1">
            <a:off x="7232584" y="3683183"/>
            <a:ext cx="454916" cy="0"/>
          </a:xfrm>
          <a:prstGeom prst="line">
            <a:avLst/>
          </a:prstGeom>
          <a:noFill/>
          <a:ln w="25400" cap="flat">
            <a:solidFill>
              <a:schemeClr val="accent3"/>
            </a:solidFill>
            <a:prstDash val="solid"/>
            <a:round/>
          </a:ln>
          <a:effectLst/>
        </p:spPr>
        <p:txBody>
          <a:bodyPr wrap="square" lIns="17144" tIns="17144" rIns="17144" bIns="17144" numCol="1" anchor="t">
            <a:noAutofit/>
          </a:bodyPr>
          <a:lstStyle/>
          <a:p>
            <a:endParaRPr sz="900">
              <a:latin typeface="Heebo" pitchFamily="2" charset="-79"/>
              <a:cs typeface="Heebo" pitchFamily="2" charset="-79"/>
            </a:endParaRPr>
          </a:p>
        </p:txBody>
      </p:sp>
      <p:sp>
        <p:nvSpPr>
          <p:cNvPr id="2234"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7702917" y="2220383"/>
            <a:ext cx="1253392" cy="1769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p>
            <a:pPr algn="l">
              <a:defRPr sz="2000">
                <a:solidFill>
                  <a:srgbClr val="9D9F9D"/>
                </a:solidFill>
                <a:latin typeface="Barlow Medium"/>
                <a:ea typeface="Barlow Medium"/>
                <a:cs typeface="Barlow Medium"/>
                <a:sym typeface="Barlow Medium"/>
              </a:defRPr>
            </a:pPr>
            <a:r>
              <a:rPr lang="pt-BR" sz="900" dirty="0">
                <a:solidFill>
                  <a:schemeClr val="tx1">
                    <a:lumMod val="75000"/>
                    <a:lumOff val="25000"/>
                  </a:schemeClr>
                </a:solidFill>
                <a:latin typeface="Heebo" pitchFamily="2" charset="-79"/>
                <a:ea typeface="Barlow Bold"/>
                <a:cs typeface="Heebo" pitchFamily="2" charset="-79"/>
                <a:sym typeface="Barlow Bold"/>
              </a:rPr>
              <a:t>item escrito aqui</a:t>
            </a:r>
          </a:p>
        </p:txBody>
      </p:sp>
      <p:sp>
        <p:nvSpPr>
          <p:cNvPr id="2235"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7702917" y="2491846"/>
            <a:ext cx="1253392" cy="1769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p>
            <a:pPr algn="l">
              <a:defRPr sz="2000">
                <a:solidFill>
                  <a:srgbClr val="9D9F9D"/>
                </a:solidFill>
                <a:latin typeface="Barlow Medium"/>
                <a:ea typeface="Barlow Medium"/>
                <a:cs typeface="Barlow Medium"/>
                <a:sym typeface="Barlow Medium"/>
              </a:defRPr>
            </a:pPr>
            <a:r>
              <a:rPr lang="pt-BR" sz="900" dirty="0">
                <a:solidFill>
                  <a:schemeClr val="tx1">
                    <a:lumMod val="75000"/>
                    <a:lumOff val="25000"/>
                  </a:schemeClr>
                </a:solidFill>
                <a:latin typeface="Heebo" pitchFamily="2" charset="-79"/>
                <a:ea typeface="Barlow Bold"/>
                <a:cs typeface="Heebo" pitchFamily="2" charset="-79"/>
                <a:sym typeface="Barlow Bold"/>
              </a:rPr>
              <a:t>item escrito aqui</a:t>
            </a:r>
          </a:p>
        </p:txBody>
      </p:sp>
      <p:sp>
        <p:nvSpPr>
          <p:cNvPr id="2236"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7702917" y="2763309"/>
            <a:ext cx="1253392" cy="1769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p>
            <a:pPr algn="l">
              <a:defRPr sz="2000">
                <a:solidFill>
                  <a:srgbClr val="9D9F9D"/>
                </a:solidFill>
                <a:latin typeface="Barlow Medium"/>
                <a:ea typeface="Barlow Medium"/>
                <a:cs typeface="Barlow Medium"/>
                <a:sym typeface="Barlow Medium"/>
              </a:defRPr>
            </a:pPr>
            <a:r>
              <a:rPr lang="pt-BR" sz="900" dirty="0">
                <a:solidFill>
                  <a:schemeClr val="tx1">
                    <a:lumMod val="75000"/>
                    <a:lumOff val="25000"/>
                  </a:schemeClr>
                </a:solidFill>
                <a:latin typeface="Heebo" pitchFamily="2" charset="-79"/>
                <a:ea typeface="Barlow Bold"/>
                <a:cs typeface="Heebo" pitchFamily="2" charset="-79"/>
                <a:sym typeface="Barlow Bold"/>
              </a:rPr>
              <a:t>item escrito aqui</a:t>
            </a:r>
          </a:p>
        </p:txBody>
      </p:sp>
      <p:sp>
        <p:nvSpPr>
          <p:cNvPr id="2238" name="Line"/>
          <p:cNvSpPr/>
          <p:nvPr/>
        </p:nvSpPr>
        <p:spPr>
          <a:xfrm>
            <a:off x="7228063" y="2569131"/>
            <a:ext cx="472225" cy="275300"/>
          </a:xfrm>
          <a:custGeom>
            <a:avLst/>
            <a:gdLst/>
            <a:ahLst/>
            <a:cxnLst>
              <a:cxn ang="0">
                <a:pos x="wd2" y="hd2"/>
              </a:cxn>
              <a:cxn ang="5400000">
                <a:pos x="wd2" y="hd2"/>
              </a:cxn>
              <a:cxn ang="10800000">
                <a:pos x="wd2" y="hd2"/>
              </a:cxn>
              <a:cxn ang="16200000">
                <a:pos x="wd2" y="hd2"/>
              </a:cxn>
            </a:cxnLst>
            <a:rect l="0" t="0" r="r" b="b"/>
            <a:pathLst>
              <a:path w="21600" h="21193" extrusionOk="0">
                <a:moveTo>
                  <a:pt x="0" y="0"/>
                </a:moveTo>
                <a:cubicBezTo>
                  <a:pt x="2543" y="532"/>
                  <a:pt x="4918" y="2375"/>
                  <a:pt x="6806" y="5260"/>
                </a:cubicBezTo>
                <a:cubicBezTo>
                  <a:pt x="8884" y="8436"/>
                  <a:pt x="10258" y="12742"/>
                  <a:pt x="12369" y="15923"/>
                </a:cubicBezTo>
                <a:cubicBezTo>
                  <a:pt x="14890" y="19720"/>
                  <a:pt x="18229" y="21600"/>
                  <a:pt x="21600" y="21119"/>
                </a:cubicBezTo>
              </a:path>
            </a:pathLst>
          </a:custGeom>
          <a:noFill/>
          <a:ln w="25400" cap="flat">
            <a:solidFill>
              <a:schemeClr val="accent1"/>
            </a:solidFill>
            <a:prstDash val="solid"/>
            <a:round/>
          </a:ln>
          <a:effectLst/>
        </p:spPr>
        <p:txBody>
          <a:bodyPr wrap="square" lIns="17144" tIns="17144" rIns="17144" bIns="17144" numCol="1" anchor="t">
            <a:noAutofit/>
          </a:bodyPr>
          <a:lstStyle/>
          <a:p>
            <a:endParaRPr sz="900">
              <a:latin typeface="Heebo" pitchFamily="2" charset="-79"/>
              <a:cs typeface="Heebo" pitchFamily="2" charset="-79"/>
            </a:endParaRPr>
          </a:p>
        </p:txBody>
      </p:sp>
      <p:sp>
        <p:nvSpPr>
          <p:cNvPr id="2239" name="Line"/>
          <p:cNvSpPr/>
          <p:nvPr/>
        </p:nvSpPr>
        <p:spPr>
          <a:xfrm rot="10800000" flipH="1">
            <a:off x="7228063" y="2290524"/>
            <a:ext cx="472225" cy="275300"/>
          </a:xfrm>
          <a:custGeom>
            <a:avLst/>
            <a:gdLst/>
            <a:ahLst/>
            <a:cxnLst>
              <a:cxn ang="0">
                <a:pos x="wd2" y="hd2"/>
              </a:cxn>
              <a:cxn ang="5400000">
                <a:pos x="wd2" y="hd2"/>
              </a:cxn>
              <a:cxn ang="10800000">
                <a:pos x="wd2" y="hd2"/>
              </a:cxn>
              <a:cxn ang="16200000">
                <a:pos x="wd2" y="hd2"/>
              </a:cxn>
            </a:cxnLst>
            <a:rect l="0" t="0" r="r" b="b"/>
            <a:pathLst>
              <a:path w="21600" h="21193" extrusionOk="0">
                <a:moveTo>
                  <a:pt x="0" y="0"/>
                </a:moveTo>
                <a:cubicBezTo>
                  <a:pt x="2543" y="532"/>
                  <a:pt x="4918" y="2375"/>
                  <a:pt x="6806" y="5260"/>
                </a:cubicBezTo>
                <a:cubicBezTo>
                  <a:pt x="8884" y="8436"/>
                  <a:pt x="10258" y="12742"/>
                  <a:pt x="12369" y="15923"/>
                </a:cubicBezTo>
                <a:cubicBezTo>
                  <a:pt x="14890" y="19720"/>
                  <a:pt x="18229" y="21600"/>
                  <a:pt x="21600" y="21119"/>
                </a:cubicBezTo>
              </a:path>
            </a:pathLst>
          </a:custGeom>
          <a:noFill/>
          <a:ln w="25400" cap="flat">
            <a:solidFill>
              <a:schemeClr val="accent1"/>
            </a:solidFill>
            <a:prstDash val="solid"/>
            <a:round/>
          </a:ln>
          <a:effectLst/>
        </p:spPr>
        <p:txBody>
          <a:bodyPr wrap="square" lIns="17144" tIns="17144" rIns="17144" bIns="17144" numCol="1" anchor="t">
            <a:noAutofit/>
          </a:bodyPr>
          <a:lstStyle/>
          <a:p>
            <a:endParaRPr sz="900">
              <a:latin typeface="Heebo" pitchFamily="2" charset="-79"/>
              <a:cs typeface="Heebo" pitchFamily="2" charset="-79"/>
            </a:endParaRPr>
          </a:p>
        </p:txBody>
      </p:sp>
      <p:sp>
        <p:nvSpPr>
          <p:cNvPr id="2240" name="Line"/>
          <p:cNvSpPr/>
          <p:nvPr/>
        </p:nvSpPr>
        <p:spPr>
          <a:xfrm flipH="1">
            <a:off x="7232584" y="2568758"/>
            <a:ext cx="454916" cy="0"/>
          </a:xfrm>
          <a:prstGeom prst="line">
            <a:avLst/>
          </a:prstGeom>
          <a:noFill/>
          <a:ln w="25400" cap="flat">
            <a:solidFill>
              <a:schemeClr val="accent1"/>
            </a:solidFill>
            <a:prstDash val="solid"/>
            <a:round/>
          </a:ln>
          <a:effectLst/>
        </p:spPr>
        <p:txBody>
          <a:bodyPr wrap="square" lIns="17144" tIns="17144" rIns="17144" bIns="17144" numCol="1" anchor="t">
            <a:noAutofit/>
          </a:bodyPr>
          <a:lstStyle/>
          <a:p>
            <a:endParaRPr sz="900">
              <a:latin typeface="Heebo" pitchFamily="2" charset="-79"/>
              <a:cs typeface="Heebo" pitchFamily="2" charset="-79"/>
            </a:endParaRPr>
          </a:p>
        </p:txBody>
      </p:sp>
      <p:sp>
        <p:nvSpPr>
          <p:cNvPr id="2243"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7702917" y="1109662"/>
            <a:ext cx="1253392" cy="1769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p>
            <a:pPr algn="l">
              <a:defRPr sz="2000">
                <a:solidFill>
                  <a:srgbClr val="9D9F9D"/>
                </a:solidFill>
                <a:latin typeface="Barlow Medium"/>
                <a:ea typeface="Barlow Medium"/>
                <a:cs typeface="Barlow Medium"/>
                <a:sym typeface="Barlow Medium"/>
              </a:defRPr>
            </a:pPr>
            <a:r>
              <a:rPr lang="pt-BR" sz="900" dirty="0">
                <a:solidFill>
                  <a:schemeClr val="tx1">
                    <a:lumMod val="75000"/>
                    <a:lumOff val="25000"/>
                  </a:schemeClr>
                </a:solidFill>
                <a:latin typeface="Heebo" pitchFamily="2" charset="-79"/>
                <a:ea typeface="Barlow Bold"/>
                <a:cs typeface="Heebo" pitchFamily="2" charset="-79"/>
                <a:sym typeface="Barlow Bold"/>
              </a:rPr>
              <a:t>item escrito aqui</a:t>
            </a:r>
          </a:p>
        </p:txBody>
      </p:sp>
      <p:sp>
        <p:nvSpPr>
          <p:cNvPr id="2244"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7702917" y="1381125"/>
            <a:ext cx="1253392" cy="1769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p>
            <a:pPr algn="l">
              <a:defRPr sz="2000">
                <a:solidFill>
                  <a:srgbClr val="9D9F9D"/>
                </a:solidFill>
                <a:latin typeface="Barlow Medium"/>
                <a:ea typeface="Barlow Medium"/>
                <a:cs typeface="Barlow Medium"/>
                <a:sym typeface="Barlow Medium"/>
              </a:defRPr>
            </a:pPr>
            <a:r>
              <a:rPr lang="pt-BR" sz="900" dirty="0">
                <a:solidFill>
                  <a:schemeClr val="tx1">
                    <a:lumMod val="75000"/>
                    <a:lumOff val="25000"/>
                  </a:schemeClr>
                </a:solidFill>
                <a:latin typeface="Heebo" pitchFamily="2" charset="-79"/>
                <a:ea typeface="Barlow Bold"/>
                <a:cs typeface="Heebo" pitchFamily="2" charset="-79"/>
                <a:sym typeface="Barlow Bold"/>
              </a:rPr>
              <a:t>item escrito aqui</a:t>
            </a:r>
          </a:p>
        </p:txBody>
      </p:sp>
      <p:sp>
        <p:nvSpPr>
          <p:cNvPr id="2245"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7702917" y="1652588"/>
            <a:ext cx="1253392" cy="1769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p>
            <a:pPr algn="l">
              <a:defRPr sz="2000">
                <a:solidFill>
                  <a:srgbClr val="9D9F9D"/>
                </a:solidFill>
                <a:latin typeface="Barlow Medium"/>
                <a:ea typeface="Barlow Medium"/>
                <a:cs typeface="Barlow Medium"/>
                <a:sym typeface="Barlow Medium"/>
              </a:defRPr>
            </a:pPr>
            <a:r>
              <a:rPr lang="pt-BR" sz="900" dirty="0">
                <a:solidFill>
                  <a:schemeClr val="tx1">
                    <a:lumMod val="75000"/>
                    <a:lumOff val="25000"/>
                  </a:schemeClr>
                </a:solidFill>
                <a:latin typeface="Heebo" pitchFamily="2" charset="-79"/>
                <a:ea typeface="Barlow Bold"/>
                <a:cs typeface="Heebo" pitchFamily="2" charset="-79"/>
                <a:sym typeface="Barlow Bold"/>
              </a:rPr>
              <a:t>item escrito aqui</a:t>
            </a:r>
          </a:p>
        </p:txBody>
      </p:sp>
      <p:sp>
        <p:nvSpPr>
          <p:cNvPr id="2247" name="Line"/>
          <p:cNvSpPr/>
          <p:nvPr/>
        </p:nvSpPr>
        <p:spPr>
          <a:xfrm>
            <a:off x="7228063" y="1458410"/>
            <a:ext cx="472225" cy="275300"/>
          </a:xfrm>
          <a:custGeom>
            <a:avLst/>
            <a:gdLst/>
            <a:ahLst/>
            <a:cxnLst>
              <a:cxn ang="0">
                <a:pos x="wd2" y="hd2"/>
              </a:cxn>
              <a:cxn ang="5400000">
                <a:pos x="wd2" y="hd2"/>
              </a:cxn>
              <a:cxn ang="10800000">
                <a:pos x="wd2" y="hd2"/>
              </a:cxn>
              <a:cxn ang="16200000">
                <a:pos x="wd2" y="hd2"/>
              </a:cxn>
            </a:cxnLst>
            <a:rect l="0" t="0" r="r" b="b"/>
            <a:pathLst>
              <a:path w="21600" h="21193" extrusionOk="0">
                <a:moveTo>
                  <a:pt x="0" y="0"/>
                </a:moveTo>
                <a:cubicBezTo>
                  <a:pt x="2543" y="532"/>
                  <a:pt x="4918" y="2375"/>
                  <a:pt x="6806" y="5260"/>
                </a:cubicBezTo>
                <a:cubicBezTo>
                  <a:pt x="8884" y="8436"/>
                  <a:pt x="10258" y="12742"/>
                  <a:pt x="12369" y="15923"/>
                </a:cubicBezTo>
                <a:cubicBezTo>
                  <a:pt x="14890" y="19720"/>
                  <a:pt x="18229" y="21600"/>
                  <a:pt x="21600" y="21119"/>
                </a:cubicBezTo>
              </a:path>
            </a:pathLst>
          </a:custGeom>
          <a:noFill/>
          <a:ln w="25400" cap="flat">
            <a:solidFill>
              <a:schemeClr val="accent2"/>
            </a:solidFill>
            <a:prstDash val="solid"/>
            <a:round/>
          </a:ln>
          <a:effectLst/>
        </p:spPr>
        <p:txBody>
          <a:bodyPr wrap="square" lIns="17144" tIns="17144" rIns="17144" bIns="17144" numCol="1" anchor="t">
            <a:noAutofit/>
          </a:bodyPr>
          <a:lstStyle/>
          <a:p>
            <a:endParaRPr sz="900">
              <a:latin typeface="Heebo" pitchFamily="2" charset="-79"/>
              <a:cs typeface="Heebo" pitchFamily="2" charset="-79"/>
            </a:endParaRPr>
          </a:p>
        </p:txBody>
      </p:sp>
      <p:sp>
        <p:nvSpPr>
          <p:cNvPr id="2248" name="Line"/>
          <p:cNvSpPr/>
          <p:nvPr/>
        </p:nvSpPr>
        <p:spPr>
          <a:xfrm rot="10800000" flipH="1">
            <a:off x="7228063" y="1179803"/>
            <a:ext cx="472225" cy="275300"/>
          </a:xfrm>
          <a:custGeom>
            <a:avLst/>
            <a:gdLst/>
            <a:ahLst/>
            <a:cxnLst>
              <a:cxn ang="0">
                <a:pos x="wd2" y="hd2"/>
              </a:cxn>
              <a:cxn ang="5400000">
                <a:pos x="wd2" y="hd2"/>
              </a:cxn>
              <a:cxn ang="10800000">
                <a:pos x="wd2" y="hd2"/>
              </a:cxn>
              <a:cxn ang="16200000">
                <a:pos x="wd2" y="hd2"/>
              </a:cxn>
            </a:cxnLst>
            <a:rect l="0" t="0" r="r" b="b"/>
            <a:pathLst>
              <a:path w="21600" h="21193" extrusionOk="0">
                <a:moveTo>
                  <a:pt x="0" y="0"/>
                </a:moveTo>
                <a:cubicBezTo>
                  <a:pt x="2543" y="532"/>
                  <a:pt x="4918" y="2375"/>
                  <a:pt x="6806" y="5260"/>
                </a:cubicBezTo>
                <a:cubicBezTo>
                  <a:pt x="8884" y="8436"/>
                  <a:pt x="10258" y="12742"/>
                  <a:pt x="12369" y="15923"/>
                </a:cubicBezTo>
                <a:cubicBezTo>
                  <a:pt x="14890" y="19720"/>
                  <a:pt x="18229" y="21600"/>
                  <a:pt x="21600" y="21119"/>
                </a:cubicBezTo>
              </a:path>
            </a:pathLst>
          </a:custGeom>
          <a:noFill/>
          <a:ln w="25400" cap="flat">
            <a:solidFill>
              <a:schemeClr val="accent2"/>
            </a:solidFill>
            <a:prstDash val="solid"/>
            <a:round/>
          </a:ln>
          <a:effectLst/>
        </p:spPr>
        <p:txBody>
          <a:bodyPr wrap="square" lIns="17144" tIns="17144" rIns="17144" bIns="17144" numCol="1" anchor="t">
            <a:noAutofit/>
          </a:bodyPr>
          <a:lstStyle/>
          <a:p>
            <a:endParaRPr sz="900">
              <a:latin typeface="Heebo" pitchFamily="2" charset="-79"/>
              <a:cs typeface="Heebo" pitchFamily="2" charset="-79"/>
            </a:endParaRPr>
          </a:p>
        </p:txBody>
      </p:sp>
      <p:sp>
        <p:nvSpPr>
          <p:cNvPr id="2249" name="Line"/>
          <p:cNvSpPr/>
          <p:nvPr/>
        </p:nvSpPr>
        <p:spPr>
          <a:xfrm flipH="1">
            <a:off x="7232584" y="1458037"/>
            <a:ext cx="454916" cy="0"/>
          </a:xfrm>
          <a:prstGeom prst="line">
            <a:avLst/>
          </a:prstGeom>
          <a:noFill/>
          <a:ln w="25400" cap="flat">
            <a:solidFill>
              <a:schemeClr val="accent2"/>
            </a:solidFill>
            <a:prstDash val="solid"/>
            <a:round/>
          </a:ln>
          <a:effectLst/>
        </p:spPr>
        <p:txBody>
          <a:bodyPr wrap="square" lIns="17144" tIns="17144" rIns="17144" bIns="17144" numCol="1" anchor="t">
            <a:noAutofit/>
          </a:bodyPr>
          <a:lstStyle/>
          <a:p>
            <a:endParaRPr sz="900">
              <a:latin typeface="Heebo" pitchFamily="2" charset="-79"/>
              <a:cs typeface="Heebo" pitchFamily="2" charset="-79"/>
            </a:endParaRPr>
          </a:p>
        </p:txBody>
      </p:sp>
      <p:sp>
        <p:nvSpPr>
          <p:cNvPr id="2252" name="Line"/>
          <p:cNvSpPr/>
          <p:nvPr/>
        </p:nvSpPr>
        <p:spPr>
          <a:xfrm>
            <a:off x="1876091" y="898413"/>
            <a:ext cx="705572" cy="16793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33" y="21542"/>
                  <a:pt x="1051" y="21461"/>
                  <a:pt x="1547" y="21361"/>
                </a:cubicBezTo>
                <a:cubicBezTo>
                  <a:pt x="10732" y="19499"/>
                  <a:pt x="7261" y="14336"/>
                  <a:pt x="6511" y="9914"/>
                </a:cubicBezTo>
                <a:cubicBezTo>
                  <a:pt x="5963" y="6684"/>
                  <a:pt x="8305" y="3401"/>
                  <a:pt x="14324" y="1412"/>
                </a:cubicBezTo>
                <a:cubicBezTo>
                  <a:pt x="16453" y="709"/>
                  <a:pt x="18945" y="225"/>
                  <a:pt x="21600" y="0"/>
                </a:cubicBezTo>
              </a:path>
            </a:pathLst>
          </a:custGeom>
          <a:noFill/>
          <a:ln w="25400" cap="flat">
            <a:solidFill>
              <a:schemeClr val="accent1"/>
            </a:solidFill>
            <a:prstDash val="solid"/>
            <a:round/>
          </a:ln>
          <a:effectLst/>
        </p:spPr>
        <p:txBody>
          <a:bodyPr wrap="square" lIns="17144" tIns="17144" rIns="17144" bIns="17144" numCol="1" anchor="t">
            <a:noAutofit/>
          </a:bodyPr>
          <a:lstStyle/>
          <a:p>
            <a:endParaRPr sz="900">
              <a:latin typeface="Heebo" pitchFamily="2" charset="-79"/>
              <a:cs typeface="Heebo" pitchFamily="2" charset="-79"/>
            </a:endParaRPr>
          </a:p>
        </p:txBody>
      </p:sp>
      <p:sp>
        <p:nvSpPr>
          <p:cNvPr id="2253" name="Line"/>
          <p:cNvSpPr/>
          <p:nvPr/>
        </p:nvSpPr>
        <p:spPr>
          <a:xfrm>
            <a:off x="1877867" y="1342901"/>
            <a:ext cx="3857209" cy="1232167"/>
          </a:xfrm>
          <a:custGeom>
            <a:avLst/>
            <a:gdLst/>
            <a:ahLst/>
            <a:cxnLst>
              <a:cxn ang="0">
                <a:pos x="wd2" y="hd2"/>
              </a:cxn>
              <a:cxn ang="5400000">
                <a:pos x="wd2" y="hd2"/>
              </a:cxn>
              <a:cxn ang="10800000">
                <a:pos x="wd2" y="hd2"/>
              </a:cxn>
              <a:cxn ang="16200000">
                <a:pos x="wd2" y="hd2"/>
              </a:cxn>
            </a:cxnLst>
            <a:rect l="0" t="0" r="r" b="b"/>
            <a:pathLst>
              <a:path w="21600" h="18669" extrusionOk="0">
                <a:moveTo>
                  <a:pt x="0" y="18669"/>
                </a:moveTo>
                <a:cubicBezTo>
                  <a:pt x="263" y="18637"/>
                  <a:pt x="521" y="18446"/>
                  <a:pt x="753" y="18108"/>
                </a:cubicBezTo>
                <a:cubicBezTo>
                  <a:pt x="1972" y="16339"/>
                  <a:pt x="2018" y="12205"/>
                  <a:pt x="2555" y="8851"/>
                </a:cubicBezTo>
                <a:cubicBezTo>
                  <a:pt x="2772" y="7495"/>
                  <a:pt x="3080" y="6261"/>
                  <a:pt x="3456" y="5191"/>
                </a:cubicBezTo>
                <a:cubicBezTo>
                  <a:pt x="6306" y="-2931"/>
                  <a:pt x="10884" y="691"/>
                  <a:pt x="14998" y="1534"/>
                </a:cubicBezTo>
                <a:cubicBezTo>
                  <a:pt x="16098" y="1759"/>
                  <a:pt x="17207" y="1721"/>
                  <a:pt x="18317" y="1698"/>
                </a:cubicBezTo>
                <a:cubicBezTo>
                  <a:pt x="19406" y="1676"/>
                  <a:pt x="20500" y="1671"/>
                  <a:pt x="21600" y="1683"/>
                </a:cubicBezTo>
              </a:path>
            </a:pathLst>
          </a:custGeom>
          <a:noFill/>
          <a:ln w="25400" cap="flat">
            <a:solidFill>
              <a:schemeClr val="accent2"/>
            </a:solidFill>
            <a:prstDash val="solid"/>
            <a:round/>
          </a:ln>
          <a:effectLst/>
        </p:spPr>
        <p:txBody>
          <a:bodyPr wrap="square" lIns="17144" tIns="17144" rIns="17144" bIns="17144" numCol="1" anchor="t">
            <a:noAutofit/>
          </a:bodyPr>
          <a:lstStyle/>
          <a:p>
            <a:endParaRPr sz="900">
              <a:latin typeface="Heebo" pitchFamily="2" charset="-79"/>
              <a:cs typeface="Heebo" pitchFamily="2" charset="-79"/>
            </a:endParaRPr>
          </a:p>
        </p:txBody>
      </p:sp>
      <p:sp>
        <p:nvSpPr>
          <p:cNvPr id="2254" name="Line"/>
          <p:cNvSpPr/>
          <p:nvPr/>
        </p:nvSpPr>
        <p:spPr>
          <a:xfrm>
            <a:off x="1877745" y="2013545"/>
            <a:ext cx="702105" cy="56347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3731" y="21208"/>
                  <a:pt x="7166" y="18916"/>
                  <a:pt x="9496" y="15264"/>
                </a:cubicBezTo>
                <a:cubicBezTo>
                  <a:pt x="11957" y="11404"/>
                  <a:pt x="12987" y="6283"/>
                  <a:pt x="15955" y="3001"/>
                </a:cubicBezTo>
                <a:cubicBezTo>
                  <a:pt x="17524" y="1265"/>
                  <a:pt x="19505" y="211"/>
                  <a:pt x="21600" y="0"/>
                </a:cubicBezTo>
              </a:path>
            </a:pathLst>
          </a:custGeom>
          <a:noFill/>
          <a:ln w="25400" cap="flat">
            <a:solidFill>
              <a:schemeClr val="accent2"/>
            </a:solidFill>
            <a:prstDash val="solid"/>
            <a:round/>
          </a:ln>
          <a:effectLst/>
        </p:spPr>
        <p:txBody>
          <a:bodyPr wrap="square" lIns="17144" tIns="17144" rIns="17144" bIns="17144" numCol="1" anchor="t">
            <a:noAutofit/>
          </a:bodyPr>
          <a:lstStyle/>
          <a:p>
            <a:endParaRPr sz="900">
              <a:latin typeface="Heebo" pitchFamily="2" charset="-79"/>
              <a:cs typeface="Heebo" pitchFamily="2" charset="-79"/>
            </a:endParaRPr>
          </a:p>
        </p:txBody>
      </p:sp>
      <p:sp>
        <p:nvSpPr>
          <p:cNvPr id="2255" name="Line"/>
          <p:cNvSpPr/>
          <p:nvPr/>
        </p:nvSpPr>
        <p:spPr>
          <a:xfrm rot="10800000" flipH="1">
            <a:off x="1876091" y="2581163"/>
            <a:ext cx="705572" cy="16793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33" y="21542"/>
                  <a:pt x="1051" y="21461"/>
                  <a:pt x="1547" y="21361"/>
                </a:cubicBezTo>
                <a:cubicBezTo>
                  <a:pt x="10732" y="19499"/>
                  <a:pt x="7261" y="14336"/>
                  <a:pt x="6511" y="9914"/>
                </a:cubicBezTo>
                <a:cubicBezTo>
                  <a:pt x="5963" y="6684"/>
                  <a:pt x="8305" y="3401"/>
                  <a:pt x="14324" y="1412"/>
                </a:cubicBezTo>
                <a:cubicBezTo>
                  <a:pt x="16453" y="709"/>
                  <a:pt x="18945" y="225"/>
                  <a:pt x="21600" y="0"/>
                </a:cubicBezTo>
              </a:path>
            </a:pathLst>
          </a:custGeom>
          <a:noFill/>
          <a:ln w="25400" cap="flat">
            <a:solidFill>
              <a:srgbClr val="535353"/>
            </a:solidFill>
            <a:prstDash val="solid"/>
            <a:round/>
          </a:ln>
          <a:effectLst/>
        </p:spPr>
        <p:txBody>
          <a:bodyPr wrap="square" lIns="17144" tIns="17144" rIns="17144" bIns="17144" numCol="1" anchor="t">
            <a:noAutofit/>
          </a:bodyPr>
          <a:lstStyle/>
          <a:p>
            <a:endParaRPr sz="900">
              <a:latin typeface="Heebo" pitchFamily="2" charset="-79"/>
              <a:cs typeface="Heebo" pitchFamily="2" charset="-79"/>
            </a:endParaRPr>
          </a:p>
        </p:txBody>
      </p:sp>
      <p:sp>
        <p:nvSpPr>
          <p:cNvPr id="2256" name="Line"/>
          <p:cNvSpPr/>
          <p:nvPr/>
        </p:nvSpPr>
        <p:spPr>
          <a:xfrm rot="10800000" flipH="1">
            <a:off x="1880677" y="2577849"/>
            <a:ext cx="3849921" cy="1226585"/>
          </a:xfrm>
          <a:custGeom>
            <a:avLst/>
            <a:gdLst/>
            <a:ahLst/>
            <a:cxnLst>
              <a:cxn ang="0">
                <a:pos x="wd2" y="hd2"/>
              </a:cxn>
              <a:cxn ang="5400000">
                <a:pos x="wd2" y="hd2"/>
              </a:cxn>
              <a:cxn ang="10800000">
                <a:pos x="wd2" y="hd2"/>
              </a:cxn>
              <a:cxn ang="16200000">
                <a:pos x="wd2" y="hd2"/>
              </a:cxn>
            </a:cxnLst>
            <a:rect l="0" t="0" r="r" b="b"/>
            <a:pathLst>
              <a:path w="21600" h="18666" extrusionOk="0">
                <a:moveTo>
                  <a:pt x="0" y="18666"/>
                </a:moveTo>
                <a:cubicBezTo>
                  <a:pt x="248" y="18648"/>
                  <a:pt x="492" y="18482"/>
                  <a:pt x="714" y="18180"/>
                </a:cubicBezTo>
                <a:cubicBezTo>
                  <a:pt x="1957" y="16484"/>
                  <a:pt x="1985" y="12269"/>
                  <a:pt x="2519" y="8882"/>
                </a:cubicBezTo>
                <a:cubicBezTo>
                  <a:pt x="2734" y="7517"/>
                  <a:pt x="3044" y="6278"/>
                  <a:pt x="3422" y="5205"/>
                </a:cubicBezTo>
                <a:cubicBezTo>
                  <a:pt x="6282" y="-2934"/>
                  <a:pt x="10865" y="688"/>
                  <a:pt x="14985" y="1532"/>
                </a:cubicBezTo>
                <a:cubicBezTo>
                  <a:pt x="16088" y="1758"/>
                  <a:pt x="17198" y="1719"/>
                  <a:pt x="18311" y="1697"/>
                </a:cubicBezTo>
                <a:cubicBezTo>
                  <a:pt x="19402" y="1675"/>
                  <a:pt x="20498" y="1670"/>
                  <a:pt x="21600" y="1682"/>
                </a:cubicBezTo>
              </a:path>
            </a:pathLst>
          </a:custGeom>
          <a:noFill/>
          <a:ln w="25400" cap="flat">
            <a:solidFill>
              <a:schemeClr val="accent3"/>
            </a:solidFill>
            <a:prstDash val="solid"/>
            <a:round/>
          </a:ln>
          <a:effectLst/>
        </p:spPr>
        <p:txBody>
          <a:bodyPr wrap="square" lIns="17144" tIns="17144" rIns="17144" bIns="17144" numCol="1" anchor="t">
            <a:noAutofit/>
          </a:bodyPr>
          <a:lstStyle/>
          <a:p>
            <a:endParaRPr sz="900">
              <a:latin typeface="Heebo" pitchFamily="2" charset="-79"/>
              <a:cs typeface="Heebo" pitchFamily="2" charset="-79"/>
            </a:endParaRPr>
          </a:p>
        </p:txBody>
      </p:sp>
      <p:sp>
        <p:nvSpPr>
          <p:cNvPr id="2257" name="Line"/>
          <p:cNvSpPr/>
          <p:nvPr/>
        </p:nvSpPr>
        <p:spPr>
          <a:xfrm rot="10800000" flipH="1">
            <a:off x="1881798" y="2575708"/>
            <a:ext cx="700424" cy="5601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3711" y="21250"/>
                  <a:pt x="7140" y="18988"/>
                  <a:pt x="9466" y="15355"/>
                </a:cubicBezTo>
                <a:cubicBezTo>
                  <a:pt x="11946" y="11484"/>
                  <a:pt x="12969" y="6324"/>
                  <a:pt x="15941" y="3019"/>
                </a:cubicBezTo>
                <a:cubicBezTo>
                  <a:pt x="17515" y="1269"/>
                  <a:pt x="19501" y="209"/>
                  <a:pt x="21600" y="0"/>
                </a:cubicBezTo>
              </a:path>
            </a:pathLst>
          </a:custGeom>
          <a:noFill/>
          <a:ln w="25400" cap="flat">
            <a:solidFill>
              <a:schemeClr val="accent3"/>
            </a:solidFill>
            <a:prstDash val="solid"/>
            <a:round/>
          </a:ln>
          <a:effectLst/>
        </p:spPr>
        <p:txBody>
          <a:bodyPr wrap="square" lIns="17144" tIns="17144" rIns="17144" bIns="17144" numCol="1" anchor="t">
            <a:noAutofit/>
          </a:bodyPr>
          <a:lstStyle/>
          <a:p>
            <a:endParaRPr sz="900">
              <a:latin typeface="Heebo" pitchFamily="2" charset="-79"/>
              <a:cs typeface="Heebo" pitchFamily="2" charset="-79"/>
            </a:endParaRPr>
          </a:p>
        </p:txBody>
      </p:sp>
      <p:sp>
        <p:nvSpPr>
          <p:cNvPr id="2258" name="Line"/>
          <p:cNvSpPr/>
          <p:nvPr/>
        </p:nvSpPr>
        <p:spPr>
          <a:xfrm flipV="1">
            <a:off x="1879298" y="2576479"/>
            <a:ext cx="3854155" cy="0"/>
          </a:xfrm>
          <a:prstGeom prst="line">
            <a:avLst/>
          </a:prstGeom>
          <a:noFill/>
          <a:ln w="25400" cap="flat">
            <a:solidFill>
              <a:schemeClr val="accent1"/>
            </a:solidFill>
            <a:prstDash val="solid"/>
            <a:round/>
          </a:ln>
          <a:effectLst/>
        </p:spPr>
        <p:txBody>
          <a:bodyPr wrap="square" lIns="17144" tIns="17144" rIns="17144" bIns="17144" numCol="1" anchor="t">
            <a:noAutofit/>
          </a:bodyPr>
          <a:lstStyle/>
          <a:p>
            <a:endParaRPr sz="900">
              <a:latin typeface="Heebo" pitchFamily="2" charset="-79"/>
              <a:cs typeface="Heebo" pitchFamily="2" charset="-79"/>
            </a:endParaRPr>
          </a:p>
        </p:txBody>
      </p:sp>
      <p:sp>
        <p:nvSpPr>
          <p:cNvPr id="114" name="Rounded Rectangle">
            <a:extLst>
              <a:ext uri="{FF2B5EF4-FFF2-40B4-BE49-F238E27FC236}">
                <a16:creationId xmlns:a16="http://schemas.microsoft.com/office/drawing/2014/main" id="{6F7B4410-D752-C0C0-97F1-0B3ED1E82786}"/>
              </a:ext>
            </a:extLst>
          </p:cNvPr>
          <p:cNvSpPr/>
          <p:nvPr/>
        </p:nvSpPr>
        <p:spPr>
          <a:xfrm>
            <a:off x="2582915" y="657406"/>
            <a:ext cx="1492146" cy="488586"/>
          </a:xfrm>
          <a:prstGeom prst="roundRect">
            <a:avLst>
              <a:gd name="adj" fmla="val 15000"/>
            </a:avLst>
          </a:prstGeom>
          <a:solidFill>
            <a:schemeClr val="accent1"/>
          </a:solidFill>
          <a:ln w="12700" cap="flat">
            <a:noFill/>
            <a:miter lim="400000"/>
          </a:ln>
          <a:effectLst/>
        </p:spPr>
        <p:txBody>
          <a:bodyPr wrap="square" lIns="0" tIns="0" rIns="0" bIns="0" numCol="1" anchor="ctr">
            <a:noAutofit/>
          </a:bodyPr>
          <a:lstStyle/>
          <a:p>
            <a:pPr algn="ctr"/>
            <a:r>
              <a:rPr lang="pt-BR" sz="900" dirty="0">
                <a:latin typeface="Heebo" pitchFamily="2" charset="-79"/>
                <a:cs typeface="Heebo" pitchFamily="2" charset="-79"/>
              </a:rPr>
              <a:t>item escrito aqui</a:t>
            </a:r>
            <a:endParaRPr sz="900" dirty="0">
              <a:latin typeface="Heebo" pitchFamily="2" charset="-79"/>
              <a:cs typeface="Heebo" pitchFamily="2" charset="-79"/>
            </a:endParaRPr>
          </a:p>
        </p:txBody>
      </p:sp>
      <p:sp>
        <p:nvSpPr>
          <p:cNvPr id="115" name="Rounded Rectangle">
            <a:extLst>
              <a:ext uri="{FF2B5EF4-FFF2-40B4-BE49-F238E27FC236}">
                <a16:creationId xmlns:a16="http://schemas.microsoft.com/office/drawing/2014/main" id="{5E43DD04-4A61-CF09-DE98-DA1FC73257AB}"/>
              </a:ext>
            </a:extLst>
          </p:cNvPr>
          <p:cNvSpPr/>
          <p:nvPr/>
        </p:nvSpPr>
        <p:spPr>
          <a:xfrm>
            <a:off x="2582915" y="1769715"/>
            <a:ext cx="1492146" cy="488586"/>
          </a:xfrm>
          <a:prstGeom prst="roundRect">
            <a:avLst>
              <a:gd name="adj" fmla="val 15000"/>
            </a:avLst>
          </a:prstGeom>
          <a:solidFill>
            <a:schemeClr val="accent2"/>
          </a:solidFill>
          <a:ln w="12700" cap="flat">
            <a:noFill/>
            <a:miter lim="400000"/>
          </a:ln>
          <a:effectLst/>
        </p:spPr>
        <p:txBody>
          <a:bodyPr wrap="square" lIns="0" tIns="0" rIns="0" bIns="0" numCol="1" anchor="ctr">
            <a:noAutofit/>
          </a:bodyPr>
          <a:lstStyle/>
          <a:p>
            <a:pPr algn="ctr"/>
            <a:r>
              <a:rPr lang="pt-BR" sz="900">
                <a:solidFill>
                  <a:schemeClr val="bg1"/>
                </a:solidFill>
                <a:latin typeface="Heebo" pitchFamily="2" charset="-79"/>
                <a:cs typeface="Heebo" pitchFamily="2" charset="-79"/>
              </a:rPr>
              <a:t>item escrito aqui</a:t>
            </a:r>
            <a:endParaRPr lang="pt-BR" sz="900" dirty="0">
              <a:solidFill>
                <a:schemeClr val="bg1"/>
              </a:solidFill>
              <a:latin typeface="Heebo" pitchFamily="2" charset="-79"/>
              <a:cs typeface="Heebo" pitchFamily="2" charset="-79"/>
            </a:endParaRPr>
          </a:p>
        </p:txBody>
      </p:sp>
      <p:sp>
        <p:nvSpPr>
          <p:cNvPr id="116" name="Rounded Rectangle">
            <a:extLst>
              <a:ext uri="{FF2B5EF4-FFF2-40B4-BE49-F238E27FC236}">
                <a16:creationId xmlns:a16="http://schemas.microsoft.com/office/drawing/2014/main" id="{F9C1A439-9ECE-A760-D4B0-F2BCFA881942}"/>
              </a:ext>
            </a:extLst>
          </p:cNvPr>
          <p:cNvSpPr/>
          <p:nvPr/>
        </p:nvSpPr>
        <p:spPr>
          <a:xfrm>
            <a:off x="2582915" y="2882024"/>
            <a:ext cx="1492146" cy="488586"/>
          </a:xfrm>
          <a:prstGeom prst="roundRect">
            <a:avLst>
              <a:gd name="adj" fmla="val 15000"/>
            </a:avLst>
          </a:prstGeom>
          <a:solidFill>
            <a:schemeClr val="accent3"/>
          </a:solidFill>
          <a:ln w="12700" cap="flat">
            <a:noFill/>
            <a:miter lim="400000"/>
          </a:ln>
          <a:effectLst/>
        </p:spPr>
        <p:txBody>
          <a:bodyPr wrap="square" lIns="0" tIns="0" rIns="0" bIns="0" numCol="1" anchor="ctr">
            <a:noAutofit/>
          </a:bodyPr>
          <a:lstStyle/>
          <a:p>
            <a:pPr algn="ctr"/>
            <a:r>
              <a:rPr lang="pt-BR" sz="900">
                <a:latin typeface="Heebo" pitchFamily="2" charset="-79"/>
                <a:cs typeface="Heebo" pitchFamily="2" charset="-79"/>
              </a:rPr>
              <a:t>item escrito aqui</a:t>
            </a:r>
            <a:endParaRPr lang="pt-BR" sz="900" dirty="0">
              <a:latin typeface="Heebo" pitchFamily="2" charset="-79"/>
              <a:cs typeface="Heebo" pitchFamily="2" charset="-79"/>
            </a:endParaRPr>
          </a:p>
        </p:txBody>
      </p:sp>
      <p:sp>
        <p:nvSpPr>
          <p:cNvPr id="117" name="Rounded Rectangle">
            <a:extLst>
              <a:ext uri="{FF2B5EF4-FFF2-40B4-BE49-F238E27FC236}">
                <a16:creationId xmlns:a16="http://schemas.microsoft.com/office/drawing/2014/main" id="{1FA4701F-0A32-9FEF-87E0-90571B46105D}"/>
              </a:ext>
            </a:extLst>
          </p:cNvPr>
          <p:cNvSpPr/>
          <p:nvPr/>
        </p:nvSpPr>
        <p:spPr>
          <a:xfrm>
            <a:off x="2582915" y="3994332"/>
            <a:ext cx="1492146" cy="488586"/>
          </a:xfrm>
          <a:prstGeom prst="roundRect">
            <a:avLst>
              <a:gd name="adj" fmla="val 15000"/>
            </a:avLst>
          </a:prstGeom>
          <a:solidFill>
            <a:schemeClr val="bg1">
              <a:lumMod val="50000"/>
            </a:schemeClr>
          </a:solidFill>
          <a:ln w="12700" cap="flat">
            <a:noFill/>
            <a:miter lim="400000"/>
          </a:ln>
          <a:effectLst/>
        </p:spPr>
        <p:txBody>
          <a:bodyPr wrap="square" lIns="0" tIns="0" rIns="0" bIns="0" numCol="1" anchor="ctr">
            <a:noAutofit/>
          </a:bodyPr>
          <a:lstStyle/>
          <a:p>
            <a:pPr algn="ctr"/>
            <a:r>
              <a:rPr lang="pt-BR" sz="900">
                <a:solidFill>
                  <a:schemeClr val="bg1"/>
                </a:solidFill>
                <a:latin typeface="Heebo" pitchFamily="2" charset="-79"/>
                <a:cs typeface="Heebo" pitchFamily="2" charset="-79"/>
              </a:rPr>
              <a:t>item escrito aqui</a:t>
            </a:r>
            <a:endParaRPr lang="pt-BR" sz="900" dirty="0">
              <a:solidFill>
                <a:schemeClr val="bg1"/>
              </a:solidFill>
              <a:latin typeface="Heebo" pitchFamily="2" charset="-79"/>
              <a:cs typeface="Heebo" pitchFamily="2" charset="-79"/>
            </a:endParaRPr>
          </a:p>
        </p:txBody>
      </p:sp>
      <p:sp>
        <p:nvSpPr>
          <p:cNvPr id="118" name="Rounded Rectangle">
            <a:extLst>
              <a:ext uri="{FF2B5EF4-FFF2-40B4-BE49-F238E27FC236}">
                <a16:creationId xmlns:a16="http://schemas.microsoft.com/office/drawing/2014/main" id="{37DB6F1D-79AD-E8F0-EEA6-F47CC4514DF5}"/>
              </a:ext>
            </a:extLst>
          </p:cNvPr>
          <p:cNvSpPr/>
          <p:nvPr/>
        </p:nvSpPr>
        <p:spPr>
          <a:xfrm>
            <a:off x="5734102" y="3438178"/>
            <a:ext cx="1492146" cy="488586"/>
          </a:xfrm>
          <a:prstGeom prst="roundRect">
            <a:avLst>
              <a:gd name="adj" fmla="val 15000"/>
            </a:avLst>
          </a:prstGeom>
          <a:solidFill>
            <a:schemeClr val="accent3"/>
          </a:solidFill>
          <a:ln w="12700" cap="flat">
            <a:noFill/>
            <a:miter lim="400000"/>
          </a:ln>
          <a:effectLst/>
        </p:spPr>
        <p:txBody>
          <a:bodyPr wrap="square" lIns="0" tIns="0" rIns="0" bIns="0" numCol="1" anchor="ctr">
            <a:noAutofit/>
          </a:bodyPr>
          <a:lstStyle/>
          <a:p>
            <a:pPr algn="ctr"/>
            <a:r>
              <a:rPr lang="pt-BR" sz="900">
                <a:latin typeface="Heebo" pitchFamily="2" charset="-79"/>
                <a:cs typeface="Heebo" pitchFamily="2" charset="-79"/>
              </a:rPr>
              <a:t>item escrito aqui</a:t>
            </a:r>
            <a:endParaRPr lang="pt-BR" sz="900" dirty="0">
              <a:latin typeface="Heebo" pitchFamily="2" charset="-79"/>
              <a:cs typeface="Heebo" pitchFamily="2" charset="-79"/>
            </a:endParaRPr>
          </a:p>
        </p:txBody>
      </p:sp>
      <p:sp>
        <p:nvSpPr>
          <p:cNvPr id="119" name="Rounded Rectangle">
            <a:extLst>
              <a:ext uri="{FF2B5EF4-FFF2-40B4-BE49-F238E27FC236}">
                <a16:creationId xmlns:a16="http://schemas.microsoft.com/office/drawing/2014/main" id="{B932EB06-1047-7802-C6A0-0732622EEE93}"/>
              </a:ext>
            </a:extLst>
          </p:cNvPr>
          <p:cNvSpPr/>
          <p:nvPr/>
        </p:nvSpPr>
        <p:spPr>
          <a:xfrm>
            <a:off x="5734102" y="2325869"/>
            <a:ext cx="1492146" cy="488586"/>
          </a:xfrm>
          <a:prstGeom prst="roundRect">
            <a:avLst>
              <a:gd name="adj" fmla="val 15000"/>
            </a:avLst>
          </a:prstGeom>
          <a:solidFill>
            <a:schemeClr val="accent1"/>
          </a:solidFill>
          <a:ln w="12700" cap="flat">
            <a:noFill/>
            <a:miter lim="400000"/>
          </a:ln>
          <a:effectLst/>
        </p:spPr>
        <p:txBody>
          <a:bodyPr wrap="square" lIns="0" tIns="0" rIns="0" bIns="0" numCol="1" anchor="ctr">
            <a:noAutofit/>
          </a:bodyPr>
          <a:lstStyle/>
          <a:p>
            <a:pPr algn="ctr"/>
            <a:r>
              <a:rPr lang="pt-BR" sz="900">
                <a:latin typeface="Heebo" pitchFamily="2" charset="-79"/>
                <a:cs typeface="Heebo" pitchFamily="2" charset="-79"/>
              </a:rPr>
              <a:t>item escrito aqui</a:t>
            </a:r>
            <a:endParaRPr lang="pt-BR" sz="900" dirty="0">
              <a:latin typeface="Heebo" pitchFamily="2" charset="-79"/>
              <a:cs typeface="Heebo" pitchFamily="2" charset="-79"/>
            </a:endParaRPr>
          </a:p>
        </p:txBody>
      </p:sp>
      <p:sp>
        <p:nvSpPr>
          <p:cNvPr id="120" name="Rounded Rectangle">
            <a:extLst>
              <a:ext uri="{FF2B5EF4-FFF2-40B4-BE49-F238E27FC236}">
                <a16:creationId xmlns:a16="http://schemas.microsoft.com/office/drawing/2014/main" id="{0BA6DD52-9FE7-194B-B264-48CC9AA6045A}"/>
              </a:ext>
            </a:extLst>
          </p:cNvPr>
          <p:cNvSpPr/>
          <p:nvPr/>
        </p:nvSpPr>
        <p:spPr>
          <a:xfrm>
            <a:off x="387402" y="2327457"/>
            <a:ext cx="1492146" cy="488587"/>
          </a:xfrm>
          <a:prstGeom prst="roundRect">
            <a:avLst>
              <a:gd name="adj" fmla="val 15000"/>
            </a:avLst>
          </a:prstGeom>
          <a:solidFill>
            <a:schemeClr val="accent5"/>
          </a:solidFill>
          <a:ln w="12700" cap="flat">
            <a:noFill/>
            <a:miter lim="400000"/>
          </a:ln>
          <a:effectLst/>
        </p:spPr>
        <p:txBody>
          <a:bodyPr wrap="square" lIns="0" tIns="0" rIns="0" bIns="0" numCol="1" anchor="ctr">
            <a:noAutofit/>
          </a:bodyPr>
          <a:lstStyle/>
          <a:p>
            <a:pPr algn="ctr"/>
            <a:r>
              <a:rPr lang="pt-BR" sz="900" b="1">
                <a:solidFill>
                  <a:schemeClr val="tx1"/>
                </a:solidFill>
                <a:latin typeface="Heebo" pitchFamily="2" charset="-79"/>
                <a:cs typeface="Heebo" pitchFamily="2" charset="-79"/>
              </a:rPr>
              <a:t>escreva a ideia</a:t>
            </a:r>
          </a:p>
          <a:p>
            <a:pPr algn="ctr"/>
            <a:r>
              <a:rPr lang="pt-BR" sz="900" b="1">
                <a:solidFill>
                  <a:schemeClr val="tx1"/>
                </a:solidFill>
                <a:latin typeface="Heebo" pitchFamily="2" charset="-79"/>
                <a:cs typeface="Heebo" pitchFamily="2" charset="-79"/>
              </a:rPr>
              <a:t> principal aqui</a:t>
            </a:r>
            <a:endParaRPr lang="pt-BR" sz="900" b="1" dirty="0">
              <a:solidFill>
                <a:schemeClr val="tx1"/>
              </a:solidFill>
              <a:latin typeface="Heebo" pitchFamily="2" charset="-79"/>
              <a:cs typeface="Heebo" pitchFamily="2" charset="-79"/>
            </a:endParaRPr>
          </a:p>
        </p:txBody>
      </p:sp>
      <p:sp>
        <p:nvSpPr>
          <p:cNvPr id="121" name="Rounded Rectangle">
            <a:extLst>
              <a:ext uri="{FF2B5EF4-FFF2-40B4-BE49-F238E27FC236}">
                <a16:creationId xmlns:a16="http://schemas.microsoft.com/office/drawing/2014/main" id="{F26A4733-B7AF-E04F-33A5-05074F4CCDB8}"/>
              </a:ext>
            </a:extLst>
          </p:cNvPr>
          <p:cNvSpPr/>
          <p:nvPr/>
        </p:nvSpPr>
        <p:spPr>
          <a:xfrm>
            <a:off x="5734102" y="1213560"/>
            <a:ext cx="1492146" cy="488586"/>
          </a:xfrm>
          <a:prstGeom prst="roundRect">
            <a:avLst>
              <a:gd name="adj" fmla="val 15000"/>
            </a:avLst>
          </a:prstGeom>
          <a:solidFill>
            <a:schemeClr val="accent2"/>
          </a:solidFill>
          <a:ln w="12700" cap="flat">
            <a:noFill/>
            <a:miter lim="400000"/>
          </a:ln>
          <a:effectLst/>
        </p:spPr>
        <p:txBody>
          <a:bodyPr wrap="square" lIns="0" tIns="0" rIns="0" bIns="0" numCol="1" anchor="ctr">
            <a:noAutofit/>
          </a:bodyPr>
          <a:lstStyle/>
          <a:p>
            <a:pPr algn="ctr"/>
            <a:r>
              <a:rPr lang="pt-BR" sz="900">
                <a:solidFill>
                  <a:schemeClr val="bg1"/>
                </a:solidFill>
                <a:latin typeface="Heebo" pitchFamily="2" charset="-79"/>
                <a:cs typeface="Heebo" pitchFamily="2" charset="-79"/>
              </a:rPr>
              <a:t>item escrito aqui</a:t>
            </a:r>
            <a:endParaRPr lang="pt-BR" sz="900" dirty="0">
              <a:solidFill>
                <a:schemeClr val="bg1"/>
              </a:solidFill>
              <a:latin typeface="Heebo" pitchFamily="2" charset="-79"/>
              <a:cs typeface="Heebo" pitchFamily="2" charset="-79"/>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8" name="Line"/>
          <p:cNvSpPr/>
          <p:nvPr/>
        </p:nvSpPr>
        <p:spPr>
          <a:xfrm>
            <a:off x="1533502" y="1510701"/>
            <a:ext cx="6077693" cy="307948"/>
          </a:xfrm>
          <a:custGeom>
            <a:avLst/>
            <a:gdLst/>
            <a:ahLst/>
            <a:cxnLst>
              <a:cxn ang="0">
                <a:pos x="wd2" y="hd2"/>
              </a:cxn>
              <a:cxn ang="5400000">
                <a:pos x="wd2" y="hd2"/>
              </a:cxn>
              <a:cxn ang="10800000">
                <a:pos x="wd2" y="hd2"/>
              </a:cxn>
              <a:cxn ang="16200000">
                <a:pos x="wd2" y="hd2"/>
              </a:cxn>
            </a:cxnLst>
            <a:rect l="0" t="0" r="r" b="b"/>
            <a:pathLst>
              <a:path w="21600" h="21600" extrusionOk="0">
                <a:moveTo>
                  <a:pt x="3" y="21600"/>
                </a:moveTo>
                <a:lnTo>
                  <a:pt x="0" y="11507"/>
                </a:lnTo>
                <a:cubicBezTo>
                  <a:pt x="0" y="9819"/>
                  <a:pt x="0" y="8468"/>
                  <a:pt x="4" y="7370"/>
                </a:cubicBezTo>
                <a:cubicBezTo>
                  <a:pt x="7" y="6273"/>
                  <a:pt x="14" y="5429"/>
                  <a:pt x="29" y="4753"/>
                </a:cubicBezTo>
                <a:cubicBezTo>
                  <a:pt x="47" y="3780"/>
                  <a:pt x="75" y="2910"/>
                  <a:pt x="111" y="2194"/>
                </a:cubicBezTo>
                <a:cubicBezTo>
                  <a:pt x="147" y="1479"/>
                  <a:pt x="192" y="918"/>
                  <a:pt x="241" y="564"/>
                </a:cubicBezTo>
                <a:cubicBezTo>
                  <a:pt x="275" y="282"/>
                  <a:pt x="318" y="141"/>
                  <a:pt x="373" y="70"/>
                </a:cubicBezTo>
                <a:cubicBezTo>
                  <a:pt x="429" y="0"/>
                  <a:pt x="497" y="0"/>
                  <a:pt x="583" y="0"/>
                </a:cubicBezTo>
                <a:lnTo>
                  <a:pt x="21014" y="0"/>
                </a:lnTo>
                <a:cubicBezTo>
                  <a:pt x="21100" y="0"/>
                  <a:pt x="21168" y="0"/>
                  <a:pt x="21224" y="70"/>
                </a:cubicBezTo>
                <a:cubicBezTo>
                  <a:pt x="21280" y="141"/>
                  <a:pt x="21322" y="282"/>
                  <a:pt x="21357" y="564"/>
                </a:cubicBezTo>
                <a:cubicBezTo>
                  <a:pt x="21406" y="918"/>
                  <a:pt x="21450" y="1479"/>
                  <a:pt x="21486" y="2194"/>
                </a:cubicBezTo>
                <a:cubicBezTo>
                  <a:pt x="21522" y="2910"/>
                  <a:pt x="21551" y="3780"/>
                  <a:pt x="21569" y="4753"/>
                </a:cubicBezTo>
                <a:cubicBezTo>
                  <a:pt x="21583" y="5429"/>
                  <a:pt x="21590" y="6273"/>
                  <a:pt x="21594" y="7370"/>
                </a:cubicBezTo>
                <a:cubicBezTo>
                  <a:pt x="21597" y="8468"/>
                  <a:pt x="21597" y="9819"/>
                  <a:pt x="21597" y="11507"/>
                </a:cubicBezTo>
                <a:lnTo>
                  <a:pt x="21600" y="21600"/>
                </a:lnTo>
              </a:path>
            </a:pathLst>
          </a:custGeom>
          <a:ln w="25400">
            <a:solidFill>
              <a:schemeClr val="accent5"/>
            </a:solidFill>
          </a:ln>
        </p:spPr>
        <p:txBody>
          <a:bodyPr lIns="0" tIns="0" rIns="0" bIns="0" anchor="ctr"/>
          <a:lstStyle/>
          <a:p>
            <a:endParaRPr sz="675"/>
          </a:p>
        </p:txBody>
      </p:sp>
      <p:sp>
        <p:nvSpPr>
          <p:cNvPr id="2339" name="Line"/>
          <p:cNvSpPr/>
          <p:nvPr/>
        </p:nvSpPr>
        <p:spPr>
          <a:xfrm>
            <a:off x="4580925" y="1167727"/>
            <a:ext cx="0" cy="341913"/>
          </a:xfrm>
          <a:prstGeom prst="line">
            <a:avLst/>
          </a:prstGeom>
          <a:ln w="25400">
            <a:solidFill>
              <a:schemeClr val="accent5"/>
            </a:solidFill>
          </a:ln>
        </p:spPr>
        <p:txBody>
          <a:bodyPr lIns="17144" tIns="17144" rIns="17144" bIns="17144"/>
          <a:lstStyle/>
          <a:p>
            <a:endParaRPr sz="675"/>
          </a:p>
        </p:txBody>
      </p:sp>
      <p:sp>
        <p:nvSpPr>
          <p:cNvPr id="2340" name="Line"/>
          <p:cNvSpPr/>
          <p:nvPr/>
        </p:nvSpPr>
        <p:spPr>
          <a:xfrm>
            <a:off x="3568100" y="1509988"/>
            <a:ext cx="0" cy="310962"/>
          </a:xfrm>
          <a:prstGeom prst="line">
            <a:avLst/>
          </a:prstGeom>
          <a:ln w="25400">
            <a:solidFill>
              <a:schemeClr val="accent5"/>
            </a:solidFill>
          </a:ln>
        </p:spPr>
        <p:txBody>
          <a:bodyPr lIns="17144" tIns="17144" rIns="17144" bIns="17144"/>
          <a:lstStyle/>
          <a:p>
            <a:endParaRPr sz="675"/>
          </a:p>
        </p:txBody>
      </p:sp>
      <p:sp>
        <p:nvSpPr>
          <p:cNvPr id="2341" name="Line"/>
          <p:cNvSpPr/>
          <p:nvPr/>
        </p:nvSpPr>
        <p:spPr>
          <a:xfrm>
            <a:off x="5579305" y="1514548"/>
            <a:ext cx="0" cy="304175"/>
          </a:xfrm>
          <a:prstGeom prst="line">
            <a:avLst/>
          </a:prstGeom>
          <a:ln w="25400">
            <a:solidFill>
              <a:schemeClr val="accent5"/>
            </a:solidFill>
          </a:ln>
        </p:spPr>
        <p:txBody>
          <a:bodyPr lIns="17144" tIns="17144" rIns="17144" bIns="17144"/>
          <a:lstStyle/>
          <a:p>
            <a:endParaRPr sz="675"/>
          </a:p>
        </p:txBody>
      </p:sp>
      <p:grpSp>
        <p:nvGrpSpPr>
          <p:cNvPr id="2" name="Agrupar 1">
            <a:extLst>
              <a:ext uri="{FF2B5EF4-FFF2-40B4-BE49-F238E27FC236}">
                <a16:creationId xmlns:a16="http://schemas.microsoft.com/office/drawing/2014/main" id="{AD650764-C930-EE78-26F3-A81D00797C65}"/>
              </a:ext>
            </a:extLst>
          </p:cNvPr>
          <p:cNvGrpSpPr/>
          <p:nvPr/>
        </p:nvGrpSpPr>
        <p:grpSpPr>
          <a:xfrm>
            <a:off x="730250" y="1817600"/>
            <a:ext cx="1620911" cy="2643181"/>
            <a:chOff x="730250" y="1817600"/>
            <a:chExt cx="1620911" cy="2643181"/>
          </a:xfrm>
        </p:grpSpPr>
        <p:sp>
          <p:nvSpPr>
            <p:cNvPr id="2372" name="Rounded Rectangle"/>
            <p:cNvSpPr/>
            <p:nvPr/>
          </p:nvSpPr>
          <p:spPr>
            <a:xfrm>
              <a:off x="730250" y="1817600"/>
              <a:ext cx="1620911" cy="2643181"/>
            </a:xfrm>
            <a:prstGeom prst="roundRect">
              <a:avLst>
                <a:gd name="adj" fmla="val 6620"/>
              </a:avLst>
            </a:prstGeom>
            <a:noFill/>
            <a:ln w="25400" cap="flat">
              <a:solidFill>
                <a:schemeClr val="accent5"/>
              </a:solidFill>
              <a:custDash>
                <a:ds d="200000" sp="200000"/>
              </a:custDash>
              <a:miter lim="400000"/>
            </a:ln>
            <a:effectLst/>
          </p:spPr>
          <p:txBody>
            <a:bodyPr wrap="square" lIns="0" tIns="0" rIns="0" bIns="0" numCol="1" anchor="ctr">
              <a:noAutofit/>
            </a:bodyPr>
            <a:lstStyle/>
            <a:p>
              <a:endParaRPr sz="675"/>
            </a:p>
          </p:txBody>
        </p:sp>
        <p:sp>
          <p:nvSpPr>
            <p:cNvPr id="93" name="Rounded Rectangle">
              <a:extLst>
                <a:ext uri="{FF2B5EF4-FFF2-40B4-BE49-F238E27FC236}">
                  <a16:creationId xmlns:a16="http://schemas.microsoft.com/office/drawing/2014/main" id="{5E8047D4-D6A1-A68C-2575-A8F9C56679EF}"/>
                </a:ext>
              </a:extLst>
            </p:cNvPr>
            <p:cNvSpPr/>
            <p:nvPr/>
          </p:nvSpPr>
          <p:spPr>
            <a:xfrm>
              <a:off x="796977" y="1991878"/>
              <a:ext cx="1492146" cy="488586"/>
            </a:xfrm>
            <a:prstGeom prst="roundRect">
              <a:avLst>
                <a:gd name="adj" fmla="val 15000"/>
              </a:avLst>
            </a:prstGeom>
            <a:solidFill>
              <a:schemeClr val="bg1">
                <a:lumMod val="85000"/>
              </a:schemeClr>
            </a:solidFill>
            <a:ln w="12700" cap="flat">
              <a:noFill/>
              <a:miter lim="400000"/>
            </a:ln>
            <a:effectLst/>
          </p:spPr>
          <p:txBody>
            <a:bodyPr wrap="square" lIns="0" tIns="0" rIns="0" bIns="0" numCol="1" anchor="ctr">
              <a:noAutofit/>
            </a:bodyPr>
            <a:lstStyle/>
            <a:p>
              <a:pPr algn="ctr"/>
              <a:r>
                <a:rPr lang="pt-BR" sz="1000" b="1" dirty="0">
                  <a:latin typeface="Heebo" pitchFamily="2" charset="-79"/>
                  <a:cs typeface="Heebo" pitchFamily="2" charset="-79"/>
                </a:rPr>
                <a:t>item escrito aqui</a:t>
              </a:r>
              <a:endParaRPr sz="1000" b="1" dirty="0">
                <a:latin typeface="Heebo" pitchFamily="2" charset="-79"/>
                <a:cs typeface="Heebo" pitchFamily="2" charset="-79"/>
              </a:endParaRPr>
            </a:p>
          </p:txBody>
        </p:sp>
        <p:sp>
          <p:nvSpPr>
            <p:cNvPr id="94" name="Rounded Rectangle">
              <a:extLst>
                <a:ext uri="{FF2B5EF4-FFF2-40B4-BE49-F238E27FC236}">
                  <a16:creationId xmlns:a16="http://schemas.microsoft.com/office/drawing/2014/main" id="{F7B19F64-DD29-F345-64EC-7C6B1D43D6B7}"/>
                </a:ext>
              </a:extLst>
            </p:cNvPr>
            <p:cNvSpPr/>
            <p:nvPr/>
          </p:nvSpPr>
          <p:spPr>
            <a:xfrm>
              <a:off x="999403" y="2607890"/>
              <a:ext cx="1084518" cy="355113"/>
            </a:xfrm>
            <a:prstGeom prst="roundRect">
              <a:avLst>
                <a:gd name="adj" fmla="val 15000"/>
              </a:avLst>
            </a:prstGeom>
            <a:solidFill>
              <a:schemeClr val="bg1">
                <a:lumMod val="85000"/>
              </a:schemeClr>
            </a:solidFill>
            <a:ln w="12700" cap="flat">
              <a:noFill/>
              <a:miter lim="400000"/>
            </a:ln>
            <a:effectLst/>
          </p:spPr>
          <p:txBody>
            <a:bodyPr wrap="square" lIns="0" tIns="0" rIns="0" bIns="0" numCol="1" anchor="ctr">
              <a:noAutofit/>
            </a:bodyPr>
            <a:lstStyle/>
            <a:p>
              <a:pPr algn="ctr"/>
              <a:r>
                <a:rPr lang="pt-BR" sz="800" dirty="0">
                  <a:latin typeface="Heebo" pitchFamily="2" charset="-79"/>
                  <a:cs typeface="Heebo" pitchFamily="2" charset="-79"/>
                </a:rPr>
                <a:t>opção 1</a:t>
              </a:r>
              <a:endParaRPr sz="800" dirty="0">
                <a:latin typeface="Heebo" pitchFamily="2" charset="-79"/>
                <a:cs typeface="Heebo" pitchFamily="2" charset="-79"/>
              </a:endParaRPr>
            </a:p>
          </p:txBody>
        </p:sp>
        <p:sp>
          <p:nvSpPr>
            <p:cNvPr id="95" name="Rounded Rectangle">
              <a:extLst>
                <a:ext uri="{FF2B5EF4-FFF2-40B4-BE49-F238E27FC236}">
                  <a16:creationId xmlns:a16="http://schemas.microsoft.com/office/drawing/2014/main" id="{32A254F5-9A43-0687-F02A-1D88194EB7B5}"/>
                </a:ext>
              </a:extLst>
            </p:cNvPr>
            <p:cNvSpPr/>
            <p:nvPr/>
          </p:nvSpPr>
          <p:spPr>
            <a:xfrm>
              <a:off x="996625" y="3064032"/>
              <a:ext cx="1084518" cy="355113"/>
            </a:xfrm>
            <a:prstGeom prst="roundRect">
              <a:avLst>
                <a:gd name="adj" fmla="val 15000"/>
              </a:avLst>
            </a:prstGeom>
            <a:solidFill>
              <a:schemeClr val="bg1">
                <a:lumMod val="85000"/>
              </a:schemeClr>
            </a:solidFill>
            <a:ln w="12700" cap="flat">
              <a:noFill/>
              <a:miter lim="400000"/>
            </a:ln>
            <a:effectLst/>
          </p:spPr>
          <p:txBody>
            <a:bodyPr wrap="square" lIns="0" tIns="0" rIns="0" bIns="0" numCol="1" anchor="ctr">
              <a:noAutofit/>
            </a:bodyPr>
            <a:lstStyle/>
            <a:p>
              <a:pPr algn="ctr"/>
              <a:r>
                <a:rPr lang="pt-BR" sz="800" dirty="0">
                  <a:latin typeface="Heebo" pitchFamily="2" charset="-79"/>
                  <a:cs typeface="Heebo" pitchFamily="2" charset="-79"/>
                </a:rPr>
                <a:t>opção 2</a:t>
              </a:r>
              <a:endParaRPr sz="800" dirty="0">
                <a:latin typeface="Heebo" pitchFamily="2" charset="-79"/>
                <a:cs typeface="Heebo" pitchFamily="2" charset="-79"/>
              </a:endParaRPr>
            </a:p>
          </p:txBody>
        </p:sp>
        <p:sp>
          <p:nvSpPr>
            <p:cNvPr id="96" name="Rounded Rectangle">
              <a:extLst>
                <a:ext uri="{FF2B5EF4-FFF2-40B4-BE49-F238E27FC236}">
                  <a16:creationId xmlns:a16="http://schemas.microsoft.com/office/drawing/2014/main" id="{0B780936-0C3D-E24C-6428-F01B3C7EB36E}"/>
                </a:ext>
              </a:extLst>
            </p:cNvPr>
            <p:cNvSpPr/>
            <p:nvPr/>
          </p:nvSpPr>
          <p:spPr>
            <a:xfrm>
              <a:off x="999403" y="3520173"/>
              <a:ext cx="1084518" cy="355113"/>
            </a:xfrm>
            <a:prstGeom prst="roundRect">
              <a:avLst>
                <a:gd name="adj" fmla="val 15000"/>
              </a:avLst>
            </a:prstGeom>
            <a:solidFill>
              <a:schemeClr val="bg1">
                <a:lumMod val="85000"/>
              </a:schemeClr>
            </a:solidFill>
            <a:ln w="12700" cap="flat">
              <a:noFill/>
              <a:miter lim="400000"/>
            </a:ln>
            <a:effectLst/>
          </p:spPr>
          <p:txBody>
            <a:bodyPr wrap="square" lIns="0" tIns="0" rIns="0" bIns="0" numCol="1" anchor="ctr">
              <a:noAutofit/>
            </a:bodyPr>
            <a:lstStyle/>
            <a:p>
              <a:pPr algn="ctr"/>
              <a:r>
                <a:rPr lang="pt-BR" sz="800" dirty="0">
                  <a:latin typeface="Heebo" pitchFamily="2" charset="-79"/>
                  <a:cs typeface="Heebo" pitchFamily="2" charset="-79"/>
                </a:rPr>
                <a:t>opção 3</a:t>
              </a:r>
              <a:endParaRPr sz="800" dirty="0">
                <a:latin typeface="Heebo" pitchFamily="2" charset="-79"/>
                <a:cs typeface="Heebo" pitchFamily="2" charset="-79"/>
              </a:endParaRPr>
            </a:p>
          </p:txBody>
        </p:sp>
        <p:sp>
          <p:nvSpPr>
            <p:cNvPr id="97" name="Rounded Rectangle">
              <a:extLst>
                <a:ext uri="{FF2B5EF4-FFF2-40B4-BE49-F238E27FC236}">
                  <a16:creationId xmlns:a16="http://schemas.microsoft.com/office/drawing/2014/main" id="{BEC64320-260E-663A-7CA2-B2A04F4087B2}"/>
                </a:ext>
              </a:extLst>
            </p:cNvPr>
            <p:cNvSpPr/>
            <p:nvPr/>
          </p:nvSpPr>
          <p:spPr>
            <a:xfrm>
              <a:off x="996625" y="3976315"/>
              <a:ext cx="1084518" cy="355113"/>
            </a:xfrm>
            <a:prstGeom prst="roundRect">
              <a:avLst>
                <a:gd name="adj" fmla="val 15000"/>
              </a:avLst>
            </a:prstGeom>
            <a:solidFill>
              <a:schemeClr val="bg1">
                <a:lumMod val="85000"/>
              </a:schemeClr>
            </a:solidFill>
            <a:ln w="12700" cap="flat">
              <a:noFill/>
              <a:miter lim="400000"/>
            </a:ln>
            <a:effectLst/>
          </p:spPr>
          <p:txBody>
            <a:bodyPr wrap="square" lIns="0" tIns="0" rIns="0" bIns="0" numCol="1" anchor="ctr">
              <a:noAutofit/>
            </a:bodyPr>
            <a:lstStyle/>
            <a:p>
              <a:pPr algn="ctr"/>
              <a:r>
                <a:rPr lang="pt-BR" sz="800" dirty="0">
                  <a:latin typeface="Heebo" pitchFamily="2" charset="-79"/>
                  <a:cs typeface="Heebo" pitchFamily="2" charset="-79"/>
                </a:rPr>
                <a:t>opção 4</a:t>
              </a:r>
              <a:endParaRPr sz="800" dirty="0">
                <a:latin typeface="Heebo" pitchFamily="2" charset="-79"/>
                <a:cs typeface="Heebo" pitchFamily="2" charset="-79"/>
              </a:endParaRPr>
            </a:p>
          </p:txBody>
        </p:sp>
      </p:grpSp>
      <p:grpSp>
        <p:nvGrpSpPr>
          <p:cNvPr id="106" name="Agrupar 105">
            <a:extLst>
              <a:ext uri="{FF2B5EF4-FFF2-40B4-BE49-F238E27FC236}">
                <a16:creationId xmlns:a16="http://schemas.microsoft.com/office/drawing/2014/main" id="{CCFC7F09-5277-19AE-D26F-F5C4F4C6FE81}"/>
              </a:ext>
            </a:extLst>
          </p:cNvPr>
          <p:cNvGrpSpPr/>
          <p:nvPr/>
        </p:nvGrpSpPr>
        <p:grpSpPr>
          <a:xfrm>
            <a:off x="2745948" y="1817600"/>
            <a:ext cx="1620911" cy="2643181"/>
            <a:chOff x="730250" y="1817600"/>
            <a:chExt cx="1620911" cy="2643181"/>
          </a:xfrm>
        </p:grpSpPr>
        <p:sp>
          <p:nvSpPr>
            <p:cNvPr id="107" name="Rounded Rectangle">
              <a:extLst>
                <a:ext uri="{FF2B5EF4-FFF2-40B4-BE49-F238E27FC236}">
                  <a16:creationId xmlns:a16="http://schemas.microsoft.com/office/drawing/2014/main" id="{70F6F972-8B20-12DE-A595-90030CFD760F}"/>
                </a:ext>
              </a:extLst>
            </p:cNvPr>
            <p:cNvSpPr/>
            <p:nvPr/>
          </p:nvSpPr>
          <p:spPr>
            <a:xfrm>
              <a:off x="730250" y="1817600"/>
              <a:ext cx="1620911" cy="2643181"/>
            </a:xfrm>
            <a:prstGeom prst="roundRect">
              <a:avLst>
                <a:gd name="adj" fmla="val 6620"/>
              </a:avLst>
            </a:prstGeom>
            <a:noFill/>
            <a:ln w="25400" cap="flat">
              <a:solidFill>
                <a:schemeClr val="accent5"/>
              </a:solidFill>
              <a:custDash>
                <a:ds d="200000" sp="200000"/>
              </a:custDash>
              <a:miter lim="400000"/>
            </a:ln>
            <a:effectLst/>
          </p:spPr>
          <p:txBody>
            <a:bodyPr wrap="square" lIns="0" tIns="0" rIns="0" bIns="0" numCol="1" anchor="ctr">
              <a:noAutofit/>
            </a:bodyPr>
            <a:lstStyle/>
            <a:p>
              <a:endParaRPr sz="675"/>
            </a:p>
          </p:txBody>
        </p:sp>
        <p:sp>
          <p:nvSpPr>
            <p:cNvPr id="108" name="Rounded Rectangle">
              <a:extLst>
                <a:ext uri="{FF2B5EF4-FFF2-40B4-BE49-F238E27FC236}">
                  <a16:creationId xmlns:a16="http://schemas.microsoft.com/office/drawing/2014/main" id="{38F0D684-4697-0956-8AB9-7F468153D611}"/>
                </a:ext>
              </a:extLst>
            </p:cNvPr>
            <p:cNvSpPr/>
            <p:nvPr/>
          </p:nvSpPr>
          <p:spPr>
            <a:xfrm>
              <a:off x="796977" y="1991878"/>
              <a:ext cx="1492146" cy="488586"/>
            </a:xfrm>
            <a:prstGeom prst="roundRect">
              <a:avLst>
                <a:gd name="adj" fmla="val 15000"/>
              </a:avLst>
            </a:prstGeom>
            <a:solidFill>
              <a:schemeClr val="bg1">
                <a:lumMod val="85000"/>
              </a:schemeClr>
            </a:solidFill>
            <a:ln w="12700" cap="flat">
              <a:noFill/>
              <a:miter lim="400000"/>
            </a:ln>
            <a:effectLst/>
          </p:spPr>
          <p:txBody>
            <a:bodyPr wrap="square" lIns="0" tIns="0" rIns="0" bIns="0" numCol="1" anchor="ctr">
              <a:noAutofit/>
            </a:bodyPr>
            <a:lstStyle/>
            <a:p>
              <a:pPr algn="ctr"/>
              <a:r>
                <a:rPr lang="pt-BR" sz="1000" b="1" dirty="0">
                  <a:latin typeface="Heebo" pitchFamily="2" charset="-79"/>
                  <a:cs typeface="Heebo" pitchFamily="2" charset="-79"/>
                </a:rPr>
                <a:t>item escrito aqui</a:t>
              </a:r>
              <a:endParaRPr sz="1000" b="1" dirty="0">
                <a:latin typeface="Heebo" pitchFamily="2" charset="-79"/>
                <a:cs typeface="Heebo" pitchFamily="2" charset="-79"/>
              </a:endParaRPr>
            </a:p>
          </p:txBody>
        </p:sp>
        <p:sp>
          <p:nvSpPr>
            <p:cNvPr id="109" name="Rounded Rectangle">
              <a:extLst>
                <a:ext uri="{FF2B5EF4-FFF2-40B4-BE49-F238E27FC236}">
                  <a16:creationId xmlns:a16="http://schemas.microsoft.com/office/drawing/2014/main" id="{AB4E58E7-BE07-3199-9C83-5E15C1F65C7C}"/>
                </a:ext>
              </a:extLst>
            </p:cNvPr>
            <p:cNvSpPr/>
            <p:nvPr/>
          </p:nvSpPr>
          <p:spPr>
            <a:xfrm>
              <a:off x="999403" y="2607890"/>
              <a:ext cx="1084518" cy="355113"/>
            </a:xfrm>
            <a:prstGeom prst="roundRect">
              <a:avLst>
                <a:gd name="adj" fmla="val 15000"/>
              </a:avLst>
            </a:prstGeom>
            <a:solidFill>
              <a:schemeClr val="bg1">
                <a:lumMod val="85000"/>
              </a:schemeClr>
            </a:solidFill>
            <a:ln w="12700" cap="flat">
              <a:noFill/>
              <a:miter lim="400000"/>
            </a:ln>
            <a:effectLst/>
          </p:spPr>
          <p:txBody>
            <a:bodyPr wrap="square" lIns="0" tIns="0" rIns="0" bIns="0" numCol="1" anchor="ctr">
              <a:noAutofit/>
            </a:bodyPr>
            <a:lstStyle/>
            <a:p>
              <a:pPr algn="ctr"/>
              <a:r>
                <a:rPr lang="pt-BR" sz="800" dirty="0">
                  <a:latin typeface="Heebo" pitchFamily="2" charset="-79"/>
                  <a:cs typeface="Heebo" pitchFamily="2" charset="-79"/>
                </a:rPr>
                <a:t>opção 1</a:t>
              </a:r>
              <a:endParaRPr sz="800" dirty="0">
                <a:latin typeface="Heebo" pitchFamily="2" charset="-79"/>
                <a:cs typeface="Heebo" pitchFamily="2" charset="-79"/>
              </a:endParaRPr>
            </a:p>
          </p:txBody>
        </p:sp>
        <p:sp>
          <p:nvSpPr>
            <p:cNvPr id="110" name="Rounded Rectangle">
              <a:extLst>
                <a:ext uri="{FF2B5EF4-FFF2-40B4-BE49-F238E27FC236}">
                  <a16:creationId xmlns:a16="http://schemas.microsoft.com/office/drawing/2014/main" id="{8354F895-87C2-6BA0-FBF4-79C52B1E4B32}"/>
                </a:ext>
              </a:extLst>
            </p:cNvPr>
            <p:cNvSpPr/>
            <p:nvPr/>
          </p:nvSpPr>
          <p:spPr>
            <a:xfrm>
              <a:off x="996625" y="3064032"/>
              <a:ext cx="1084518" cy="355113"/>
            </a:xfrm>
            <a:prstGeom prst="roundRect">
              <a:avLst>
                <a:gd name="adj" fmla="val 15000"/>
              </a:avLst>
            </a:prstGeom>
            <a:solidFill>
              <a:schemeClr val="bg1">
                <a:lumMod val="85000"/>
              </a:schemeClr>
            </a:solidFill>
            <a:ln w="12700" cap="flat">
              <a:noFill/>
              <a:miter lim="400000"/>
            </a:ln>
            <a:effectLst/>
          </p:spPr>
          <p:txBody>
            <a:bodyPr wrap="square" lIns="0" tIns="0" rIns="0" bIns="0" numCol="1" anchor="ctr">
              <a:noAutofit/>
            </a:bodyPr>
            <a:lstStyle/>
            <a:p>
              <a:pPr algn="ctr"/>
              <a:r>
                <a:rPr lang="pt-BR" sz="800" dirty="0">
                  <a:latin typeface="Heebo" pitchFamily="2" charset="-79"/>
                  <a:cs typeface="Heebo" pitchFamily="2" charset="-79"/>
                </a:rPr>
                <a:t>opção 2</a:t>
              </a:r>
              <a:endParaRPr sz="800" dirty="0">
                <a:latin typeface="Heebo" pitchFamily="2" charset="-79"/>
                <a:cs typeface="Heebo" pitchFamily="2" charset="-79"/>
              </a:endParaRPr>
            </a:p>
          </p:txBody>
        </p:sp>
        <p:sp>
          <p:nvSpPr>
            <p:cNvPr id="111" name="Rounded Rectangle">
              <a:extLst>
                <a:ext uri="{FF2B5EF4-FFF2-40B4-BE49-F238E27FC236}">
                  <a16:creationId xmlns:a16="http://schemas.microsoft.com/office/drawing/2014/main" id="{8AA4BA56-CE2F-0B1B-5091-9171F1924CD5}"/>
                </a:ext>
              </a:extLst>
            </p:cNvPr>
            <p:cNvSpPr/>
            <p:nvPr/>
          </p:nvSpPr>
          <p:spPr>
            <a:xfrm>
              <a:off x="999403" y="3520173"/>
              <a:ext cx="1084518" cy="355113"/>
            </a:xfrm>
            <a:prstGeom prst="roundRect">
              <a:avLst>
                <a:gd name="adj" fmla="val 15000"/>
              </a:avLst>
            </a:prstGeom>
            <a:solidFill>
              <a:schemeClr val="bg1">
                <a:lumMod val="85000"/>
              </a:schemeClr>
            </a:solidFill>
            <a:ln w="12700" cap="flat">
              <a:noFill/>
              <a:miter lim="400000"/>
            </a:ln>
            <a:effectLst/>
          </p:spPr>
          <p:txBody>
            <a:bodyPr wrap="square" lIns="0" tIns="0" rIns="0" bIns="0" numCol="1" anchor="ctr">
              <a:noAutofit/>
            </a:bodyPr>
            <a:lstStyle/>
            <a:p>
              <a:pPr algn="ctr"/>
              <a:r>
                <a:rPr lang="pt-BR" sz="800" dirty="0">
                  <a:latin typeface="Heebo" pitchFamily="2" charset="-79"/>
                  <a:cs typeface="Heebo" pitchFamily="2" charset="-79"/>
                </a:rPr>
                <a:t>opção 3</a:t>
              </a:r>
              <a:endParaRPr sz="800" dirty="0">
                <a:latin typeface="Heebo" pitchFamily="2" charset="-79"/>
                <a:cs typeface="Heebo" pitchFamily="2" charset="-79"/>
              </a:endParaRPr>
            </a:p>
          </p:txBody>
        </p:sp>
        <p:sp>
          <p:nvSpPr>
            <p:cNvPr id="112" name="Rounded Rectangle">
              <a:extLst>
                <a:ext uri="{FF2B5EF4-FFF2-40B4-BE49-F238E27FC236}">
                  <a16:creationId xmlns:a16="http://schemas.microsoft.com/office/drawing/2014/main" id="{6A4C5195-B3BE-1C8D-D7CB-D1DB165E3528}"/>
                </a:ext>
              </a:extLst>
            </p:cNvPr>
            <p:cNvSpPr/>
            <p:nvPr/>
          </p:nvSpPr>
          <p:spPr>
            <a:xfrm>
              <a:off x="996625" y="3976315"/>
              <a:ext cx="1084518" cy="355113"/>
            </a:xfrm>
            <a:prstGeom prst="roundRect">
              <a:avLst>
                <a:gd name="adj" fmla="val 15000"/>
              </a:avLst>
            </a:prstGeom>
            <a:solidFill>
              <a:schemeClr val="bg1">
                <a:lumMod val="85000"/>
              </a:schemeClr>
            </a:solidFill>
            <a:ln w="12700" cap="flat">
              <a:noFill/>
              <a:miter lim="400000"/>
            </a:ln>
            <a:effectLst/>
          </p:spPr>
          <p:txBody>
            <a:bodyPr wrap="square" lIns="0" tIns="0" rIns="0" bIns="0" numCol="1" anchor="ctr">
              <a:noAutofit/>
            </a:bodyPr>
            <a:lstStyle/>
            <a:p>
              <a:pPr algn="ctr"/>
              <a:r>
                <a:rPr lang="pt-BR" sz="800" dirty="0">
                  <a:latin typeface="Heebo" pitchFamily="2" charset="-79"/>
                  <a:cs typeface="Heebo" pitchFamily="2" charset="-79"/>
                </a:rPr>
                <a:t>opção 4</a:t>
              </a:r>
              <a:endParaRPr sz="800" dirty="0">
                <a:latin typeface="Heebo" pitchFamily="2" charset="-79"/>
                <a:cs typeface="Heebo" pitchFamily="2" charset="-79"/>
              </a:endParaRPr>
            </a:p>
          </p:txBody>
        </p:sp>
      </p:grpSp>
      <p:grpSp>
        <p:nvGrpSpPr>
          <p:cNvPr id="113" name="Agrupar 112">
            <a:extLst>
              <a:ext uri="{FF2B5EF4-FFF2-40B4-BE49-F238E27FC236}">
                <a16:creationId xmlns:a16="http://schemas.microsoft.com/office/drawing/2014/main" id="{F75C6744-EEFC-3321-A712-A0521966551E}"/>
              </a:ext>
            </a:extLst>
          </p:cNvPr>
          <p:cNvGrpSpPr/>
          <p:nvPr/>
        </p:nvGrpSpPr>
        <p:grpSpPr>
          <a:xfrm>
            <a:off x="4777143" y="1817600"/>
            <a:ext cx="1620911" cy="2643181"/>
            <a:chOff x="730250" y="1817600"/>
            <a:chExt cx="1620911" cy="2643181"/>
          </a:xfrm>
        </p:grpSpPr>
        <p:sp>
          <p:nvSpPr>
            <p:cNvPr id="114" name="Rounded Rectangle">
              <a:extLst>
                <a:ext uri="{FF2B5EF4-FFF2-40B4-BE49-F238E27FC236}">
                  <a16:creationId xmlns:a16="http://schemas.microsoft.com/office/drawing/2014/main" id="{0CBD22E7-CB60-64A1-0CE3-98AB20A0BF8A}"/>
                </a:ext>
              </a:extLst>
            </p:cNvPr>
            <p:cNvSpPr/>
            <p:nvPr/>
          </p:nvSpPr>
          <p:spPr>
            <a:xfrm>
              <a:off x="730250" y="1817600"/>
              <a:ext cx="1620911" cy="2643181"/>
            </a:xfrm>
            <a:prstGeom prst="roundRect">
              <a:avLst>
                <a:gd name="adj" fmla="val 6620"/>
              </a:avLst>
            </a:prstGeom>
            <a:noFill/>
            <a:ln w="25400" cap="flat">
              <a:solidFill>
                <a:schemeClr val="accent5"/>
              </a:solidFill>
              <a:custDash>
                <a:ds d="200000" sp="200000"/>
              </a:custDash>
              <a:miter lim="400000"/>
            </a:ln>
            <a:effectLst/>
          </p:spPr>
          <p:txBody>
            <a:bodyPr wrap="square" lIns="0" tIns="0" rIns="0" bIns="0" numCol="1" anchor="ctr">
              <a:noAutofit/>
            </a:bodyPr>
            <a:lstStyle/>
            <a:p>
              <a:endParaRPr sz="675"/>
            </a:p>
          </p:txBody>
        </p:sp>
        <p:sp>
          <p:nvSpPr>
            <p:cNvPr id="115" name="Rounded Rectangle">
              <a:extLst>
                <a:ext uri="{FF2B5EF4-FFF2-40B4-BE49-F238E27FC236}">
                  <a16:creationId xmlns:a16="http://schemas.microsoft.com/office/drawing/2014/main" id="{C8B93EC8-DD92-10E6-C6E4-60886F8E16CC}"/>
                </a:ext>
              </a:extLst>
            </p:cNvPr>
            <p:cNvSpPr/>
            <p:nvPr/>
          </p:nvSpPr>
          <p:spPr>
            <a:xfrm>
              <a:off x="796977" y="1991878"/>
              <a:ext cx="1492146" cy="488586"/>
            </a:xfrm>
            <a:prstGeom prst="roundRect">
              <a:avLst>
                <a:gd name="adj" fmla="val 15000"/>
              </a:avLst>
            </a:prstGeom>
            <a:solidFill>
              <a:schemeClr val="bg1">
                <a:lumMod val="85000"/>
              </a:schemeClr>
            </a:solidFill>
            <a:ln w="12700" cap="flat">
              <a:noFill/>
              <a:miter lim="400000"/>
            </a:ln>
            <a:effectLst/>
          </p:spPr>
          <p:txBody>
            <a:bodyPr wrap="square" lIns="0" tIns="0" rIns="0" bIns="0" numCol="1" anchor="ctr">
              <a:noAutofit/>
            </a:bodyPr>
            <a:lstStyle/>
            <a:p>
              <a:pPr algn="ctr"/>
              <a:r>
                <a:rPr lang="pt-BR" sz="1000" b="1" dirty="0">
                  <a:latin typeface="Heebo" pitchFamily="2" charset="-79"/>
                  <a:cs typeface="Heebo" pitchFamily="2" charset="-79"/>
                </a:rPr>
                <a:t>item escrito aqui</a:t>
              </a:r>
              <a:endParaRPr sz="1000" b="1" dirty="0">
                <a:latin typeface="Heebo" pitchFamily="2" charset="-79"/>
                <a:cs typeface="Heebo" pitchFamily="2" charset="-79"/>
              </a:endParaRPr>
            </a:p>
          </p:txBody>
        </p:sp>
        <p:sp>
          <p:nvSpPr>
            <p:cNvPr id="116" name="Rounded Rectangle">
              <a:extLst>
                <a:ext uri="{FF2B5EF4-FFF2-40B4-BE49-F238E27FC236}">
                  <a16:creationId xmlns:a16="http://schemas.microsoft.com/office/drawing/2014/main" id="{27BB6C04-7F04-15D7-8422-F8CBD8AE3CBD}"/>
                </a:ext>
              </a:extLst>
            </p:cNvPr>
            <p:cNvSpPr/>
            <p:nvPr/>
          </p:nvSpPr>
          <p:spPr>
            <a:xfrm>
              <a:off x="999403" y="2607890"/>
              <a:ext cx="1084518" cy="355113"/>
            </a:xfrm>
            <a:prstGeom prst="roundRect">
              <a:avLst>
                <a:gd name="adj" fmla="val 15000"/>
              </a:avLst>
            </a:prstGeom>
            <a:solidFill>
              <a:schemeClr val="bg1">
                <a:lumMod val="85000"/>
              </a:schemeClr>
            </a:solidFill>
            <a:ln w="12700" cap="flat">
              <a:noFill/>
              <a:miter lim="400000"/>
            </a:ln>
            <a:effectLst/>
          </p:spPr>
          <p:txBody>
            <a:bodyPr wrap="square" lIns="0" tIns="0" rIns="0" bIns="0" numCol="1" anchor="ctr">
              <a:noAutofit/>
            </a:bodyPr>
            <a:lstStyle/>
            <a:p>
              <a:pPr algn="ctr"/>
              <a:r>
                <a:rPr lang="pt-BR" sz="800" dirty="0">
                  <a:latin typeface="Heebo" pitchFamily="2" charset="-79"/>
                  <a:cs typeface="Heebo" pitchFamily="2" charset="-79"/>
                </a:rPr>
                <a:t>opção 1</a:t>
              </a:r>
              <a:endParaRPr sz="800" dirty="0">
                <a:latin typeface="Heebo" pitchFamily="2" charset="-79"/>
                <a:cs typeface="Heebo" pitchFamily="2" charset="-79"/>
              </a:endParaRPr>
            </a:p>
          </p:txBody>
        </p:sp>
        <p:sp>
          <p:nvSpPr>
            <p:cNvPr id="117" name="Rounded Rectangle">
              <a:extLst>
                <a:ext uri="{FF2B5EF4-FFF2-40B4-BE49-F238E27FC236}">
                  <a16:creationId xmlns:a16="http://schemas.microsoft.com/office/drawing/2014/main" id="{E80B6016-ED7C-C3C3-FFE7-51B742DB3BBB}"/>
                </a:ext>
              </a:extLst>
            </p:cNvPr>
            <p:cNvSpPr/>
            <p:nvPr/>
          </p:nvSpPr>
          <p:spPr>
            <a:xfrm>
              <a:off x="996625" y="3064032"/>
              <a:ext cx="1084518" cy="355113"/>
            </a:xfrm>
            <a:prstGeom prst="roundRect">
              <a:avLst>
                <a:gd name="adj" fmla="val 15000"/>
              </a:avLst>
            </a:prstGeom>
            <a:solidFill>
              <a:schemeClr val="bg1">
                <a:lumMod val="85000"/>
              </a:schemeClr>
            </a:solidFill>
            <a:ln w="12700" cap="flat">
              <a:noFill/>
              <a:miter lim="400000"/>
            </a:ln>
            <a:effectLst/>
          </p:spPr>
          <p:txBody>
            <a:bodyPr wrap="square" lIns="0" tIns="0" rIns="0" bIns="0" numCol="1" anchor="ctr">
              <a:noAutofit/>
            </a:bodyPr>
            <a:lstStyle/>
            <a:p>
              <a:pPr algn="ctr"/>
              <a:r>
                <a:rPr lang="pt-BR" sz="800" dirty="0">
                  <a:latin typeface="Heebo" pitchFamily="2" charset="-79"/>
                  <a:cs typeface="Heebo" pitchFamily="2" charset="-79"/>
                </a:rPr>
                <a:t>opção 2</a:t>
              </a:r>
              <a:endParaRPr sz="800" dirty="0">
                <a:latin typeface="Heebo" pitchFamily="2" charset="-79"/>
                <a:cs typeface="Heebo" pitchFamily="2" charset="-79"/>
              </a:endParaRPr>
            </a:p>
          </p:txBody>
        </p:sp>
        <p:sp>
          <p:nvSpPr>
            <p:cNvPr id="118" name="Rounded Rectangle">
              <a:extLst>
                <a:ext uri="{FF2B5EF4-FFF2-40B4-BE49-F238E27FC236}">
                  <a16:creationId xmlns:a16="http://schemas.microsoft.com/office/drawing/2014/main" id="{976AEE42-AB74-346A-E930-B5C5464FF9AE}"/>
                </a:ext>
              </a:extLst>
            </p:cNvPr>
            <p:cNvSpPr/>
            <p:nvPr/>
          </p:nvSpPr>
          <p:spPr>
            <a:xfrm>
              <a:off x="999403" y="3520173"/>
              <a:ext cx="1084518" cy="355113"/>
            </a:xfrm>
            <a:prstGeom prst="roundRect">
              <a:avLst>
                <a:gd name="adj" fmla="val 15000"/>
              </a:avLst>
            </a:prstGeom>
            <a:solidFill>
              <a:schemeClr val="bg1">
                <a:lumMod val="85000"/>
              </a:schemeClr>
            </a:solidFill>
            <a:ln w="12700" cap="flat">
              <a:noFill/>
              <a:miter lim="400000"/>
            </a:ln>
            <a:effectLst/>
          </p:spPr>
          <p:txBody>
            <a:bodyPr wrap="square" lIns="0" tIns="0" rIns="0" bIns="0" numCol="1" anchor="ctr">
              <a:noAutofit/>
            </a:bodyPr>
            <a:lstStyle/>
            <a:p>
              <a:pPr algn="ctr"/>
              <a:r>
                <a:rPr lang="pt-BR" sz="800" dirty="0">
                  <a:latin typeface="Heebo" pitchFamily="2" charset="-79"/>
                  <a:cs typeface="Heebo" pitchFamily="2" charset="-79"/>
                </a:rPr>
                <a:t>opção 3</a:t>
              </a:r>
              <a:endParaRPr sz="800" dirty="0">
                <a:latin typeface="Heebo" pitchFamily="2" charset="-79"/>
                <a:cs typeface="Heebo" pitchFamily="2" charset="-79"/>
              </a:endParaRPr>
            </a:p>
          </p:txBody>
        </p:sp>
        <p:sp>
          <p:nvSpPr>
            <p:cNvPr id="119" name="Rounded Rectangle">
              <a:extLst>
                <a:ext uri="{FF2B5EF4-FFF2-40B4-BE49-F238E27FC236}">
                  <a16:creationId xmlns:a16="http://schemas.microsoft.com/office/drawing/2014/main" id="{32132B3B-FF11-60D1-62A8-CF76F1A152F8}"/>
                </a:ext>
              </a:extLst>
            </p:cNvPr>
            <p:cNvSpPr/>
            <p:nvPr/>
          </p:nvSpPr>
          <p:spPr>
            <a:xfrm>
              <a:off x="996625" y="3976315"/>
              <a:ext cx="1084518" cy="355113"/>
            </a:xfrm>
            <a:prstGeom prst="roundRect">
              <a:avLst>
                <a:gd name="adj" fmla="val 15000"/>
              </a:avLst>
            </a:prstGeom>
            <a:solidFill>
              <a:schemeClr val="bg1">
                <a:lumMod val="85000"/>
              </a:schemeClr>
            </a:solidFill>
            <a:ln w="12700" cap="flat">
              <a:noFill/>
              <a:miter lim="400000"/>
            </a:ln>
            <a:effectLst/>
          </p:spPr>
          <p:txBody>
            <a:bodyPr wrap="square" lIns="0" tIns="0" rIns="0" bIns="0" numCol="1" anchor="ctr">
              <a:noAutofit/>
            </a:bodyPr>
            <a:lstStyle/>
            <a:p>
              <a:pPr algn="ctr"/>
              <a:r>
                <a:rPr lang="pt-BR" sz="800" dirty="0">
                  <a:latin typeface="Heebo" pitchFamily="2" charset="-79"/>
                  <a:cs typeface="Heebo" pitchFamily="2" charset="-79"/>
                </a:rPr>
                <a:t>opção 4</a:t>
              </a:r>
              <a:endParaRPr sz="800" dirty="0">
                <a:latin typeface="Heebo" pitchFamily="2" charset="-79"/>
                <a:cs typeface="Heebo" pitchFamily="2" charset="-79"/>
              </a:endParaRPr>
            </a:p>
          </p:txBody>
        </p:sp>
      </p:grpSp>
      <p:grpSp>
        <p:nvGrpSpPr>
          <p:cNvPr id="120" name="Agrupar 119">
            <a:extLst>
              <a:ext uri="{FF2B5EF4-FFF2-40B4-BE49-F238E27FC236}">
                <a16:creationId xmlns:a16="http://schemas.microsoft.com/office/drawing/2014/main" id="{F264D68C-CEC4-71FC-D56E-934C7E1EB42B}"/>
              </a:ext>
            </a:extLst>
          </p:cNvPr>
          <p:cNvGrpSpPr/>
          <p:nvPr/>
        </p:nvGrpSpPr>
        <p:grpSpPr>
          <a:xfrm>
            <a:off x="6831759" y="1817600"/>
            <a:ext cx="1620911" cy="2643181"/>
            <a:chOff x="730250" y="1817600"/>
            <a:chExt cx="1620911" cy="2643181"/>
          </a:xfrm>
        </p:grpSpPr>
        <p:sp>
          <p:nvSpPr>
            <p:cNvPr id="121" name="Rounded Rectangle">
              <a:extLst>
                <a:ext uri="{FF2B5EF4-FFF2-40B4-BE49-F238E27FC236}">
                  <a16:creationId xmlns:a16="http://schemas.microsoft.com/office/drawing/2014/main" id="{0C367038-FF3B-A1EC-D61F-0CB6D6960514}"/>
                </a:ext>
              </a:extLst>
            </p:cNvPr>
            <p:cNvSpPr/>
            <p:nvPr/>
          </p:nvSpPr>
          <p:spPr>
            <a:xfrm>
              <a:off x="730250" y="1817600"/>
              <a:ext cx="1620911" cy="2643181"/>
            </a:xfrm>
            <a:prstGeom prst="roundRect">
              <a:avLst>
                <a:gd name="adj" fmla="val 6620"/>
              </a:avLst>
            </a:prstGeom>
            <a:noFill/>
            <a:ln w="25400" cap="flat">
              <a:solidFill>
                <a:schemeClr val="accent5"/>
              </a:solidFill>
              <a:custDash>
                <a:ds d="200000" sp="200000"/>
              </a:custDash>
              <a:miter lim="400000"/>
            </a:ln>
            <a:effectLst/>
          </p:spPr>
          <p:txBody>
            <a:bodyPr wrap="square" lIns="0" tIns="0" rIns="0" bIns="0" numCol="1" anchor="ctr">
              <a:noAutofit/>
            </a:bodyPr>
            <a:lstStyle/>
            <a:p>
              <a:endParaRPr sz="675"/>
            </a:p>
          </p:txBody>
        </p:sp>
        <p:sp>
          <p:nvSpPr>
            <p:cNvPr id="122" name="Rounded Rectangle">
              <a:extLst>
                <a:ext uri="{FF2B5EF4-FFF2-40B4-BE49-F238E27FC236}">
                  <a16:creationId xmlns:a16="http://schemas.microsoft.com/office/drawing/2014/main" id="{131774ED-7841-AF0B-AEAB-28248E179B1B}"/>
                </a:ext>
              </a:extLst>
            </p:cNvPr>
            <p:cNvSpPr/>
            <p:nvPr/>
          </p:nvSpPr>
          <p:spPr>
            <a:xfrm>
              <a:off x="796977" y="1991878"/>
              <a:ext cx="1492146" cy="488586"/>
            </a:xfrm>
            <a:prstGeom prst="roundRect">
              <a:avLst>
                <a:gd name="adj" fmla="val 15000"/>
              </a:avLst>
            </a:prstGeom>
            <a:solidFill>
              <a:schemeClr val="bg1">
                <a:lumMod val="85000"/>
              </a:schemeClr>
            </a:solidFill>
            <a:ln w="12700" cap="flat">
              <a:noFill/>
              <a:miter lim="400000"/>
            </a:ln>
            <a:effectLst/>
          </p:spPr>
          <p:txBody>
            <a:bodyPr wrap="square" lIns="0" tIns="0" rIns="0" bIns="0" numCol="1" anchor="ctr">
              <a:noAutofit/>
            </a:bodyPr>
            <a:lstStyle/>
            <a:p>
              <a:pPr algn="ctr"/>
              <a:r>
                <a:rPr lang="pt-BR" sz="1000" b="1" dirty="0">
                  <a:latin typeface="Heebo" pitchFamily="2" charset="-79"/>
                  <a:cs typeface="Heebo" pitchFamily="2" charset="-79"/>
                </a:rPr>
                <a:t>item escrito aqui</a:t>
              </a:r>
              <a:endParaRPr sz="1000" b="1" dirty="0">
                <a:latin typeface="Heebo" pitchFamily="2" charset="-79"/>
                <a:cs typeface="Heebo" pitchFamily="2" charset="-79"/>
              </a:endParaRPr>
            </a:p>
          </p:txBody>
        </p:sp>
        <p:sp>
          <p:nvSpPr>
            <p:cNvPr id="123" name="Rounded Rectangle">
              <a:extLst>
                <a:ext uri="{FF2B5EF4-FFF2-40B4-BE49-F238E27FC236}">
                  <a16:creationId xmlns:a16="http://schemas.microsoft.com/office/drawing/2014/main" id="{B1BB5CB9-636F-95A0-7ACA-8F32A08D90F4}"/>
                </a:ext>
              </a:extLst>
            </p:cNvPr>
            <p:cNvSpPr/>
            <p:nvPr/>
          </p:nvSpPr>
          <p:spPr>
            <a:xfrm>
              <a:off x="999403" y="2607890"/>
              <a:ext cx="1084518" cy="355113"/>
            </a:xfrm>
            <a:prstGeom prst="roundRect">
              <a:avLst>
                <a:gd name="adj" fmla="val 15000"/>
              </a:avLst>
            </a:prstGeom>
            <a:solidFill>
              <a:schemeClr val="bg1">
                <a:lumMod val="85000"/>
              </a:schemeClr>
            </a:solidFill>
            <a:ln w="12700" cap="flat">
              <a:noFill/>
              <a:miter lim="400000"/>
            </a:ln>
            <a:effectLst/>
          </p:spPr>
          <p:txBody>
            <a:bodyPr wrap="square" lIns="0" tIns="0" rIns="0" bIns="0" numCol="1" anchor="ctr">
              <a:noAutofit/>
            </a:bodyPr>
            <a:lstStyle/>
            <a:p>
              <a:pPr algn="ctr"/>
              <a:r>
                <a:rPr lang="pt-BR" sz="800" dirty="0">
                  <a:latin typeface="Heebo" pitchFamily="2" charset="-79"/>
                  <a:cs typeface="Heebo" pitchFamily="2" charset="-79"/>
                </a:rPr>
                <a:t>opção 1</a:t>
              </a:r>
              <a:endParaRPr sz="800" dirty="0">
                <a:latin typeface="Heebo" pitchFamily="2" charset="-79"/>
                <a:cs typeface="Heebo" pitchFamily="2" charset="-79"/>
              </a:endParaRPr>
            </a:p>
          </p:txBody>
        </p:sp>
        <p:sp>
          <p:nvSpPr>
            <p:cNvPr id="124" name="Rounded Rectangle">
              <a:extLst>
                <a:ext uri="{FF2B5EF4-FFF2-40B4-BE49-F238E27FC236}">
                  <a16:creationId xmlns:a16="http://schemas.microsoft.com/office/drawing/2014/main" id="{21838891-3766-8626-A856-02D71CDCA51D}"/>
                </a:ext>
              </a:extLst>
            </p:cNvPr>
            <p:cNvSpPr/>
            <p:nvPr/>
          </p:nvSpPr>
          <p:spPr>
            <a:xfrm>
              <a:off x="996625" y="3064032"/>
              <a:ext cx="1084518" cy="355113"/>
            </a:xfrm>
            <a:prstGeom prst="roundRect">
              <a:avLst>
                <a:gd name="adj" fmla="val 15000"/>
              </a:avLst>
            </a:prstGeom>
            <a:solidFill>
              <a:schemeClr val="bg1">
                <a:lumMod val="85000"/>
              </a:schemeClr>
            </a:solidFill>
            <a:ln w="12700" cap="flat">
              <a:noFill/>
              <a:miter lim="400000"/>
            </a:ln>
            <a:effectLst/>
          </p:spPr>
          <p:txBody>
            <a:bodyPr wrap="square" lIns="0" tIns="0" rIns="0" bIns="0" numCol="1" anchor="ctr">
              <a:noAutofit/>
            </a:bodyPr>
            <a:lstStyle/>
            <a:p>
              <a:pPr algn="ctr"/>
              <a:r>
                <a:rPr lang="pt-BR" sz="800" dirty="0">
                  <a:latin typeface="Heebo" pitchFamily="2" charset="-79"/>
                  <a:cs typeface="Heebo" pitchFamily="2" charset="-79"/>
                </a:rPr>
                <a:t>opção 2</a:t>
              </a:r>
              <a:endParaRPr sz="800" dirty="0">
                <a:latin typeface="Heebo" pitchFamily="2" charset="-79"/>
                <a:cs typeface="Heebo" pitchFamily="2" charset="-79"/>
              </a:endParaRPr>
            </a:p>
          </p:txBody>
        </p:sp>
        <p:sp>
          <p:nvSpPr>
            <p:cNvPr id="125" name="Rounded Rectangle">
              <a:extLst>
                <a:ext uri="{FF2B5EF4-FFF2-40B4-BE49-F238E27FC236}">
                  <a16:creationId xmlns:a16="http://schemas.microsoft.com/office/drawing/2014/main" id="{5232F08E-4511-A2C5-D1AD-2E62427FADCA}"/>
                </a:ext>
              </a:extLst>
            </p:cNvPr>
            <p:cNvSpPr/>
            <p:nvPr/>
          </p:nvSpPr>
          <p:spPr>
            <a:xfrm>
              <a:off x="999403" y="3520173"/>
              <a:ext cx="1084518" cy="355113"/>
            </a:xfrm>
            <a:prstGeom prst="roundRect">
              <a:avLst>
                <a:gd name="adj" fmla="val 15000"/>
              </a:avLst>
            </a:prstGeom>
            <a:solidFill>
              <a:schemeClr val="bg1">
                <a:lumMod val="85000"/>
              </a:schemeClr>
            </a:solidFill>
            <a:ln w="12700" cap="flat">
              <a:noFill/>
              <a:miter lim="400000"/>
            </a:ln>
            <a:effectLst/>
          </p:spPr>
          <p:txBody>
            <a:bodyPr wrap="square" lIns="0" tIns="0" rIns="0" bIns="0" numCol="1" anchor="ctr">
              <a:noAutofit/>
            </a:bodyPr>
            <a:lstStyle/>
            <a:p>
              <a:pPr algn="ctr"/>
              <a:r>
                <a:rPr lang="pt-BR" sz="800" dirty="0">
                  <a:latin typeface="Heebo" pitchFamily="2" charset="-79"/>
                  <a:cs typeface="Heebo" pitchFamily="2" charset="-79"/>
                </a:rPr>
                <a:t>opção 3</a:t>
              </a:r>
              <a:endParaRPr sz="800" dirty="0">
                <a:latin typeface="Heebo" pitchFamily="2" charset="-79"/>
                <a:cs typeface="Heebo" pitchFamily="2" charset="-79"/>
              </a:endParaRPr>
            </a:p>
          </p:txBody>
        </p:sp>
        <p:sp>
          <p:nvSpPr>
            <p:cNvPr id="126" name="Rounded Rectangle">
              <a:extLst>
                <a:ext uri="{FF2B5EF4-FFF2-40B4-BE49-F238E27FC236}">
                  <a16:creationId xmlns:a16="http://schemas.microsoft.com/office/drawing/2014/main" id="{E25B5245-DFC5-965E-031F-13B0281A5261}"/>
                </a:ext>
              </a:extLst>
            </p:cNvPr>
            <p:cNvSpPr/>
            <p:nvPr/>
          </p:nvSpPr>
          <p:spPr>
            <a:xfrm>
              <a:off x="996625" y="3976315"/>
              <a:ext cx="1084518" cy="355113"/>
            </a:xfrm>
            <a:prstGeom prst="roundRect">
              <a:avLst>
                <a:gd name="adj" fmla="val 15000"/>
              </a:avLst>
            </a:prstGeom>
            <a:solidFill>
              <a:schemeClr val="bg1">
                <a:lumMod val="85000"/>
              </a:schemeClr>
            </a:solidFill>
            <a:ln w="12700" cap="flat">
              <a:noFill/>
              <a:miter lim="400000"/>
            </a:ln>
            <a:effectLst/>
          </p:spPr>
          <p:txBody>
            <a:bodyPr wrap="square" lIns="0" tIns="0" rIns="0" bIns="0" numCol="1" anchor="ctr">
              <a:noAutofit/>
            </a:bodyPr>
            <a:lstStyle/>
            <a:p>
              <a:pPr algn="ctr"/>
              <a:r>
                <a:rPr lang="pt-BR" sz="800" dirty="0">
                  <a:latin typeface="Heebo" pitchFamily="2" charset="-79"/>
                  <a:cs typeface="Heebo" pitchFamily="2" charset="-79"/>
                </a:rPr>
                <a:t>opção 4</a:t>
              </a:r>
              <a:endParaRPr sz="800" dirty="0">
                <a:latin typeface="Heebo" pitchFamily="2" charset="-79"/>
                <a:cs typeface="Heebo" pitchFamily="2" charset="-79"/>
              </a:endParaRPr>
            </a:p>
          </p:txBody>
        </p:sp>
      </p:grpSp>
      <p:sp>
        <p:nvSpPr>
          <p:cNvPr id="128"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8A76160D-836A-F552-14C4-64CEE57D153E}"/>
              </a:ext>
            </a:extLst>
          </p:cNvPr>
          <p:cNvSpPr txBox="1"/>
          <p:nvPr/>
        </p:nvSpPr>
        <p:spPr>
          <a:xfrm>
            <a:off x="3395339" y="856104"/>
            <a:ext cx="2353322" cy="284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4500">
                <a:solidFill>
                  <a:srgbClr val="535353"/>
                </a:solidFill>
                <a:latin typeface="Barlow SemiBold"/>
                <a:ea typeface="Barlow SemiBold"/>
                <a:cs typeface="Barlow SemiBold"/>
                <a:sym typeface="Barlow SemiBold"/>
              </a:defRPr>
            </a:lvl1pPr>
          </a:lstStyle>
          <a:p>
            <a:pPr algn="ctr"/>
            <a:r>
              <a:rPr lang="pt-BR" sz="1600" dirty="0">
                <a:solidFill>
                  <a:schemeClr val="tx1"/>
                </a:solidFill>
                <a:latin typeface="Heebo" pitchFamily="2" charset="-79"/>
                <a:cs typeface="Heebo" pitchFamily="2" charset="-79"/>
              </a:rPr>
              <a:t>Título principal aqui</a:t>
            </a:r>
            <a:endParaRPr sz="1600" dirty="0">
              <a:solidFill>
                <a:schemeClr val="tx1"/>
              </a:solidFill>
              <a:latin typeface="Heebo" pitchFamily="2" charset="-79"/>
              <a:cs typeface="Heebo" pitchFamily="2" charset="-79"/>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0" name="Line"/>
          <p:cNvSpPr/>
          <p:nvPr/>
        </p:nvSpPr>
        <p:spPr>
          <a:xfrm>
            <a:off x="1423964" y="1382114"/>
            <a:ext cx="6292006" cy="274610"/>
          </a:xfrm>
          <a:custGeom>
            <a:avLst/>
            <a:gdLst/>
            <a:ahLst/>
            <a:cxnLst>
              <a:cxn ang="0">
                <a:pos x="wd2" y="hd2"/>
              </a:cxn>
              <a:cxn ang="5400000">
                <a:pos x="wd2" y="hd2"/>
              </a:cxn>
              <a:cxn ang="10800000">
                <a:pos x="wd2" y="hd2"/>
              </a:cxn>
              <a:cxn ang="16200000">
                <a:pos x="wd2" y="hd2"/>
              </a:cxn>
            </a:cxnLst>
            <a:rect l="0" t="0" r="r" b="b"/>
            <a:pathLst>
              <a:path w="21600" h="21600" extrusionOk="0">
                <a:moveTo>
                  <a:pt x="3" y="21600"/>
                </a:moveTo>
                <a:lnTo>
                  <a:pt x="0" y="12904"/>
                </a:lnTo>
                <a:cubicBezTo>
                  <a:pt x="0" y="11010"/>
                  <a:pt x="0" y="9496"/>
                  <a:pt x="3" y="8265"/>
                </a:cubicBezTo>
                <a:cubicBezTo>
                  <a:pt x="7" y="7035"/>
                  <a:pt x="14" y="6088"/>
                  <a:pt x="28" y="5331"/>
                </a:cubicBezTo>
                <a:cubicBezTo>
                  <a:pt x="45" y="4239"/>
                  <a:pt x="72" y="3263"/>
                  <a:pt x="107" y="2461"/>
                </a:cubicBezTo>
                <a:cubicBezTo>
                  <a:pt x="142" y="1658"/>
                  <a:pt x="185" y="1030"/>
                  <a:pt x="233" y="632"/>
                </a:cubicBezTo>
                <a:cubicBezTo>
                  <a:pt x="266" y="316"/>
                  <a:pt x="307" y="158"/>
                  <a:pt x="361" y="79"/>
                </a:cubicBezTo>
                <a:cubicBezTo>
                  <a:pt x="414" y="0"/>
                  <a:pt x="481" y="0"/>
                  <a:pt x="563" y="0"/>
                </a:cubicBezTo>
                <a:lnTo>
                  <a:pt x="21034" y="0"/>
                </a:lnTo>
                <a:cubicBezTo>
                  <a:pt x="21117" y="0"/>
                  <a:pt x="21183" y="0"/>
                  <a:pt x="21237" y="79"/>
                </a:cubicBezTo>
                <a:cubicBezTo>
                  <a:pt x="21290" y="158"/>
                  <a:pt x="21332" y="316"/>
                  <a:pt x="21365" y="632"/>
                </a:cubicBezTo>
                <a:cubicBezTo>
                  <a:pt x="21412" y="1030"/>
                  <a:pt x="21455" y="1658"/>
                  <a:pt x="21490" y="2461"/>
                </a:cubicBezTo>
                <a:cubicBezTo>
                  <a:pt x="21525" y="3263"/>
                  <a:pt x="21553" y="4239"/>
                  <a:pt x="21570" y="5331"/>
                </a:cubicBezTo>
                <a:cubicBezTo>
                  <a:pt x="21584" y="6088"/>
                  <a:pt x="21591" y="7035"/>
                  <a:pt x="21594" y="8265"/>
                </a:cubicBezTo>
                <a:cubicBezTo>
                  <a:pt x="21597" y="9496"/>
                  <a:pt x="21597" y="11010"/>
                  <a:pt x="21597" y="12904"/>
                </a:cubicBezTo>
                <a:lnTo>
                  <a:pt x="21600" y="21600"/>
                </a:lnTo>
              </a:path>
            </a:pathLst>
          </a:custGeom>
          <a:ln w="25400">
            <a:solidFill>
              <a:schemeClr val="accent5"/>
            </a:solidFill>
          </a:ln>
        </p:spPr>
        <p:txBody>
          <a:bodyPr lIns="0" tIns="0" rIns="0" bIns="0" anchor="ctr"/>
          <a:lstStyle/>
          <a:p>
            <a:endParaRPr sz="675"/>
          </a:p>
        </p:txBody>
      </p:sp>
      <p:sp>
        <p:nvSpPr>
          <p:cNvPr id="2431" name="Line"/>
          <p:cNvSpPr/>
          <p:nvPr/>
        </p:nvSpPr>
        <p:spPr>
          <a:xfrm>
            <a:off x="4568940" y="1126452"/>
            <a:ext cx="0" cy="2057327"/>
          </a:xfrm>
          <a:prstGeom prst="line">
            <a:avLst/>
          </a:prstGeom>
          <a:ln w="25400">
            <a:solidFill>
              <a:schemeClr val="accent5"/>
            </a:solidFill>
          </a:ln>
        </p:spPr>
        <p:txBody>
          <a:bodyPr lIns="17144" tIns="17144" rIns="17144" bIns="17144"/>
          <a:lstStyle/>
          <a:p>
            <a:endParaRPr sz="675"/>
          </a:p>
        </p:txBody>
      </p:sp>
      <p:sp>
        <p:nvSpPr>
          <p:cNvPr id="2432" name="Line"/>
          <p:cNvSpPr/>
          <p:nvPr/>
        </p:nvSpPr>
        <p:spPr>
          <a:xfrm>
            <a:off x="3518888" y="1380622"/>
            <a:ext cx="0" cy="271396"/>
          </a:xfrm>
          <a:prstGeom prst="line">
            <a:avLst/>
          </a:prstGeom>
          <a:ln w="25400">
            <a:solidFill>
              <a:schemeClr val="accent5"/>
            </a:solidFill>
          </a:ln>
        </p:spPr>
        <p:txBody>
          <a:bodyPr lIns="17144" tIns="17144" rIns="17144" bIns="17144"/>
          <a:lstStyle/>
          <a:p>
            <a:endParaRPr sz="675"/>
          </a:p>
        </p:txBody>
      </p:sp>
      <p:sp>
        <p:nvSpPr>
          <p:cNvPr id="2515" name="Line"/>
          <p:cNvSpPr/>
          <p:nvPr/>
        </p:nvSpPr>
        <p:spPr>
          <a:xfrm>
            <a:off x="5620738" y="1383798"/>
            <a:ext cx="0" cy="271396"/>
          </a:xfrm>
          <a:prstGeom prst="line">
            <a:avLst/>
          </a:prstGeom>
          <a:ln w="25400">
            <a:solidFill>
              <a:schemeClr val="accent5"/>
            </a:solidFill>
          </a:ln>
        </p:spPr>
        <p:txBody>
          <a:bodyPr lIns="17144" tIns="17144" rIns="17144" bIns="17144"/>
          <a:lstStyle/>
          <a:p>
            <a:endParaRPr sz="675"/>
          </a:p>
        </p:txBody>
      </p:sp>
      <p:sp>
        <p:nvSpPr>
          <p:cNvPr id="2516" name="Line"/>
          <p:cNvSpPr/>
          <p:nvPr/>
        </p:nvSpPr>
        <p:spPr>
          <a:xfrm>
            <a:off x="2467090" y="1381951"/>
            <a:ext cx="0" cy="1801828"/>
          </a:xfrm>
          <a:prstGeom prst="line">
            <a:avLst/>
          </a:prstGeom>
          <a:ln w="25400">
            <a:solidFill>
              <a:schemeClr val="accent5"/>
            </a:solidFill>
          </a:ln>
        </p:spPr>
        <p:txBody>
          <a:bodyPr lIns="17144" tIns="17144" rIns="17144" bIns="17144"/>
          <a:lstStyle/>
          <a:p>
            <a:endParaRPr sz="675"/>
          </a:p>
        </p:txBody>
      </p:sp>
      <p:sp>
        <p:nvSpPr>
          <p:cNvPr id="2517" name="Line"/>
          <p:cNvSpPr/>
          <p:nvPr/>
        </p:nvSpPr>
        <p:spPr>
          <a:xfrm>
            <a:off x="6668197" y="1381951"/>
            <a:ext cx="0" cy="1801828"/>
          </a:xfrm>
          <a:prstGeom prst="line">
            <a:avLst/>
          </a:prstGeom>
          <a:ln w="25400">
            <a:solidFill>
              <a:schemeClr val="accent5"/>
            </a:solidFill>
          </a:ln>
        </p:spPr>
        <p:txBody>
          <a:bodyPr lIns="17144" tIns="17144" rIns="17144" bIns="17144"/>
          <a:lstStyle/>
          <a:p>
            <a:endParaRPr sz="675"/>
          </a:p>
        </p:txBody>
      </p:sp>
      <p:grpSp>
        <p:nvGrpSpPr>
          <p:cNvPr id="2" name="Agrupar 1">
            <a:extLst>
              <a:ext uri="{FF2B5EF4-FFF2-40B4-BE49-F238E27FC236}">
                <a16:creationId xmlns:a16="http://schemas.microsoft.com/office/drawing/2014/main" id="{EF681B64-A8DA-0996-DA25-B9C78748FFE3}"/>
              </a:ext>
            </a:extLst>
          </p:cNvPr>
          <p:cNvGrpSpPr/>
          <p:nvPr/>
        </p:nvGrpSpPr>
        <p:grpSpPr>
          <a:xfrm>
            <a:off x="609600" y="1652500"/>
            <a:ext cx="1620911" cy="1415356"/>
            <a:chOff x="609600" y="1652500"/>
            <a:chExt cx="1620911" cy="1415356"/>
          </a:xfrm>
        </p:grpSpPr>
        <p:sp>
          <p:nvSpPr>
            <p:cNvPr id="2443" name="Rounded Rectangle"/>
            <p:cNvSpPr/>
            <p:nvPr/>
          </p:nvSpPr>
          <p:spPr>
            <a:xfrm>
              <a:off x="609600" y="1652500"/>
              <a:ext cx="1620911" cy="1415356"/>
            </a:xfrm>
            <a:prstGeom prst="roundRect">
              <a:avLst>
                <a:gd name="adj" fmla="val 7581"/>
              </a:avLst>
            </a:prstGeom>
            <a:noFill/>
            <a:ln w="25400" cap="flat">
              <a:solidFill>
                <a:schemeClr val="accent5"/>
              </a:solidFill>
              <a:custDash>
                <a:ds d="200000" sp="200000"/>
              </a:custDash>
              <a:miter lim="400000"/>
            </a:ln>
            <a:effectLst/>
          </p:spPr>
          <p:txBody>
            <a:bodyPr wrap="square" lIns="0" tIns="0" rIns="0" bIns="0" numCol="1" anchor="ctr">
              <a:noAutofit/>
            </a:bodyPr>
            <a:lstStyle/>
            <a:p>
              <a:endParaRPr sz="675"/>
            </a:p>
          </p:txBody>
        </p:sp>
        <p:sp>
          <p:nvSpPr>
            <p:cNvPr id="2446" name="Lorem Ipsum is simply dummy text of the printing and typesetting industry. Lorem Ipsum has been the industry's standard dummy text ever since the 1500s, when an unknown printer took a galley of type and scrambled it to make a type specimen book. It has s"/>
            <p:cNvSpPr/>
            <p:nvPr/>
          </p:nvSpPr>
          <p:spPr>
            <a:xfrm>
              <a:off x="819794" y="2329787"/>
              <a:ext cx="1106615" cy="54341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p>
              <a:pPr marL="179388" indent="-179388" algn="l">
                <a:lnSpc>
                  <a:spcPct val="150000"/>
                </a:lnSpc>
                <a:buFont typeface="+mj-lt"/>
                <a:buAutoNum type="alphaUcPeriod"/>
                <a:defRPr sz="2000">
                  <a:solidFill>
                    <a:srgbClr val="9D9F9D"/>
                  </a:solidFill>
                  <a:latin typeface="Barlow Medium"/>
                  <a:ea typeface="Barlow Medium"/>
                  <a:cs typeface="Barlow Medium"/>
                  <a:sym typeface="Barlow Medium"/>
                </a:defRPr>
              </a:pPr>
              <a:r>
                <a:rPr lang="pt-BR" sz="750" dirty="0">
                  <a:solidFill>
                    <a:schemeClr val="tx1">
                      <a:lumMod val="75000"/>
                      <a:lumOff val="25000"/>
                    </a:schemeClr>
                  </a:solidFill>
                  <a:latin typeface="Heebo" pitchFamily="2" charset="-79"/>
                  <a:ea typeface="Barlow Bold"/>
                  <a:cs typeface="Heebo" pitchFamily="2" charset="-79"/>
                  <a:sym typeface="Barlow Bold"/>
                </a:rPr>
                <a:t>item escrito aqui</a:t>
              </a:r>
            </a:p>
            <a:p>
              <a:pPr marL="179388" indent="-179388">
                <a:lnSpc>
                  <a:spcPct val="150000"/>
                </a:lnSpc>
                <a:buFont typeface="+mj-lt"/>
                <a:buAutoNum type="alphaUcPeriod"/>
                <a:defRPr sz="2000">
                  <a:solidFill>
                    <a:srgbClr val="9D9F9D"/>
                  </a:solidFill>
                  <a:latin typeface="Barlow Medium"/>
                  <a:ea typeface="Barlow Medium"/>
                  <a:cs typeface="Barlow Medium"/>
                  <a:sym typeface="Barlow Medium"/>
                </a:defRPr>
              </a:pPr>
              <a:r>
                <a:rPr lang="pt-BR" sz="750" dirty="0">
                  <a:solidFill>
                    <a:schemeClr val="tx1">
                      <a:lumMod val="75000"/>
                      <a:lumOff val="25000"/>
                    </a:schemeClr>
                  </a:solidFill>
                  <a:latin typeface="Heebo" pitchFamily="2" charset="-79"/>
                  <a:ea typeface="Barlow Bold"/>
                  <a:cs typeface="Heebo" pitchFamily="2" charset="-79"/>
                  <a:sym typeface="Barlow Bold"/>
                </a:rPr>
                <a:t>item escrito aqui</a:t>
              </a:r>
              <a:endParaRPr lang="pt-BR" sz="750" dirty="0">
                <a:solidFill>
                  <a:schemeClr val="tx1">
                    <a:lumMod val="75000"/>
                    <a:lumOff val="25000"/>
                  </a:schemeClr>
                </a:solidFill>
                <a:latin typeface="Heebo" pitchFamily="2" charset="-79"/>
                <a:cs typeface="Heebo" pitchFamily="2" charset="-79"/>
              </a:endParaRPr>
            </a:p>
            <a:p>
              <a:pPr marL="179388" indent="-179388">
                <a:lnSpc>
                  <a:spcPct val="150000"/>
                </a:lnSpc>
                <a:buFont typeface="+mj-lt"/>
                <a:buAutoNum type="alphaUcPeriod"/>
                <a:defRPr sz="2000">
                  <a:solidFill>
                    <a:srgbClr val="9D9F9D"/>
                  </a:solidFill>
                  <a:latin typeface="Barlow Medium"/>
                  <a:ea typeface="Barlow Medium"/>
                  <a:cs typeface="Barlow Medium"/>
                  <a:sym typeface="Barlow Medium"/>
                </a:defRPr>
              </a:pPr>
              <a:r>
                <a:rPr lang="pt-BR" sz="750" dirty="0">
                  <a:solidFill>
                    <a:schemeClr val="tx1">
                      <a:lumMod val="75000"/>
                      <a:lumOff val="25000"/>
                    </a:schemeClr>
                  </a:solidFill>
                  <a:latin typeface="Heebo" pitchFamily="2" charset="-79"/>
                  <a:ea typeface="Barlow Bold"/>
                  <a:cs typeface="Heebo" pitchFamily="2" charset="-79"/>
                  <a:sym typeface="Barlow Bold"/>
                </a:rPr>
                <a:t>item escrito aqui</a:t>
              </a:r>
              <a:endParaRPr lang="pt-BR" sz="750" dirty="0">
                <a:solidFill>
                  <a:schemeClr val="tx1">
                    <a:lumMod val="75000"/>
                    <a:lumOff val="25000"/>
                  </a:schemeClr>
                </a:solidFill>
                <a:latin typeface="Heebo" pitchFamily="2" charset="-79"/>
                <a:cs typeface="Heebo" pitchFamily="2" charset="-79"/>
              </a:endParaRPr>
            </a:p>
          </p:txBody>
        </p:sp>
        <p:sp>
          <p:nvSpPr>
            <p:cNvPr id="82" name="Rounded Rectangle">
              <a:extLst>
                <a:ext uri="{FF2B5EF4-FFF2-40B4-BE49-F238E27FC236}">
                  <a16:creationId xmlns:a16="http://schemas.microsoft.com/office/drawing/2014/main" id="{5933F484-51D1-793D-BF17-0CFA9863AFE1}"/>
                </a:ext>
              </a:extLst>
            </p:cNvPr>
            <p:cNvSpPr/>
            <p:nvPr/>
          </p:nvSpPr>
          <p:spPr>
            <a:xfrm>
              <a:off x="676327" y="1712478"/>
              <a:ext cx="1492147" cy="488587"/>
            </a:xfrm>
            <a:prstGeom prst="roundRect">
              <a:avLst>
                <a:gd name="adj" fmla="val 15000"/>
              </a:avLst>
            </a:prstGeom>
            <a:solidFill>
              <a:schemeClr val="bg1">
                <a:lumMod val="85000"/>
              </a:schemeClr>
            </a:solidFill>
            <a:ln w="12700" cap="flat">
              <a:noFill/>
              <a:miter lim="400000"/>
            </a:ln>
            <a:effectLst/>
          </p:spPr>
          <p:txBody>
            <a:bodyPr wrap="square" lIns="0" tIns="0" rIns="0" bIns="0" numCol="1" anchor="ctr">
              <a:noAutofit/>
            </a:bodyPr>
            <a:lstStyle/>
            <a:p>
              <a:pPr algn="ctr"/>
              <a:r>
                <a:rPr lang="pt-BR" sz="1000" b="1">
                  <a:latin typeface="Heebo" pitchFamily="2" charset="-79"/>
                  <a:cs typeface="Heebo" pitchFamily="2" charset="-79"/>
                </a:rPr>
                <a:t>item escrito aqui</a:t>
              </a:r>
              <a:endParaRPr lang="pt-BR" sz="1000" b="1" dirty="0">
                <a:latin typeface="Heebo" pitchFamily="2" charset="-79"/>
                <a:cs typeface="Heebo" pitchFamily="2" charset="-79"/>
              </a:endParaRPr>
            </a:p>
          </p:txBody>
        </p:sp>
      </p:grpSp>
      <p:sp>
        <p:nvSpPr>
          <p:cNvPr id="83"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552553C6-6D3A-72EA-FFC9-AB094B02136C}"/>
              </a:ext>
            </a:extLst>
          </p:cNvPr>
          <p:cNvSpPr txBox="1"/>
          <p:nvPr/>
        </p:nvSpPr>
        <p:spPr>
          <a:xfrm>
            <a:off x="3395339" y="856104"/>
            <a:ext cx="2353322" cy="284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4500">
                <a:solidFill>
                  <a:srgbClr val="535353"/>
                </a:solidFill>
                <a:latin typeface="Barlow SemiBold"/>
                <a:ea typeface="Barlow SemiBold"/>
                <a:cs typeface="Barlow SemiBold"/>
                <a:sym typeface="Barlow SemiBold"/>
              </a:defRPr>
            </a:lvl1pPr>
          </a:lstStyle>
          <a:p>
            <a:pPr algn="ctr"/>
            <a:r>
              <a:rPr lang="pt-BR" sz="1600" dirty="0">
                <a:solidFill>
                  <a:schemeClr val="tx1"/>
                </a:solidFill>
                <a:latin typeface="Heebo" pitchFamily="2" charset="-79"/>
                <a:cs typeface="Heebo" pitchFamily="2" charset="-79"/>
              </a:rPr>
              <a:t>Título principal aqui</a:t>
            </a:r>
            <a:endParaRPr sz="1600" dirty="0">
              <a:solidFill>
                <a:schemeClr val="tx1"/>
              </a:solidFill>
              <a:latin typeface="Heebo" pitchFamily="2" charset="-79"/>
              <a:cs typeface="Heebo" pitchFamily="2" charset="-79"/>
            </a:endParaRPr>
          </a:p>
        </p:txBody>
      </p:sp>
      <p:grpSp>
        <p:nvGrpSpPr>
          <p:cNvPr id="85" name="Agrupar 84">
            <a:extLst>
              <a:ext uri="{FF2B5EF4-FFF2-40B4-BE49-F238E27FC236}">
                <a16:creationId xmlns:a16="http://schemas.microsoft.com/office/drawing/2014/main" id="{ED1D7F63-49C6-FF36-A584-265A3D206119}"/>
              </a:ext>
            </a:extLst>
          </p:cNvPr>
          <p:cNvGrpSpPr/>
          <p:nvPr/>
        </p:nvGrpSpPr>
        <p:grpSpPr>
          <a:xfrm>
            <a:off x="2718781" y="1652500"/>
            <a:ext cx="1620911" cy="1415356"/>
            <a:chOff x="609600" y="1652500"/>
            <a:chExt cx="1620911" cy="1415356"/>
          </a:xfrm>
        </p:grpSpPr>
        <p:sp>
          <p:nvSpPr>
            <p:cNvPr id="86" name="Rounded Rectangle">
              <a:extLst>
                <a:ext uri="{FF2B5EF4-FFF2-40B4-BE49-F238E27FC236}">
                  <a16:creationId xmlns:a16="http://schemas.microsoft.com/office/drawing/2014/main" id="{D404F637-3EDD-CB03-A610-0BA2011117A4}"/>
                </a:ext>
              </a:extLst>
            </p:cNvPr>
            <p:cNvSpPr/>
            <p:nvPr/>
          </p:nvSpPr>
          <p:spPr>
            <a:xfrm>
              <a:off x="609600" y="1652500"/>
              <a:ext cx="1620911" cy="1415356"/>
            </a:xfrm>
            <a:prstGeom prst="roundRect">
              <a:avLst>
                <a:gd name="adj" fmla="val 7581"/>
              </a:avLst>
            </a:prstGeom>
            <a:noFill/>
            <a:ln w="25400" cap="flat">
              <a:solidFill>
                <a:schemeClr val="accent5"/>
              </a:solidFill>
              <a:custDash>
                <a:ds d="200000" sp="200000"/>
              </a:custDash>
              <a:miter lim="400000"/>
            </a:ln>
            <a:effectLst/>
          </p:spPr>
          <p:txBody>
            <a:bodyPr wrap="square" lIns="0" tIns="0" rIns="0" bIns="0" numCol="1" anchor="ctr">
              <a:noAutofit/>
            </a:bodyPr>
            <a:lstStyle/>
            <a:p>
              <a:endParaRPr sz="675"/>
            </a:p>
          </p:txBody>
        </p:sp>
        <p:sp>
          <p:nvSpPr>
            <p:cNvPr id="87"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37EF8046-509B-2A66-72FB-0E57C297E658}"/>
                </a:ext>
              </a:extLst>
            </p:cNvPr>
            <p:cNvSpPr/>
            <p:nvPr/>
          </p:nvSpPr>
          <p:spPr>
            <a:xfrm>
              <a:off x="819794" y="2329787"/>
              <a:ext cx="1106615" cy="54341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p>
              <a:pPr marL="179388" indent="-179388" algn="l">
                <a:lnSpc>
                  <a:spcPct val="150000"/>
                </a:lnSpc>
                <a:buFont typeface="+mj-lt"/>
                <a:buAutoNum type="alphaUcPeriod"/>
                <a:defRPr sz="2000">
                  <a:solidFill>
                    <a:srgbClr val="9D9F9D"/>
                  </a:solidFill>
                  <a:latin typeface="Barlow Medium"/>
                  <a:ea typeface="Barlow Medium"/>
                  <a:cs typeface="Barlow Medium"/>
                  <a:sym typeface="Barlow Medium"/>
                </a:defRPr>
              </a:pPr>
              <a:r>
                <a:rPr lang="pt-BR" sz="750" dirty="0">
                  <a:solidFill>
                    <a:schemeClr val="tx1">
                      <a:lumMod val="75000"/>
                      <a:lumOff val="25000"/>
                    </a:schemeClr>
                  </a:solidFill>
                  <a:latin typeface="Heebo" pitchFamily="2" charset="-79"/>
                  <a:ea typeface="Barlow Bold"/>
                  <a:cs typeface="Heebo" pitchFamily="2" charset="-79"/>
                  <a:sym typeface="Barlow Bold"/>
                </a:rPr>
                <a:t>item escrito aqui</a:t>
              </a:r>
            </a:p>
            <a:p>
              <a:pPr marL="179388" indent="-179388">
                <a:lnSpc>
                  <a:spcPct val="150000"/>
                </a:lnSpc>
                <a:buFont typeface="+mj-lt"/>
                <a:buAutoNum type="alphaUcPeriod"/>
                <a:defRPr sz="2000">
                  <a:solidFill>
                    <a:srgbClr val="9D9F9D"/>
                  </a:solidFill>
                  <a:latin typeface="Barlow Medium"/>
                  <a:ea typeface="Barlow Medium"/>
                  <a:cs typeface="Barlow Medium"/>
                  <a:sym typeface="Barlow Medium"/>
                </a:defRPr>
              </a:pPr>
              <a:r>
                <a:rPr lang="pt-BR" sz="750" dirty="0">
                  <a:solidFill>
                    <a:schemeClr val="tx1">
                      <a:lumMod val="75000"/>
                      <a:lumOff val="25000"/>
                    </a:schemeClr>
                  </a:solidFill>
                  <a:latin typeface="Heebo" pitchFamily="2" charset="-79"/>
                  <a:ea typeface="Barlow Bold"/>
                  <a:cs typeface="Heebo" pitchFamily="2" charset="-79"/>
                  <a:sym typeface="Barlow Bold"/>
                </a:rPr>
                <a:t>item escrito aqui</a:t>
              </a:r>
              <a:endParaRPr lang="pt-BR" sz="750" dirty="0">
                <a:solidFill>
                  <a:schemeClr val="tx1">
                    <a:lumMod val="75000"/>
                    <a:lumOff val="25000"/>
                  </a:schemeClr>
                </a:solidFill>
                <a:latin typeface="Heebo" pitchFamily="2" charset="-79"/>
                <a:cs typeface="Heebo" pitchFamily="2" charset="-79"/>
              </a:endParaRPr>
            </a:p>
            <a:p>
              <a:pPr marL="179388" indent="-179388">
                <a:lnSpc>
                  <a:spcPct val="150000"/>
                </a:lnSpc>
                <a:buFont typeface="+mj-lt"/>
                <a:buAutoNum type="alphaUcPeriod"/>
                <a:defRPr sz="2000">
                  <a:solidFill>
                    <a:srgbClr val="9D9F9D"/>
                  </a:solidFill>
                  <a:latin typeface="Barlow Medium"/>
                  <a:ea typeface="Barlow Medium"/>
                  <a:cs typeface="Barlow Medium"/>
                  <a:sym typeface="Barlow Medium"/>
                </a:defRPr>
              </a:pPr>
              <a:r>
                <a:rPr lang="pt-BR" sz="750" dirty="0">
                  <a:solidFill>
                    <a:schemeClr val="tx1">
                      <a:lumMod val="75000"/>
                      <a:lumOff val="25000"/>
                    </a:schemeClr>
                  </a:solidFill>
                  <a:latin typeface="Heebo" pitchFamily="2" charset="-79"/>
                  <a:ea typeface="Barlow Bold"/>
                  <a:cs typeface="Heebo" pitchFamily="2" charset="-79"/>
                  <a:sym typeface="Barlow Bold"/>
                </a:rPr>
                <a:t>item escrito aqui</a:t>
              </a:r>
              <a:endParaRPr lang="pt-BR" sz="750" dirty="0">
                <a:solidFill>
                  <a:schemeClr val="tx1">
                    <a:lumMod val="75000"/>
                    <a:lumOff val="25000"/>
                  </a:schemeClr>
                </a:solidFill>
                <a:latin typeface="Heebo" pitchFamily="2" charset="-79"/>
                <a:cs typeface="Heebo" pitchFamily="2" charset="-79"/>
              </a:endParaRPr>
            </a:p>
          </p:txBody>
        </p:sp>
        <p:sp>
          <p:nvSpPr>
            <p:cNvPr id="88" name="Rounded Rectangle">
              <a:extLst>
                <a:ext uri="{FF2B5EF4-FFF2-40B4-BE49-F238E27FC236}">
                  <a16:creationId xmlns:a16="http://schemas.microsoft.com/office/drawing/2014/main" id="{9F393052-6B64-762A-5DE2-415637FAF040}"/>
                </a:ext>
              </a:extLst>
            </p:cNvPr>
            <p:cNvSpPr/>
            <p:nvPr/>
          </p:nvSpPr>
          <p:spPr>
            <a:xfrm>
              <a:off x="676327" y="1712478"/>
              <a:ext cx="1492147" cy="488587"/>
            </a:xfrm>
            <a:prstGeom prst="roundRect">
              <a:avLst>
                <a:gd name="adj" fmla="val 15000"/>
              </a:avLst>
            </a:prstGeom>
            <a:solidFill>
              <a:schemeClr val="bg1">
                <a:lumMod val="85000"/>
              </a:schemeClr>
            </a:solidFill>
            <a:ln w="12700" cap="flat">
              <a:noFill/>
              <a:miter lim="400000"/>
            </a:ln>
            <a:effectLst/>
          </p:spPr>
          <p:txBody>
            <a:bodyPr wrap="square" lIns="0" tIns="0" rIns="0" bIns="0" numCol="1" anchor="ctr">
              <a:noAutofit/>
            </a:bodyPr>
            <a:lstStyle/>
            <a:p>
              <a:pPr algn="ctr"/>
              <a:r>
                <a:rPr lang="pt-BR" sz="1000" b="1">
                  <a:latin typeface="Heebo" pitchFamily="2" charset="-79"/>
                  <a:cs typeface="Heebo" pitchFamily="2" charset="-79"/>
                </a:rPr>
                <a:t>item escrito aqui</a:t>
              </a:r>
              <a:endParaRPr lang="pt-BR" sz="1000" b="1" dirty="0">
                <a:latin typeface="Heebo" pitchFamily="2" charset="-79"/>
                <a:cs typeface="Heebo" pitchFamily="2" charset="-79"/>
              </a:endParaRPr>
            </a:p>
          </p:txBody>
        </p:sp>
      </p:grpSp>
      <p:grpSp>
        <p:nvGrpSpPr>
          <p:cNvPr id="89" name="Agrupar 88">
            <a:extLst>
              <a:ext uri="{FF2B5EF4-FFF2-40B4-BE49-F238E27FC236}">
                <a16:creationId xmlns:a16="http://schemas.microsoft.com/office/drawing/2014/main" id="{07730C90-C4E8-788F-8794-999A950416C3}"/>
              </a:ext>
            </a:extLst>
          </p:cNvPr>
          <p:cNvGrpSpPr/>
          <p:nvPr/>
        </p:nvGrpSpPr>
        <p:grpSpPr>
          <a:xfrm>
            <a:off x="4834714" y="1652500"/>
            <a:ext cx="1620911" cy="1415356"/>
            <a:chOff x="609600" y="1652500"/>
            <a:chExt cx="1620911" cy="1415356"/>
          </a:xfrm>
        </p:grpSpPr>
        <p:sp>
          <p:nvSpPr>
            <p:cNvPr id="90" name="Rounded Rectangle">
              <a:extLst>
                <a:ext uri="{FF2B5EF4-FFF2-40B4-BE49-F238E27FC236}">
                  <a16:creationId xmlns:a16="http://schemas.microsoft.com/office/drawing/2014/main" id="{5E990772-4ED0-0B1E-BF63-2CAF2A15EF77}"/>
                </a:ext>
              </a:extLst>
            </p:cNvPr>
            <p:cNvSpPr/>
            <p:nvPr/>
          </p:nvSpPr>
          <p:spPr>
            <a:xfrm>
              <a:off x="609600" y="1652500"/>
              <a:ext cx="1620911" cy="1415356"/>
            </a:xfrm>
            <a:prstGeom prst="roundRect">
              <a:avLst>
                <a:gd name="adj" fmla="val 7581"/>
              </a:avLst>
            </a:prstGeom>
            <a:noFill/>
            <a:ln w="25400" cap="flat">
              <a:solidFill>
                <a:schemeClr val="accent5"/>
              </a:solidFill>
              <a:custDash>
                <a:ds d="200000" sp="200000"/>
              </a:custDash>
              <a:miter lim="400000"/>
            </a:ln>
            <a:effectLst/>
          </p:spPr>
          <p:txBody>
            <a:bodyPr wrap="square" lIns="0" tIns="0" rIns="0" bIns="0" numCol="1" anchor="ctr">
              <a:noAutofit/>
            </a:bodyPr>
            <a:lstStyle/>
            <a:p>
              <a:endParaRPr sz="675"/>
            </a:p>
          </p:txBody>
        </p:sp>
        <p:sp>
          <p:nvSpPr>
            <p:cNvPr id="91"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59344AF9-6284-492D-3BDC-50C3AA756AC1}"/>
                </a:ext>
              </a:extLst>
            </p:cNvPr>
            <p:cNvSpPr/>
            <p:nvPr/>
          </p:nvSpPr>
          <p:spPr>
            <a:xfrm>
              <a:off x="819794" y="2329787"/>
              <a:ext cx="1106615" cy="54341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p>
              <a:pPr marL="179388" indent="-179388" algn="l">
                <a:lnSpc>
                  <a:spcPct val="150000"/>
                </a:lnSpc>
                <a:buFont typeface="+mj-lt"/>
                <a:buAutoNum type="alphaUcPeriod"/>
                <a:defRPr sz="2000">
                  <a:solidFill>
                    <a:srgbClr val="9D9F9D"/>
                  </a:solidFill>
                  <a:latin typeface="Barlow Medium"/>
                  <a:ea typeface="Barlow Medium"/>
                  <a:cs typeface="Barlow Medium"/>
                  <a:sym typeface="Barlow Medium"/>
                </a:defRPr>
              </a:pPr>
              <a:r>
                <a:rPr lang="pt-BR" sz="750" dirty="0">
                  <a:solidFill>
                    <a:schemeClr val="tx1">
                      <a:lumMod val="75000"/>
                      <a:lumOff val="25000"/>
                    </a:schemeClr>
                  </a:solidFill>
                  <a:latin typeface="Heebo" pitchFamily="2" charset="-79"/>
                  <a:ea typeface="Barlow Bold"/>
                  <a:cs typeface="Heebo" pitchFamily="2" charset="-79"/>
                  <a:sym typeface="Barlow Bold"/>
                </a:rPr>
                <a:t>item escrito aqui</a:t>
              </a:r>
            </a:p>
            <a:p>
              <a:pPr marL="179388" indent="-179388">
                <a:lnSpc>
                  <a:spcPct val="150000"/>
                </a:lnSpc>
                <a:buFont typeface="+mj-lt"/>
                <a:buAutoNum type="alphaUcPeriod"/>
                <a:defRPr sz="2000">
                  <a:solidFill>
                    <a:srgbClr val="9D9F9D"/>
                  </a:solidFill>
                  <a:latin typeface="Barlow Medium"/>
                  <a:ea typeface="Barlow Medium"/>
                  <a:cs typeface="Barlow Medium"/>
                  <a:sym typeface="Barlow Medium"/>
                </a:defRPr>
              </a:pPr>
              <a:r>
                <a:rPr lang="pt-BR" sz="750" dirty="0">
                  <a:solidFill>
                    <a:schemeClr val="tx1">
                      <a:lumMod val="75000"/>
                      <a:lumOff val="25000"/>
                    </a:schemeClr>
                  </a:solidFill>
                  <a:latin typeface="Heebo" pitchFamily="2" charset="-79"/>
                  <a:ea typeface="Barlow Bold"/>
                  <a:cs typeface="Heebo" pitchFamily="2" charset="-79"/>
                  <a:sym typeface="Barlow Bold"/>
                </a:rPr>
                <a:t>item escrito aqui</a:t>
              </a:r>
              <a:endParaRPr lang="pt-BR" sz="750" dirty="0">
                <a:solidFill>
                  <a:schemeClr val="tx1">
                    <a:lumMod val="75000"/>
                    <a:lumOff val="25000"/>
                  </a:schemeClr>
                </a:solidFill>
                <a:latin typeface="Heebo" pitchFamily="2" charset="-79"/>
                <a:cs typeface="Heebo" pitchFamily="2" charset="-79"/>
              </a:endParaRPr>
            </a:p>
            <a:p>
              <a:pPr marL="179388" indent="-179388">
                <a:lnSpc>
                  <a:spcPct val="150000"/>
                </a:lnSpc>
                <a:buFont typeface="+mj-lt"/>
                <a:buAutoNum type="alphaUcPeriod"/>
                <a:defRPr sz="2000">
                  <a:solidFill>
                    <a:srgbClr val="9D9F9D"/>
                  </a:solidFill>
                  <a:latin typeface="Barlow Medium"/>
                  <a:ea typeface="Barlow Medium"/>
                  <a:cs typeface="Barlow Medium"/>
                  <a:sym typeface="Barlow Medium"/>
                </a:defRPr>
              </a:pPr>
              <a:r>
                <a:rPr lang="pt-BR" sz="750" dirty="0">
                  <a:solidFill>
                    <a:schemeClr val="tx1">
                      <a:lumMod val="75000"/>
                      <a:lumOff val="25000"/>
                    </a:schemeClr>
                  </a:solidFill>
                  <a:latin typeface="Heebo" pitchFamily="2" charset="-79"/>
                  <a:ea typeface="Barlow Bold"/>
                  <a:cs typeface="Heebo" pitchFamily="2" charset="-79"/>
                  <a:sym typeface="Barlow Bold"/>
                </a:rPr>
                <a:t>item escrito aqui</a:t>
              </a:r>
              <a:endParaRPr lang="pt-BR" sz="750" dirty="0">
                <a:solidFill>
                  <a:schemeClr val="tx1">
                    <a:lumMod val="75000"/>
                    <a:lumOff val="25000"/>
                  </a:schemeClr>
                </a:solidFill>
                <a:latin typeface="Heebo" pitchFamily="2" charset="-79"/>
                <a:cs typeface="Heebo" pitchFamily="2" charset="-79"/>
              </a:endParaRPr>
            </a:p>
          </p:txBody>
        </p:sp>
        <p:sp>
          <p:nvSpPr>
            <p:cNvPr id="92" name="Rounded Rectangle">
              <a:extLst>
                <a:ext uri="{FF2B5EF4-FFF2-40B4-BE49-F238E27FC236}">
                  <a16:creationId xmlns:a16="http://schemas.microsoft.com/office/drawing/2014/main" id="{4BA2ADBA-EC76-B989-CCB9-744C776CC394}"/>
                </a:ext>
              </a:extLst>
            </p:cNvPr>
            <p:cNvSpPr/>
            <p:nvPr/>
          </p:nvSpPr>
          <p:spPr>
            <a:xfrm>
              <a:off x="676327" y="1712478"/>
              <a:ext cx="1492147" cy="488587"/>
            </a:xfrm>
            <a:prstGeom prst="roundRect">
              <a:avLst>
                <a:gd name="adj" fmla="val 15000"/>
              </a:avLst>
            </a:prstGeom>
            <a:solidFill>
              <a:schemeClr val="bg1">
                <a:lumMod val="85000"/>
              </a:schemeClr>
            </a:solidFill>
            <a:ln w="12700" cap="flat">
              <a:noFill/>
              <a:miter lim="400000"/>
            </a:ln>
            <a:effectLst/>
          </p:spPr>
          <p:txBody>
            <a:bodyPr wrap="square" lIns="0" tIns="0" rIns="0" bIns="0" numCol="1" anchor="ctr">
              <a:noAutofit/>
            </a:bodyPr>
            <a:lstStyle/>
            <a:p>
              <a:pPr algn="ctr"/>
              <a:r>
                <a:rPr lang="pt-BR" sz="1000" b="1">
                  <a:latin typeface="Heebo" pitchFamily="2" charset="-79"/>
                  <a:cs typeface="Heebo" pitchFamily="2" charset="-79"/>
                </a:rPr>
                <a:t>item escrito aqui</a:t>
              </a:r>
              <a:endParaRPr lang="pt-BR" sz="1000" b="1" dirty="0">
                <a:latin typeface="Heebo" pitchFamily="2" charset="-79"/>
                <a:cs typeface="Heebo" pitchFamily="2" charset="-79"/>
              </a:endParaRPr>
            </a:p>
          </p:txBody>
        </p:sp>
      </p:grpSp>
      <p:grpSp>
        <p:nvGrpSpPr>
          <p:cNvPr id="93" name="Agrupar 92">
            <a:extLst>
              <a:ext uri="{FF2B5EF4-FFF2-40B4-BE49-F238E27FC236}">
                <a16:creationId xmlns:a16="http://schemas.microsoft.com/office/drawing/2014/main" id="{99F4E91A-56BA-9AEA-060A-E7D03EC2F82B}"/>
              </a:ext>
            </a:extLst>
          </p:cNvPr>
          <p:cNvGrpSpPr/>
          <p:nvPr/>
        </p:nvGrpSpPr>
        <p:grpSpPr>
          <a:xfrm>
            <a:off x="6903838" y="1652500"/>
            <a:ext cx="1620911" cy="1415356"/>
            <a:chOff x="609600" y="1652500"/>
            <a:chExt cx="1620911" cy="1415356"/>
          </a:xfrm>
        </p:grpSpPr>
        <p:sp>
          <p:nvSpPr>
            <p:cNvPr id="94" name="Rounded Rectangle">
              <a:extLst>
                <a:ext uri="{FF2B5EF4-FFF2-40B4-BE49-F238E27FC236}">
                  <a16:creationId xmlns:a16="http://schemas.microsoft.com/office/drawing/2014/main" id="{FAE1ABDD-3B52-BFC7-82CE-5B368A1385ED}"/>
                </a:ext>
              </a:extLst>
            </p:cNvPr>
            <p:cNvSpPr/>
            <p:nvPr/>
          </p:nvSpPr>
          <p:spPr>
            <a:xfrm>
              <a:off x="609600" y="1652500"/>
              <a:ext cx="1620911" cy="1415356"/>
            </a:xfrm>
            <a:prstGeom prst="roundRect">
              <a:avLst>
                <a:gd name="adj" fmla="val 7581"/>
              </a:avLst>
            </a:prstGeom>
            <a:noFill/>
            <a:ln w="25400" cap="flat">
              <a:solidFill>
                <a:schemeClr val="accent5"/>
              </a:solidFill>
              <a:custDash>
                <a:ds d="200000" sp="200000"/>
              </a:custDash>
              <a:miter lim="400000"/>
            </a:ln>
            <a:effectLst/>
          </p:spPr>
          <p:txBody>
            <a:bodyPr wrap="square" lIns="0" tIns="0" rIns="0" bIns="0" numCol="1" anchor="ctr">
              <a:noAutofit/>
            </a:bodyPr>
            <a:lstStyle/>
            <a:p>
              <a:endParaRPr sz="675"/>
            </a:p>
          </p:txBody>
        </p:sp>
        <p:sp>
          <p:nvSpPr>
            <p:cNvPr id="95"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4B7B7303-753A-323F-CBE8-423998E447B2}"/>
                </a:ext>
              </a:extLst>
            </p:cNvPr>
            <p:cNvSpPr/>
            <p:nvPr/>
          </p:nvSpPr>
          <p:spPr>
            <a:xfrm>
              <a:off x="819794" y="2329787"/>
              <a:ext cx="1106615" cy="54341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p>
              <a:pPr marL="179388" indent="-179388" algn="l">
                <a:lnSpc>
                  <a:spcPct val="150000"/>
                </a:lnSpc>
                <a:buFont typeface="+mj-lt"/>
                <a:buAutoNum type="alphaUcPeriod"/>
                <a:defRPr sz="2000">
                  <a:solidFill>
                    <a:srgbClr val="9D9F9D"/>
                  </a:solidFill>
                  <a:latin typeface="Barlow Medium"/>
                  <a:ea typeface="Barlow Medium"/>
                  <a:cs typeface="Barlow Medium"/>
                  <a:sym typeface="Barlow Medium"/>
                </a:defRPr>
              </a:pPr>
              <a:r>
                <a:rPr lang="pt-BR" sz="750" dirty="0">
                  <a:solidFill>
                    <a:schemeClr val="tx1">
                      <a:lumMod val="75000"/>
                      <a:lumOff val="25000"/>
                    </a:schemeClr>
                  </a:solidFill>
                  <a:latin typeface="Heebo" pitchFamily="2" charset="-79"/>
                  <a:ea typeface="Barlow Bold"/>
                  <a:cs typeface="Heebo" pitchFamily="2" charset="-79"/>
                  <a:sym typeface="Barlow Bold"/>
                </a:rPr>
                <a:t>item escrito aqui</a:t>
              </a:r>
            </a:p>
            <a:p>
              <a:pPr marL="179388" indent="-179388">
                <a:lnSpc>
                  <a:spcPct val="150000"/>
                </a:lnSpc>
                <a:buFont typeface="+mj-lt"/>
                <a:buAutoNum type="alphaUcPeriod"/>
                <a:defRPr sz="2000">
                  <a:solidFill>
                    <a:srgbClr val="9D9F9D"/>
                  </a:solidFill>
                  <a:latin typeface="Barlow Medium"/>
                  <a:ea typeface="Barlow Medium"/>
                  <a:cs typeface="Barlow Medium"/>
                  <a:sym typeface="Barlow Medium"/>
                </a:defRPr>
              </a:pPr>
              <a:r>
                <a:rPr lang="pt-BR" sz="750" dirty="0">
                  <a:solidFill>
                    <a:schemeClr val="tx1">
                      <a:lumMod val="75000"/>
                      <a:lumOff val="25000"/>
                    </a:schemeClr>
                  </a:solidFill>
                  <a:latin typeface="Heebo" pitchFamily="2" charset="-79"/>
                  <a:ea typeface="Barlow Bold"/>
                  <a:cs typeface="Heebo" pitchFamily="2" charset="-79"/>
                  <a:sym typeface="Barlow Bold"/>
                </a:rPr>
                <a:t>item escrito aqui</a:t>
              </a:r>
              <a:endParaRPr lang="pt-BR" sz="750" dirty="0">
                <a:solidFill>
                  <a:schemeClr val="tx1">
                    <a:lumMod val="75000"/>
                    <a:lumOff val="25000"/>
                  </a:schemeClr>
                </a:solidFill>
                <a:latin typeface="Heebo" pitchFamily="2" charset="-79"/>
                <a:cs typeface="Heebo" pitchFamily="2" charset="-79"/>
              </a:endParaRPr>
            </a:p>
            <a:p>
              <a:pPr marL="179388" indent="-179388">
                <a:lnSpc>
                  <a:spcPct val="150000"/>
                </a:lnSpc>
                <a:buFont typeface="+mj-lt"/>
                <a:buAutoNum type="alphaUcPeriod"/>
                <a:defRPr sz="2000">
                  <a:solidFill>
                    <a:srgbClr val="9D9F9D"/>
                  </a:solidFill>
                  <a:latin typeface="Barlow Medium"/>
                  <a:ea typeface="Barlow Medium"/>
                  <a:cs typeface="Barlow Medium"/>
                  <a:sym typeface="Barlow Medium"/>
                </a:defRPr>
              </a:pPr>
              <a:r>
                <a:rPr lang="pt-BR" sz="750" dirty="0">
                  <a:solidFill>
                    <a:schemeClr val="tx1">
                      <a:lumMod val="75000"/>
                      <a:lumOff val="25000"/>
                    </a:schemeClr>
                  </a:solidFill>
                  <a:latin typeface="Heebo" pitchFamily="2" charset="-79"/>
                  <a:ea typeface="Barlow Bold"/>
                  <a:cs typeface="Heebo" pitchFamily="2" charset="-79"/>
                  <a:sym typeface="Barlow Bold"/>
                </a:rPr>
                <a:t>item escrito aqui</a:t>
              </a:r>
              <a:endParaRPr lang="pt-BR" sz="750" dirty="0">
                <a:solidFill>
                  <a:schemeClr val="tx1">
                    <a:lumMod val="75000"/>
                    <a:lumOff val="25000"/>
                  </a:schemeClr>
                </a:solidFill>
                <a:latin typeface="Heebo" pitchFamily="2" charset="-79"/>
                <a:cs typeface="Heebo" pitchFamily="2" charset="-79"/>
              </a:endParaRPr>
            </a:p>
          </p:txBody>
        </p:sp>
        <p:sp>
          <p:nvSpPr>
            <p:cNvPr id="96" name="Rounded Rectangle">
              <a:extLst>
                <a:ext uri="{FF2B5EF4-FFF2-40B4-BE49-F238E27FC236}">
                  <a16:creationId xmlns:a16="http://schemas.microsoft.com/office/drawing/2014/main" id="{6C2BA9BB-63E9-EE15-53DD-922F30274A9B}"/>
                </a:ext>
              </a:extLst>
            </p:cNvPr>
            <p:cNvSpPr/>
            <p:nvPr/>
          </p:nvSpPr>
          <p:spPr>
            <a:xfrm>
              <a:off x="676327" y="1712478"/>
              <a:ext cx="1492147" cy="488587"/>
            </a:xfrm>
            <a:prstGeom prst="roundRect">
              <a:avLst>
                <a:gd name="adj" fmla="val 15000"/>
              </a:avLst>
            </a:prstGeom>
            <a:solidFill>
              <a:schemeClr val="bg1">
                <a:lumMod val="85000"/>
              </a:schemeClr>
            </a:solidFill>
            <a:ln w="12700" cap="flat">
              <a:noFill/>
              <a:miter lim="400000"/>
            </a:ln>
            <a:effectLst/>
          </p:spPr>
          <p:txBody>
            <a:bodyPr wrap="square" lIns="0" tIns="0" rIns="0" bIns="0" numCol="1" anchor="ctr">
              <a:noAutofit/>
            </a:bodyPr>
            <a:lstStyle/>
            <a:p>
              <a:pPr algn="ctr"/>
              <a:r>
                <a:rPr lang="pt-BR" sz="1000" b="1">
                  <a:latin typeface="Heebo" pitchFamily="2" charset="-79"/>
                  <a:cs typeface="Heebo" pitchFamily="2" charset="-79"/>
                </a:rPr>
                <a:t>item escrito aqui</a:t>
              </a:r>
              <a:endParaRPr lang="pt-BR" sz="1000" b="1" dirty="0">
                <a:latin typeface="Heebo" pitchFamily="2" charset="-79"/>
                <a:cs typeface="Heebo" pitchFamily="2" charset="-79"/>
              </a:endParaRPr>
            </a:p>
          </p:txBody>
        </p:sp>
      </p:grpSp>
      <p:grpSp>
        <p:nvGrpSpPr>
          <p:cNvPr id="97" name="Agrupar 96">
            <a:extLst>
              <a:ext uri="{FF2B5EF4-FFF2-40B4-BE49-F238E27FC236}">
                <a16:creationId xmlns:a16="http://schemas.microsoft.com/office/drawing/2014/main" id="{E0568C57-E81E-8DB8-B337-908B0AF773C1}"/>
              </a:ext>
            </a:extLst>
          </p:cNvPr>
          <p:cNvGrpSpPr/>
          <p:nvPr/>
        </p:nvGrpSpPr>
        <p:grpSpPr>
          <a:xfrm>
            <a:off x="5857741" y="3196907"/>
            <a:ext cx="1620911" cy="1415356"/>
            <a:chOff x="609600" y="1652500"/>
            <a:chExt cx="1620911" cy="1415356"/>
          </a:xfrm>
        </p:grpSpPr>
        <p:sp>
          <p:nvSpPr>
            <p:cNvPr id="98" name="Rounded Rectangle">
              <a:extLst>
                <a:ext uri="{FF2B5EF4-FFF2-40B4-BE49-F238E27FC236}">
                  <a16:creationId xmlns:a16="http://schemas.microsoft.com/office/drawing/2014/main" id="{B8B8ACCA-170D-FAAC-6176-029D5098BFAF}"/>
                </a:ext>
              </a:extLst>
            </p:cNvPr>
            <p:cNvSpPr/>
            <p:nvPr/>
          </p:nvSpPr>
          <p:spPr>
            <a:xfrm>
              <a:off x="609600" y="1652500"/>
              <a:ext cx="1620911" cy="1415356"/>
            </a:xfrm>
            <a:prstGeom prst="roundRect">
              <a:avLst>
                <a:gd name="adj" fmla="val 7581"/>
              </a:avLst>
            </a:prstGeom>
            <a:noFill/>
            <a:ln w="25400" cap="flat">
              <a:solidFill>
                <a:schemeClr val="accent5"/>
              </a:solidFill>
              <a:custDash>
                <a:ds d="200000" sp="200000"/>
              </a:custDash>
              <a:miter lim="400000"/>
            </a:ln>
            <a:effectLst/>
          </p:spPr>
          <p:txBody>
            <a:bodyPr wrap="square" lIns="0" tIns="0" rIns="0" bIns="0" numCol="1" anchor="ctr">
              <a:noAutofit/>
            </a:bodyPr>
            <a:lstStyle/>
            <a:p>
              <a:endParaRPr sz="675"/>
            </a:p>
          </p:txBody>
        </p:sp>
        <p:sp>
          <p:nvSpPr>
            <p:cNvPr id="99"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191A27AB-3107-087F-F9D6-32072A4FA35A}"/>
                </a:ext>
              </a:extLst>
            </p:cNvPr>
            <p:cNvSpPr/>
            <p:nvPr/>
          </p:nvSpPr>
          <p:spPr>
            <a:xfrm>
              <a:off x="819794" y="2329787"/>
              <a:ext cx="1106615" cy="54341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p>
              <a:pPr marL="179388" indent="-179388" algn="l">
                <a:lnSpc>
                  <a:spcPct val="150000"/>
                </a:lnSpc>
                <a:buFont typeface="+mj-lt"/>
                <a:buAutoNum type="alphaUcPeriod"/>
                <a:defRPr sz="2000">
                  <a:solidFill>
                    <a:srgbClr val="9D9F9D"/>
                  </a:solidFill>
                  <a:latin typeface="Barlow Medium"/>
                  <a:ea typeface="Barlow Medium"/>
                  <a:cs typeface="Barlow Medium"/>
                  <a:sym typeface="Barlow Medium"/>
                </a:defRPr>
              </a:pPr>
              <a:r>
                <a:rPr lang="pt-BR" sz="750" dirty="0">
                  <a:solidFill>
                    <a:schemeClr val="tx1">
                      <a:lumMod val="75000"/>
                      <a:lumOff val="25000"/>
                    </a:schemeClr>
                  </a:solidFill>
                  <a:latin typeface="Heebo" pitchFamily="2" charset="-79"/>
                  <a:ea typeface="Barlow Bold"/>
                  <a:cs typeface="Heebo" pitchFamily="2" charset="-79"/>
                  <a:sym typeface="Barlow Bold"/>
                </a:rPr>
                <a:t>item escrito aqui</a:t>
              </a:r>
            </a:p>
            <a:p>
              <a:pPr marL="179388" indent="-179388">
                <a:lnSpc>
                  <a:spcPct val="150000"/>
                </a:lnSpc>
                <a:buFont typeface="+mj-lt"/>
                <a:buAutoNum type="alphaUcPeriod"/>
                <a:defRPr sz="2000">
                  <a:solidFill>
                    <a:srgbClr val="9D9F9D"/>
                  </a:solidFill>
                  <a:latin typeface="Barlow Medium"/>
                  <a:ea typeface="Barlow Medium"/>
                  <a:cs typeface="Barlow Medium"/>
                  <a:sym typeface="Barlow Medium"/>
                </a:defRPr>
              </a:pPr>
              <a:r>
                <a:rPr lang="pt-BR" sz="750" dirty="0">
                  <a:solidFill>
                    <a:schemeClr val="tx1">
                      <a:lumMod val="75000"/>
                      <a:lumOff val="25000"/>
                    </a:schemeClr>
                  </a:solidFill>
                  <a:latin typeface="Heebo" pitchFamily="2" charset="-79"/>
                  <a:ea typeface="Barlow Bold"/>
                  <a:cs typeface="Heebo" pitchFamily="2" charset="-79"/>
                  <a:sym typeface="Barlow Bold"/>
                </a:rPr>
                <a:t>item escrito aqui</a:t>
              </a:r>
              <a:endParaRPr lang="pt-BR" sz="750" dirty="0">
                <a:solidFill>
                  <a:schemeClr val="tx1">
                    <a:lumMod val="75000"/>
                    <a:lumOff val="25000"/>
                  </a:schemeClr>
                </a:solidFill>
                <a:latin typeface="Heebo" pitchFamily="2" charset="-79"/>
                <a:cs typeface="Heebo" pitchFamily="2" charset="-79"/>
              </a:endParaRPr>
            </a:p>
            <a:p>
              <a:pPr marL="179388" indent="-179388">
                <a:lnSpc>
                  <a:spcPct val="150000"/>
                </a:lnSpc>
                <a:buFont typeface="+mj-lt"/>
                <a:buAutoNum type="alphaUcPeriod"/>
                <a:defRPr sz="2000">
                  <a:solidFill>
                    <a:srgbClr val="9D9F9D"/>
                  </a:solidFill>
                  <a:latin typeface="Barlow Medium"/>
                  <a:ea typeface="Barlow Medium"/>
                  <a:cs typeface="Barlow Medium"/>
                  <a:sym typeface="Barlow Medium"/>
                </a:defRPr>
              </a:pPr>
              <a:r>
                <a:rPr lang="pt-BR" sz="750" dirty="0">
                  <a:solidFill>
                    <a:schemeClr val="tx1">
                      <a:lumMod val="75000"/>
                      <a:lumOff val="25000"/>
                    </a:schemeClr>
                  </a:solidFill>
                  <a:latin typeface="Heebo" pitchFamily="2" charset="-79"/>
                  <a:ea typeface="Barlow Bold"/>
                  <a:cs typeface="Heebo" pitchFamily="2" charset="-79"/>
                  <a:sym typeface="Barlow Bold"/>
                </a:rPr>
                <a:t>item escrito aqui</a:t>
              </a:r>
              <a:endParaRPr lang="pt-BR" sz="750" dirty="0">
                <a:solidFill>
                  <a:schemeClr val="tx1">
                    <a:lumMod val="75000"/>
                    <a:lumOff val="25000"/>
                  </a:schemeClr>
                </a:solidFill>
                <a:latin typeface="Heebo" pitchFamily="2" charset="-79"/>
                <a:cs typeface="Heebo" pitchFamily="2" charset="-79"/>
              </a:endParaRPr>
            </a:p>
          </p:txBody>
        </p:sp>
        <p:sp>
          <p:nvSpPr>
            <p:cNvPr id="100" name="Rounded Rectangle">
              <a:extLst>
                <a:ext uri="{FF2B5EF4-FFF2-40B4-BE49-F238E27FC236}">
                  <a16:creationId xmlns:a16="http://schemas.microsoft.com/office/drawing/2014/main" id="{0DC7BFAA-10E9-A27D-3A2D-82DF2BE0ABE6}"/>
                </a:ext>
              </a:extLst>
            </p:cNvPr>
            <p:cNvSpPr/>
            <p:nvPr/>
          </p:nvSpPr>
          <p:spPr>
            <a:xfrm>
              <a:off x="676327" y="1712478"/>
              <a:ext cx="1492147" cy="488587"/>
            </a:xfrm>
            <a:prstGeom prst="roundRect">
              <a:avLst>
                <a:gd name="adj" fmla="val 15000"/>
              </a:avLst>
            </a:prstGeom>
            <a:solidFill>
              <a:schemeClr val="bg1">
                <a:lumMod val="85000"/>
              </a:schemeClr>
            </a:solidFill>
            <a:ln w="12700" cap="flat">
              <a:noFill/>
              <a:miter lim="400000"/>
            </a:ln>
            <a:effectLst/>
          </p:spPr>
          <p:txBody>
            <a:bodyPr wrap="square" lIns="0" tIns="0" rIns="0" bIns="0" numCol="1" anchor="ctr">
              <a:noAutofit/>
            </a:bodyPr>
            <a:lstStyle/>
            <a:p>
              <a:pPr algn="ctr"/>
              <a:r>
                <a:rPr lang="pt-BR" sz="1000" b="1">
                  <a:latin typeface="Heebo" pitchFamily="2" charset="-79"/>
                  <a:cs typeface="Heebo" pitchFamily="2" charset="-79"/>
                </a:rPr>
                <a:t>item escrito aqui</a:t>
              </a:r>
              <a:endParaRPr lang="pt-BR" sz="1000" b="1" dirty="0">
                <a:latin typeface="Heebo" pitchFamily="2" charset="-79"/>
                <a:cs typeface="Heebo" pitchFamily="2" charset="-79"/>
              </a:endParaRPr>
            </a:p>
          </p:txBody>
        </p:sp>
      </p:grpSp>
      <p:grpSp>
        <p:nvGrpSpPr>
          <p:cNvPr id="101" name="Agrupar 100">
            <a:extLst>
              <a:ext uri="{FF2B5EF4-FFF2-40B4-BE49-F238E27FC236}">
                <a16:creationId xmlns:a16="http://schemas.microsoft.com/office/drawing/2014/main" id="{55061976-13EC-E7E8-AAE7-269EEC8932AF}"/>
              </a:ext>
            </a:extLst>
          </p:cNvPr>
          <p:cNvGrpSpPr/>
          <p:nvPr/>
        </p:nvGrpSpPr>
        <p:grpSpPr>
          <a:xfrm>
            <a:off x="3758484" y="3196907"/>
            <a:ext cx="1620911" cy="1415356"/>
            <a:chOff x="609600" y="1652500"/>
            <a:chExt cx="1620911" cy="1415356"/>
          </a:xfrm>
        </p:grpSpPr>
        <p:sp>
          <p:nvSpPr>
            <p:cNvPr id="102" name="Rounded Rectangle">
              <a:extLst>
                <a:ext uri="{FF2B5EF4-FFF2-40B4-BE49-F238E27FC236}">
                  <a16:creationId xmlns:a16="http://schemas.microsoft.com/office/drawing/2014/main" id="{6D496093-7AEC-35EA-37B6-4A98FFFEE414}"/>
                </a:ext>
              </a:extLst>
            </p:cNvPr>
            <p:cNvSpPr/>
            <p:nvPr/>
          </p:nvSpPr>
          <p:spPr>
            <a:xfrm>
              <a:off x="609600" y="1652500"/>
              <a:ext cx="1620911" cy="1415356"/>
            </a:xfrm>
            <a:prstGeom prst="roundRect">
              <a:avLst>
                <a:gd name="adj" fmla="val 7581"/>
              </a:avLst>
            </a:prstGeom>
            <a:noFill/>
            <a:ln w="25400" cap="flat">
              <a:solidFill>
                <a:schemeClr val="accent5"/>
              </a:solidFill>
              <a:custDash>
                <a:ds d="200000" sp="200000"/>
              </a:custDash>
              <a:miter lim="400000"/>
            </a:ln>
            <a:effectLst/>
          </p:spPr>
          <p:txBody>
            <a:bodyPr wrap="square" lIns="0" tIns="0" rIns="0" bIns="0" numCol="1" anchor="ctr">
              <a:noAutofit/>
            </a:bodyPr>
            <a:lstStyle/>
            <a:p>
              <a:endParaRPr sz="675"/>
            </a:p>
          </p:txBody>
        </p:sp>
        <p:sp>
          <p:nvSpPr>
            <p:cNvPr id="103"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56A852D8-08D9-B79E-0D90-8FABFB002E2F}"/>
                </a:ext>
              </a:extLst>
            </p:cNvPr>
            <p:cNvSpPr/>
            <p:nvPr/>
          </p:nvSpPr>
          <p:spPr>
            <a:xfrm>
              <a:off x="819794" y="2329787"/>
              <a:ext cx="1106615" cy="54341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p>
              <a:pPr marL="179388" indent="-179388" algn="l">
                <a:lnSpc>
                  <a:spcPct val="150000"/>
                </a:lnSpc>
                <a:buFont typeface="+mj-lt"/>
                <a:buAutoNum type="alphaUcPeriod"/>
                <a:defRPr sz="2000">
                  <a:solidFill>
                    <a:srgbClr val="9D9F9D"/>
                  </a:solidFill>
                  <a:latin typeface="Barlow Medium"/>
                  <a:ea typeface="Barlow Medium"/>
                  <a:cs typeface="Barlow Medium"/>
                  <a:sym typeface="Barlow Medium"/>
                </a:defRPr>
              </a:pPr>
              <a:r>
                <a:rPr lang="pt-BR" sz="750" dirty="0">
                  <a:solidFill>
                    <a:schemeClr val="tx1">
                      <a:lumMod val="75000"/>
                      <a:lumOff val="25000"/>
                    </a:schemeClr>
                  </a:solidFill>
                  <a:latin typeface="Heebo" pitchFamily="2" charset="-79"/>
                  <a:ea typeface="Barlow Bold"/>
                  <a:cs typeface="Heebo" pitchFamily="2" charset="-79"/>
                  <a:sym typeface="Barlow Bold"/>
                </a:rPr>
                <a:t>item escrito aqui</a:t>
              </a:r>
            </a:p>
            <a:p>
              <a:pPr marL="179388" indent="-179388">
                <a:lnSpc>
                  <a:spcPct val="150000"/>
                </a:lnSpc>
                <a:buFont typeface="+mj-lt"/>
                <a:buAutoNum type="alphaUcPeriod"/>
                <a:defRPr sz="2000">
                  <a:solidFill>
                    <a:srgbClr val="9D9F9D"/>
                  </a:solidFill>
                  <a:latin typeface="Barlow Medium"/>
                  <a:ea typeface="Barlow Medium"/>
                  <a:cs typeface="Barlow Medium"/>
                  <a:sym typeface="Barlow Medium"/>
                </a:defRPr>
              </a:pPr>
              <a:r>
                <a:rPr lang="pt-BR" sz="750" dirty="0">
                  <a:solidFill>
                    <a:schemeClr val="tx1">
                      <a:lumMod val="75000"/>
                      <a:lumOff val="25000"/>
                    </a:schemeClr>
                  </a:solidFill>
                  <a:latin typeface="Heebo" pitchFamily="2" charset="-79"/>
                  <a:ea typeface="Barlow Bold"/>
                  <a:cs typeface="Heebo" pitchFamily="2" charset="-79"/>
                  <a:sym typeface="Barlow Bold"/>
                </a:rPr>
                <a:t>item escrito aqui</a:t>
              </a:r>
              <a:endParaRPr lang="pt-BR" sz="750" dirty="0">
                <a:solidFill>
                  <a:schemeClr val="tx1">
                    <a:lumMod val="75000"/>
                    <a:lumOff val="25000"/>
                  </a:schemeClr>
                </a:solidFill>
                <a:latin typeface="Heebo" pitchFamily="2" charset="-79"/>
                <a:cs typeface="Heebo" pitchFamily="2" charset="-79"/>
              </a:endParaRPr>
            </a:p>
            <a:p>
              <a:pPr marL="179388" indent="-179388">
                <a:lnSpc>
                  <a:spcPct val="150000"/>
                </a:lnSpc>
                <a:buFont typeface="+mj-lt"/>
                <a:buAutoNum type="alphaUcPeriod"/>
                <a:defRPr sz="2000">
                  <a:solidFill>
                    <a:srgbClr val="9D9F9D"/>
                  </a:solidFill>
                  <a:latin typeface="Barlow Medium"/>
                  <a:ea typeface="Barlow Medium"/>
                  <a:cs typeface="Barlow Medium"/>
                  <a:sym typeface="Barlow Medium"/>
                </a:defRPr>
              </a:pPr>
              <a:r>
                <a:rPr lang="pt-BR" sz="750" dirty="0">
                  <a:solidFill>
                    <a:schemeClr val="tx1">
                      <a:lumMod val="75000"/>
                      <a:lumOff val="25000"/>
                    </a:schemeClr>
                  </a:solidFill>
                  <a:latin typeface="Heebo" pitchFamily="2" charset="-79"/>
                  <a:ea typeface="Barlow Bold"/>
                  <a:cs typeface="Heebo" pitchFamily="2" charset="-79"/>
                  <a:sym typeface="Barlow Bold"/>
                </a:rPr>
                <a:t>item escrito aqui</a:t>
              </a:r>
              <a:endParaRPr lang="pt-BR" sz="750" dirty="0">
                <a:solidFill>
                  <a:schemeClr val="tx1">
                    <a:lumMod val="75000"/>
                    <a:lumOff val="25000"/>
                  </a:schemeClr>
                </a:solidFill>
                <a:latin typeface="Heebo" pitchFamily="2" charset="-79"/>
                <a:cs typeface="Heebo" pitchFamily="2" charset="-79"/>
              </a:endParaRPr>
            </a:p>
          </p:txBody>
        </p:sp>
        <p:sp>
          <p:nvSpPr>
            <p:cNvPr id="104" name="Rounded Rectangle">
              <a:extLst>
                <a:ext uri="{FF2B5EF4-FFF2-40B4-BE49-F238E27FC236}">
                  <a16:creationId xmlns:a16="http://schemas.microsoft.com/office/drawing/2014/main" id="{05EAF608-3E24-8BE2-44AA-BE250D98B3E6}"/>
                </a:ext>
              </a:extLst>
            </p:cNvPr>
            <p:cNvSpPr/>
            <p:nvPr/>
          </p:nvSpPr>
          <p:spPr>
            <a:xfrm>
              <a:off x="676327" y="1712478"/>
              <a:ext cx="1492147" cy="488587"/>
            </a:xfrm>
            <a:prstGeom prst="roundRect">
              <a:avLst>
                <a:gd name="adj" fmla="val 15000"/>
              </a:avLst>
            </a:prstGeom>
            <a:solidFill>
              <a:schemeClr val="bg1">
                <a:lumMod val="85000"/>
              </a:schemeClr>
            </a:solidFill>
            <a:ln w="12700" cap="flat">
              <a:noFill/>
              <a:miter lim="400000"/>
            </a:ln>
            <a:effectLst/>
          </p:spPr>
          <p:txBody>
            <a:bodyPr wrap="square" lIns="0" tIns="0" rIns="0" bIns="0" numCol="1" anchor="ctr">
              <a:noAutofit/>
            </a:bodyPr>
            <a:lstStyle/>
            <a:p>
              <a:pPr algn="ctr"/>
              <a:r>
                <a:rPr lang="pt-BR" sz="1000" b="1">
                  <a:latin typeface="Heebo" pitchFamily="2" charset="-79"/>
                  <a:cs typeface="Heebo" pitchFamily="2" charset="-79"/>
                </a:rPr>
                <a:t>item escrito aqui</a:t>
              </a:r>
              <a:endParaRPr lang="pt-BR" sz="1000" b="1" dirty="0">
                <a:latin typeface="Heebo" pitchFamily="2" charset="-79"/>
                <a:cs typeface="Heebo" pitchFamily="2" charset="-79"/>
              </a:endParaRPr>
            </a:p>
          </p:txBody>
        </p:sp>
      </p:grpSp>
      <p:grpSp>
        <p:nvGrpSpPr>
          <p:cNvPr id="105" name="Agrupar 104">
            <a:extLst>
              <a:ext uri="{FF2B5EF4-FFF2-40B4-BE49-F238E27FC236}">
                <a16:creationId xmlns:a16="http://schemas.microsoft.com/office/drawing/2014/main" id="{2FB22255-016B-CB3A-94A3-F9B6C1874654}"/>
              </a:ext>
            </a:extLst>
          </p:cNvPr>
          <p:cNvGrpSpPr/>
          <p:nvPr/>
        </p:nvGrpSpPr>
        <p:grpSpPr>
          <a:xfrm>
            <a:off x="1647744" y="3196907"/>
            <a:ext cx="1620911" cy="1415356"/>
            <a:chOff x="609600" y="1652500"/>
            <a:chExt cx="1620911" cy="1415356"/>
          </a:xfrm>
        </p:grpSpPr>
        <p:sp>
          <p:nvSpPr>
            <p:cNvPr id="106" name="Rounded Rectangle">
              <a:extLst>
                <a:ext uri="{FF2B5EF4-FFF2-40B4-BE49-F238E27FC236}">
                  <a16:creationId xmlns:a16="http://schemas.microsoft.com/office/drawing/2014/main" id="{80B62C71-7953-3601-583E-7A4F560C0C33}"/>
                </a:ext>
              </a:extLst>
            </p:cNvPr>
            <p:cNvSpPr/>
            <p:nvPr/>
          </p:nvSpPr>
          <p:spPr>
            <a:xfrm>
              <a:off x="609600" y="1652500"/>
              <a:ext cx="1620911" cy="1415356"/>
            </a:xfrm>
            <a:prstGeom prst="roundRect">
              <a:avLst>
                <a:gd name="adj" fmla="val 7581"/>
              </a:avLst>
            </a:prstGeom>
            <a:noFill/>
            <a:ln w="25400" cap="flat">
              <a:solidFill>
                <a:schemeClr val="accent5"/>
              </a:solidFill>
              <a:custDash>
                <a:ds d="200000" sp="200000"/>
              </a:custDash>
              <a:miter lim="400000"/>
            </a:ln>
            <a:effectLst/>
          </p:spPr>
          <p:txBody>
            <a:bodyPr wrap="square" lIns="0" tIns="0" rIns="0" bIns="0" numCol="1" anchor="ctr">
              <a:noAutofit/>
            </a:bodyPr>
            <a:lstStyle/>
            <a:p>
              <a:endParaRPr sz="675"/>
            </a:p>
          </p:txBody>
        </p:sp>
        <p:sp>
          <p:nvSpPr>
            <p:cNvPr id="107"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134E8A0E-0EFC-D1E2-A802-E9568AF311D9}"/>
                </a:ext>
              </a:extLst>
            </p:cNvPr>
            <p:cNvSpPr/>
            <p:nvPr/>
          </p:nvSpPr>
          <p:spPr>
            <a:xfrm>
              <a:off x="819794" y="2329787"/>
              <a:ext cx="1106615" cy="54341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p>
              <a:pPr marL="179388" indent="-179388" algn="l">
                <a:lnSpc>
                  <a:spcPct val="150000"/>
                </a:lnSpc>
                <a:buFont typeface="+mj-lt"/>
                <a:buAutoNum type="alphaUcPeriod"/>
                <a:defRPr sz="2000">
                  <a:solidFill>
                    <a:srgbClr val="9D9F9D"/>
                  </a:solidFill>
                  <a:latin typeface="Barlow Medium"/>
                  <a:ea typeface="Barlow Medium"/>
                  <a:cs typeface="Barlow Medium"/>
                  <a:sym typeface="Barlow Medium"/>
                </a:defRPr>
              </a:pPr>
              <a:r>
                <a:rPr lang="pt-BR" sz="750" dirty="0">
                  <a:solidFill>
                    <a:schemeClr val="tx1">
                      <a:lumMod val="75000"/>
                      <a:lumOff val="25000"/>
                    </a:schemeClr>
                  </a:solidFill>
                  <a:latin typeface="Heebo" pitchFamily="2" charset="-79"/>
                  <a:ea typeface="Barlow Bold"/>
                  <a:cs typeface="Heebo" pitchFamily="2" charset="-79"/>
                  <a:sym typeface="Barlow Bold"/>
                </a:rPr>
                <a:t>item escrito aqui</a:t>
              </a:r>
            </a:p>
            <a:p>
              <a:pPr marL="179388" indent="-179388">
                <a:lnSpc>
                  <a:spcPct val="150000"/>
                </a:lnSpc>
                <a:buFont typeface="+mj-lt"/>
                <a:buAutoNum type="alphaUcPeriod"/>
                <a:defRPr sz="2000">
                  <a:solidFill>
                    <a:srgbClr val="9D9F9D"/>
                  </a:solidFill>
                  <a:latin typeface="Barlow Medium"/>
                  <a:ea typeface="Barlow Medium"/>
                  <a:cs typeface="Barlow Medium"/>
                  <a:sym typeface="Barlow Medium"/>
                </a:defRPr>
              </a:pPr>
              <a:r>
                <a:rPr lang="pt-BR" sz="750" dirty="0">
                  <a:solidFill>
                    <a:schemeClr val="tx1">
                      <a:lumMod val="75000"/>
                      <a:lumOff val="25000"/>
                    </a:schemeClr>
                  </a:solidFill>
                  <a:latin typeface="Heebo" pitchFamily="2" charset="-79"/>
                  <a:ea typeface="Barlow Bold"/>
                  <a:cs typeface="Heebo" pitchFamily="2" charset="-79"/>
                  <a:sym typeface="Barlow Bold"/>
                </a:rPr>
                <a:t>item escrito aqui</a:t>
              </a:r>
              <a:endParaRPr lang="pt-BR" sz="750" dirty="0">
                <a:solidFill>
                  <a:schemeClr val="tx1">
                    <a:lumMod val="75000"/>
                    <a:lumOff val="25000"/>
                  </a:schemeClr>
                </a:solidFill>
                <a:latin typeface="Heebo" pitchFamily="2" charset="-79"/>
                <a:cs typeface="Heebo" pitchFamily="2" charset="-79"/>
              </a:endParaRPr>
            </a:p>
            <a:p>
              <a:pPr marL="179388" indent="-179388">
                <a:lnSpc>
                  <a:spcPct val="150000"/>
                </a:lnSpc>
                <a:buFont typeface="+mj-lt"/>
                <a:buAutoNum type="alphaUcPeriod"/>
                <a:defRPr sz="2000">
                  <a:solidFill>
                    <a:srgbClr val="9D9F9D"/>
                  </a:solidFill>
                  <a:latin typeface="Barlow Medium"/>
                  <a:ea typeface="Barlow Medium"/>
                  <a:cs typeface="Barlow Medium"/>
                  <a:sym typeface="Barlow Medium"/>
                </a:defRPr>
              </a:pPr>
              <a:r>
                <a:rPr lang="pt-BR" sz="750" dirty="0">
                  <a:solidFill>
                    <a:schemeClr val="tx1">
                      <a:lumMod val="75000"/>
                      <a:lumOff val="25000"/>
                    </a:schemeClr>
                  </a:solidFill>
                  <a:latin typeface="Heebo" pitchFamily="2" charset="-79"/>
                  <a:ea typeface="Barlow Bold"/>
                  <a:cs typeface="Heebo" pitchFamily="2" charset="-79"/>
                  <a:sym typeface="Barlow Bold"/>
                </a:rPr>
                <a:t>item escrito aqui</a:t>
              </a:r>
              <a:endParaRPr lang="pt-BR" sz="750" dirty="0">
                <a:solidFill>
                  <a:schemeClr val="tx1">
                    <a:lumMod val="75000"/>
                    <a:lumOff val="25000"/>
                  </a:schemeClr>
                </a:solidFill>
                <a:latin typeface="Heebo" pitchFamily="2" charset="-79"/>
                <a:cs typeface="Heebo" pitchFamily="2" charset="-79"/>
              </a:endParaRPr>
            </a:p>
          </p:txBody>
        </p:sp>
        <p:sp>
          <p:nvSpPr>
            <p:cNvPr id="108" name="Rounded Rectangle">
              <a:extLst>
                <a:ext uri="{FF2B5EF4-FFF2-40B4-BE49-F238E27FC236}">
                  <a16:creationId xmlns:a16="http://schemas.microsoft.com/office/drawing/2014/main" id="{B56186C2-58B2-2DD0-2535-13C11B4C91E8}"/>
                </a:ext>
              </a:extLst>
            </p:cNvPr>
            <p:cNvSpPr/>
            <p:nvPr/>
          </p:nvSpPr>
          <p:spPr>
            <a:xfrm>
              <a:off x="676327" y="1712478"/>
              <a:ext cx="1492147" cy="488587"/>
            </a:xfrm>
            <a:prstGeom prst="roundRect">
              <a:avLst>
                <a:gd name="adj" fmla="val 15000"/>
              </a:avLst>
            </a:prstGeom>
            <a:solidFill>
              <a:schemeClr val="bg1">
                <a:lumMod val="85000"/>
              </a:schemeClr>
            </a:solidFill>
            <a:ln w="12700" cap="flat">
              <a:noFill/>
              <a:miter lim="400000"/>
            </a:ln>
            <a:effectLst/>
          </p:spPr>
          <p:txBody>
            <a:bodyPr wrap="square" lIns="0" tIns="0" rIns="0" bIns="0" numCol="1" anchor="ctr">
              <a:noAutofit/>
            </a:bodyPr>
            <a:lstStyle/>
            <a:p>
              <a:pPr algn="ctr"/>
              <a:r>
                <a:rPr lang="pt-BR" sz="1000" b="1">
                  <a:latin typeface="Heebo" pitchFamily="2" charset="-79"/>
                  <a:cs typeface="Heebo" pitchFamily="2" charset="-79"/>
                </a:rPr>
                <a:t>item escrito aqui</a:t>
              </a:r>
              <a:endParaRPr lang="pt-BR" sz="1000" b="1" dirty="0">
                <a:latin typeface="Heebo" pitchFamily="2" charset="-79"/>
                <a:cs typeface="Heebo" pitchFamily="2" charset="-79"/>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1" name="Circle"/>
          <p:cNvSpPr/>
          <p:nvPr/>
        </p:nvSpPr>
        <p:spPr>
          <a:xfrm>
            <a:off x="1485298" y="1335940"/>
            <a:ext cx="2465984" cy="2465983"/>
          </a:xfrm>
          <a:prstGeom prst="ellipse">
            <a:avLst/>
          </a:prstGeom>
          <a:solidFill>
            <a:schemeClr val="bg1"/>
          </a:solidFill>
          <a:ln w="12700">
            <a:miter lim="400000"/>
          </a:ln>
        </p:spPr>
        <p:txBody>
          <a:bodyPr lIns="0" tIns="0" rIns="0" bIns="0" anchor="ctr"/>
          <a:lstStyle/>
          <a:p>
            <a:pPr algn="ctr" defTabSz="573264">
              <a:defRPr sz="5400" b="0">
                <a:solidFill>
                  <a:srgbClr val="FFFFFF"/>
                </a:solidFill>
                <a:latin typeface="+mn-lt"/>
                <a:ea typeface="+mn-ea"/>
                <a:cs typeface="+mn-cs"/>
                <a:sym typeface="Helvetica Neue Medium"/>
              </a:defRPr>
            </a:pPr>
            <a:endParaRPr sz="1000" b="1">
              <a:latin typeface="Heebo" pitchFamily="2" charset="-79"/>
              <a:cs typeface="Heebo" pitchFamily="2" charset="-79"/>
            </a:endParaRPr>
          </a:p>
        </p:txBody>
      </p:sp>
      <p:sp>
        <p:nvSpPr>
          <p:cNvPr id="3282" name="Circle"/>
          <p:cNvSpPr/>
          <p:nvPr/>
        </p:nvSpPr>
        <p:spPr>
          <a:xfrm rot="10800000">
            <a:off x="6029067" y="1090588"/>
            <a:ext cx="787894" cy="787895"/>
          </a:xfrm>
          <a:prstGeom prst="ellipse">
            <a:avLst/>
          </a:prstGeom>
          <a:solidFill>
            <a:schemeClr val="accent4"/>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sz="1000" b="1">
              <a:latin typeface="Heebo" pitchFamily="2" charset="-79"/>
              <a:cs typeface="Heebo" pitchFamily="2" charset="-79"/>
            </a:endParaRPr>
          </a:p>
        </p:txBody>
      </p:sp>
      <p:sp>
        <p:nvSpPr>
          <p:cNvPr id="3283" name="Text"/>
          <p:cNvSpPr txBox="1"/>
          <p:nvPr/>
        </p:nvSpPr>
        <p:spPr>
          <a:xfrm>
            <a:off x="6055557" y="1372165"/>
            <a:ext cx="734917" cy="1923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dirty="0">
                <a:latin typeface="Heebo" pitchFamily="2" charset="-79"/>
                <a:cs typeface="Heebo" pitchFamily="2" charset="-79"/>
              </a:rPr>
              <a:t>texto</a:t>
            </a:r>
            <a:endParaRPr sz="1000" b="1" dirty="0">
              <a:latin typeface="Heebo" pitchFamily="2" charset="-79"/>
              <a:cs typeface="Heebo" pitchFamily="2" charset="-79"/>
            </a:endParaRPr>
          </a:p>
        </p:txBody>
      </p:sp>
      <p:sp>
        <p:nvSpPr>
          <p:cNvPr id="3285" name="Circle"/>
          <p:cNvSpPr/>
          <p:nvPr/>
        </p:nvSpPr>
        <p:spPr>
          <a:xfrm rot="10800000">
            <a:off x="6029067" y="3265018"/>
            <a:ext cx="787894" cy="787895"/>
          </a:xfrm>
          <a:prstGeom prst="ellipse">
            <a:avLst/>
          </a:prstGeom>
          <a:solidFill>
            <a:schemeClr val="accent4"/>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sz="1000" b="1">
              <a:latin typeface="Heebo" pitchFamily="2" charset="-79"/>
              <a:cs typeface="Heebo" pitchFamily="2" charset="-79"/>
            </a:endParaRPr>
          </a:p>
        </p:txBody>
      </p:sp>
      <p:sp>
        <p:nvSpPr>
          <p:cNvPr id="3286" name="Text"/>
          <p:cNvSpPr txBox="1"/>
          <p:nvPr/>
        </p:nvSpPr>
        <p:spPr>
          <a:xfrm>
            <a:off x="6055557" y="3546595"/>
            <a:ext cx="734917" cy="1923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dirty="0">
                <a:latin typeface="Heebo" pitchFamily="2" charset="-79"/>
                <a:cs typeface="Heebo" pitchFamily="2" charset="-79"/>
              </a:rPr>
              <a:t>texto</a:t>
            </a:r>
            <a:endParaRPr sz="1000" b="1" dirty="0">
              <a:latin typeface="Heebo" pitchFamily="2" charset="-79"/>
              <a:cs typeface="Heebo" pitchFamily="2" charset="-79"/>
            </a:endParaRPr>
          </a:p>
        </p:txBody>
      </p:sp>
      <p:sp>
        <p:nvSpPr>
          <p:cNvPr id="3288" name="Circle"/>
          <p:cNvSpPr/>
          <p:nvPr/>
        </p:nvSpPr>
        <p:spPr>
          <a:xfrm rot="10800000">
            <a:off x="7874729" y="1639958"/>
            <a:ext cx="787895" cy="787895"/>
          </a:xfrm>
          <a:prstGeom prst="ellipse">
            <a:avLst/>
          </a:prstGeom>
          <a:solidFill>
            <a:schemeClr val="accent5"/>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sz="1000" b="1">
              <a:latin typeface="Heebo" pitchFamily="2" charset="-79"/>
              <a:cs typeface="Heebo" pitchFamily="2" charset="-79"/>
            </a:endParaRPr>
          </a:p>
        </p:txBody>
      </p:sp>
      <p:sp>
        <p:nvSpPr>
          <p:cNvPr id="3289" name="Text"/>
          <p:cNvSpPr txBox="1"/>
          <p:nvPr/>
        </p:nvSpPr>
        <p:spPr>
          <a:xfrm>
            <a:off x="7901218" y="1921535"/>
            <a:ext cx="734917" cy="1923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dirty="0">
                <a:latin typeface="Heebo" pitchFamily="2" charset="-79"/>
                <a:cs typeface="Heebo" pitchFamily="2" charset="-79"/>
              </a:rPr>
              <a:t>texto</a:t>
            </a:r>
            <a:endParaRPr sz="1000" b="1" dirty="0">
              <a:latin typeface="Heebo" pitchFamily="2" charset="-79"/>
              <a:cs typeface="Heebo" pitchFamily="2" charset="-79"/>
            </a:endParaRPr>
          </a:p>
        </p:txBody>
      </p:sp>
      <p:sp>
        <p:nvSpPr>
          <p:cNvPr id="3291" name="Circle"/>
          <p:cNvSpPr/>
          <p:nvPr/>
        </p:nvSpPr>
        <p:spPr>
          <a:xfrm rot="10800000">
            <a:off x="7874729" y="2727173"/>
            <a:ext cx="787895" cy="787895"/>
          </a:xfrm>
          <a:prstGeom prst="ellipse">
            <a:avLst/>
          </a:prstGeom>
          <a:solidFill>
            <a:schemeClr val="accent5"/>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sz="1000" b="1">
              <a:latin typeface="Heebo" pitchFamily="2" charset="-79"/>
              <a:cs typeface="Heebo" pitchFamily="2" charset="-79"/>
            </a:endParaRPr>
          </a:p>
        </p:txBody>
      </p:sp>
      <p:sp>
        <p:nvSpPr>
          <p:cNvPr id="3292" name="Text"/>
          <p:cNvSpPr txBox="1"/>
          <p:nvPr/>
        </p:nvSpPr>
        <p:spPr>
          <a:xfrm>
            <a:off x="7901218" y="3008750"/>
            <a:ext cx="734917" cy="1923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dirty="0">
                <a:latin typeface="Heebo" pitchFamily="2" charset="-79"/>
                <a:cs typeface="Heebo" pitchFamily="2" charset="-79"/>
              </a:rPr>
              <a:t>texto</a:t>
            </a:r>
            <a:endParaRPr sz="1000" b="1" dirty="0">
              <a:latin typeface="Heebo" pitchFamily="2" charset="-79"/>
              <a:cs typeface="Heebo" pitchFamily="2" charset="-79"/>
            </a:endParaRPr>
          </a:p>
        </p:txBody>
      </p:sp>
      <p:sp>
        <p:nvSpPr>
          <p:cNvPr id="3314" name="Line"/>
          <p:cNvSpPr/>
          <p:nvPr/>
        </p:nvSpPr>
        <p:spPr>
          <a:xfrm flipV="1">
            <a:off x="1242457" y="2572774"/>
            <a:ext cx="782401" cy="0"/>
          </a:xfrm>
          <a:prstGeom prst="line">
            <a:avLst/>
          </a:prstGeom>
          <a:ln w="25400">
            <a:solidFill>
              <a:schemeClr val="bg1">
                <a:lumMod val="50000"/>
              </a:schemeClr>
            </a:solidFill>
            <a:miter lim="400000"/>
            <a:tailEnd type="triangle"/>
          </a:ln>
        </p:spPr>
        <p:txBody>
          <a:bodyPr lIns="19050" tIns="19050" rIns="19050" bIns="19050" anchor="ctr"/>
          <a:lstStyle/>
          <a:p>
            <a:pPr algn="ctr"/>
            <a:endParaRPr sz="1000" b="1">
              <a:latin typeface="Heebo" pitchFamily="2" charset="-79"/>
              <a:cs typeface="Heebo" pitchFamily="2" charset="-79"/>
            </a:endParaRPr>
          </a:p>
        </p:txBody>
      </p:sp>
      <p:sp>
        <p:nvSpPr>
          <p:cNvPr id="3315" name="Line"/>
          <p:cNvSpPr/>
          <p:nvPr/>
        </p:nvSpPr>
        <p:spPr>
          <a:xfrm flipV="1">
            <a:off x="3382312" y="2568932"/>
            <a:ext cx="782399" cy="0"/>
          </a:xfrm>
          <a:prstGeom prst="line">
            <a:avLst/>
          </a:prstGeom>
          <a:ln w="25400">
            <a:solidFill>
              <a:schemeClr val="bg1">
                <a:lumMod val="50000"/>
              </a:schemeClr>
            </a:solidFill>
            <a:miter lim="400000"/>
            <a:tailEnd type="triangle"/>
          </a:ln>
        </p:spPr>
        <p:txBody>
          <a:bodyPr lIns="19050" tIns="19050" rIns="19050" bIns="19050" anchor="ctr"/>
          <a:lstStyle/>
          <a:p>
            <a:pPr algn="ctr"/>
            <a:endParaRPr sz="1000" b="1">
              <a:latin typeface="Heebo" pitchFamily="2" charset="-79"/>
              <a:cs typeface="Heebo" pitchFamily="2" charset="-79"/>
            </a:endParaRPr>
          </a:p>
        </p:txBody>
      </p:sp>
      <p:sp>
        <p:nvSpPr>
          <p:cNvPr id="3316" name="Line"/>
          <p:cNvSpPr/>
          <p:nvPr/>
        </p:nvSpPr>
        <p:spPr>
          <a:xfrm flipV="1">
            <a:off x="4569413" y="1490751"/>
            <a:ext cx="1452575" cy="1074339"/>
          </a:xfrm>
          <a:prstGeom prst="line">
            <a:avLst/>
          </a:prstGeom>
          <a:ln w="25400">
            <a:solidFill>
              <a:schemeClr val="bg1">
                <a:lumMod val="50000"/>
              </a:schemeClr>
            </a:solidFill>
            <a:miter lim="400000"/>
            <a:tailEnd type="triangle"/>
          </a:ln>
        </p:spPr>
        <p:txBody>
          <a:bodyPr lIns="19050" tIns="19050" rIns="19050" bIns="19050" anchor="ctr"/>
          <a:lstStyle/>
          <a:p>
            <a:pPr algn="ctr"/>
            <a:endParaRPr sz="1000" b="1">
              <a:latin typeface="Heebo" pitchFamily="2" charset="-79"/>
              <a:cs typeface="Heebo" pitchFamily="2" charset="-79"/>
            </a:endParaRPr>
          </a:p>
        </p:txBody>
      </p:sp>
      <p:sp>
        <p:nvSpPr>
          <p:cNvPr id="3317" name="Line"/>
          <p:cNvSpPr/>
          <p:nvPr/>
        </p:nvSpPr>
        <p:spPr>
          <a:xfrm>
            <a:off x="4569413" y="2565090"/>
            <a:ext cx="1467552" cy="1107835"/>
          </a:xfrm>
          <a:prstGeom prst="line">
            <a:avLst/>
          </a:prstGeom>
          <a:ln w="25400">
            <a:solidFill>
              <a:schemeClr val="bg1">
                <a:lumMod val="50000"/>
              </a:schemeClr>
            </a:solidFill>
            <a:miter lim="400000"/>
            <a:tailEnd type="triangle"/>
          </a:ln>
        </p:spPr>
        <p:txBody>
          <a:bodyPr lIns="19050" tIns="19050" rIns="19050" bIns="19050" anchor="ctr"/>
          <a:lstStyle/>
          <a:p>
            <a:pPr algn="ctr"/>
            <a:endParaRPr sz="1000" b="1">
              <a:latin typeface="Heebo" pitchFamily="2" charset="-79"/>
              <a:cs typeface="Heebo" pitchFamily="2" charset="-79"/>
            </a:endParaRPr>
          </a:p>
        </p:txBody>
      </p:sp>
      <p:sp>
        <p:nvSpPr>
          <p:cNvPr id="3318" name="Line"/>
          <p:cNvSpPr/>
          <p:nvPr/>
        </p:nvSpPr>
        <p:spPr>
          <a:xfrm flipV="1">
            <a:off x="4680824" y="2568932"/>
            <a:ext cx="1333897" cy="0"/>
          </a:xfrm>
          <a:prstGeom prst="line">
            <a:avLst/>
          </a:prstGeom>
          <a:ln w="25400">
            <a:solidFill>
              <a:schemeClr val="bg1">
                <a:lumMod val="50000"/>
              </a:schemeClr>
            </a:solidFill>
            <a:miter lim="400000"/>
            <a:tailEnd type="triangle"/>
          </a:ln>
        </p:spPr>
        <p:txBody>
          <a:bodyPr lIns="19050" tIns="19050" rIns="19050" bIns="19050" anchor="ctr"/>
          <a:lstStyle/>
          <a:p>
            <a:pPr algn="ctr"/>
            <a:endParaRPr sz="1000" b="1">
              <a:latin typeface="Heebo" pitchFamily="2" charset="-79"/>
              <a:cs typeface="Heebo" pitchFamily="2" charset="-79"/>
            </a:endParaRPr>
          </a:p>
        </p:txBody>
      </p:sp>
      <p:sp>
        <p:nvSpPr>
          <p:cNvPr id="3319" name="Line"/>
          <p:cNvSpPr/>
          <p:nvPr/>
        </p:nvSpPr>
        <p:spPr>
          <a:xfrm flipV="1">
            <a:off x="6421136" y="2026825"/>
            <a:ext cx="1443416" cy="538266"/>
          </a:xfrm>
          <a:prstGeom prst="line">
            <a:avLst/>
          </a:prstGeom>
          <a:ln w="25400">
            <a:solidFill>
              <a:schemeClr val="bg1">
                <a:lumMod val="50000"/>
              </a:schemeClr>
            </a:solidFill>
            <a:miter lim="400000"/>
            <a:tailEnd type="triangle"/>
          </a:ln>
        </p:spPr>
        <p:txBody>
          <a:bodyPr lIns="19050" tIns="19050" rIns="19050" bIns="19050" anchor="ctr"/>
          <a:lstStyle/>
          <a:p>
            <a:pPr algn="ctr"/>
            <a:endParaRPr sz="1000" b="1">
              <a:latin typeface="Heebo" pitchFamily="2" charset="-79"/>
              <a:cs typeface="Heebo" pitchFamily="2" charset="-79"/>
            </a:endParaRPr>
          </a:p>
        </p:txBody>
      </p:sp>
      <p:sp>
        <p:nvSpPr>
          <p:cNvPr id="3320" name="Line"/>
          <p:cNvSpPr/>
          <p:nvPr/>
        </p:nvSpPr>
        <p:spPr>
          <a:xfrm>
            <a:off x="6416917" y="2565090"/>
            <a:ext cx="1451850" cy="572392"/>
          </a:xfrm>
          <a:prstGeom prst="line">
            <a:avLst/>
          </a:prstGeom>
          <a:ln w="25400">
            <a:solidFill>
              <a:schemeClr val="bg1">
                <a:lumMod val="50000"/>
              </a:schemeClr>
            </a:solidFill>
            <a:miter lim="400000"/>
            <a:tailEnd type="triangle"/>
          </a:ln>
        </p:spPr>
        <p:txBody>
          <a:bodyPr lIns="19050" tIns="19050" rIns="19050" bIns="19050" anchor="ctr"/>
          <a:lstStyle/>
          <a:p>
            <a:pPr algn="ctr"/>
            <a:endParaRPr sz="1000" b="1">
              <a:latin typeface="Heebo" pitchFamily="2" charset="-79"/>
              <a:cs typeface="Heebo" pitchFamily="2" charset="-79"/>
            </a:endParaRPr>
          </a:p>
        </p:txBody>
      </p:sp>
      <p:sp>
        <p:nvSpPr>
          <p:cNvPr id="3321" name="Circle"/>
          <p:cNvSpPr/>
          <p:nvPr/>
        </p:nvSpPr>
        <p:spPr>
          <a:xfrm rot="10800000">
            <a:off x="4167184" y="2181290"/>
            <a:ext cx="787894" cy="787895"/>
          </a:xfrm>
          <a:prstGeom prst="ellipse">
            <a:avLst/>
          </a:prstGeom>
          <a:solidFill>
            <a:schemeClr val="accent3"/>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sz="1000" b="1">
              <a:latin typeface="Heebo" pitchFamily="2" charset="-79"/>
              <a:cs typeface="Heebo" pitchFamily="2" charset="-79"/>
            </a:endParaRPr>
          </a:p>
        </p:txBody>
      </p:sp>
      <p:sp>
        <p:nvSpPr>
          <p:cNvPr id="3322" name="Text"/>
          <p:cNvSpPr txBox="1"/>
          <p:nvPr/>
        </p:nvSpPr>
        <p:spPr>
          <a:xfrm>
            <a:off x="4193672" y="2462866"/>
            <a:ext cx="734917" cy="1923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dirty="0">
                <a:latin typeface="Heebo" pitchFamily="2" charset="-79"/>
                <a:cs typeface="Heebo" pitchFamily="2" charset="-79"/>
              </a:rPr>
              <a:t>texto</a:t>
            </a:r>
            <a:endParaRPr sz="1000" b="1" dirty="0">
              <a:latin typeface="Heebo" pitchFamily="2" charset="-79"/>
              <a:cs typeface="Heebo" pitchFamily="2" charset="-79"/>
            </a:endParaRPr>
          </a:p>
        </p:txBody>
      </p:sp>
      <p:sp>
        <p:nvSpPr>
          <p:cNvPr id="3324" name="Circle"/>
          <p:cNvSpPr/>
          <p:nvPr/>
        </p:nvSpPr>
        <p:spPr>
          <a:xfrm rot="10800000">
            <a:off x="6029067" y="2177803"/>
            <a:ext cx="787894" cy="787895"/>
          </a:xfrm>
          <a:prstGeom prst="ellipse">
            <a:avLst/>
          </a:prstGeom>
          <a:solidFill>
            <a:schemeClr val="accent4"/>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sz="1000" b="1">
              <a:latin typeface="Heebo" pitchFamily="2" charset="-79"/>
              <a:cs typeface="Heebo" pitchFamily="2" charset="-79"/>
            </a:endParaRPr>
          </a:p>
        </p:txBody>
      </p:sp>
      <p:sp>
        <p:nvSpPr>
          <p:cNvPr id="3325" name="Text"/>
          <p:cNvSpPr txBox="1"/>
          <p:nvPr/>
        </p:nvSpPr>
        <p:spPr>
          <a:xfrm>
            <a:off x="6055557" y="2459380"/>
            <a:ext cx="734917" cy="1923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dirty="0">
                <a:latin typeface="Heebo" pitchFamily="2" charset="-79"/>
                <a:cs typeface="Heebo" pitchFamily="2" charset="-79"/>
              </a:rPr>
              <a:t>texto</a:t>
            </a:r>
            <a:endParaRPr sz="1000" b="1" dirty="0">
              <a:latin typeface="Heebo" pitchFamily="2" charset="-79"/>
              <a:cs typeface="Heebo" pitchFamily="2" charset="-79"/>
            </a:endParaRPr>
          </a:p>
        </p:txBody>
      </p:sp>
      <p:sp>
        <p:nvSpPr>
          <p:cNvPr id="3327" name="Circle"/>
          <p:cNvSpPr/>
          <p:nvPr/>
        </p:nvSpPr>
        <p:spPr>
          <a:xfrm rot="10800000">
            <a:off x="479435" y="2181290"/>
            <a:ext cx="787894" cy="787895"/>
          </a:xfrm>
          <a:prstGeom prst="ellipse">
            <a:avLst/>
          </a:prstGeom>
          <a:solidFill>
            <a:schemeClr val="accent1"/>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sz="1000" b="1">
              <a:latin typeface="Heebo" pitchFamily="2" charset="-79"/>
              <a:cs typeface="Heebo" pitchFamily="2" charset="-79"/>
            </a:endParaRPr>
          </a:p>
        </p:txBody>
      </p:sp>
      <p:sp>
        <p:nvSpPr>
          <p:cNvPr id="3328" name="Text"/>
          <p:cNvSpPr txBox="1"/>
          <p:nvPr/>
        </p:nvSpPr>
        <p:spPr>
          <a:xfrm>
            <a:off x="505924" y="2462866"/>
            <a:ext cx="734917" cy="1923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dirty="0">
                <a:latin typeface="Heebo" pitchFamily="2" charset="-79"/>
                <a:cs typeface="Heebo" pitchFamily="2" charset="-79"/>
              </a:rPr>
              <a:t>texto</a:t>
            </a:r>
            <a:endParaRPr sz="1000" b="1" dirty="0">
              <a:latin typeface="Heebo" pitchFamily="2" charset="-79"/>
              <a:cs typeface="Heebo" pitchFamily="2" charset="-79"/>
            </a:endParaRPr>
          </a:p>
        </p:txBody>
      </p:sp>
      <p:sp>
        <p:nvSpPr>
          <p:cNvPr id="3330" name="Shape"/>
          <p:cNvSpPr/>
          <p:nvPr/>
        </p:nvSpPr>
        <p:spPr>
          <a:xfrm>
            <a:off x="2028631" y="2344732"/>
            <a:ext cx="1390670" cy="461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557" y="0"/>
                </a:lnTo>
                <a:lnTo>
                  <a:pt x="21600" y="10800"/>
                </a:lnTo>
                <a:lnTo>
                  <a:pt x="18557" y="21600"/>
                </a:lnTo>
                <a:lnTo>
                  <a:pt x="0" y="21600"/>
                </a:lnTo>
                <a:lnTo>
                  <a:pt x="0" y="0"/>
                </a:lnTo>
                <a:close/>
              </a:path>
            </a:pathLst>
          </a:custGeom>
          <a:solidFill>
            <a:schemeClr val="accent2"/>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sz="1000" b="1">
              <a:latin typeface="Heebo" pitchFamily="2" charset="-79"/>
              <a:cs typeface="Heebo" pitchFamily="2" charset="-79"/>
            </a:endParaRPr>
          </a:p>
        </p:txBody>
      </p:sp>
      <p:sp>
        <p:nvSpPr>
          <p:cNvPr id="3331" name="Placeholder text"/>
          <p:cNvSpPr txBox="1"/>
          <p:nvPr/>
        </p:nvSpPr>
        <p:spPr>
          <a:xfrm>
            <a:off x="2026737" y="2485562"/>
            <a:ext cx="1198529" cy="1923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000" b="0">
                <a:solidFill>
                  <a:srgbClr val="FFFFFF"/>
                </a:solidFill>
                <a:latin typeface="DM Sans Regular"/>
                <a:ea typeface="DM Sans Regular"/>
                <a:cs typeface="DM Sans Regular"/>
                <a:sym typeface="DM Sans Regular"/>
              </a:defRPr>
            </a:lvl1pPr>
          </a:lstStyle>
          <a:p>
            <a:pPr algn="ctr"/>
            <a:r>
              <a:rPr lang="pt-BR" sz="1000" b="1" dirty="0">
                <a:latin typeface="Heebo" pitchFamily="2" charset="-79"/>
                <a:cs typeface="Heebo" pitchFamily="2" charset="-79"/>
              </a:rPr>
              <a:t>Seu texto aqui</a:t>
            </a:r>
            <a:endParaRPr sz="1000" b="1" dirty="0">
              <a:latin typeface="Heebo" pitchFamily="2" charset="-79"/>
              <a:cs typeface="Heebo" pitchFamily="2" charset="-79"/>
            </a:endParaRPr>
          </a:p>
        </p:txBody>
      </p:sp>
    </p:spTree>
    <p:extLst>
      <p:ext uri="{BB962C8B-B14F-4D97-AF65-F5344CB8AC3E}">
        <p14:creationId xmlns:p14="http://schemas.microsoft.com/office/powerpoint/2010/main" val="4173780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Line">
            <a:extLst>
              <a:ext uri="{FF2B5EF4-FFF2-40B4-BE49-F238E27FC236}">
                <a16:creationId xmlns:a16="http://schemas.microsoft.com/office/drawing/2014/main" id="{D502D1E2-A35D-4B90-B3C4-B938A676AE77}"/>
              </a:ext>
            </a:extLst>
          </p:cNvPr>
          <p:cNvSpPr/>
          <p:nvPr/>
        </p:nvSpPr>
        <p:spPr>
          <a:xfrm>
            <a:off x="6780638" y="1651228"/>
            <a:ext cx="0" cy="913982"/>
          </a:xfrm>
          <a:prstGeom prst="line">
            <a:avLst/>
          </a:prstGeom>
          <a:noFill/>
          <a:ln w="25400" cap="flat">
            <a:solidFill>
              <a:schemeClr val="tx2"/>
            </a:solidFill>
            <a:prstDash val="solid"/>
            <a:miter lim="400000"/>
            <a:head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177" name="Line">
            <a:extLst>
              <a:ext uri="{FF2B5EF4-FFF2-40B4-BE49-F238E27FC236}">
                <a16:creationId xmlns:a16="http://schemas.microsoft.com/office/drawing/2014/main" id="{E4B70F98-85CD-45CF-A4EC-F6996E5F02D9}"/>
              </a:ext>
            </a:extLst>
          </p:cNvPr>
          <p:cNvSpPr/>
          <p:nvPr/>
        </p:nvSpPr>
        <p:spPr>
          <a:xfrm>
            <a:off x="6783666" y="2570337"/>
            <a:ext cx="908826" cy="0"/>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178" name="Line">
            <a:extLst>
              <a:ext uri="{FF2B5EF4-FFF2-40B4-BE49-F238E27FC236}">
                <a16:creationId xmlns:a16="http://schemas.microsoft.com/office/drawing/2014/main" id="{A12DC841-B3C3-482E-BDDB-E3D34F08EB99}"/>
              </a:ext>
            </a:extLst>
          </p:cNvPr>
          <p:cNvSpPr/>
          <p:nvPr/>
        </p:nvSpPr>
        <p:spPr>
          <a:xfrm flipH="1" flipV="1">
            <a:off x="6132816" y="1933700"/>
            <a:ext cx="652413" cy="644078"/>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179" name="Line">
            <a:extLst>
              <a:ext uri="{FF2B5EF4-FFF2-40B4-BE49-F238E27FC236}">
                <a16:creationId xmlns:a16="http://schemas.microsoft.com/office/drawing/2014/main" id="{09392436-B72E-4A27-A858-12822B4785CB}"/>
              </a:ext>
            </a:extLst>
          </p:cNvPr>
          <p:cNvSpPr/>
          <p:nvPr/>
        </p:nvSpPr>
        <p:spPr>
          <a:xfrm flipV="1">
            <a:off x="6780044" y="1939380"/>
            <a:ext cx="632222" cy="625798"/>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180" name="Line">
            <a:extLst>
              <a:ext uri="{FF2B5EF4-FFF2-40B4-BE49-F238E27FC236}">
                <a16:creationId xmlns:a16="http://schemas.microsoft.com/office/drawing/2014/main" id="{77512E35-C5E9-4498-B8A8-3EC485B6A5C3}"/>
              </a:ext>
            </a:extLst>
          </p:cNvPr>
          <p:cNvSpPr/>
          <p:nvPr/>
        </p:nvSpPr>
        <p:spPr>
          <a:xfrm flipH="1">
            <a:off x="5866260" y="2574554"/>
            <a:ext cx="916116" cy="0"/>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181" name="Line">
            <a:extLst>
              <a:ext uri="{FF2B5EF4-FFF2-40B4-BE49-F238E27FC236}">
                <a16:creationId xmlns:a16="http://schemas.microsoft.com/office/drawing/2014/main" id="{77FB47C7-8154-4E7F-9A91-B6C3E99DE475}"/>
              </a:ext>
            </a:extLst>
          </p:cNvPr>
          <p:cNvSpPr/>
          <p:nvPr/>
        </p:nvSpPr>
        <p:spPr>
          <a:xfrm flipH="1">
            <a:off x="6133262" y="2575025"/>
            <a:ext cx="638300" cy="637679"/>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182" name="Line">
            <a:extLst>
              <a:ext uri="{FF2B5EF4-FFF2-40B4-BE49-F238E27FC236}">
                <a16:creationId xmlns:a16="http://schemas.microsoft.com/office/drawing/2014/main" id="{28CBCB6F-5461-4BD1-8BF7-EA70B9644138}"/>
              </a:ext>
            </a:extLst>
          </p:cNvPr>
          <p:cNvSpPr/>
          <p:nvPr/>
        </p:nvSpPr>
        <p:spPr>
          <a:xfrm>
            <a:off x="6780094" y="2583111"/>
            <a:ext cx="0" cy="913982"/>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183" name="Line">
            <a:extLst>
              <a:ext uri="{FF2B5EF4-FFF2-40B4-BE49-F238E27FC236}">
                <a16:creationId xmlns:a16="http://schemas.microsoft.com/office/drawing/2014/main" id="{E18E655C-CABF-4DE1-902F-D5FC856F101A}"/>
              </a:ext>
            </a:extLst>
          </p:cNvPr>
          <p:cNvSpPr/>
          <p:nvPr/>
        </p:nvSpPr>
        <p:spPr>
          <a:xfrm>
            <a:off x="6770693" y="2579291"/>
            <a:ext cx="650032" cy="639589"/>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184" name="Circle">
            <a:extLst>
              <a:ext uri="{FF2B5EF4-FFF2-40B4-BE49-F238E27FC236}">
                <a16:creationId xmlns:a16="http://schemas.microsoft.com/office/drawing/2014/main" id="{EAB9FAFD-9BC6-490C-BB58-A5FF8700BC6B}"/>
              </a:ext>
            </a:extLst>
          </p:cNvPr>
          <p:cNvSpPr/>
          <p:nvPr/>
        </p:nvSpPr>
        <p:spPr>
          <a:xfrm rot="10800000">
            <a:off x="6270788" y="2063015"/>
            <a:ext cx="1017471" cy="1017472"/>
          </a:xfrm>
          <a:prstGeom prst="ellipse">
            <a:avLst/>
          </a:prstGeom>
          <a:solidFill>
            <a:schemeClr val="accent1"/>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185" name="Placeholder">
            <a:extLst>
              <a:ext uri="{FF2B5EF4-FFF2-40B4-BE49-F238E27FC236}">
                <a16:creationId xmlns:a16="http://schemas.microsoft.com/office/drawing/2014/main" id="{798376E5-26A8-4939-A6EE-5EB50E6AACEA}"/>
              </a:ext>
            </a:extLst>
          </p:cNvPr>
          <p:cNvSpPr txBox="1"/>
          <p:nvPr/>
        </p:nvSpPr>
        <p:spPr>
          <a:xfrm>
            <a:off x="6385977" y="2417922"/>
            <a:ext cx="787092" cy="3462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dirty="0">
                <a:latin typeface="Heebo" pitchFamily="2" charset="-79"/>
                <a:cs typeface="Heebo" pitchFamily="2" charset="-79"/>
              </a:rPr>
              <a:t>Seu texto aqui</a:t>
            </a:r>
          </a:p>
        </p:txBody>
      </p:sp>
      <p:sp>
        <p:nvSpPr>
          <p:cNvPr id="186" name="Circle">
            <a:extLst>
              <a:ext uri="{FF2B5EF4-FFF2-40B4-BE49-F238E27FC236}">
                <a16:creationId xmlns:a16="http://schemas.microsoft.com/office/drawing/2014/main" id="{5236AAC1-FF06-4F03-BA86-C7257314D4BB}"/>
              </a:ext>
            </a:extLst>
          </p:cNvPr>
          <p:cNvSpPr/>
          <p:nvPr/>
        </p:nvSpPr>
        <p:spPr>
          <a:xfrm rot="10800000">
            <a:off x="5526461" y="1318688"/>
            <a:ext cx="2506125" cy="2506125"/>
          </a:xfrm>
          <a:prstGeom prst="ellipse">
            <a:avLst/>
          </a:prstGeom>
          <a:noFill/>
          <a:ln w="25400" cap="flat">
            <a:solidFill>
              <a:schemeClr val="tx2"/>
            </a:solidFill>
            <a:prstDash val="solid"/>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187" name="Circle">
            <a:extLst>
              <a:ext uri="{FF2B5EF4-FFF2-40B4-BE49-F238E27FC236}">
                <a16:creationId xmlns:a16="http://schemas.microsoft.com/office/drawing/2014/main" id="{4D1D0213-9F10-4350-A803-31A6E5A213B1}"/>
              </a:ext>
            </a:extLst>
          </p:cNvPr>
          <p:cNvSpPr/>
          <p:nvPr/>
        </p:nvSpPr>
        <p:spPr>
          <a:xfrm rot="10800000">
            <a:off x="6451293" y="993631"/>
            <a:ext cx="651152" cy="651152"/>
          </a:xfrm>
          <a:prstGeom prst="ellipse">
            <a:avLst/>
          </a:prstGeom>
          <a:solidFill>
            <a:schemeClr val="accent1"/>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188" name="Text">
            <a:extLst>
              <a:ext uri="{FF2B5EF4-FFF2-40B4-BE49-F238E27FC236}">
                <a16:creationId xmlns:a16="http://schemas.microsoft.com/office/drawing/2014/main" id="{AF6073AE-A611-4539-998D-A43D0CAA1D09}"/>
              </a:ext>
            </a:extLst>
          </p:cNvPr>
          <p:cNvSpPr/>
          <p:nvPr/>
        </p:nvSpPr>
        <p:spPr>
          <a:xfrm>
            <a:off x="6511285" y="1226339"/>
            <a:ext cx="540148"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texto</a:t>
            </a:r>
          </a:p>
        </p:txBody>
      </p:sp>
      <p:sp>
        <p:nvSpPr>
          <p:cNvPr id="189" name="Circle">
            <a:extLst>
              <a:ext uri="{FF2B5EF4-FFF2-40B4-BE49-F238E27FC236}">
                <a16:creationId xmlns:a16="http://schemas.microsoft.com/office/drawing/2014/main" id="{3FDD6E99-79A2-41A4-A93F-1ED2BB8929DB}"/>
              </a:ext>
            </a:extLst>
          </p:cNvPr>
          <p:cNvSpPr/>
          <p:nvPr/>
        </p:nvSpPr>
        <p:spPr>
          <a:xfrm rot="10800000">
            <a:off x="6451293" y="3498718"/>
            <a:ext cx="651152" cy="651152"/>
          </a:xfrm>
          <a:prstGeom prst="ellipse">
            <a:avLst/>
          </a:prstGeom>
          <a:solidFill>
            <a:schemeClr val="accent5"/>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190" name="Text">
            <a:extLst>
              <a:ext uri="{FF2B5EF4-FFF2-40B4-BE49-F238E27FC236}">
                <a16:creationId xmlns:a16="http://schemas.microsoft.com/office/drawing/2014/main" id="{2923B97F-41B2-403C-A87D-F1195A637C99}"/>
              </a:ext>
            </a:extLst>
          </p:cNvPr>
          <p:cNvSpPr/>
          <p:nvPr/>
        </p:nvSpPr>
        <p:spPr>
          <a:xfrm>
            <a:off x="6511285" y="3731425"/>
            <a:ext cx="540148"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texto</a:t>
            </a:r>
          </a:p>
        </p:txBody>
      </p:sp>
      <p:sp>
        <p:nvSpPr>
          <p:cNvPr id="191" name="Circle">
            <a:extLst>
              <a:ext uri="{FF2B5EF4-FFF2-40B4-BE49-F238E27FC236}">
                <a16:creationId xmlns:a16="http://schemas.microsoft.com/office/drawing/2014/main" id="{F0CBD6F4-3EFF-43B5-93C3-C9D649C4CBBF}"/>
              </a:ext>
            </a:extLst>
          </p:cNvPr>
          <p:cNvSpPr/>
          <p:nvPr/>
        </p:nvSpPr>
        <p:spPr>
          <a:xfrm rot="10800000">
            <a:off x="7699068" y="2246175"/>
            <a:ext cx="651153" cy="651152"/>
          </a:xfrm>
          <a:prstGeom prst="ellipse">
            <a:avLst/>
          </a:prstGeom>
          <a:solidFill>
            <a:schemeClr val="accent3"/>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192" name="Text">
            <a:extLst>
              <a:ext uri="{FF2B5EF4-FFF2-40B4-BE49-F238E27FC236}">
                <a16:creationId xmlns:a16="http://schemas.microsoft.com/office/drawing/2014/main" id="{35000D0E-72B6-467A-8CD4-32F2E3A69C2E}"/>
              </a:ext>
            </a:extLst>
          </p:cNvPr>
          <p:cNvSpPr/>
          <p:nvPr/>
        </p:nvSpPr>
        <p:spPr>
          <a:xfrm>
            <a:off x="7759061" y="2478882"/>
            <a:ext cx="540149"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texto</a:t>
            </a:r>
          </a:p>
        </p:txBody>
      </p:sp>
      <p:sp>
        <p:nvSpPr>
          <p:cNvPr id="193" name="Circle">
            <a:extLst>
              <a:ext uri="{FF2B5EF4-FFF2-40B4-BE49-F238E27FC236}">
                <a16:creationId xmlns:a16="http://schemas.microsoft.com/office/drawing/2014/main" id="{A7C59D9A-21E5-47D4-9CF0-203666108876}"/>
              </a:ext>
            </a:extLst>
          </p:cNvPr>
          <p:cNvSpPr/>
          <p:nvPr/>
        </p:nvSpPr>
        <p:spPr>
          <a:xfrm rot="10800000">
            <a:off x="5210511" y="2246175"/>
            <a:ext cx="651152" cy="651152"/>
          </a:xfrm>
          <a:prstGeom prst="ellipse">
            <a:avLst/>
          </a:prstGeom>
          <a:solidFill>
            <a:schemeClr val="accent3"/>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194" name="Text">
            <a:extLst>
              <a:ext uri="{FF2B5EF4-FFF2-40B4-BE49-F238E27FC236}">
                <a16:creationId xmlns:a16="http://schemas.microsoft.com/office/drawing/2014/main" id="{AABDD128-406B-4321-913D-2298D68836F3}"/>
              </a:ext>
            </a:extLst>
          </p:cNvPr>
          <p:cNvSpPr/>
          <p:nvPr/>
        </p:nvSpPr>
        <p:spPr>
          <a:xfrm>
            <a:off x="5270503" y="2478882"/>
            <a:ext cx="540148"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texto</a:t>
            </a:r>
          </a:p>
        </p:txBody>
      </p:sp>
      <p:sp>
        <p:nvSpPr>
          <p:cNvPr id="195" name="Circle">
            <a:extLst>
              <a:ext uri="{FF2B5EF4-FFF2-40B4-BE49-F238E27FC236}">
                <a16:creationId xmlns:a16="http://schemas.microsoft.com/office/drawing/2014/main" id="{54E556BE-065A-4687-AE20-878A8A28C314}"/>
              </a:ext>
            </a:extLst>
          </p:cNvPr>
          <p:cNvSpPr/>
          <p:nvPr/>
        </p:nvSpPr>
        <p:spPr>
          <a:xfrm rot="10800000">
            <a:off x="7322831" y="1379399"/>
            <a:ext cx="651153" cy="651152"/>
          </a:xfrm>
          <a:prstGeom prst="ellipse">
            <a:avLst/>
          </a:prstGeom>
          <a:solidFill>
            <a:schemeClr val="accent2"/>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196" name="Text">
            <a:extLst>
              <a:ext uri="{FF2B5EF4-FFF2-40B4-BE49-F238E27FC236}">
                <a16:creationId xmlns:a16="http://schemas.microsoft.com/office/drawing/2014/main" id="{9F5DAEC7-A35D-4490-93F9-0318F36216C9}"/>
              </a:ext>
            </a:extLst>
          </p:cNvPr>
          <p:cNvSpPr/>
          <p:nvPr/>
        </p:nvSpPr>
        <p:spPr>
          <a:xfrm>
            <a:off x="7382823" y="1612107"/>
            <a:ext cx="540149"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texto</a:t>
            </a:r>
          </a:p>
        </p:txBody>
      </p:sp>
      <p:sp>
        <p:nvSpPr>
          <p:cNvPr id="197" name="Circle">
            <a:extLst>
              <a:ext uri="{FF2B5EF4-FFF2-40B4-BE49-F238E27FC236}">
                <a16:creationId xmlns:a16="http://schemas.microsoft.com/office/drawing/2014/main" id="{41FFB12B-512B-481E-BB05-A773A24B3E71}"/>
              </a:ext>
            </a:extLst>
          </p:cNvPr>
          <p:cNvSpPr/>
          <p:nvPr/>
        </p:nvSpPr>
        <p:spPr>
          <a:xfrm rot="10800000">
            <a:off x="5570775" y="1379399"/>
            <a:ext cx="651152" cy="651152"/>
          </a:xfrm>
          <a:prstGeom prst="ellipse">
            <a:avLst/>
          </a:prstGeom>
          <a:solidFill>
            <a:schemeClr val="accent4"/>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198" name="Text">
            <a:extLst>
              <a:ext uri="{FF2B5EF4-FFF2-40B4-BE49-F238E27FC236}">
                <a16:creationId xmlns:a16="http://schemas.microsoft.com/office/drawing/2014/main" id="{91DA2CF1-8909-445B-8DCA-36E71B2FEC66}"/>
              </a:ext>
            </a:extLst>
          </p:cNvPr>
          <p:cNvSpPr/>
          <p:nvPr/>
        </p:nvSpPr>
        <p:spPr>
          <a:xfrm>
            <a:off x="5630768" y="1612107"/>
            <a:ext cx="540148"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texto</a:t>
            </a:r>
          </a:p>
        </p:txBody>
      </p:sp>
      <p:sp>
        <p:nvSpPr>
          <p:cNvPr id="199" name="Circle">
            <a:extLst>
              <a:ext uri="{FF2B5EF4-FFF2-40B4-BE49-F238E27FC236}">
                <a16:creationId xmlns:a16="http://schemas.microsoft.com/office/drawing/2014/main" id="{D4001E3B-A484-4EE5-BE8A-61312AC19FD3}"/>
              </a:ext>
            </a:extLst>
          </p:cNvPr>
          <p:cNvSpPr/>
          <p:nvPr/>
        </p:nvSpPr>
        <p:spPr>
          <a:xfrm rot="10800000">
            <a:off x="7329975" y="3127237"/>
            <a:ext cx="651153" cy="651152"/>
          </a:xfrm>
          <a:prstGeom prst="ellipse">
            <a:avLst/>
          </a:prstGeom>
          <a:solidFill>
            <a:schemeClr val="accent4"/>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00" name="Text">
            <a:extLst>
              <a:ext uri="{FF2B5EF4-FFF2-40B4-BE49-F238E27FC236}">
                <a16:creationId xmlns:a16="http://schemas.microsoft.com/office/drawing/2014/main" id="{7A087200-D307-44A5-8BB4-2CFE9C9B10A8}"/>
              </a:ext>
            </a:extLst>
          </p:cNvPr>
          <p:cNvSpPr/>
          <p:nvPr/>
        </p:nvSpPr>
        <p:spPr>
          <a:xfrm>
            <a:off x="7389967" y="3359945"/>
            <a:ext cx="540149"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texto</a:t>
            </a:r>
          </a:p>
        </p:txBody>
      </p:sp>
      <p:sp>
        <p:nvSpPr>
          <p:cNvPr id="201" name="Circle">
            <a:extLst>
              <a:ext uri="{FF2B5EF4-FFF2-40B4-BE49-F238E27FC236}">
                <a16:creationId xmlns:a16="http://schemas.microsoft.com/office/drawing/2014/main" id="{AA34312A-83EB-40EE-BA0D-187E764F633D}"/>
              </a:ext>
            </a:extLst>
          </p:cNvPr>
          <p:cNvSpPr/>
          <p:nvPr/>
        </p:nvSpPr>
        <p:spPr>
          <a:xfrm rot="10800000">
            <a:off x="5577919" y="3127237"/>
            <a:ext cx="651152" cy="651152"/>
          </a:xfrm>
          <a:prstGeom prst="ellipse">
            <a:avLst/>
          </a:prstGeom>
          <a:solidFill>
            <a:schemeClr val="accent2"/>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02" name="Text">
            <a:extLst>
              <a:ext uri="{FF2B5EF4-FFF2-40B4-BE49-F238E27FC236}">
                <a16:creationId xmlns:a16="http://schemas.microsoft.com/office/drawing/2014/main" id="{ED81306B-917D-47B9-AFB2-6EDE736FFE0B}"/>
              </a:ext>
            </a:extLst>
          </p:cNvPr>
          <p:cNvSpPr/>
          <p:nvPr/>
        </p:nvSpPr>
        <p:spPr>
          <a:xfrm>
            <a:off x="5637911" y="3359945"/>
            <a:ext cx="540148"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texto</a:t>
            </a:r>
          </a:p>
        </p:txBody>
      </p:sp>
      <p:sp>
        <p:nvSpPr>
          <p:cNvPr id="205" name="Line">
            <a:extLst>
              <a:ext uri="{FF2B5EF4-FFF2-40B4-BE49-F238E27FC236}">
                <a16:creationId xmlns:a16="http://schemas.microsoft.com/office/drawing/2014/main" id="{198A8FD6-2634-4100-A33C-A1776C3E314D}"/>
              </a:ext>
            </a:extLst>
          </p:cNvPr>
          <p:cNvSpPr/>
          <p:nvPr/>
        </p:nvSpPr>
        <p:spPr>
          <a:xfrm flipV="1">
            <a:off x="2441242" y="2998280"/>
            <a:ext cx="0" cy="426859"/>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206" name="Circle">
            <a:extLst>
              <a:ext uri="{FF2B5EF4-FFF2-40B4-BE49-F238E27FC236}">
                <a16:creationId xmlns:a16="http://schemas.microsoft.com/office/drawing/2014/main" id="{55FD8EE6-6738-4A31-9B57-E106D50B6B2B}"/>
              </a:ext>
            </a:extLst>
          </p:cNvPr>
          <p:cNvSpPr/>
          <p:nvPr/>
        </p:nvSpPr>
        <p:spPr>
          <a:xfrm>
            <a:off x="2269260" y="700322"/>
            <a:ext cx="328419" cy="328419"/>
          </a:xfrm>
          <a:prstGeom prst="ellipse">
            <a:avLst/>
          </a:prstGeom>
          <a:solidFill>
            <a:schemeClr val="accent2">
              <a:alpha val="80000"/>
            </a:schemeClr>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07" name="2">
            <a:extLst>
              <a:ext uri="{FF2B5EF4-FFF2-40B4-BE49-F238E27FC236}">
                <a16:creationId xmlns:a16="http://schemas.microsoft.com/office/drawing/2014/main" id="{98FCAC81-161B-48D4-A777-4172E10AEDFA}"/>
              </a:ext>
            </a:extLst>
          </p:cNvPr>
          <p:cNvSpPr/>
          <p:nvPr/>
        </p:nvSpPr>
        <p:spPr>
          <a:xfrm>
            <a:off x="2331253" y="771662"/>
            <a:ext cx="205177"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2</a:t>
            </a:r>
          </a:p>
        </p:txBody>
      </p:sp>
      <p:sp>
        <p:nvSpPr>
          <p:cNvPr id="208" name="Circle">
            <a:extLst>
              <a:ext uri="{FF2B5EF4-FFF2-40B4-BE49-F238E27FC236}">
                <a16:creationId xmlns:a16="http://schemas.microsoft.com/office/drawing/2014/main" id="{C7CA1C98-A544-46D6-90B6-6160110D8FB1}"/>
              </a:ext>
            </a:extLst>
          </p:cNvPr>
          <p:cNvSpPr/>
          <p:nvPr/>
        </p:nvSpPr>
        <p:spPr>
          <a:xfrm rot="10800000">
            <a:off x="1314490" y="1450118"/>
            <a:ext cx="2243266" cy="2243265"/>
          </a:xfrm>
          <a:prstGeom prst="ellipse">
            <a:avLst/>
          </a:prstGeom>
          <a:noFill/>
          <a:ln w="25400" cap="flat">
            <a:solidFill>
              <a:schemeClr val="tx2"/>
            </a:solidFill>
            <a:prstDash val="solid"/>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09" name="Circle">
            <a:extLst>
              <a:ext uri="{FF2B5EF4-FFF2-40B4-BE49-F238E27FC236}">
                <a16:creationId xmlns:a16="http://schemas.microsoft.com/office/drawing/2014/main" id="{49B960E8-F8E3-4265-AD42-8827EFAACDA2}"/>
              </a:ext>
            </a:extLst>
          </p:cNvPr>
          <p:cNvSpPr/>
          <p:nvPr/>
        </p:nvSpPr>
        <p:spPr>
          <a:xfrm>
            <a:off x="2672485" y="741597"/>
            <a:ext cx="328419" cy="328419"/>
          </a:xfrm>
          <a:prstGeom prst="ellipse">
            <a:avLst/>
          </a:prstGeom>
          <a:solidFill>
            <a:schemeClr val="accent2">
              <a:alpha val="80000"/>
            </a:schemeClr>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10" name="3">
            <a:extLst>
              <a:ext uri="{FF2B5EF4-FFF2-40B4-BE49-F238E27FC236}">
                <a16:creationId xmlns:a16="http://schemas.microsoft.com/office/drawing/2014/main" id="{81EA8828-9B60-4021-BDF5-E841BEB3B634}"/>
              </a:ext>
            </a:extLst>
          </p:cNvPr>
          <p:cNvSpPr/>
          <p:nvPr/>
        </p:nvSpPr>
        <p:spPr>
          <a:xfrm>
            <a:off x="2734478" y="812937"/>
            <a:ext cx="205177"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3</a:t>
            </a:r>
          </a:p>
        </p:txBody>
      </p:sp>
      <p:sp>
        <p:nvSpPr>
          <p:cNvPr id="211" name="Circle">
            <a:extLst>
              <a:ext uri="{FF2B5EF4-FFF2-40B4-BE49-F238E27FC236}">
                <a16:creationId xmlns:a16="http://schemas.microsoft.com/office/drawing/2014/main" id="{1FF331E2-4AD0-4AA7-B6EE-B639019DC269}"/>
              </a:ext>
            </a:extLst>
          </p:cNvPr>
          <p:cNvSpPr/>
          <p:nvPr/>
        </p:nvSpPr>
        <p:spPr>
          <a:xfrm>
            <a:off x="1872484" y="741597"/>
            <a:ext cx="328419" cy="328419"/>
          </a:xfrm>
          <a:prstGeom prst="ellipse">
            <a:avLst/>
          </a:prstGeom>
          <a:solidFill>
            <a:schemeClr val="accent2">
              <a:alpha val="80000"/>
            </a:schemeClr>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12" name="1">
            <a:extLst>
              <a:ext uri="{FF2B5EF4-FFF2-40B4-BE49-F238E27FC236}">
                <a16:creationId xmlns:a16="http://schemas.microsoft.com/office/drawing/2014/main" id="{C9372AD9-8766-4286-9D3F-C924A7E11CA3}"/>
              </a:ext>
            </a:extLst>
          </p:cNvPr>
          <p:cNvSpPr/>
          <p:nvPr/>
        </p:nvSpPr>
        <p:spPr>
          <a:xfrm>
            <a:off x="1934477" y="812937"/>
            <a:ext cx="205177"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1</a:t>
            </a:r>
          </a:p>
        </p:txBody>
      </p:sp>
      <p:sp>
        <p:nvSpPr>
          <p:cNvPr id="213" name="Circle">
            <a:extLst>
              <a:ext uri="{FF2B5EF4-FFF2-40B4-BE49-F238E27FC236}">
                <a16:creationId xmlns:a16="http://schemas.microsoft.com/office/drawing/2014/main" id="{91166FDA-AA8C-4812-ADED-BB8D63597057}"/>
              </a:ext>
            </a:extLst>
          </p:cNvPr>
          <p:cNvSpPr/>
          <p:nvPr/>
        </p:nvSpPr>
        <p:spPr>
          <a:xfrm>
            <a:off x="3482110" y="1189272"/>
            <a:ext cx="328419" cy="328419"/>
          </a:xfrm>
          <a:prstGeom prst="ellipse">
            <a:avLst/>
          </a:prstGeom>
          <a:solidFill>
            <a:schemeClr val="accent3">
              <a:alpha val="80000"/>
            </a:schemeClr>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14" name="2">
            <a:extLst>
              <a:ext uri="{FF2B5EF4-FFF2-40B4-BE49-F238E27FC236}">
                <a16:creationId xmlns:a16="http://schemas.microsoft.com/office/drawing/2014/main" id="{F8CFC88A-993D-4D9A-999E-1154900A24CC}"/>
              </a:ext>
            </a:extLst>
          </p:cNvPr>
          <p:cNvSpPr/>
          <p:nvPr/>
        </p:nvSpPr>
        <p:spPr>
          <a:xfrm>
            <a:off x="3544104" y="1260612"/>
            <a:ext cx="205177"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2</a:t>
            </a:r>
          </a:p>
        </p:txBody>
      </p:sp>
      <p:sp>
        <p:nvSpPr>
          <p:cNvPr id="215" name="Circle">
            <a:extLst>
              <a:ext uri="{FF2B5EF4-FFF2-40B4-BE49-F238E27FC236}">
                <a16:creationId xmlns:a16="http://schemas.microsoft.com/office/drawing/2014/main" id="{F0D4AB0E-54A8-45BE-8421-29AE7681FA5C}"/>
              </a:ext>
            </a:extLst>
          </p:cNvPr>
          <p:cNvSpPr/>
          <p:nvPr/>
        </p:nvSpPr>
        <p:spPr>
          <a:xfrm>
            <a:off x="3167785" y="939717"/>
            <a:ext cx="328419" cy="328419"/>
          </a:xfrm>
          <a:prstGeom prst="ellipse">
            <a:avLst/>
          </a:prstGeom>
          <a:solidFill>
            <a:schemeClr val="accent3">
              <a:alpha val="80000"/>
            </a:schemeClr>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16" name="1">
            <a:extLst>
              <a:ext uri="{FF2B5EF4-FFF2-40B4-BE49-F238E27FC236}">
                <a16:creationId xmlns:a16="http://schemas.microsoft.com/office/drawing/2014/main" id="{02648AC8-1115-4571-A3AF-D2DEBFB49CFD}"/>
              </a:ext>
            </a:extLst>
          </p:cNvPr>
          <p:cNvSpPr/>
          <p:nvPr/>
        </p:nvSpPr>
        <p:spPr>
          <a:xfrm>
            <a:off x="3229778" y="1011057"/>
            <a:ext cx="205177"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1</a:t>
            </a:r>
          </a:p>
        </p:txBody>
      </p:sp>
      <p:sp>
        <p:nvSpPr>
          <p:cNvPr id="217" name="Circle">
            <a:extLst>
              <a:ext uri="{FF2B5EF4-FFF2-40B4-BE49-F238E27FC236}">
                <a16:creationId xmlns:a16="http://schemas.microsoft.com/office/drawing/2014/main" id="{3A74018D-B67C-4ED3-BA95-F926B6413171}"/>
              </a:ext>
            </a:extLst>
          </p:cNvPr>
          <p:cNvSpPr/>
          <p:nvPr/>
        </p:nvSpPr>
        <p:spPr>
          <a:xfrm>
            <a:off x="3737380" y="1513122"/>
            <a:ext cx="328419" cy="328419"/>
          </a:xfrm>
          <a:prstGeom prst="ellipse">
            <a:avLst/>
          </a:prstGeom>
          <a:solidFill>
            <a:schemeClr val="accent3">
              <a:alpha val="80000"/>
            </a:schemeClr>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18" name="3">
            <a:extLst>
              <a:ext uri="{FF2B5EF4-FFF2-40B4-BE49-F238E27FC236}">
                <a16:creationId xmlns:a16="http://schemas.microsoft.com/office/drawing/2014/main" id="{D03A6C5C-383C-4B63-BF8B-AECDA234C5BD}"/>
              </a:ext>
            </a:extLst>
          </p:cNvPr>
          <p:cNvSpPr/>
          <p:nvPr/>
        </p:nvSpPr>
        <p:spPr>
          <a:xfrm>
            <a:off x="3799373" y="1584462"/>
            <a:ext cx="205177"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3</a:t>
            </a:r>
          </a:p>
        </p:txBody>
      </p:sp>
      <p:sp>
        <p:nvSpPr>
          <p:cNvPr id="219" name="Circle">
            <a:extLst>
              <a:ext uri="{FF2B5EF4-FFF2-40B4-BE49-F238E27FC236}">
                <a16:creationId xmlns:a16="http://schemas.microsoft.com/office/drawing/2014/main" id="{7453BF29-3B7C-44FE-802B-BBDA02275DFA}"/>
              </a:ext>
            </a:extLst>
          </p:cNvPr>
          <p:cNvSpPr/>
          <p:nvPr/>
        </p:nvSpPr>
        <p:spPr>
          <a:xfrm>
            <a:off x="3986786" y="2404565"/>
            <a:ext cx="328419" cy="328419"/>
          </a:xfrm>
          <a:prstGeom prst="ellipse">
            <a:avLst/>
          </a:prstGeom>
          <a:solidFill>
            <a:schemeClr val="accent4">
              <a:alpha val="80000"/>
            </a:schemeClr>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20" name="2">
            <a:extLst>
              <a:ext uri="{FF2B5EF4-FFF2-40B4-BE49-F238E27FC236}">
                <a16:creationId xmlns:a16="http://schemas.microsoft.com/office/drawing/2014/main" id="{D2DEB9DE-E47D-4B97-A2EE-71F6223B777E}"/>
              </a:ext>
            </a:extLst>
          </p:cNvPr>
          <p:cNvSpPr/>
          <p:nvPr/>
        </p:nvSpPr>
        <p:spPr>
          <a:xfrm>
            <a:off x="4048780" y="2475905"/>
            <a:ext cx="205177"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2</a:t>
            </a:r>
          </a:p>
        </p:txBody>
      </p:sp>
      <p:sp>
        <p:nvSpPr>
          <p:cNvPr id="221" name="Circle">
            <a:extLst>
              <a:ext uri="{FF2B5EF4-FFF2-40B4-BE49-F238E27FC236}">
                <a16:creationId xmlns:a16="http://schemas.microsoft.com/office/drawing/2014/main" id="{9614E396-E685-4101-A729-908D235B2760}"/>
              </a:ext>
            </a:extLst>
          </p:cNvPr>
          <p:cNvSpPr/>
          <p:nvPr/>
        </p:nvSpPr>
        <p:spPr>
          <a:xfrm>
            <a:off x="557605" y="2405832"/>
            <a:ext cx="328419" cy="328419"/>
          </a:xfrm>
          <a:prstGeom prst="ellipse">
            <a:avLst/>
          </a:prstGeom>
          <a:solidFill>
            <a:schemeClr val="accent4">
              <a:alpha val="80000"/>
            </a:schemeClr>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22" name="2">
            <a:extLst>
              <a:ext uri="{FF2B5EF4-FFF2-40B4-BE49-F238E27FC236}">
                <a16:creationId xmlns:a16="http://schemas.microsoft.com/office/drawing/2014/main" id="{AF7F728A-8A78-452C-873F-5987A636F64B}"/>
              </a:ext>
            </a:extLst>
          </p:cNvPr>
          <p:cNvSpPr/>
          <p:nvPr/>
        </p:nvSpPr>
        <p:spPr>
          <a:xfrm>
            <a:off x="619598" y="2477172"/>
            <a:ext cx="205177"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2</a:t>
            </a:r>
          </a:p>
        </p:txBody>
      </p:sp>
      <p:sp>
        <p:nvSpPr>
          <p:cNvPr id="223" name="Circle">
            <a:extLst>
              <a:ext uri="{FF2B5EF4-FFF2-40B4-BE49-F238E27FC236}">
                <a16:creationId xmlns:a16="http://schemas.microsoft.com/office/drawing/2014/main" id="{A7AA976B-EDCC-4F29-841D-1E0564EA5F88}"/>
              </a:ext>
            </a:extLst>
          </p:cNvPr>
          <p:cNvSpPr/>
          <p:nvPr/>
        </p:nvSpPr>
        <p:spPr>
          <a:xfrm>
            <a:off x="3931375" y="1973532"/>
            <a:ext cx="328419" cy="328419"/>
          </a:xfrm>
          <a:prstGeom prst="ellipse">
            <a:avLst/>
          </a:prstGeom>
          <a:solidFill>
            <a:schemeClr val="accent4">
              <a:alpha val="80000"/>
            </a:schemeClr>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24" name="1">
            <a:extLst>
              <a:ext uri="{FF2B5EF4-FFF2-40B4-BE49-F238E27FC236}">
                <a16:creationId xmlns:a16="http://schemas.microsoft.com/office/drawing/2014/main" id="{EC4193AA-AD80-4AB9-B84F-7C00E16F77A3}"/>
              </a:ext>
            </a:extLst>
          </p:cNvPr>
          <p:cNvSpPr/>
          <p:nvPr/>
        </p:nvSpPr>
        <p:spPr>
          <a:xfrm>
            <a:off x="3993368" y="2044872"/>
            <a:ext cx="205177"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1</a:t>
            </a:r>
          </a:p>
        </p:txBody>
      </p:sp>
      <p:sp>
        <p:nvSpPr>
          <p:cNvPr id="225" name="Circle">
            <a:extLst>
              <a:ext uri="{FF2B5EF4-FFF2-40B4-BE49-F238E27FC236}">
                <a16:creationId xmlns:a16="http://schemas.microsoft.com/office/drawing/2014/main" id="{863830F9-FF8B-4E34-B65A-0E055EF6F644}"/>
              </a:ext>
            </a:extLst>
          </p:cNvPr>
          <p:cNvSpPr/>
          <p:nvPr/>
        </p:nvSpPr>
        <p:spPr>
          <a:xfrm>
            <a:off x="3931375" y="2824975"/>
            <a:ext cx="328419" cy="328419"/>
          </a:xfrm>
          <a:prstGeom prst="ellipse">
            <a:avLst/>
          </a:prstGeom>
          <a:solidFill>
            <a:schemeClr val="accent4">
              <a:alpha val="80000"/>
            </a:schemeClr>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26" name="3">
            <a:extLst>
              <a:ext uri="{FF2B5EF4-FFF2-40B4-BE49-F238E27FC236}">
                <a16:creationId xmlns:a16="http://schemas.microsoft.com/office/drawing/2014/main" id="{A5DB025B-040E-432F-83DB-7A4388E346D1}"/>
              </a:ext>
            </a:extLst>
          </p:cNvPr>
          <p:cNvSpPr/>
          <p:nvPr/>
        </p:nvSpPr>
        <p:spPr>
          <a:xfrm>
            <a:off x="3993368" y="2896315"/>
            <a:ext cx="205177"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3</a:t>
            </a:r>
          </a:p>
        </p:txBody>
      </p:sp>
      <p:sp>
        <p:nvSpPr>
          <p:cNvPr id="227" name="Circle">
            <a:extLst>
              <a:ext uri="{FF2B5EF4-FFF2-40B4-BE49-F238E27FC236}">
                <a16:creationId xmlns:a16="http://schemas.microsoft.com/office/drawing/2014/main" id="{31EE69A8-C085-4F97-BDFC-D1B597B6943E}"/>
              </a:ext>
            </a:extLst>
          </p:cNvPr>
          <p:cNvSpPr/>
          <p:nvPr/>
        </p:nvSpPr>
        <p:spPr>
          <a:xfrm>
            <a:off x="607145" y="2824975"/>
            <a:ext cx="328419" cy="328419"/>
          </a:xfrm>
          <a:prstGeom prst="ellipse">
            <a:avLst/>
          </a:prstGeom>
          <a:solidFill>
            <a:schemeClr val="accent4">
              <a:alpha val="80000"/>
            </a:schemeClr>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28" name="1">
            <a:extLst>
              <a:ext uri="{FF2B5EF4-FFF2-40B4-BE49-F238E27FC236}">
                <a16:creationId xmlns:a16="http://schemas.microsoft.com/office/drawing/2014/main" id="{8C8D1E4D-5810-4242-94AA-D7FB9DD4EBD9}"/>
              </a:ext>
            </a:extLst>
          </p:cNvPr>
          <p:cNvSpPr/>
          <p:nvPr/>
        </p:nvSpPr>
        <p:spPr>
          <a:xfrm>
            <a:off x="669138" y="2896315"/>
            <a:ext cx="205177"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1</a:t>
            </a:r>
          </a:p>
        </p:txBody>
      </p:sp>
      <p:sp>
        <p:nvSpPr>
          <p:cNvPr id="229" name="Circle">
            <a:extLst>
              <a:ext uri="{FF2B5EF4-FFF2-40B4-BE49-F238E27FC236}">
                <a16:creationId xmlns:a16="http://schemas.microsoft.com/office/drawing/2014/main" id="{019D20E4-2448-4F51-B067-F3ECE1653565}"/>
              </a:ext>
            </a:extLst>
          </p:cNvPr>
          <p:cNvSpPr/>
          <p:nvPr/>
        </p:nvSpPr>
        <p:spPr>
          <a:xfrm>
            <a:off x="607145" y="1973532"/>
            <a:ext cx="328419" cy="328419"/>
          </a:xfrm>
          <a:prstGeom prst="ellipse">
            <a:avLst/>
          </a:prstGeom>
          <a:solidFill>
            <a:schemeClr val="accent4">
              <a:alpha val="80000"/>
            </a:schemeClr>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30" name="3">
            <a:extLst>
              <a:ext uri="{FF2B5EF4-FFF2-40B4-BE49-F238E27FC236}">
                <a16:creationId xmlns:a16="http://schemas.microsoft.com/office/drawing/2014/main" id="{1ACF82BB-B452-4B75-BAD3-114D2A421ED7}"/>
              </a:ext>
            </a:extLst>
          </p:cNvPr>
          <p:cNvSpPr/>
          <p:nvPr/>
        </p:nvSpPr>
        <p:spPr>
          <a:xfrm>
            <a:off x="669138" y="2044872"/>
            <a:ext cx="205177"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3</a:t>
            </a:r>
          </a:p>
        </p:txBody>
      </p:sp>
      <p:sp>
        <p:nvSpPr>
          <p:cNvPr id="231" name="Circle">
            <a:extLst>
              <a:ext uri="{FF2B5EF4-FFF2-40B4-BE49-F238E27FC236}">
                <a16:creationId xmlns:a16="http://schemas.microsoft.com/office/drawing/2014/main" id="{0F7481AB-08F9-4EE4-9D3B-D25DE4D40D6A}"/>
              </a:ext>
            </a:extLst>
          </p:cNvPr>
          <p:cNvSpPr/>
          <p:nvPr/>
        </p:nvSpPr>
        <p:spPr>
          <a:xfrm>
            <a:off x="1056702" y="1189055"/>
            <a:ext cx="328419" cy="328419"/>
          </a:xfrm>
          <a:prstGeom prst="ellipse">
            <a:avLst/>
          </a:prstGeom>
          <a:solidFill>
            <a:schemeClr val="accent5">
              <a:alpha val="80000"/>
            </a:schemeClr>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32" name="2">
            <a:extLst>
              <a:ext uri="{FF2B5EF4-FFF2-40B4-BE49-F238E27FC236}">
                <a16:creationId xmlns:a16="http://schemas.microsoft.com/office/drawing/2014/main" id="{386B9E1F-FC01-427A-B042-3ACB51F1E4DE}"/>
              </a:ext>
            </a:extLst>
          </p:cNvPr>
          <p:cNvSpPr/>
          <p:nvPr/>
        </p:nvSpPr>
        <p:spPr>
          <a:xfrm>
            <a:off x="1118695" y="1260395"/>
            <a:ext cx="205177"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2</a:t>
            </a:r>
          </a:p>
        </p:txBody>
      </p:sp>
      <p:sp>
        <p:nvSpPr>
          <p:cNvPr id="233" name="Circle">
            <a:extLst>
              <a:ext uri="{FF2B5EF4-FFF2-40B4-BE49-F238E27FC236}">
                <a16:creationId xmlns:a16="http://schemas.microsoft.com/office/drawing/2014/main" id="{B23171B8-FE4A-4E5C-90A3-C363CF3868D2}"/>
              </a:ext>
            </a:extLst>
          </p:cNvPr>
          <p:cNvSpPr/>
          <p:nvPr/>
        </p:nvSpPr>
        <p:spPr>
          <a:xfrm>
            <a:off x="803003" y="1509029"/>
            <a:ext cx="328419" cy="328419"/>
          </a:xfrm>
          <a:prstGeom prst="ellipse">
            <a:avLst/>
          </a:prstGeom>
          <a:solidFill>
            <a:schemeClr val="accent5">
              <a:alpha val="80000"/>
            </a:schemeClr>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34" name="1">
            <a:extLst>
              <a:ext uri="{FF2B5EF4-FFF2-40B4-BE49-F238E27FC236}">
                <a16:creationId xmlns:a16="http://schemas.microsoft.com/office/drawing/2014/main" id="{B8DC640B-16E9-4128-A420-C53DF76BCF16}"/>
              </a:ext>
            </a:extLst>
          </p:cNvPr>
          <p:cNvSpPr/>
          <p:nvPr/>
        </p:nvSpPr>
        <p:spPr>
          <a:xfrm>
            <a:off x="864997" y="1580369"/>
            <a:ext cx="205177"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1</a:t>
            </a:r>
          </a:p>
        </p:txBody>
      </p:sp>
      <p:sp>
        <p:nvSpPr>
          <p:cNvPr id="235" name="Circle">
            <a:extLst>
              <a:ext uri="{FF2B5EF4-FFF2-40B4-BE49-F238E27FC236}">
                <a16:creationId xmlns:a16="http://schemas.microsoft.com/office/drawing/2014/main" id="{C0476C10-9B24-4B84-82E6-F49489A4DB00}"/>
              </a:ext>
            </a:extLst>
          </p:cNvPr>
          <p:cNvSpPr/>
          <p:nvPr/>
        </p:nvSpPr>
        <p:spPr>
          <a:xfrm>
            <a:off x="1383739" y="942419"/>
            <a:ext cx="328419" cy="328419"/>
          </a:xfrm>
          <a:prstGeom prst="ellipse">
            <a:avLst/>
          </a:prstGeom>
          <a:solidFill>
            <a:schemeClr val="accent5">
              <a:alpha val="80000"/>
            </a:schemeClr>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36" name="3">
            <a:extLst>
              <a:ext uri="{FF2B5EF4-FFF2-40B4-BE49-F238E27FC236}">
                <a16:creationId xmlns:a16="http://schemas.microsoft.com/office/drawing/2014/main" id="{4200EB79-183F-4085-A959-D005AFA201F8}"/>
              </a:ext>
            </a:extLst>
          </p:cNvPr>
          <p:cNvSpPr/>
          <p:nvPr/>
        </p:nvSpPr>
        <p:spPr>
          <a:xfrm>
            <a:off x="1445732" y="1013759"/>
            <a:ext cx="205177"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3</a:t>
            </a:r>
          </a:p>
        </p:txBody>
      </p:sp>
      <p:sp>
        <p:nvSpPr>
          <p:cNvPr id="237" name="Circle">
            <a:extLst>
              <a:ext uri="{FF2B5EF4-FFF2-40B4-BE49-F238E27FC236}">
                <a16:creationId xmlns:a16="http://schemas.microsoft.com/office/drawing/2014/main" id="{07AA5EB2-8A57-4A71-A72C-6D49C3216003}"/>
              </a:ext>
            </a:extLst>
          </p:cNvPr>
          <p:cNvSpPr/>
          <p:nvPr/>
        </p:nvSpPr>
        <p:spPr>
          <a:xfrm>
            <a:off x="2272484" y="4124286"/>
            <a:ext cx="328419" cy="328419"/>
          </a:xfrm>
          <a:prstGeom prst="ellipse">
            <a:avLst/>
          </a:prstGeom>
          <a:solidFill>
            <a:schemeClr val="accent2">
              <a:alpha val="80000"/>
            </a:schemeClr>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38" name="2">
            <a:extLst>
              <a:ext uri="{FF2B5EF4-FFF2-40B4-BE49-F238E27FC236}">
                <a16:creationId xmlns:a16="http://schemas.microsoft.com/office/drawing/2014/main" id="{3D325B9B-4D26-4EAD-8456-EAE52AA5C4C4}"/>
              </a:ext>
            </a:extLst>
          </p:cNvPr>
          <p:cNvSpPr/>
          <p:nvPr/>
        </p:nvSpPr>
        <p:spPr>
          <a:xfrm>
            <a:off x="2334478" y="4195626"/>
            <a:ext cx="205177"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2</a:t>
            </a:r>
          </a:p>
        </p:txBody>
      </p:sp>
      <p:sp>
        <p:nvSpPr>
          <p:cNvPr id="239" name="Circle">
            <a:extLst>
              <a:ext uri="{FF2B5EF4-FFF2-40B4-BE49-F238E27FC236}">
                <a16:creationId xmlns:a16="http://schemas.microsoft.com/office/drawing/2014/main" id="{0288B221-B0F3-42C9-9685-ADDE476DD251}"/>
              </a:ext>
            </a:extLst>
          </p:cNvPr>
          <p:cNvSpPr/>
          <p:nvPr/>
        </p:nvSpPr>
        <p:spPr>
          <a:xfrm>
            <a:off x="3479045" y="3621417"/>
            <a:ext cx="328419" cy="328419"/>
          </a:xfrm>
          <a:prstGeom prst="ellipse">
            <a:avLst/>
          </a:prstGeom>
          <a:solidFill>
            <a:schemeClr val="accent5">
              <a:alpha val="80000"/>
            </a:schemeClr>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40" name="2">
            <a:extLst>
              <a:ext uri="{FF2B5EF4-FFF2-40B4-BE49-F238E27FC236}">
                <a16:creationId xmlns:a16="http://schemas.microsoft.com/office/drawing/2014/main" id="{2EE2BC39-63A3-4510-B234-A9F93D4FA020}"/>
              </a:ext>
            </a:extLst>
          </p:cNvPr>
          <p:cNvSpPr/>
          <p:nvPr/>
        </p:nvSpPr>
        <p:spPr>
          <a:xfrm>
            <a:off x="3541039" y="3692757"/>
            <a:ext cx="205177"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2</a:t>
            </a:r>
          </a:p>
        </p:txBody>
      </p:sp>
      <p:sp>
        <p:nvSpPr>
          <p:cNvPr id="241" name="Circle">
            <a:extLst>
              <a:ext uri="{FF2B5EF4-FFF2-40B4-BE49-F238E27FC236}">
                <a16:creationId xmlns:a16="http://schemas.microsoft.com/office/drawing/2014/main" id="{CBB85779-047B-4AD5-AEAC-0B3A4FA1F5C0}"/>
              </a:ext>
            </a:extLst>
          </p:cNvPr>
          <p:cNvSpPr/>
          <p:nvPr/>
        </p:nvSpPr>
        <p:spPr>
          <a:xfrm>
            <a:off x="1062859" y="3621417"/>
            <a:ext cx="328419" cy="328419"/>
          </a:xfrm>
          <a:prstGeom prst="ellipse">
            <a:avLst/>
          </a:prstGeom>
          <a:solidFill>
            <a:schemeClr val="accent3">
              <a:alpha val="80000"/>
            </a:schemeClr>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42" name="2">
            <a:extLst>
              <a:ext uri="{FF2B5EF4-FFF2-40B4-BE49-F238E27FC236}">
                <a16:creationId xmlns:a16="http://schemas.microsoft.com/office/drawing/2014/main" id="{D210B9E0-B902-4046-95C7-5CC232E00750}"/>
              </a:ext>
            </a:extLst>
          </p:cNvPr>
          <p:cNvSpPr/>
          <p:nvPr/>
        </p:nvSpPr>
        <p:spPr>
          <a:xfrm>
            <a:off x="1124852" y="3692757"/>
            <a:ext cx="205177"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2</a:t>
            </a:r>
          </a:p>
        </p:txBody>
      </p:sp>
      <p:sp>
        <p:nvSpPr>
          <p:cNvPr id="243" name="Circle">
            <a:extLst>
              <a:ext uri="{FF2B5EF4-FFF2-40B4-BE49-F238E27FC236}">
                <a16:creationId xmlns:a16="http://schemas.microsoft.com/office/drawing/2014/main" id="{6F540606-21D6-4782-81A8-475AF23E9F78}"/>
              </a:ext>
            </a:extLst>
          </p:cNvPr>
          <p:cNvSpPr/>
          <p:nvPr/>
        </p:nvSpPr>
        <p:spPr>
          <a:xfrm>
            <a:off x="1383739" y="3872665"/>
            <a:ext cx="328419" cy="328419"/>
          </a:xfrm>
          <a:prstGeom prst="ellipse">
            <a:avLst/>
          </a:prstGeom>
          <a:solidFill>
            <a:schemeClr val="accent3">
              <a:alpha val="80000"/>
            </a:schemeClr>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44" name="1">
            <a:extLst>
              <a:ext uri="{FF2B5EF4-FFF2-40B4-BE49-F238E27FC236}">
                <a16:creationId xmlns:a16="http://schemas.microsoft.com/office/drawing/2014/main" id="{A03DBF49-5A9F-45E0-A562-E5F3440C70C5}"/>
              </a:ext>
            </a:extLst>
          </p:cNvPr>
          <p:cNvSpPr/>
          <p:nvPr/>
        </p:nvSpPr>
        <p:spPr>
          <a:xfrm>
            <a:off x="1445732" y="3944005"/>
            <a:ext cx="205177"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1</a:t>
            </a:r>
          </a:p>
        </p:txBody>
      </p:sp>
      <p:sp>
        <p:nvSpPr>
          <p:cNvPr id="245" name="Circle">
            <a:extLst>
              <a:ext uri="{FF2B5EF4-FFF2-40B4-BE49-F238E27FC236}">
                <a16:creationId xmlns:a16="http://schemas.microsoft.com/office/drawing/2014/main" id="{6EAFF235-DCAE-4C99-9020-5F5F8828DF8A}"/>
              </a:ext>
            </a:extLst>
          </p:cNvPr>
          <p:cNvSpPr/>
          <p:nvPr/>
        </p:nvSpPr>
        <p:spPr>
          <a:xfrm>
            <a:off x="807589" y="3303226"/>
            <a:ext cx="328419" cy="328419"/>
          </a:xfrm>
          <a:prstGeom prst="ellipse">
            <a:avLst/>
          </a:prstGeom>
          <a:solidFill>
            <a:schemeClr val="accent3">
              <a:alpha val="80000"/>
            </a:schemeClr>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46" name="3">
            <a:extLst>
              <a:ext uri="{FF2B5EF4-FFF2-40B4-BE49-F238E27FC236}">
                <a16:creationId xmlns:a16="http://schemas.microsoft.com/office/drawing/2014/main" id="{F1803510-19F5-445B-ABD0-7E86805602F4}"/>
              </a:ext>
            </a:extLst>
          </p:cNvPr>
          <p:cNvSpPr/>
          <p:nvPr/>
        </p:nvSpPr>
        <p:spPr>
          <a:xfrm>
            <a:off x="869582" y="3374566"/>
            <a:ext cx="205177"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3</a:t>
            </a:r>
          </a:p>
        </p:txBody>
      </p:sp>
      <p:sp>
        <p:nvSpPr>
          <p:cNvPr id="247" name="Circle">
            <a:extLst>
              <a:ext uri="{FF2B5EF4-FFF2-40B4-BE49-F238E27FC236}">
                <a16:creationId xmlns:a16="http://schemas.microsoft.com/office/drawing/2014/main" id="{DC213A06-97B2-4B48-85E4-CA9329934C0F}"/>
              </a:ext>
            </a:extLst>
          </p:cNvPr>
          <p:cNvSpPr/>
          <p:nvPr/>
        </p:nvSpPr>
        <p:spPr>
          <a:xfrm>
            <a:off x="3161990" y="3878459"/>
            <a:ext cx="328419" cy="328419"/>
          </a:xfrm>
          <a:prstGeom prst="ellipse">
            <a:avLst/>
          </a:prstGeom>
          <a:solidFill>
            <a:schemeClr val="accent5">
              <a:alpha val="80000"/>
            </a:schemeClr>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48" name="3">
            <a:extLst>
              <a:ext uri="{FF2B5EF4-FFF2-40B4-BE49-F238E27FC236}">
                <a16:creationId xmlns:a16="http://schemas.microsoft.com/office/drawing/2014/main" id="{302A91DF-96A5-4F92-8784-5C465329CE88}"/>
              </a:ext>
            </a:extLst>
          </p:cNvPr>
          <p:cNvSpPr/>
          <p:nvPr/>
        </p:nvSpPr>
        <p:spPr>
          <a:xfrm>
            <a:off x="3223984" y="3949799"/>
            <a:ext cx="205177"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3</a:t>
            </a:r>
          </a:p>
        </p:txBody>
      </p:sp>
      <p:sp>
        <p:nvSpPr>
          <p:cNvPr id="249" name="Circle">
            <a:extLst>
              <a:ext uri="{FF2B5EF4-FFF2-40B4-BE49-F238E27FC236}">
                <a16:creationId xmlns:a16="http://schemas.microsoft.com/office/drawing/2014/main" id="{F176E5C0-060E-4CDE-BB0C-B356F79C818F}"/>
              </a:ext>
            </a:extLst>
          </p:cNvPr>
          <p:cNvSpPr/>
          <p:nvPr/>
        </p:nvSpPr>
        <p:spPr>
          <a:xfrm>
            <a:off x="3741965" y="3303226"/>
            <a:ext cx="328419" cy="328419"/>
          </a:xfrm>
          <a:prstGeom prst="ellipse">
            <a:avLst/>
          </a:prstGeom>
          <a:solidFill>
            <a:schemeClr val="accent5">
              <a:alpha val="80000"/>
            </a:schemeClr>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50" name="1">
            <a:extLst>
              <a:ext uri="{FF2B5EF4-FFF2-40B4-BE49-F238E27FC236}">
                <a16:creationId xmlns:a16="http://schemas.microsoft.com/office/drawing/2014/main" id="{B9481CAB-2614-4DAB-8845-2FF0645749CA}"/>
              </a:ext>
            </a:extLst>
          </p:cNvPr>
          <p:cNvSpPr/>
          <p:nvPr/>
        </p:nvSpPr>
        <p:spPr>
          <a:xfrm>
            <a:off x="3803959" y="3374566"/>
            <a:ext cx="205177"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1</a:t>
            </a:r>
          </a:p>
        </p:txBody>
      </p:sp>
      <p:sp>
        <p:nvSpPr>
          <p:cNvPr id="251" name="Circle">
            <a:extLst>
              <a:ext uri="{FF2B5EF4-FFF2-40B4-BE49-F238E27FC236}">
                <a16:creationId xmlns:a16="http://schemas.microsoft.com/office/drawing/2014/main" id="{CA7F5423-AA84-40AB-B0D7-5E25EB20E6C5}"/>
              </a:ext>
            </a:extLst>
          </p:cNvPr>
          <p:cNvSpPr/>
          <p:nvPr/>
        </p:nvSpPr>
        <p:spPr>
          <a:xfrm>
            <a:off x="2673593" y="4079331"/>
            <a:ext cx="328419" cy="328419"/>
          </a:xfrm>
          <a:prstGeom prst="ellipse">
            <a:avLst/>
          </a:prstGeom>
          <a:solidFill>
            <a:schemeClr val="accent2">
              <a:alpha val="80000"/>
            </a:schemeClr>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52" name="1">
            <a:extLst>
              <a:ext uri="{FF2B5EF4-FFF2-40B4-BE49-F238E27FC236}">
                <a16:creationId xmlns:a16="http://schemas.microsoft.com/office/drawing/2014/main" id="{BD6EF52B-1F93-41EA-8F8A-9DE8779AF7F1}"/>
              </a:ext>
            </a:extLst>
          </p:cNvPr>
          <p:cNvSpPr/>
          <p:nvPr/>
        </p:nvSpPr>
        <p:spPr>
          <a:xfrm>
            <a:off x="2735586" y="4150671"/>
            <a:ext cx="205177"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1</a:t>
            </a:r>
          </a:p>
        </p:txBody>
      </p:sp>
      <p:sp>
        <p:nvSpPr>
          <p:cNvPr id="253" name="Circle">
            <a:extLst>
              <a:ext uri="{FF2B5EF4-FFF2-40B4-BE49-F238E27FC236}">
                <a16:creationId xmlns:a16="http://schemas.microsoft.com/office/drawing/2014/main" id="{0DAD80DB-8BC5-45F5-B648-E4E5B8944DA9}"/>
              </a:ext>
            </a:extLst>
          </p:cNvPr>
          <p:cNvSpPr/>
          <p:nvPr/>
        </p:nvSpPr>
        <p:spPr>
          <a:xfrm>
            <a:off x="1872484" y="4068823"/>
            <a:ext cx="328419" cy="328419"/>
          </a:xfrm>
          <a:prstGeom prst="ellipse">
            <a:avLst/>
          </a:prstGeom>
          <a:solidFill>
            <a:schemeClr val="accent2">
              <a:alpha val="80000"/>
            </a:schemeClr>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54" name="3">
            <a:extLst>
              <a:ext uri="{FF2B5EF4-FFF2-40B4-BE49-F238E27FC236}">
                <a16:creationId xmlns:a16="http://schemas.microsoft.com/office/drawing/2014/main" id="{ABF800D8-42C9-4F57-8463-A4A1CB38989C}"/>
              </a:ext>
            </a:extLst>
          </p:cNvPr>
          <p:cNvSpPr/>
          <p:nvPr/>
        </p:nvSpPr>
        <p:spPr>
          <a:xfrm>
            <a:off x="1934477" y="4140163"/>
            <a:ext cx="205177"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3</a:t>
            </a:r>
          </a:p>
        </p:txBody>
      </p:sp>
      <p:sp>
        <p:nvSpPr>
          <p:cNvPr id="255" name="Line">
            <a:extLst>
              <a:ext uri="{FF2B5EF4-FFF2-40B4-BE49-F238E27FC236}">
                <a16:creationId xmlns:a16="http://schemas.microsoft.com/office/drawing/2014/main" id="{9CA055C5-6447-451A-8530-B39A0D3D8E17}"/>
              </a:ext>
            </a:extLst>
          </p:cNvPr>
          <p:cNvSpPr/>
          <p:nvPr/>
        </p:nvSpPr>
        <p:spPr>
          <a:xfrm flipV="1">
            <a:off x="3251193" y="1704864"/>
            <a:ext cx="484225" cy="61628"/>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256" name="Line">
            <a:extLst>
              <a:ext uri="{FF2B5EF4-FFF2-40B4-BE49-F238E27FC236}">
                <a16:creationId xmlns:a16="http://schemas.microsoft.com/office/drawing/2014/main" id="{CE9F2D3F-1EC4-4373-9BD1-173313C4E380}"/>
              </a:ext>
            </a:extLst>
          </p:cNvPr>
          <p:cNvSpPr/>
          <p:nvPr/>
        </p:nvSpPr>
        <p:spPr>
          <a:xfrm flipV="1">
            <a:off x="3252296" y="1270980"/>
            <a:ext cx="58056" cy="492411"/>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257" name="Line">
            <a:extLst>
              <a:ext uri="{FF2B5EF4-FFF2-40B4-BE49-F238E27FC236}">
                <a16:creationId xmlns:a16="http://schemas.microsoft.com/office/drawing/2014/main" id="{A82FA828-932C-4843-A044-CE2346731839}"/>
              </a:ext>
            </a:extLst>
          </p:cNvPr>
          <p:cNvSpPr/>
          <p:nvPr/>
        </p:nvSpPr>
        <p:spPr>
          <a:xfrm flipV="1">
            <a:off x="3557184" y="2240521"/>
            <a:ext cx="408521" cy="330237"/>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258" name="Line">
            <a:extLst>
              <a:ext uri="{FF2B5EF4-FFF2-40B4-BE49-F238E27FC236}">
                <a16:creationId xmlns:a16="http://schemas.microsoft.com/office/drawing/2014/main" id="{2A9B89D0-5B92-4A38-A5D8-6D56935E1A88}"/>
              </a:ext>
            </a:extLst>
          </p:cNvPr>
          <p:cNvSpPr/>
          <p:nvPr/>
        </p:nvSpPr>
        <p:spPr>
          <a:xfrm>
            <a:off x="3554790" y="2572569"/>
            <a:ext cx="406921" cy="316086"/>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259" name="Line">
            <a:extLst>
              <a:ext uri="{FF2B5EF4-FFF2-40B4-BE49-F238E27FC236}">
                <a16:creationId xmlns:a16="http://schemas.microsoft.com/office/drawing/2014/main" id="{F7E2501E-D80F-40A1-8941-0AAEAD1E18B8}"/>
              </a:ext>
            </a:extLst>
          </p:cNvPr>
          <p:cNvSpPr/>
          <p:nvPr/>
        </p:nvSpPr>
        <p:spPr>
          <a:xfrm>
            <a:off x="3556167" y="2569580"/>
            <a:ext cx="427798" cy="0"/>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260" name="Line">
            <a:extLst>
              <a:ext uri="{FF2B5EF4-FFF2-40B4-BE49-F238E27FC236}">
                <a16:creationId xmlns:a16="http://schemas.microsoft.com/office/drawing/2014/main" id="{1590B22A-89D0-42C6-965D-8FEA46B1FFD1}"/>
              </a:ext>
            </a:extLst>
          </p:cNvPr>
          <p:cNvSpPr/>
          <p:nvPr/>
        </p:nvSpPr>
        <p:spPr>
          <a:xfrm>
            <a:off x="3248402" y="3372979"/>
            <a:ext cx="280095" cy="290451"/>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261" name="Line">
            <a:extLst>
              <a:ext uri="{FF2B5EF4-FFF2-40B4-BE49-F238E27FC236}">
                <a16:creationId xmlns:a16="http://schemas.microsoft.com/office/drawing/2014/main" id="{11E961A5-514A-42F3-B09F-14EB67B67CE4}"/>
              </a:ext>
            </a:extLst>
          </p:cNvPr>
          <p:cNvSpPr/>
          <p:nvPr/>
        </p:nvSpPr>
        <p:spPr>
          <a:xfrm>
            <a:off x="3251540" y="3376291"/>
            <a:ext cx="51160" cy="501340"/>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262" name="Line">
            <a:extLst>
              <a:ext uri="{FF2B5EF4-FFF2-40B4-BE49-F238E27FC236}">
                <a16:creationId xmlns:a16="http://schemas.microsoft.com/office/drawing/2014/main" id="{FFAF4EB8-2C79-44FF-88E9-508890C683F0}"/>
              </a:ext>
            </a:extLst>
          </p:cNvPr>
          <p:cNvSpPr/>
          <p:nvPr/>
        </p:nvSpPr>
        <p:spPr>
          <a:xfrm>
            <a:off x="3246765" y="3373661"/>
            <a:ext cx="492894" cy="65584"/>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263" name="Line">
            <a:extLst>
              <a:ext uri="{FF2B5EF4-FFF2-40B4-BE49-F238E27FC236}">
                <a16:creationId xmlns:a16="http://schemas.microsoft.com/office/drawing/2014/main" id="{F9B33C4B-953F-42F8-B4FF-64DD4DF3765C}"/>
              </a:ext>
            </a:extLst>
          </p:cNvPr>
          <p:cNvSpPr/>
          <p:nvPr/>
        </p:nvSpPr>
        <p:spPr>
          <a:xfrm>
            <a:off x="2439286" y="3664000"/>
            <a:ext cx="0" cy="459004"/>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264" name="Line">
            <a:extLst>
              <a:ext uri="{FF2B5EF4-FFF2-40B4-BE49-F238E27FC236}">
                <a16:creationId xmlns:a16="http://schemas.microsoft.com/office/drawing/2014/main" id="{0C9B6A21-EDDD-4ACB-912F-E7CA52D5B77C}"/>
              </a:ext>
            </a:extLst>
          </p:cNvPr>
          <p:cNvSpPr/>
          <p:nvPr/>
        </p:nvSpPr>
        <p:spPr>
          <a:xfrm flipH="1">
            <a:off x="2133556" y="3662648"/>
            <a:ext cx="303324" cy="434727"/>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265" name="Line">
            <a:extLst>
              <a:ext uri="{FF2B5EF4-FFF2-40B4-BE49-F238E27FC236}">
                <a16:creationId xmlns:a16="http://schemas.microsoft.com/office/drawing/2014/main" id="{DAA13065-DE60-481D-ABC5-CEA56A817115}"/>
              </a:ext>
            </a:extLst>
          </p:cNvPr>
          <p:cNvSpPr/>
          <p:nvPr/>
        </p:nvSpPr>
        <p:spPr>
          <a:xfrm>
            <a:off x="2436631" y="3667845"/>
            <a:ext cx="307914" cy="433698"/>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266" name="Line">
            <a:extLst>
              <a:ext uri="{FF2B5EF4-FFF2-40B4-BE49-F238E27FC236}">
                <a16:creationId xmlns:a16="http://schemas.microsoft.com/office/drawing/2014/main" id="{38DAA23B-D69C-422C-A777-1953CB2D3CB3}"/>
              </a:ext>
            </a:extLst>
          </p:cNvPr>
          <p:cNvSpPr/>
          <p:nvPr/>
        </p:nvSpPr>
        <p:spPr>
          <a:xfrm flipH="1">
            <a:off x="1138205" y="3371665"/>
            <a:ext cx="481285" cy="72653"/>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267" name="Line">
            <a:extLst>
              <a:ext uri="{FF2B5EF4-FFF2-40B4-BE49-F238E27FC236}">
                <a16:creationId xmlns:a16="http://schemas.microsoft.com/office/drawing/2014/main" id="{F66F41BC-08DF-45C3-B5E6-D9A3C8BA6FBC}"/>
              </a:ext>
            </a:extLst>
          </p:cNvPr>
          <p:cNvSpPr/>
          <p:nvPr/>
        </p:nvSpPr>
        <p:spPr>
          <a:xfrm flipH="1">
            <a:off x="1564474" y="3380036"/>
            <a:ext cx="59060" cy="493428"/>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268" name="Line">
            <a:extLst>
              <a:ext uri="{FF2B5EF4-FFF2-40B4-BE49-F238E27FC236}">
                <a16:creationId xmlns:a16="http://schemas.microsoft.com/office/drawing/2014/main" id="{A0C2ED33-32FC-4798-B699-FEA1989081B8}"/>
              </a:ext>
            </a:extLst>
          </p:cNvPr>
          <p:cNvSpPr/>
          <p:nvPr/>
        </p:nvSpPr>
        <p:spPr>
          <a:xfrm flipH="1">
            <a:off x="1337138" y="3378759"/>
            <a:ext cx="288405" cy="284969"/>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269" name="Line">
            <a:extLst>
              <a:ext uri="{FF2B5EF4-FFF2-40B4-BE49-F238E27FC236}">
                <a16:creationId xmlns:a16="http://schemas.microsoft.com/office/drawing/2014/main" id="{B6CC4BE5-A5B6-4F14-B0E7-CC79B83340D3}"/>
              </a:ext>
            </a:extLst>
          </p:cNvPr>
          <p:cNvSpPr/>
          <p:nvPr/>
        </p:nvSpPr>
        <p:spPr>
          <a:xfrm flipH="1" flipV="1">
            <a:off x="899522" y="2248309"/>
            <a:ext cx="425091" cy="319435"/>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270" name="Line">
            <a:extLst>
              <a:ext uri="{FF2B5EF4-FFF2-40B4-BE49-F238E27FC236}">
                <a16:creationId xmlns:a16="http://schemas.microsoft.com/office/drawing/2014/main" id="{60A92493-5814-4D6A-A5B8-7E4F743AC4F2}"/>
              </a:ext>
            </a:extLst>
          </p:cNvPr>
          <p:cNvSpPr/>
          <p:nvPr/>
        </p:nvSpPr>
        <p:spPr>
          <a:xfrm flipH="1">
            <a:off x="904024" y="2575149"/>
            <a:ext cx="413321" cy="315789"/>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271" name="Line">
            <a:extLst>
              <a:ext uri="{FF2B5EF4-FFF2-40B4-BE49-F238E27FC236}">
                <a16:creationId xmlns:a16="http://schemas.microsoft.com/office/drawing/2014/main" id="{CC59424F-91EC-4211-9180-569A299F3F7D}"/>
              </a:ext>
            </a:extLst>
          </p:cNvPr>
          <p:cNvSpPr/>
          <p:nvPr/>
        </p:nvSpPr>
        <p:spPr>
          <a:xfrm flipH="1">
            <a:off x="893825" y="2571564"/>
            <a:ext cx="417603" cy="0"/>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272" name="Line">
            <a:extLst>
              <a:ext uri="{FF2B5EF4-FFF2-40B4-BE49-F238E27FC236}">
                <a16:creationId xmlns:a16="http://schemas.microsoft.com/office/drawing/2014/main" id="{53033AF5-362C-4FEF-9845-E4181DDB1D99}"/>
              </a:ext>
            </a:extLst>
          </p:cNvPr>
          <p:cNvSpPr/>
          <p:nvPr/>
        </p:nvSpPr>
        <p:spPr>
          <a:xfrm flipH="1" flipV="1">
            <a:off x="1334212" y="1469901"/>
            <a:ext cx="288603" cy="298302"/>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273" name="Line">
            <a:extLst>
              <a:ext uri="{FF2B5EF4-FFF2-40B4-BE49-F238E27FC236}">
                <a16:creationId xmlns:a16="http://schemas.microsoft.com/office/drawing/2014/main" id="{4D937D56-7404-40A9-9E6E-89566A491BDF}"/>
              </a:ext>
            </a:extLst>
          </p:cNvPr>
          <p:cNvSpPr/>
          <p:nvPr/>
        </p:nvSpPr>
        <p:spPr>
          <a:xfrm flipH="1" flipV="1">
            <a:off x="1569477" y="1278442"/>
            <a:ext cx="49345" cy="477507"/>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274" name="Line">
            <a:extLst>
              <a:ext uri="{FF2B5EF4-FFF2-40B4-BE49-F238E27FC236}">
                <a16:creationId xmlns:a16="http://schemas.microsoft.com/office/drawing/2014/main" id="{70E7186A-957B-49BF-AA61-92349EB9380D}"/>
              </a:ext>
            </a:extLst>
          </p:cNvPr>
          <p:cNvSpPr/>
          <p:nvPr/>
        </p:nvSpPr>
        <p:spPr>
          <a:xfrm flipH="1" flipV="1">
            <a:off x="1132984" y="1702383"/>
            <a:ext cx="485527" cy="59494"/>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275" name="Line">
            <a:extLst>
              <a:ext uri="{FF2B5EF4-FFF2-40B4-BE49-F238E27FC236}">
                <a16:creationId xmlns:a16="http://schemas.microsoft.com/office/drawing/2014/main" id="{8AD72C87-5102-4B87-94CB-CA244357A628}"/>
              </a:ext>
            </a:extLst>
          </p:cNvPr>
          <p:cNvSpPr/>
          <p:nvPr/>
        </p:nvSpPr>
        <p:spPr>
          <a:xfrm flipH="1" flipV="1">
            <a:off x="2136222" y="1042256"/>
            <a:ext cx="297880" cy="424669"/>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276" name="Line">
            <a:extLst>
              <a:ext uri="{FF2B5EF4-FFF2-40B4-BE49-F238E27FC236}">
                <a16:creationId xmlns:a16="http://schemas.microsoft.com/office/drawing/2014/main" id="{A74CB4BF-2044-4114-9BDF-E819ECE93F51}"/>
              </a:ext>
            </a:extLst>
          </p:cNvPr>
          <p:cNvSpPr/>
          <p:nvPr/>
        </p:nvSpPr>
        <p:spPr>
          <a:xfrm flipV="1">
            <a:off x="2438095" y="1042814"/>
            <a:ext cx="303548" cy="431875"/>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277" name="Line">
            <a:extLst>
              <a:ext uri="{FF2B5EF4-FFF2-40B4-BE49-F238E27FC236}">
                <a16:creationId xmlns:a16="http://schemas.microsoft.com/office/drawing/2014/main" id="{97A700A7-66BF-4ACA-A25A-B41D18BFF249}"/>
              </a:ext>
            </a:extLst>
          </p:cNvPr>
          <p:cNvSpPr/>
          <p:nvPr/>
        </p:nvSpPr>
        <p:spPr>
          <a:xfrm flipV="1">
            <a:off x="2439211" y="1032672"/>
            <a:ext cx="0" cy="433509"/>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278" name="Line">
            <a:extLst>
              <a:ext uri="{FF2B5EF4-FFF2-40B4-BE49-F238E27FC236}">
                <a16:creationId xmlns:a16="http://schemas.microsoft.com/office/drawing/2014/main" id="{78A7AC77-C780-4610-9D69-CDA3360683FA}"/>
              </a:ext>
            </a:extLst>
          </p:cNvPr>
          <p:cNvSpPr/>
          <p:nvPr/>
        </p:nvSpPr>
        <p:spPr>
          <a:xfrm flipH="1" flipV="1">
            <a:off x="1802260" y="1936585"/>
            <a:ext cx="286089" cy="286089"/>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279" name="Line">
            <a:extLst>
              <a:ext uri="{FF2B5EF4-FFF2-40B4-BE49-F238E27FC236}">
                <a16:creationId xmlns:a16="http://schemas.microsoft.com/office/drawing/2014/main" id="{8A2A9F54-9727-45C4-BD2C-B51E61FAA078}"/>
              </a:ext>
            </a:extLst>
          </p:cNvPr>
          <p:cNvSpPr/>
          <p:nvPr/>
        </p:nvSpPr>
        <p:spPr>
          <a:xfrm flipV="1">
            <a:off x="2775786" y="1933675"/>
            <a:ext cx="291244" cy="287487"/>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280" name="Line">
            <a:extLst>
              <a:ext uri="{FF2B5EF4-FFF2-40B4-BE49-F238E27FC236}">
                <a16:creationId xmlns:a16="http://schemas.microsoft.com/office/drawing/2014/main" id="{0D24F841-D50E-49A5-9F7F-5C51FC5B1C7B}"/>
              </a:ext>
            </a:extLst>
          </p:cNvPr>
          <p:cNvSpPr/>
          <p:nvPr/>
        </p:nvSpPr>
        <p:spPr>
          <a:xfrm flipV="1">
            <a:off x="2440811" y="1721305"/>
            <a:ext cx="0" cy="380109"/>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281" name="Line">
            <a:extLst>
              <a:ext uri="{FF2B5EF4-FFF2-40B4-BE49-F238E27FC236}">
                <a16:creationId xmlns:a16="http://schemas.microsoft.com/office/drawing/2014/main" id="{4E5F4BAB-235C-4C6C-8581-EC1EA432CC37}"/>
              </a:ext>
            </a:extLst>
          </p:cNvPr>
          <p:cNvSpPr/>
          <p:nvPr/>
        </p:nvSpPr>
        <p:spPr>
          <a:xfrm flipH="1">
            <a:off x="1567392" y="2573536"/>
            <a:ext cx="417603" cy="0"/>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282" name="Line">
            <a:extLst>
              <a:ext uri="{FF2B5EF4-FFF2-40B4-BE49-F238E27FC236}">
                <a16:creationId xmlns:a16="http://schemas.microsoft.com/office/drawing/2014/main" id="{F124A2E3-A11B-47E5-821B-DE926AF6B08F}"/>
              </a:ext>
            </a:extLst>
          </p:cNvPr>
          <p:cNvSpPr/>
          <p:nvPr/>
        </p:nvSpPr>
        <p:spPr>
          <a:xfrm>
            <a:off x="2851770" y="2573536"/>
            <a:ext cx="461387" cy="0"/>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283" name="Line">
            <a:extLst>
              <a:ext uri="{FF2B5EF4-FFF2-40B4-BE49-F238E27FC236}">
                <a16:creationId xmlns:a16="http://schemas.microsoft.com/office/drawing/2014/main" id="{E55F462E-3319-4EC7-8E6B-7561DCC78108}"/>
              </a:ext>
            </a:extLst>
          </p:cNvPr>
          <p:cNvSpPr/>
          <p:nvPr/>
        </p:nvSpPr>
        <p:spPr>
          <a:xfrm>
            <a:off x="2784554" y="2920455"/>
            <a:ext cx="292733" cy="293055"/>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284" name="Line">
            <a:extLst>
              <a:ext uri="{FF2B5EF4-FFF2-40B4-BE49-F238E27FC236}">
                <a16:creationId xmlns:a16="http://schemas.microsoft.com/office/drawing/2014/main" id="{05A50396-07CB-4001-97E1-BC6B234FE881}"/>
              </a:ext>
            </a:extLst>
          </p:cNvPr>
          <p:cNvSpPr/>
          <p:nvPr/>
        </p:nvSpPr>
        <p:spPr>
          <a:xfrm flipH="1">
            <a:off x="1798742" y="2906117"/>
            <a:ext cx="296057" cy="294643"/>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285" name="Circle">
            <a:extLst>
              <a:ext uri="{FF2B5EF4-FFF2-40B4-BE49-F238E27FC236}">
                <a16:creationId xmlns:a16="http://schemas.microsoft.com/office/drawing/2014/main" id="{0C61E42B-BE95-44F3-A0B5-CC039F2CB7E3}"/>
              </a:ext>
            </a:extLst>
          </p:cNvPr>
          <p:cNvSpPr/>
          <p:nvPr/>
        </p:nvSpPr>
        <p:spPr>
          <a:xfrm rot="10800000">
            <a:off x="1927387" y="2063015"/>
            <a:ext cx="1017472" cy="1017472"/>
          </a:xfrm>
          <a:prstGeom prst="ellipse">
            <a:avLst/>
          </a:prstGeom>
          <a:solidFill>
            <a:schemeClr val="accent1"/>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86" name="Placeholder">
            <a:extLst>
              <a:ext uri="{FF2B5EF4-FFF2-40B4-BE49-F238E27FC236}">
                <a16:creationId xmlns:a16="http://schemas.microsoft.com/office/drawing/2014/main" id="{5225CBCF-3EB0-463C-87C0-77CD8537CCB1}"/>
              </a:ext>
            </a:extLst>
          </p:cNvPr>
          <p:cNvSpPr txBox="1"/>
          <p:nvPr/>
        </p:nvSpPr>
        <p:spPr>
          <a:xfrm>
            <a:off x="2042576" y="2417922"/>
            <a:ext cx="787093" cy="3462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dirty="0">
                <a:latin typeface="Heebo" pitchFamily="2" charset="-79"/>
                <a:cs typeface="Heebo" pitchFamily="2" charset="-79"/>
              </a:rPr>
              <a:t>Seu texto aqui</a:t>
            </a:r>
          </a:p>
        </p:txBody>
      </p:sp>
      <p:sp>
        <p:nvSpPr>
          <p:cNvPr id="287" name="Line">
            <a:extLst>
              <a:ext uri="{FF2B5EF4-FFF2-40B4-BE49-F238E27FC236}">
                <a16:creationId xmlns:a16="http://schemas.microsoft.com/office/drawing/2014/main" id="{1516F4D5-0364-4672-BE52-8EB107E927D8}"/>
              </a:ext>
            </a:extLst>
          </p:cNvPr>
          <p:cNvSpPr/>
          <p:nvPr/>
        </p:nvSpPr>
        <p:spPr>
          <a:xfrm flipV="1">
            <a:off x="3252805" y="1471315"/>
            <a:ext cx="275122" cy="294507"/>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288" name="Circle">
            <a:extLst>
              <a:ext uri="{FF2B5EF4-FFF2-40B4-BE49-F238E27FC236}">
                <a16:creationId xmlns:a16="http://schemas.microsoft.com/office/drawing/2014/main" id="{BBE3C159-CA51-47EB-B134-9F4296D6FCFD}"/>
              </a:ext>
            </a:extLst>
          </p:cNvPr>
          <p:cNvSpPr/>
          <p:nvPr/>
        </p:nvSpPr>
        <p:spPr>
          <a:xfrm>
            <a:off x="2199794" y="1243871"/>
            <a:ext cx="473799" cy="473799"/>
          </a:xfrm>
          <a:prstGeom prst="ellipse">
            <a:avLst/>
          </a:prstGeom>
          <a:solidFill>
            <a:schemeClr val="accent2"/>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89" name="Text">
            <a:extLst>
              <a:ext uri="{FF2B5EF4-FFF2-40B4-BE49-F238E27FC236}">
                <a16:creationId xmlns:a16="http://schemas.microsoft.com/office/drawing/2014/main" id="{41291BA3-B711-4DCE-8978-D86B2C0414B6}"/>
              </a:ext>
            </a:extLst>
          </p:cNvPr>
          <p:cNvSpPr/>
          <p:nvPr/>
        </p:nvSpPr>
        <p:spPr>
          <a:xfrm>
            <a:off x="2256244" y="1387902"/>
            <a:ext cx="351322"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texto</a:t>
            </a:r>
          </a:p>
        </p:txBody>
      </p:sp>
      <p:sp>
        <p:nvSpPr>
          <p:cNvPr id="290" name="Circle">
            <a:extLst>
              <a:ext uri="{FF2B5EF4-FFF2-40B4-BE49-F238E27FC236}">
                <a16:creationId xmlns:a16="http://schemas.microsoft.com/office/drawing/2014/main" id="{D0314ABF-1A1E-4778-9F89-4E4B0CCCAFAC}"/>
              </a:ext>
            </a:extLst>
          </p:cNvPr>
          <p:cNvSpPr/>
          <p:nvPr/>
        </p:nvSpPr>
        <p:spPr>
          <a:xfrm>
            <a:off x="2199794" y="3423004"/>
            <a:ext cx="473799" cy="473799"/>
          </a:xfrm>
          <a:prstGeom prst="ellipse">
            <a:avLst/>
          </a:prstGeom>
          <a:solidFill>
            <a:schemeClr val="accent2"/>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91" name="Text">
            <a:extLst>
              <a:ext uri="{FF2B5EF4-FFF2-40B4-BE49-F238E27FC236}">
                <a16:creationId xmlns:a16="http://schemas.microsoft.com/office/drawing/2014/main" id="{FB381999-AB0C-4456-80FE-62969C1D3EAB}"/>
              </a:ext>
            </a:extLst>
          </p:cNvPr>
          <p:cNvSpPr/>
          <p:nvPr/>
        </p:nvSpPr>
        <p:spPr>
          <a:xfrm>
            <a:off x="2256244" y="3567034"/>
            <a:ext cx="351322"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texto</a:t>
            </a:r>
          </a:p>
        </p:txBody>
      </p:sp>
      <p:sp>
        <p:nvSpPr>
          <p:cNvPr id="292" name="Circle">
            <a:extLst>
              <a:ext uri="{FF2B5EF4-FFF2-40B4-BE49-F238E27FC236}">
                <a16:creationId xmlns:a16="http://schemas.microsoft.com/office/drawing/2014/main" id="{AA780E1C-20C2-4FA5-B831-DEECAA217A8B}"/>
              </a:ext>
            </a:extLst>
          </p:cNvPr>
          <p:cNvSpPr/>
          <p:nvPr/>
        </p:nvSpPr>
        <p:spPr>
          <a:xfrm>
            <a:off x="3322157" y="2334851"/>
            <a:ext cx="473799" cy="473799"/>
          </a:xfrm>
          <a:prstGeom prst="ellipse">
            <a:avLst/>
          </a:prstGeom>
          <a:solidFill>
            <a:schemeClr val="accent4"/>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93" name="Text">
            <a:extLst>
              <a:ext uri="{FF2B5EF4-FFF2-40B4-BE49-F238E27FC236}">
                <a16:creationId xmlns:a16="http://schemas.microsoft.com/office/drawing/2014/main" id="{B05452B1-E7FA-472A-AFF3-3FCF9FB3C1BF}"/>
              </a:ext>
            </a:extLst>
          </p:cNvPr>
          <p:cNvSpPr/>
          <p:nvPr/>
        </p:nvSpPr>
        <p:spPr>
          <a:xfrm>
            <a:off x="3378607" y="2478882"/>
            <a:ext cx="351322"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texto</a:t>
            </a:r>
          </a:p>
        </p:txBody>
      </p:sp>
      <p:sp>
        <p:nvSpPr>
          <p:cNvPr id="294" name="Circle">
            <a:extLst>
              <a:ext uri="{FF2B5EF4-FFF2-40B4-BE49-F238E27FC236}">
                <a16:creationId xmlns:a16="http://schemas.microsoft.com/office/drawing/2014/main" id="{4397EFD1-B260-4926-9A8A-AEFBBF2B5054}"/>
              </a:ext>
            </a:extLst>
          </p:cNvPr>
          <p:cNvSpPr/>
          <p:nvPr/>
        </p:nvSpPr>
        <p:spPr>
          <a:xfrm>
            <a:off x="1077431" y="2334851"/>
            <a:ext cx="473799" cy="473799"/>
          </a:xfrm>
          <a:prstGeom prst="ellipse">
            <a:avLst/>
          </a:prstGeom>
          <a:solidFill>
            <a:schemeClr val="accent4"/>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95" name="Text">
            <a:extLst>
              <a:ext uri="{FF2B5EF4-FFF2-40B4-BE49-F238E27FC236}">
                <a16:creationId xmlns:a16="http://schemas.microsoft.com/office/drawing/2014/main" id="{32A8D2D7-84A0-40B4-ADDF-F0875D8ABC5F}"/>
              </a:ext>
            </a:extLst>
          </p:cNvPr>
          <p:cNvSpPr/>
          <p:nvPr/>
        </p:nvSpPr>
        <p:spPr>
          <a:xfrm>
            <a:off x="1133881" y="2478882"/>
            <a:ext cx="351322"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texto</a:t>
            </a:r>
          </a:p>
        </p:txBody>
      </p:sp>
      <p:sp>
        <p:nvSpPr>
          <p:cNvPr id="296" name="Circle">
            <a:extLst>
              <a:ext uri="{FF2B5EF4-FFF2-40B4-BE49-F238E27FC236}">
                <a16:creationId xmlns:a16="http://schemas.microsoft.com/office/drawing/2014/main" id="{CEED7B44-24D7-4377-AAA6-B30502E62DAE}"/>
              </a:ext>
            </a:extLst>
          </p:cNvPr>
          <p:cNvSpPr/>
          <p:nvPr/>
        </p:nvSpPr>
        <p:spPr>
          <a:xfrm>
            <a:off x="1389313" y="1528401"/>
            <a:ext cx="473799" cy="473799"/>
          </a:xfrm>
          <a:prstGeom prst="ellipse">
            <a:avLst/>
          </a:prstGeom>
          <a:solidFill>
            <a:schemeClr val="accent5"/>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97" name="Text">
            <a:extLst>
              <a:ext uri="{FF2B5EF4-FFF2-40B4-BE49-F238E27FC236}">
                <a16:creationId xmlns:a16="http://schemas.microsoft.com/office/drawing/2014/main" id="{267053CD-31D2-4356-9EE6-D8F1A3CCF349}"/>
              </a:ext>
            </a:extLst>
          </p:cNvPr>
          <p:cNvSpPr/>
          <p:nvPr/>
        </p:nvSpPr>
        <p:spPr>
          <a:xfrm>
            <a:off x="1445763" y="1672431"/>
            <a:ext cx="351322"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texto</a:t>
            </a:r>
          </a:p>
        </p:txBody>
      </p:sp>
      <p:sp>
        <p:nvSpPr>
          <p:cNvPr id="298" name="Circle">
            <a:extLst>
              <a:ext uri="{FF2B5EF4-FFF2-40B4-BE49-F238E27FC236}">
                <a16:creationId xmlns:a16="http://schemas.microsoft.com/office/drawing/2014/main" id="{65D8C098-19C4-4E62-A467-2C72E2A6D0F5}"/>
              </a:ext>
            </a:extLst>
          </p:cNvPr>
          <p:cNvSpPr/>
          <p:nvPr/>
        </p:nvSpPr>
        <p:spPr>
          <a:xfrm>
            <a:off x="3010275" y="1528401"/>
            <a:ext cx="473799" cy="473799"/>
          </a:xfrm>
          <a:prstGeom prst="ellipse">
            <a:avLst/>
          </a:prstGeom>
          <a:solidFill>
            <a:schemeClr val="accent3"/>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99" name="Text">
            <a:extLst>
              <a:ext uri="{FF2B5EF4-FFF2-40B4-BE49-F238E27FC236}">
                <a16:creationId xmlns:a16="http://schemas.microsoft.com/office/drawing/2014/main" id="{115E8A22-7B80-4CF9-ACD2-78BAABBCF4F9}"/>
              </a:ext>
            </a:extLst>
          </p:cNvPr>
          <p:cNvSpPr/>
          <p:nvPr/>
        </p:nvSpPr>
        <p:spPr>
          <a:xfrm>
            <a:off x="3066725" y="1672431"/>
            <a:ext cx="351322"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texto</a:t>
            </a:r>
          </a:p>
        </p:txBody>
      </p:sp>
      <p:sp>
        <p:nvSpPr>
          <p:cNvPr id="300" name="Circle">
            <a:extLst>
              <a:ext uri="{FF2B5EF4-FFF2-40B4-BE49-F238E27FC236}">
                <a16:creationId xmlns:a16="http://schemas.microsoft.com/office/drawing/2014/main" id="{5523C5A7-B17E-4157-9597-718B4AD70DEF}"/>
              </a:ext>
            </a:extLst>
          </p:cNvPr>
          <p:cNvSpPr/>
          <p:nvPr/>
        </p:nvSpPr>
        <p:spPr>
          <a:xfrm>
            <a:off x="1389313" y="3138474"/>
            <a:ext cx="473799" cy="473799"/>
          </a:xfrm>
          <a:prstGeom prst="ellipse">
            <a:avLst/>
          </a:prstGeom>
          <a:solidFill>
            <a:schemeClr val="accent3"/>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301" name="Text">
            <a:extLst>
              <a:ext uri="{FF2B5EF4-FFF2-40B4-BE49-F238E27FC236}">
                <a16:creationId xmlns:a16="http://schemas.microsoft.com/office/drawing/2014/main" id="{A6D832B9-72FB-4EEB-8FE2-6F95CDBB5F3B}"/>
              </a:ext>
            </a:extLst>
          </p:cNvPr>
          <p:cNvSpPr/>
          <p:nvPr/>
        </p:nvSpPr>
        <p:spPr>
          <a:xfrm>
            <a:off x="1445763" y="3282504"/>
            <a:ext cx="351322"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texto</a:t>
            </a:r>
          </a:p>
        </p:txBody>
      </p:sp>
      <p:sp>
        <p:nvSpPr>
          <p:cNvPr id="302" name="Circle">
            <a:extLst>
              <a:ext uri="{FF2B5EF4-FFF2-40B4-BE49-F238E27FC236}">
                <a16:creationId xmlns:a16="http://schemas.microsoft.com/office/drawing/2014/main" id="{9AD8638D-FDBA-45A8-A2DB-29C8DB4B8B0B}"/>
              </a:ext>
            </a:extLst>
          </p:cNvPr>
          <p:cNvSpPr/>
          <p:nvPr/>
        </p:nvSpPr>
        <p:spPr>
          <a:xfrm>
            <a:off x="3010275" y="3138474"/>
            <a:ext cx="473799" cy="473799"/>
          </a:xfrm>
          <a:prstGeom prst="ellipse">
            <a:avLst/>
          </a:prstGeom>
          <a:solidFill>
            <a:schemeClr val="accent5"/>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303" name="Text">
            <a:extLst>
              <a:ext uri="{FF2B5EF4-FFF2-40B4-BE49-F238E27FC236}">
                <a16:creationId xmlns:a16="http://schemas.microsoft.com/office/drawing/2014/main" id="{37F2AF43-A673-40FE-8628-0893012D3480}"/>
              </a:ext>
            </a:extLst>
          </p:cNvPr>
          <p:cNvSpPr/>
          <p:nvPr/>
        </p:nvSpPr>
        <p:spPr>
          <a:xfrm>
            <a:off x="3066725" y="3282504"/>
            <a:ext cx="351322"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texto</a:t>
            </a:r>
          </a:p>
        </p:txBody>
      </p:sp>
    </p:spTree>
    <p:extLst>
      <p:ext uri="{BB962C8B-B14F-4D97-AF65-F5344CB8AC3E}">
        <p14:creationId xmlns:p14="http://schemas.microsoft.com/office/powerpoint/2010/main" val="704828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Conector de Seta Reta 33">
            <a:extLst>
              <a:ext uri="{FF2B5EF4-FFF2-40B4-BE49-F238E27FC236}">
                <a16:creationId xmlns:a16="http://schemas.microsoft.com/office/drawing/2014/main" id="{FDAA160C-15B2-47E5-E392-C851DD2BAA62}"/>
              </a:ext>
            </a:extLst>
          </p:cNvPr>
          <p:cNvCxnSpPr>
            <a:cxnSpLocks/>
          </p:cNvCxnSpPr>
          <p:nvPr/>
        </p:nvCxnSpPr>
        <p:spPr>
          <a:xfrm flipV="1">
            <a:off x="1172768" y="1222940"/>
            <a:ext cx="0" cy="2814022"/>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8"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97C2A384-149A-16EF-D6D8-E78C19907E9E}"/>
              </a:ext>
            </a:extLst>
          </p:cNvPr>
          <p:cNvSpPr txBox="1"/>
          <p:nvPr/>
        </p:nvSpPr>
        <p:spPr>
          <a:xfrm rot="16200000">
            <a:off x="-56552" y="2491845"/>
            <a:ext cx="2125618" cy="27621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defRPr sz="2500">
                <a:solidFill>
                  <a:srgbClr val="535353"/>
                </a:solidFill>
                <a:latin typeface="Barlow SemiBold"/>
                <a:ea typeface="Barlow SemiBold"/>
                <a:cs typeface="Barlow SemiBold"/>
                <a:sym typeface="Barlow SemiBold"/>
              </a:defRPr>
            </a:lvl1pPr>
          </a:lstStyle>
          <a:p>
            <a:pPr algn="ctr" defTabSz="309563" hangingPunct="0"/>
            <a:r>
              <a:rPr lang="pt-BR" sz="1400" kern="0" dirty="0">
                <a:solidFill>
                  <a:schemeClr val="accent3"/>
                </a:solidFill>
                <a:latin typeface="Heebo" pitchFamily="2" charset="-79"/>
                <a:cs typeface="Heebo" pitchFamily="2" charset="-79"/>
              </a:rPr>
              <a:t>IMPORTANTE</a:t>
            </a:r>
            <a:endParaRPr sz="1400" kern="0" dirty="0">
              <a:solidFill>
                <a:schemeClr val="accent3"/>
              </a:solidFill>
              <a:latin typeface="Heebo" pitchFamily="2" charset="-79"/>
              <a:cs typeface="Heebo" pitchFamily="2" charset="-79"/>
            </a:endParaRPr>
          </a:p>
        </p:txBody>
      </p:sp>
      <p:cxnSp>
        <p:nvCxnSpPr>
          <p:cNvPr id="41" name="Conector de Seta Reta 40">
            <a:extLst>
              <a:ext uri="{FF2B5EF4-FFF2-40B4-BE49-F238E27FC236}">
                <a16:creationId xmlns:a16="http://schemas.microsoft.com/office/drawing/2014/main" id="{98D8E451-7FE3-3C21-158C-1B4010A5A152}"/>
              </a:ext>
            </a:extLst>
          </p:cNvPr>
          <p:cNvCxnSpPr>
            <a:cxnSpLocks/>
          </p:cNvCxnSpPr>
          <p:nvPr/>
        </p:nvCxnSpPr>
        <p:spPr>
          <a:xfrm rot="5400000" flipV="1">
            <a:off x="4872530" y="926306"/>
            <a:ext cx="0" cy="670857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2"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B3E04233-2874-487D-CB3D-E1CA4442F6F0}"/>
              </a:ext>
            </a:extLst>
          </p:cNvPr>
          <p:cNvSpPr txBox="1"/>
          <p:nvPr/>
        </p:nvSpPr>
        <p:spPr>
          <a:xfrm>
            <a:off x="2338814" y="4318283"/>
            <a:ext cx="5067430" cy="28807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defRPr sz="2500">
                <a:solidFill>
                  <a:srgbClr val="535353"/>
                </a:solidFill>
                <a:latin typeface="Barlow SemiBold"/>
                <a:ea typeface="Barlow SemiBold"/>
                <a:cs typeface="Barlow SemiBold"/>
                <a:sym typeface="Barlow SemiBold"/>
              </a:defRPr>
            </a:lvl1pPr>
          </a:lstStyle>
          <a:p>
            <a:pPr algn="ctr" defTabSz="309563" hangingPunct="0"/>
            <a:r>
              <a:rPr lang="pt-BR" sz="1400" kern="0" dirty="0">
                <a:solidFill>
                  <a:schemeClr val="accent1"/>
                </a:solidFill>
                <a:latin typeface="Heebo" pitchFamily="2" charset="-79"/>
                <a:cs typeface="Heebo" pitchFamily="2" charset="-79"/>
              </a:rPr>
              <a:t>URGENTE</a:t>
            </a:r>
            <a:endParaRPr sz="1400" kern="0" dirty="0">
              <a:solidFill>
                <a:schemeClr val="accent1"/>
              </a:solidFill>
              <a:latin typeface="Heebo" pitchFamily="2" charset="-79"/>
              <a:cs typeface="Heebo" pitchFamily="2" charset="-79"/>
            </a:endParaRPr>
          </a:p>
        </p:txBody>
      </p:sp>
      <p:grpSp>
        <p:nvGrpSpPr>
          <p:cNvPr id="3" name="Agrupar 2">
            <a:extLst>
              <a:ext uri="{FF2B5EF4-FFF2-40B4-BE49-F238E27FC236}">
                <a16:creationId xmlns:a16="http://schemas.microsoft.com/office/drawing/2014/main" id="{6FA56FFE-DB0B-4CC2-70CA-A0996F9892B4}"/>
              </a:ext>
            </a:extLst>
          </p:cNvPr>
          <p:cNvGrpSpPr/>
          <p:nvPr/>
        </p:nvGrpSpPr>
        <p:grpSpPr>
          <a:xfrm>
            <a:off x="1494289" y="2693350"/>
            <a:ext cx="3311078" cy="1343612"/>
            <a:chOff x="1494289" y="2693350"/>
            <a:chExt cx="3311078" cy="1343612"/>
          </a:xfrm>
        </p:grpSpPr>
        <p:sp>
          <p:nvSpPr>
            <p:cNvPr id="9" name="Rectangle">
              <a:extLst>
                <a:ext uri="{FF2B5EF4-FFF2-40B4-BE49-F238E27FC236}">
                  <a16:creationId xmlns:a16="http://schemas.microsoft.com/office/drawing/2014/main" id="{6865FBE2-672D-7AB0-508E-28F2C0E9BF78}"/>
                </a:ext>
              </a:extLst>
            </p:cNvPr>
            <p:cNvSpPr/>
            <p:nvPr/>
          </p:nvSpPr>
          <p:spPr>
            <a:xfrm>
              <a:off x="1494289" y="2693350"/>
              <a:ext cx="3311078" cy="1343612"/>
            </a:xfrm>
            <a:prstGeom prst="rect">
              <a:avLst/>
            </a:prstGeom>
            <a:solidFill>
              <a:schemeClr val="bg1">
                <a:lumMod val="85000"/>
              </a:schemeClr>
            </a:solidFill>
            <a:ln w="12700" cap="flat">
              <a:noFill/>
              <a:miter lim="400000"/>
            </a:ln>
            <a:effectLst/>
          </p:spPr>
          <p:txBody>
            <a:bodyPr wrap="square" lIns="0" tIns="0" rIns="0" bIns="0" numCol="1" anchor="ctr">
              <a:noAutofit/>
            </a:bodyPr>
            <a:lstStyle/>
            <a:p>
              <a:pPr algn="ctr" defTabSz="309563" hangingPunct="0"/>
              <a:endParaRPr kern="0" dirty="0">
                <a:solidFill>
                  <a:srgbClr val="525455"/>
                </a:solidFill>
                <a:latin typeface="Heebo" pitchFamily="2" charset="-79"/>
                <a:sym typeface="Helvetica Neue Medium"/>
              </a:endParaRPr>
            </a:p>
          </p:txBody>
        </p:sp>
        <p:sp>
          <p:nvSpPr>
            <p:cNvPr id="50"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DFAA31B9-4F17-DEE6-4407-ACEE27D75BA6}"/>
                </a:ext>
              </a:extLst>
            </p:cNvPr>
            <p:cNvSpPr txBox="1"/>
            <p:nvPr/>
          </p:nvSpPr>
          <p:spPr>
            <a:xfrm>
              <a:off x="1673704" y="2908160"/>
              <a:ext cx="2952247" cy="2077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p>
              <a:pPr algn="ctr" defTabSz="309563" hangingPunct="0">
                <a:defRPr sz="2000">
                  <a:solidFill>
                    <a:srgbClr val="9D9F9D"/>
                  </a:solidFill>
                  <a:latin typeface="Barlow Medium"/>
                  <a:ea typeface="Barlow Medium"/>
                  <a:cs typeface="Barlow Medium"/>
                  <a:sym typeface="Barlow Medium"/>
                </a:defRPr>
              </a:pPr>
              <a:r>
                <a:rPr lang="pt-BR" sz="1100" b="1" kern="0" dirty="0">
                  <a:solidFill>
                    <a:schemeClr val="tx1">
                      <a:lumMod val="95000"/>
                      <a:lumOff val="5000"/>
                    </a:schemeClr>
                  </a:solidFill>
                  <a:latin typeface="Heebo" pitchFamily="2" charset="-79"/>
                  <a:cs typeface="Heebo" pitchFamily="2" charset="-79"/>
                  <a:sym typeface="Barlow Medium"/>
                </a:rPr>
                <a:t>não é importante, nem urgente</a:t>
              </a:r>
              <a:endParaRPr sz="1100" b="1" kern="0" dirty="0">
                <a:solidFill>
                  <a:schemeClr val="tx1">
                    <a:lumMod val="95000"/>
                    <a:lumOff val="5000"/>
                  </a:schemeClr>
                </a:solidFill>
                <a:latin typeface="Heebo" pitchFamily="2" charset="-79"/>
                <a:cs typeface="Heebo" pitchFamily="2" charset="-79"/>
                <a:sym typeface="Barlow Medium"/>
              </a:endParaRPr>
            </a:p>
          </p:txBody>
        </p:sp>
        <p:sp>
          <p:nvSpPr>
            <p:cNvPr id="51"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DCCAE122-07D3-4A8A-88DB-F72C01A142EF}"/>
                </a:ext>
              </a:extLst>
            </p:cNvPr>
            <p:cNvSpPr txBox="1"/>
            <p:nvPr/>
          </p:nvSpPr>
          <p:spPr>
            <a:xfrm>
              <a:off x="2233019" y="3121796"/>
              <a:ext cx="1852802" cy="332587"/>
            </a:xfrm>
            <a:prstGeom prst="rect">
              <a:avLst/>
            </a:prstGeom>
            <a:solidFill>
              <a:schemeClr val="bg1"/>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36000" rIns="19050" bIns="19050" numCol="1" anchor="ctr">
              <a:spAutoFit/>
            </a:bodyPr>
            <a:lstStyle>
              <a:lvl1pPr>
                <a:defRPr sz="2500">
                  <a:solidFill>
                    <a:srgbClr val="535353"/>
                  </a:solidFill>
                  <a:latin typeface="Barlow SemiBold"/>
                  <a:ea typeface="Barlow SemiBold"/>
                  <a:cs typeface="Barlow SemiBold"/>
                  <a:sym typeface="Barlow SemiBold"/>
                </a:defRPr>
              </a:lvl1pPr>
            </a:lstStyle>
            <a:p>
              <a:pPr algn="ctr" defTabSz="309563" hangingPunct="0"/>
              <a:r>
                <a:rPr lang="pt-BR" sz="1800" b="1" kern="0" dirty="0">
                  <a:solidFill>
                    <a:schemeClr val="tx1"/>
                  </a:solidFill>
                  <a:latin typeface="Heebo" pitchFamily="2" charset="-79"/>
                  <a:cs typeface="Heebo" pitchFamily="2" charset="-79"/>
                </a:rPr>
                <a:t>ELIMINE</a:t>
              </a:r>
            </a:p>
          </p:txBody>
        </p:sp>
        <p:sp>
          <p:nvSpPr>
            <p:cNvPr id="52"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CBC244BD-0CAC-E811-5E46-D81FA92EB889}"/>
                </a:ext>
              </a:extLst>
            </p:cNvPr>
            <p:cNvSpPr txBox="1"/>
            <p:nvPr/>
          </p:nvSpPr>
          <p:spPr>
            <a:xfrm>
              <a:off x="1673704" y="3499889"/>
              <a:ext cx="2952247" cy="3616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p>
              <a:pPr algn="ctr" defTabSz="309563" hangingPunct="0">
                <a:defRPr sz="2000">
                  <a:solidFill>
                    <a:srgbClr val="9D9F9D"/>
                  </a:solidFill>
                  <a:latin typeface="Barlow Medium"/>
                  <a:ea typeface="Barlow Medium"/>
                  <a:cs typeface="Barlow Medium"/>
                  <a:sym typeface="Barlow Medium"/>
                </a:defRPr>
              </a:pPr>
              <a:r>
                <a:rPr lang="pt-BR" sz="1050" kern="0" dirty="0">
                  <a:solidFill>
                    <a:schemeClr val="tx1">
                      <a:lumMod val="65000"/>
                      <a:lumOff val="35000"/>
                    </a:schemeClr>
                  </a:solidFill>
                  <a:latin typeface="Heebo" pitchFamily="2" charset="-79"/>
                  <a:cs typeface="Heebo" pitchFamily="2" charset="-79"/>
                  <a:sym typeface="Barlow Medium"/>
                </a:rPr>
                <a:t>distrações que podem te atrapalhar</a:t>
              </a:r>
            </a:p>
            <a:p>
              <a:pPr algn="ctr" defTabSz="309563" hangingPunct="0">
                <a:defRPr sz="2000">
                  <a:solidFill>
                    <a:srgbClr val="9D9F9D"/>
                  </a:solidFill>
                  <a:latin typeface="Barlow Medium"/>
                  <a:ea typeface="Barlow Medium"/>
                  <a:cs typeface="Barlow Medium"/>
                  <a:sym typeface="Barlow Medium"/>
                </a:defRPr>
              </a:pPr>
              <a:r>
                <a:rPr lang="pt-BR" sz="1050" kern="0" dirty="0">
                  <a:solidFill>
                    <a:schemeClr val="tx1">
                      <a:lumMod val="65000"/>
                      <a:lumOff val="35000"/>
                    </a:schemeClr>
                  </a:solidFill>
                  <a:latin typeface="Heebo" pitchFamily="2" charset="-79"/>
                  <a:cs typeface="Heebo" pitchFamily="2" charset="-79"/>
                  <a:sym typeface="Barlow Medium"/>
                </a:rPr>
                <a:t>se feitas em excesso.</a:t>
              </a:r>
              <a:endParaRPr sz="1050" kern="0" dirty="0">
                <a:solidFill>
                  <a:schemeClr val="tx1">
                    <a:lumMod val="65000"/>
                    <a:lumOff val="35000"/>
                  </a:schemeClr>
                </a:solidFill>
                <a:latin typeface="Heebo" pitchFamily="2" charset="-79"/>
                <a:cs typeface="Heebo" pitchFamily="2" charset="-79"/>
                <a:sym typeface="Barlow Medium"/>
              </a:endParaRPr>
            </a:p>
          </p:txBody>
        </p:sp>
      </p:grpSp>
      <p:grpSp>
        <p:nvGrpSpPr>
          <p:cNvPr id="6" name="Agrupar 5">
            <a:extLst>
              <a:ext uri="{FF2B5EF4-FFF2-40B4-BE49-F238E27FC236}">
                <a16:creationId xmlns:a16="http://schemas.microsoft.com/office/drawing/2014/main" id="{5A73BF34-8496-BE26-C9A3-39BBB677BAB1}"/>
              </a:ext>
            </a:extLst>
          </p:cNvPr>
          <p:cNvGrpSpPr/>
          <p:nvPr/>
        </p:nvGrpSpPr>
        <p:grpSpPr>
          <a:xfrm>
            <a:off x="4915736" y="2693350"/>
            <a:ext cx="3311078" cy="1343612"/>
            <a:chOff x="4915736" y="2693350"/>
            <a:chExt cx="3311078" cy="1343612"/>
          </a:xfrm>
        </p:grpSpPr>
        <p:sp>
          <p:nvSpPr>
            <p:cNvPr id="10" name="Rectangle">
              <a:extLst>
                <a:ext uri="{FF2B5EF4-FFF2-40B4-BE49-F238E27FC236}">
                  <a16:creationId xmlns:a16="http://schemas.microsoft.com/office/drawing/2014/main" id="{72BB3AE9-6119-EB1A-50DE-459D3A7973E6}"/>
                </a:ext>
              </a:extLst>
            </p:cNvPr>
            <p:cNvSpPr/>
            <p:nvPr/>
          </p:nvSpPr>
          <p:spPr>
            <a:xfrm>
              <a:off x="4915736" y="2693350"/>
              <a:ext cx="3311078" cy="1343612"/>
            </a:xfrm>
            <a:prstGeom prst="rect">
              <a:avLst/>
            </a:prstGeom>
            <a:solidFill>
              <a:schemeClr val="bg1">
                <a:lumMod val="85000"/>
              </a:schemeClr>
            </a:solidFill>
            <a:ln w="12700" cap="flat">
              <a:noFill/>
              <a:miter lim="400000"/>
            </a:ln>
            <a:effectLst/>
          </p:spPr>
          <p:txBody>
            <a:bodyPr wrap="square" lIns="0" tIns="0" rIns="0" bIns="0" numCol="1" anchor="ctr">
              <a:noAutofit/>
            </a:bodyPr>
            <a:lstStyle/>
            <a:p>
              <a:pPr algn="ctr" defTabSz="309563" hangingPunct="0"/>
              <a:endParaRPr kern="0" dirty="0">
                <a:solidFill>
                  <a:srgbClr val="525455"/>
                </a:solidFill>
                <a:latin typeface="Heebo" pitchFamily="2" charset="-79"/>
                <a:sym typeface="Helvetica Neue Medium"/>
              </a:endParaRPr>
            </a:p>
          </p:txBody>
        </p:sp>
        <p:sp>
          <p:nvSpPr>
            <p:cNvPr id="54"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AFF61503-B697-DEF1-4612-68CD743016AF}"/>
                </a:ext>
              </a:extLst>
            </p:cNvPr>
            <p:cNvSpPr txBox="1"/>
            <p:nvPr/>
          </p:nvSpPr>
          <p:spPr>
            <a:xfrm>
              <a:off x="5095151" y="2908160"/>
              <a:ext cx="2952247" cy="2077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p>
              <a:pPr algn="ctr" defTabSz="309563" hangingPunct="0">
                <a:defRPr sz="2000">
                  <a:solidFill>
                    <a:srgbClr val="9D9F9D"/>
                  </a:solidFill>
                  <a:latin typeface="Barlow Medium"/>
                  <a:ea typeface="Barlow Medium"/>
                  <a:cs typeface="Barlow Medium"/>
                  <a:sym typeface="Barlow Medium"/>
                </a:defRPr>
              </a:pPr>
              <a:r>
                <a:rPr lang="pt-BR" sz="1100" b="1" kern="0" dirty="0">
                  <a:solidFill>
                    <a:schemeClr val="tx1">
                      <a:lumMod val="95000"/>
                      <a:lumOff val="5000"/>
                    </a:schemeClr>
                  </a:solidFill>
                  <a:latin typeface="Heebo" pitchFamily="2" charset="-79"/>
                  <a:cs typeface="Heebo" pitchFamily="2" charset="-79"/>
                  <a:sym typeface="Barlow Medium"/>
                </a:rPr>
                <a:t>urgente, mas não é importante</a:t>
              </a:r>
              <a:endParaRPr sz="1100" b="1" kern="0" dirty="0">
                <a:solidFill>
                  <a:schemeClr val="tx1">
                    <a:lumMod val="95000"/>
                    <a:lumOff val="5000"/>
                  </a:schemeClr>
                </a:solidFill>
                <a:latin typeface="Heebo" pitchFamily="2" charset="-79"/>
                <a:cs typeface="Heebo" pitchFamily="2" charset="-79"/>
                <a:sym typeface="Barlow Medium"/>
              </a:endParaRPr>
            </a:p>
          </p:txBody>
        </p:sp>
        <p:sp>
          <p:nvSpPr>
            <p:cNvPr id="55"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978C5D8A-A225-CC16-15D7-5276584E8DE6}"/>
                </a:ext>
              </a:extLst>
            </p:cNvPr>
            <p:cNvSpPr txBox="1"/>
            <p:nvPr/>
          </p:nvSpPr>
          <p:spPr>
            <a:xfrm>
              <a:off x="5654466" y="3121796"/>
              <a:ext cx="1852802" cy="332587"/>
            </a:xfrm>
            <a:prstGeom prst="rect">
              <a:avLst/>
            </a:prstGeom>
            <a:solidFill>
              <a:schemeClr val="bg1"/>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36000" rIns="19050" bIns="19050" numCol="1" anchor="ctr">
              <a:spAutoFit/>
            </a:bodyPr>
            <a:lstStyle>
              <a:lvl1pPr>
                <a:defRPr sz="2500">
                  <a:solidFill>
                    <a:srgbClr val="535353"/>
                  </a:solidFill>
                  <a:latin typeface="Barlow SemiBold"/>
                  <a:ea typeface="Barlow SemiBold"/>
                  <a:cs typeface="Barlow SemiBold"/>
                  <a:sym typeface="Barlow SemiBold"/>
                </a:defRPr>
              </a:lvl1pPr>
            </a:lstStyle>
            <a:p>
              <a:pPr algn="ctr" defTabSz="309563" hangingPunct="0"/>
              <a:r>
                <a:rPr lang="pt-BR" sz="1800" b="1" kern="0" dirty="0">
                  <a:solidFill>
                    <a:schemeClr val="tx1"/>
                  </a:solidFill>
                  <a:latin typeface="Heebo" pitchFamily="2" charset="-79"/>
                  <a:cs typeface="Heebo" pitchFamily="2" charset="-79"/>
                </a:rPr>
                <a:t>DELEGUE</a:t>
              </a:r>
            </a:p>
          </p:txBody>
        </p:sp>
        <p:sp>
          <p:nvSpPr>
            <p:cNvPr id="56"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E75355C6-E262-9186-B39C-0CCE510BB868}"/>
                </a:ext>
              </a:extLst>
            </p:cNvPr>
            <p:cNvSpPr txBox="1"/>
            <p:nvPr/>
          </p:nvSpPr>
          <p:spPr>
            <a:xfrm>
              <a:off x="5095151" y="3499889"/>
              <a:ext cx="2952247" cy="3616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p>
              <a:pPr algn="ctr" defTabSz="309563" hangingPunct="0">
                <a:defRPr sz="2000">
                  <a:solidFill>
                    <a:srgbClr val="9D9F9D"/>
                  </a:solidFill>
                  <a:latin typeface="Barlow Medium"/>
                  <a:ea typeface="Barlow Medium"/>
                  <a:cs typeface="Barlow Medium"/>
                  <a:sym typeface="Barlow Medium"/>
                </a:defRPr>
              </a:pPr>
              <a:r>
                <a:rPr lang="pt-BR" sz="1050" kern="0" dirty="0">
                  <a:solidFill>
                    <a:schemeClr val="tx1">
                      <a:lumMod val="65000"/>
                      <a:lumOff val="35000"/>
                    </a:schemeClr>
                  </a:solidFill>
                  <a:latin typeface="Heebo" pitchFamily="2" charset="-79"/>
                  <a:cs typeface="Heebo" pitchFamily="2" charset="-79"/>
                  <a:sym typeface="Barlow Medium"/>
                </a:rPr>
                <a:t>tarefas que precisam ser feitas mas</a:t>
              </a:r>
            </a:p>
            <a:p>
              <a:pPr algn="ctr" defTabSz="309563" hangingPunct="0">
                <a:defRPr sz="2000">
                  <a:solidFill>
                    <a:srgbClr val="9D9F9D"/>
                  </a:solidFill>
                  <a:latin typeface="Barlow Medium"/>
                  <a:ea typeface="Barlow Medium"/>
                  <a:cs typeface="Barlow Medium"/>
                  <a:sym typeface="Barlow Medium"/>
                </a:defRPr>
              </a:pPr>
              <a:r>
                <a:rPr lang="pt-BR" sz="1050" kern="0" dirty="0">
                  <a:solidFill>
                    <a:schemeClr val="tx1">
                      <a:lumMod val="65000"/>
                      <a:lumOff val="35000"/>
                    </a:schemeClr>
                  </a:solidFill>
                  <a:latin typeface="Heebo" pitchFamily="2" charset="-79"/>
                  <a:cs typeface="Heebo" pitchFamily="2" charset="-79"/>
                  <a:sym typeface="Barlow Medium"/>
                </a:rPr>
                <a:t>não precisam de tanta atenção</a:t>
              </a:r>
              <a:endParaRPr sz="1050" kern="0" dirty="0">
                <a:solidFill>
                  <a:schemeClr val="tx1">
                    <a:lumMod val="65000"/>
                    <a:lumOff val="35000"/>
                  </a:schemeClr>
                </a:solidFill>
                <a:latin typeface="Heebo" pitchFamily="2" charset="-79"/>
                <a:cs typeface="Heebo" pitchFamily="2" charset="-79"/>
                <a:sym typeface="Barlow Medium"/>
              </a:endParaRPr>
            </a:p>
          </p:txBody>
        </p:sp>
      </p:grpSp>
      <p:grpSp>
        <p:nvGrpSpPr>
          <p:cNvPr id="5" name="Agrupar 4">
            <a:extLst>
              <a:ext uri="{FF2B5EF4-FFF2-40B4-BE49-F238E27FC236}">
                <a16:creationId xmlns:a16="http://schemas.microsoft.com/office/drawing/2014/main" id="{76A069FE-3686-683B-2E15-16990F4DE5A6}"/>
              </a:ext>
            </a:extLst>
          </p:cNvPr>
          <p:cNvGrpSpPr/>
          <p:nvPr/>
        </p:nvGrpSpPr>
        <p:grpSpPr>
          <a:xfrm>
            <a:off x="4915736" y="1270441"/>
            <a:ext cx="3311078" cy="1343612"/>
            <a:chOff x="4915736" y="1270441"/>
            <a:chExt cx="3311078" cy="1343612"/>
          </a:xfrm>
        </p:grpSpPr>
        <p:sp>
          <p:nvSpPr>
            <p:cNvPr id="8" name="Rectangle">
              <a:extLst>
                <a:ext uri="{FF2B5EF4-FFF2-40B4-BE49-F238E27FC236}">
                  <a16:creationId xmlns:a16="http://schemas.microsoft.com/office/drawing/2014/main" id="{7C453533-F1CC-C407-1041-5F0B146BE5F9}"/>
                </a:ext>
              </a:extLst>
            </p:cNvPr>
            <p:cNvSpPr/>
            <p:nvPr/>
          </p:nvSpPr>
          <p:spPr>
            <a:xfrm>
              <a:off x="4915736" y="1270441"/>
              <a:ext cx="3311078" cy="1343612"/>
            </a:xfrm>
            <a:prstGeom prst="rect">
              <a:avLst/>
            </a:prstGeom>
            <a:solidFill>
              <a:schemeClr val="bg1">
                <a:lumMod val="85000"/>
              </a:schemeClr>
            </a:solidFill>
            <a:ln w="12700" cap="flat">
              <a:noFill/>
              <a:miter lim="400000"/>
            </a:ln>
            <a:effectLst/>
          </p:spPr>
          <p:txBody>
            <a:bodyPr wrap="square" lIns="0" tIns="0" rIns="0" bIns="0" numCol="1" anchor="ctr">
              <a:noAutofit/>
            </a:bodyPr>
            <a:lstStyle/>
            <a:p>
              <a:pPr algn="ctr" defTabSz="309563" hangingPunct="0"/>
              <a:endParaRPr kern="0" dirty="0">
                <a:solidFill>
                  <a:srgbClr val="525455"/>
                </a:solidFill>
                <a:latin typeface="Heebo" pitchFamily="2" charset="-79"/>
                <a:sym typeface="Helvetica Neue Medium"/>
              </a:endParaRPr>
            </a:p>
          </p:txBody>
        </p:sp>
        <p:sp>
          <p:nvSpPr>
            <p:cNvPr id="62"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53824149-6172-1ABA-2EDC-AA24609FF715}"/>
                </a:ext>
              </a:extLst>
            </p:cNvPr>
            <p:cNvSpPr txBox="1"/>
            <p:nvPr/>
          </p:nvSpPr>
          <p:spPr>
            <a:xfrm>
              <a:off x="5117854" y="1494712"/>
              <a:ext cx="2952247" cy="2077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p>
              <a:pPr algn="ctr" defTabSz="309563" hangingPunct="0">
                <a:defRPr sz="2000">
                  <a:solidFill>
                    <a:srgbClr val="9D9F9D"/>
                  </a:solidFill>
                  <a:latin typeface="Barlow Medium"/>
                  <a:ea typeface="Barlow Medium"/>
                  <a:cs typeface="Barlow Medium"/>
                  <a:sym typeface="Barlow Medium"/>
                </a:defRPr>
              </a:pPr>
              <a:r>
                <a:rPr lang="pt-BR" sz="1100" b="1" kern="0" dirty="0">
                  <a:solidFill>
                    <a:schemeClr val="tx1">
                      <a:lumMod val="95000"/>
                      <a:lumOff val="5000"/>
                    </a:schemeClr>
                  </a:solidFill>
                  <a:latin typeface="Heebo" pitchFamily="2" charset="-79"/>
                  <a:cs typeface="Heebo" pitchFamily="2" charset="-79"/>
                  <a:sym typeface="Barlow Medium"/>
                </a:rPr>
                <a:t>é importante e urgente</a:t>
              </a:r>
              <a:endParaRPr sz="1100" b="1" kern="0" dirty="0">
                <a:solidFill>
                  <a:schemeClr val="tx1">
                    <a:lumMod val="95000"/>
                    <a:lumOff val="5000"/>
                  </a:schemeClr>
                </a:solidFill>
                <a:latin typeface="Heebo" pitchFamily="2" charset="-79"/>
                <a:cs typeface="Heebo" pitchFamily="2" charset="-79"/>
                <a:sym typeface="Barlow Medium"/>
              </a:endParaRPr>
            </a:p>
          </p:txBody>
        </p:sp>
        <p:sp>
          <p:nvSpPr>
            <p:cNvPr id="63"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AE70F5B6-CEC2-4468-796B-E9EADD8FC6B6}"/>
                </a:ext>
              </a:extLst>
            </p:cNvPr>
            <p:cNvSpPr txBox="1"/>
            <p:nvPr/>
          </p:nvSpPr>
          <p:spPr>
            <a:xfrm>
              <a:off x="5677169" y="1708347"/>
              <a:ext cx="1852802" cy="332587"/>
            </a:xfrm>
            <a:prstGeom prst="rect">
              <a:avLst/>
            </a:prstGeom>
            <a:solidFill>
              <a:schemeClr val="bg1"/>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36000" rIns="19050" bIns="19050" numCol="1" anchor="ctr">
              <a:spAutoFit/>
            </a:bodyPr>
            <a:lstStyle>
              <a:lvl1pPr>
                <a:defRPr sz="2500">
                  <a:solidFill>
                    <a:srgbClr val="535353"/>
                  </a:solidFill>
                  <a:latin typeface="Barlow SemiBold"/>
                  <a:ea typeface="Barlow SemiBold"/>
                  <a:cs typeface="Barlow SemiBold"/>
                  <a:sym typeface="Barlow SemiBold"/>
                </a:defRPr>
              </a:lvl1pPr>
            </a:lstStyle>
            <a:p>
              <a:pPr algn="ctr" defTabSz="309563" hangingPunct="0"/>
              <a:r>
                <a:rPr lang="pt-BR" sz="1800" b="1" kern="0" dirty="0">
                  <a:solidFill>
                    <a:schemeClr val="tx1"/>
                  </a:solidFill>
                  <a:latin typeface="Heebo" pitchFamily="2" charset="-79"/>
                  <a:cs typeface="Heebo" pitchFamily="2" charset="-79"/>
                </a:rPr>
                <a:t>FAÇA AGORA</a:t>
              </a:r>
            </a:p>
          </p:txBody>
        </p:sp>
        <p:sp>
          <p:nvSpPr>
            <p:cNvPr id="64"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066E0B1A-14A6-6CD0-80C0-B0589012555C}"/>
                </a:ext>
              </a:extLst>
            </p:cNvPr>
            <p:cNvSpPr txBox="1"/>
            <p:nvPr/>
          </p:nvSpPr>
          <p:spPr>
            <a:xfrm>
              <a:off x="5263155" y="2086441"/>
              <a:ext cx="2661646" cy="3616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p>
              <a:pPr algn="ctr" defTabSz="309563" hangingPunct="0">
                <a:defRPr sz="2000">
                  <a:solidFill>
                    <a:srgbClr val="9D9F9D"/>
                  </a:solidFill>
                  <a:latin typeface="Barlow Medium"/>
                  <a:ea typeface="Barlow Medium"/>
                  <a:cs typeface="Barlow Medium"/>
                  <a:sym typeface="Barlow Medium"/>
                </a:defRPr>
              </a:pPr>
              <a:r>
                <a:rPr lang="pt-BR" sz="1050" kern="0" dirty="0">
                  <a:solidFill>
                    <a:schemeClr val="tx1">
                      <a:lumMod val="65000"/>
                      <a:lumOff val="35000"/>
                    </a:schemeClr>
                  </a:solidFill>
                  <a:latin typeface="Heebo" pitchFamily="2" charset="-79"/>
                  <a:cs typeface="Heebo" pitchFamily="2" charset="-79"/>
                  <a:sym typeface="Barlow Medium"/>
                </a:rPr>
                <a:t>tarefas com prazos e consequências definidas se não tomar ação imediata</a:t>
              </a:r>
              <a:endParaRPr sz="1050" kern="0" dirty="0">
                <a:solidFill>
                  <a:schemeClr val="tx1">
                    <a:lumMod val="65000"/>
                    <a:lumOff val="35000"/>
                  </a:schemeClr>
                </a:solidFill>
                <a:latin typeface="Heebo" pitchFamily="2" charset="-79"/>
                <a:cs typeface="Heebo" pitchFamily="2" charset="-79"/>
                <a:sym typeface="Barlow Medium"/>
              </a:endParaRPr>
            </a:p>
          </p:txBody>
        </p:sp>
      </p:grpSp>
      <p:grpSp>
        <p:nvGrpSpPr>
          <p:cNvPr id="4" name="Agrupar 3">
            <a:extLst>
              <a:ext uri="{FF2B5EF4-FFF2-40B4-BE49-F238E27FC236}">
                <a16:creationId xmlns:a16="http://schemas.microsoft.com/office/drawing/2014/main" id="{AC83E176-9E35-7801-CD47-A326E632C25E}"/>
              </a:ext>
            </a:extLst>
          </p:cNvPr>
          <p:cNvGrpSpPr/>
          <p:nvPr/>
        </p:nvGrpSpPr>
        <p:grpSpPr>
          <a:xfrm>
            <a:off x="1494289" y="1270441"/>
            <a:ext cx="3311078" cy="1343612"/>
            <a:chOff x="1494289" y="1270441"/>
            <a:chExt cx="3311078" cy="1343612"/>
          </a:xfrm>
        </p:grpSpPr>
        <p:sp>
          <p:nvSpPr>
            <p:cNvPr id="7" name="Rectangle">
              <a:extLst>
                <a:ext uri="{FF2B5EF4-FFF2-40B4-BE49-F238E27FC236}">
                  <a16:creationId xmlns:a16="http://schemas.microsoft.com/office/drawing/2014/main" id="{B1FF3CD6-AE44-4F72-3747-75415279A383}"/>
                </a:ext>
              </a:extLst>
            </p:cNvPr>
            <p:cNvSpPr/>
            <p:nvPr/>
          </p:nvSpPr>
          <p:spPr>
            <a:xfrm>
              <a:off x="1494289" y="1270441"/>
              <a:ext cx="3311078" cy="1343612"/>
            </a:xfrm>
            <a:prstGeom prst="rect">
              <a:avLst/>
            </a:prstGeom>
            <a:solidFill>
              <a:schemeClr val="bg1">
                <a:lumMod val="85000"/>
              </a:schemeClr>
            </a:solidFill>
            <a:ln w="12700" cap="flat">
              <a:noFill/>
              <a:miter lim="400000"/>
            </a:ln>
            <a:effectLst/>
          </p:spPr>
          <p:txBody>
            <a:bodyPr wrap="square" lIns="0" tIns="0" rIns="0" bIns="0" numCol="1" anchor="ctr">
              <a:noAutofit/>
            </a:bodyPr>
            <a:lstStyle/>
            <a:p>
              <a:pPr algn="ctr" defTabSz="309563" hangingPunct="0"/>
              <a:endParaRPr kern="0" dirty="0">
                <a:solidFill>
                  <a:srgbClr val="525455"/>
                </a:solidFill>
                <a:latin typeface="Heebo" pitchFamily="2" charset="-79"/>
                <a:sym typeface="Helvetica Neue Medium"/>
              </a:endParaRPr>
            </a:p>
          </p:txBody>
        </p:sp>
        <p:sp>
          <p:nvSpPr>
            <p:cNvPr id="66"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230BCD2F-8600-08CB-8B58-023B644218AF}"/>
                </a:ext>
              </a:extLst>
            </p:cNvPr>
            <p:cNvSpPr txBox="1"/>
            <p:nvPr/>
          </p:nvSpPr>
          <p:spPr>
            <a:xfrm>
              <a:off x="1673704" y="1494712"/>
              <a:ext cx="2952247" cy="2077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p>
              <a:pPr algn="ctr" defTabSz="309563" hangingPunct="0">
                <a:defRPr sz="2000">
                  <a:solidFill>
                    <a:srgbClr val="9D9F9D"/>
                  </a:solidFill>
                  <a:latin typeface="Barlow Medium"/>
                  <a:ea typeface="Barlow Medium"/>
                  <a:cs typeface="Barlow Medium"/>
                  <a:sym typeface="Barlow Medium"/>
                </a:defRPr>
              </a:pPr>
              <a:r>
                <a:rPr lang="pt-BR" sz="1100" b="1" kern="0" dirty="0">
                  <a:solidFill>
                    <a:schemeClr val="tx1">
                      <a:lumMod val="95000"/>
                      <a:lumOff val="5000"/>
                    </a:schemeClr>
                  </a:solidFill>
                  <a:latin typeface="Heebo" pitchFamily="2" charset="-79"/>
                  <a:cs typeface="Heebo" pitchFamily="2" charset="-79"/>
                  <a:sym typeface="Barlow Medium"/>
                </a:rPr>
                <a:t>é importante, mas não urgente</a:t>
              </a:r>
              <a:endParaRPr sz="1100" b="1" kern="0" dirty="0">
                <a:solidFill>
                  <a:schemeClr val="tx1">
                    <a:lumMod val="95000"/>
                    <a:lumOff val="5000"/>
                  </a:schemeClr>
                </a:solidFill>
                <a:latin typeface="Heebo" pitchFamily="2" charset="-79"/>
                <a:cs typeface="Heebo" pitchFamily="2" charset="-79"/>
                <a:sym typeface="Barlow Medium"/>
              </a:endParaRPr>
            </a:p>
          </p:txBody>
        </p:sp>
        <p:sp>
          <p:nvSpPr>
            <p:cNvPr id="67"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EB631888-3AE1-D390-A503-18B994157E93}"/>
                </a:ext>
              </a:extLst>
            </p:cNvPr>
            <p:cNvSpPr txBox="1"/>
            <p:nvPr/>
          </p:nvSpPr>
          <p:spPr>
            <a:xfrm>
              <a:off x="2233019" y="1708347"/>
              <a:ext cx="1852802" cy="332587"/>
            </a:xfrm>
            <a:prstGeom prst="rect">
              <a:avLst/>
            </a:prstGeom>
            <a:solidFill>
              <a:schemeClr val="bg1"/>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36000" rIns="19050" bIns="19050" numCol="1" anchor="ctr">
              <a:spAutoFit/>
            </a:bodyPr>
            <a:lstStyle>
              <a:lvl1pPr>
                <a:defRPr sz="2500">
                  <a:solidFill>
                    <a:srgbClr val="535353"/>
                  </a:solidFill>
                  <a:latin typeface="Barlow SemiBold"/>
                  <a:ea typeface="Barlow SemiBold"/>
                  <a:cs typeface="Barlow SemiBold"/>
                  <a:sym typeface="Barlow SemiBold"/>
                </a:defRPr>
              </a:lvl1pPr>
            </a:lstStyle>
            <a:p>
              <a:pPr algn="ctr" defTabSz="309563" hangingPunct="0"/>
              <a:r>
                <a:rPr lang="pt-BR" sz="1800" b="1" kern="0" dirty="0">
                  <a:solidFill>
                    <a:schemeClr val="tx1"/>
                  </a:solidFill>
                  <a:latin typeface="Heebo" pitchFamily="2" charset="-79"/>
                  <a:cs typeface="Heebo" pitchFamily="2" charset="-79"/>
                </a:rPr>
                <a:t>AGENDE</a:t>
              </a:r>
            </a:p>
          </p:txBody>
        </p:sp>
        <p:sp>
          <p:nvSpPr>
            <p:cNvPr id="68"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021B11D2-D856-5D99-E4A7-7F6A85C62A28}"/>
                </a:ext>
              </a:extLst>
            </p:cNvPr>
            <p:cNvSpPr txBox="1"/>
            <p:nvPr/>
          </p:nvSpPr>
          <p:spPr>
            <a:xfrm>
              <a:off x="1880055" y="2086441"/>
              <a:ext cx="2539546" cy="3616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p>
              <a:pPr algn="ctr" defTabSz="309563" hangingPunct="0">
                <a:defRPr sz="2000">
                  <a:solidFill>
                    <a:srgbClr val="9D9F9D"/>
                  </a:solidFill>
                  <a:latin typeface="Barlow Medium"/>
                  <a:ea typeface="Barlow Medium"/>
                  <a:cs typeface="Barlow Medium"/>
                  <a:sym typeface="Barlow Medium"/>
                </a:defRPr>
              </a:pPr>
              <a:r>
                <a:rPr lang="pt-BR" sz="1050" kern="0" dirty="0">
                  <a:solidFill>
                    <a:schemeClr val="tx1">
                      <a:lumMod val="65000"/>
                      <a:lumOff val="35000"/>
                    </a:schemeClr>
                  </a:solidFill>
                  <a:latin typeface="Heebo" pitchFamily="2" charset="-79"/>
                  <a:cs typeface="Heebo" pitchFamily="2" charset="-79"/>
                  <a:sym typeface="Barlow Medium"/>
                </a:rPr>
                <a:t>atividades sem um prazo definido mas que te leva próximo de seus objetivos</a:t>
              </a:r>
              <a:endParaRPr sz="1050" kern="0" dirty="0">
                <a:solidFill>
                  <a:schemeClr val="tx1">
                    <a:lumMod val="65000"/>
                    <a:lumOff val="35000"/>
                  </a:schemeClr>
                </a:solidFill>
                <a:latin typeface="Heebo" pitchFamily="2" charset="-79"/>
                <a:cs typeface="Heebo" pitchFamily="2" charset="-79"/>
                <a:sym typeface="Barlow Medium"/>
              </a:endParaRPr>
            </a:p>
          </p:txBody>
        </p:sp>
      </p:grpSp>
      <p:sp>
        <p:nvSpPr>
          <p:cNvPr id="24"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BCDB4B22-9BDA-5A24-D356-E6B86C19CDAA}"/>
              </a:ext>
            </a:extLst>
          </p:cNvPr>
          <p:cNvSpPr txBox="1"/>
          <p:nvPr/>
        </p:nvSpPr>
        <p:spPr>
          <a:xfrm>
            <a:off x="3395339" y="561548"/>
            <a:ext cx="2353322" cy="284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4500">
                <a:solidFill>
                  <a:srgbClr val="535353"/>
                </a:solidFill>
                <a:latin typeface="Barlow SemiBold"/>
                <a:ea typeface="Barlow SemiBold"/>
                <a:cs typeface="Barlow SemiBold"/>
                <a:sym typeface="Barlow SemiBold"/>
              </a:defRPr>
            </a:lvl1pPr>
          </a:lstStyle>
          <a:p>
            <a:pPr algn="ctr"/>
            <a:r>
              <a:rPr lang="pt-BR" sz="1600" dirty="0">
                <a:solidFill>
                  <a:schemeClr val="tx1"/>
                </a:solidFill>
                <a:latin typeface="Heebo" pitchFamily="2" charset="-79"/>
                <a:cs typeface="Heebo" pitchFamily="2" charset="-79"/>
              </a:rPr>
              <a:t>Matriz de Eisenhower</a:t>
            </a:r>
          </a:p>
        </p:txBody>
      </p:sp>
    </p:spTree>
    <p:extLst>
      <p:ext uri="{BB962C8B-B14F-4D97-AF65-F5344CB8AC3E}">
        <p14:creationId xmlns:p14="http://schemas.microsoft.com/office/powerpoint/2010/main" val="3589973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D2CC89E-C705-4AC0-8240-11918F0754E0}"/>
              </a:ext>
            </a:extLst>
          </p:cNvPr>
          <p:cNvSpPr/>
          <p:nvPr/>
        </p:nvSpPr>
        <p:spPr>
          <a:xfrm>
            <a:off x="2871145" y="1114227"/>
            <a:ext cx="3439886" cy="3439886"/>
          </a:xfrm>
          <a:prstGeom prst="roundRect">
            <a:avLst>
              <a:gd name="adj" fmla="val 485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latin typeface="Heebo" pitchFamily="2" charset="-79"/>
              <a:cs typeface="Heebo" pitchFamily="2" charset="-79"/>
            </a:endParaRPr>
          </a:p>
        </p:txBody>
      </p:sp>
      <p:grpSp>
        <p:nvGrpSpPr>
          <p:cNvPr id="3" name="Group 2">
            <a:extLst>
              <a:ext uri="{FF2B5EF4-FFF2-40B4-BE49-F238E27FC236}">
                <a16:creationId xmlns:a16="http://schemas.microsoft.com/office/drawing/2014/main" id="{8ED4C054-1245-4E47-B540-A9E4514B5FAB}"/>
              </a:ext>
            </a:extLst>
          </p:cNvPr>
          <p:cNvGrpSpPr/>
          <p:nvPr/>
        </p:nvGrpSpPr>
        <p:grpSpPr>
          <a:xfrm>
            <a:off x="3273916" y="1516998"/>
            <a:ext cx="2634343" cy="2634343"/>
            <a:chOff x="6001656" y="2063531"/>
            <a:chExt cx="3512457" cy="3512457"/>
          </a:xfrm>
          <a:solidFill>
            <a:schemeClr val="bg1">
              <a:lumMod val="75000"/>
            </a:schemeClr>
          </a:solidFill>
        </p:grpSpPr>
        <p:grpSp>
          <p:nvGrpSpPr>
            <p:cNvPr id="4" name="Group 3">
              <a:extLst>
                <a:ext uri="{FF2B5EF4-FFF2-40B4-BE49-F238E27FC236}">
                  <a16:creationId xmlns:a16="http://schemas.microsoft.com/office/drawing/2014/main" id="{F0346DEC-99E7-40B1-8BBF-1EB891879F0C}"/>
                </a:ext>
              </a:extLst>
            </p:cNvPr>
            <p:cNvGrpSpPr/>
            <p:nvPr/>
          </p:nvGrpSpPr>
          <p:grpSpPr>
            <a:xfrm rot="16200000">
              <a:off x="6001656" y="3646339"/>
              <a:ext cx="3512457" cy="346842"/>
              <a:chOff x="4354285" y="3515710"/>
              <a:chExt cx="3512457" cy="346842"/>
            </a:xfrm>
            <a:grpFill/>
          </p:grpSpPr>
          <p:sp>
            <p:nvSpPr>
              <p:cNvPr id="6" name="Oval 5">
                <a:extLst>
                  <a:ext uri="{FF2B5EF4-FFF2-40B4-BE49-F238E27FC236}">
                    <a16:creationId xmlns:a16="http://schemas.microsoft.com/office/drawing/2014/main" id="{4C60DEE7-33A1-484D-A706-B10186C27FA1}"/>
                  </a:ext>
                </a:extLst>
              </p:cNvPr>
              <p:cNvSpPr/>
              <p:nvPr/>
            </p:nvSpPr>
            <p:spPr>
              <a:xfrm>
                <a:off x="5937092" y="3515710"/>
                <a:ext cx="346842" cy="346842"/>
              </a:xfrm>
              <a:prstGeom prst="ellipse">
                <a:avLst/>
              </a:prstGeom>
              <a:grpFill/>
              <a:ln>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Heebo" pitchFamily="2" charset="-79"/>
                  <a:cs typeface="Heebo" pitchFamily="2" charset="-79"/>
                </a:endParaRPr>
              </a:p>
            </p:txBody>
          </p:sp>
          <p:cxnSp>
            <p:nvCxnSpPr>
              <p:cNvPr id="7" name="Straight Arrow Connector 6">
                <a:extLst>
                  <a:ext uri="{FF2B5EF4-FFF2-40B4-BE49-F238E27FC236}">
                    <a16:creationId xmlns:a16="http://schemas.microsoft.com/office/drawing/2014/main" id="{08651D2B-AFF6-4572-9703-0AB63763BAAD}"/>
                  </a:ext>
                </a:extLst>
              </p:cNvPr>
              <p:cNvCxnSpPr/>
              <p:nvPr/>
            </p:nvCxnSpPr>
            <p:spPr>
              <a:xfrm>
                <a:off x="4354285" y="3689131"/>
                <a:ext cx="3512457" cy="0"/>
              </a:xfrm>
              <a:prstGeom prst="straightConnector1">
                <a:avLst/>
              </a:prstGeom>
              <a:grpFill/>
              <a:ln>
                <a:solidFill>
                  <a:schemeClr val="tx1">
                    <a:lumMod val="65000"/>
                    <a:lumOff val="35000"/>
                    <a:alpha val="50000"/>
                  </a:schemeClr>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5" name="Straight Arrow Connector 4">
              <a:extLst>
                <a:ext uri="{FF2B5EF4-FFF2-40B4-BE49-F238E27FC236}">
                  <a16:creationId xmlns:a16="http://schemas.microsoft.com/office/drawing/2014/main" id="{2D28B237-4EA2-48CE-AD4C-337C7ED3ED9D}"/>
                </a:ext>
              </a:extLst>
            </p:cNvPr>
            <p:cNvCxnSpPr/>
            <p:nvPr/>
          </p:nvCxnSpPr>
          <p:spPr>
            <a:xfrm>
              <a:off x="6001656" y="3819760"/>
              <a:ext cx="3512457" cy="0"/>
            </a:xfrm>
            <a:prstGeom prst="straightConnector1">
              <a:avLst/>
            </a:prstGeom>
            <a:grpFill/>
            <a:ln>
              <a:solidFill>
                <a:schemeClr val="tx1">
                  <a:lumMod val="65000"/>
                  <a:lumOff val="35000"/>
                  <a:alpha val="50000"/>
                </a:schemeClr>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8" name="Rectangle: Rounded Corners 7">
            <a:extLst>
              <a:ext uri="{FF2B5EF4-FFF2-40B4-BE49-F238E27FC236}">
                <a16:creationId xmlns:a16="http://schemas.microsoft.com/office/drawing/2014/main" id="{AF6EAB75-695A-43A9-B51D-9336C83FDC15}"/>
              </a:ext>
            </a:extLst>
          </p:cNvPr>
          <p:cNvSpPr/>
          <p:nvPr/>
        </p:nvSpPr>
        <p:spPr>
          <a:xfrm>
            <a:off x="1987694" y="2687212"/>
            <a:ext cx="1203103" cy="293915"/>
          </a:xfrm>
          <a:prstGeom prst="roundRect">
            <a:avLst>
              <a:gd name="adj" fmla="val 50000"/>
            </a:avLst>
          </a:prstGeom>
          <a:solidFill>
            <a:schemeClr val="tx1">
              <a:lumMod val="50000"/>
              <a:lumOff val="50000"/>
            </a:schemeClr>
          </a:solidFill>
          <a:ln>
            <a:noFill/>
          </a:ln>
          <a:effectLst>
            <a:outerShdw blurRad="342900" dist="304800" dir="8100000" algn="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000" dirty="0">
                <a:solidFill>
                  <a:schemeClr val="bg1"/>
                </a:solidFill>
                <a:latin typeface="Heebo" pitchFamily="2" charset="-79"/>
                <a:cs typeface="Heebo" pitchFamily="2" charset="-79"/>
              </a:rPr>
              <a:t>se prejudica</a:t>
            </a:r>
          </a:p>
        </p:txBody>
      </p:sp>
      <p:sp>
        <p:nvSpPr>
          <p:cNvPr id="9" name="Rectangle: Rounded Corners 8">
            <a:extLst>
              <a:ext uri="{FF2B5EF4-FFF2-40B4-BE49-F238E27FC236}">
                <a16:creationId xmlns:a16="http://schemas.microsoft.com/office/drawing/2014/main" id="{210030E5-D6EA-4753-A8F5-16FCAE4C36BF}"/>
              </a:ext>
            </a:extLst>
          </p:cNvPr>
          <p:cNvSpPr/>
          <p:nvPr/>
        </p:nvSpPr>
        <p:spPr>
          <a:xfrm>
            <a:off x="6039209" y="2687212"/>
            <a:ext cx="1203103" cy="293915"/>
          </a:xfrm>
          <a:prstGeom prst="roundRect">
            <a:avLst>
              <a:gd name="adj" fmla="val 50000"/>
            </a:avLst>
          </a:prstGeom>
          <a:solidFill>
            <a:schemeClr val="tx1">
              <a:lumMod val="50000"/>
              <a:lumOff val="50000"/>
            </a:schemeClr>
          </a:solidFill>
          <a:ln>
            <a:noFill/>
          </a:ln>
          <a:effectLst>
            <a:outerShdw blurRad="342900" dist="304800" dir="8100000" algn="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000" dirty="0">
                <a:latin typeface="Heebo" pitchFamily="2" charset="-79"/>
                <a:cs typeface="Heebo" pitchFamily="2" charset="-79"/>
              </a:rPr>
              <a:t>se beneficia</a:t>
            </a:r>
          </a:p>
        </p:txBody>
      </p:sp>
      <p:sp>
        <p:nvSpPr>
          <p:cNvPr id="10" name="Rectangle: Rounded Corners 9">
            <a:extLst>
              <a:ext uri="{FF2B5EF4-FFF2-40B4-BE49-F238E27FC236}">
                <a16:creationId xmlns:a16="http://schemas.microsoft.com/office/drawing/2014/main" id="{4F4E7376-9596-4904-9C12-69A680E9E869}"/>
              </a:ext>
            </a:extLst>
          </p:cNvPr>
          <p:cNvSpPr/>
          <p:nvPr/>
        </p:nvSpPr>
        <p:spPr>
          <a:xfrm>
            <a:off x="3844202" y="980947"/>
            <a:ext cx="1493773" cy="293915"/>
          </a:xfrm>
          <a:prstGeom prst="roundRect">
            <a:avLst>
              <a:gd name="adj" fmla="val 50000"/>
            </a:avLst>
          </a:prstGeom>
          <a:solidFill>
            <a:schemeClr val="tx1">
              <a:lumMod val="50000"/>
              <a:lumOff val="50000"/>
            </a:schemeClr>
          </a:solidFill>
          <a:ln>
            <a:noFill/>
          </a:ln>
          <a:effectLst>
            <a:outerShdw blurRad="342900" dist="304800" dir="8100000" algn="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000" dirty="0">
                <a:solidFill>
                  <a:schemeClr val="bg1"/>
                </a:solidFill>
                <a:latin typeface="Heebo" pitchFamily="2" charset="-79"/>
                <a:cs typeface="Heebo" pitchFamily="2" charset="-79"/>
              </a:rPr>
              <a:t>beneficia os outros</a:t>
            </a:r>
            <a:endParaRPr lang="id-ID" sz="1000" dirty="0">
              <a:solidFill>
                <a:schemeClr val="bg1"/>
              </a:solidFill>
              <a:latin typeface="Heebo" pitchFamily="2" charset="-79"/>
              <a:cs typeface="Heebo" pitchFamily="2" charset="-79"/>
            </a:endParaRPr>
          </a:p>
        </p:txBody>
      </p:sp>
      <p:sp>
        <p:nvSpPr>
          <p:cNvPr id="65" name="TextBox 64">
            <a:extLst>
              <a:ext uri="{FF2B5EF4-FFF2-40B4-BE49-F238E27FC236}">
                <a16:creationId xmlns:a16="http://schemas.microsoft.com/office/drawing/2014/main" id="{69DE0AAA-6576-4630-B6D0-165E9FA90B37}"/>
              </a:ext>
            </a:extLst>
          </p:cNvPr>
          <p:cNvSpPr txBox="1"/>
          <p:nvPr/>
        </p:nvSpPr>
        <p:spPr>
          <a:xfrm>
            <a:off x="834684" y="1762215"/>
            <a:ext cx="1550480" cy="577081"/>
          </a:xfrm>
          <a:prstGeom prst="rect">
            <a:avLst/>
          </a:prstGeom>
          <a:noFill/>
        </p:spPr>
        <p:txBody>
          <a:bodyPr wrap="square" rtlCol="0">
            <a:spAutoFit/>
          </a:bodyPr>
          <a:lstStyle/>
          <a:p>
            <a:r>
              <a:rPr lang="en-US" sz="1050" dirty="0">
                <a:solidFill>
                  <a:schemeClr val="tx1">
                    <a:lumMod val="65000"/>
                    <a:lumOff val="35000"/>
                  </a:schemeClr>
                </a:solidFill>
                <a:latin typeface="Heebo" pitchFamily="2" charset="-79"/>
                <a:cs typeface="Heebo" pitchFamily="2" charset="-79"/>
              </a:rPr>
              <a:t>Lorem ipsum dolor sit </a:t>
            </a:r>
            <a:r>
              <a:rPr lang="en-US" sz="1050" dirty="0" err="1">
                <a:solidFill>
                  <a:schemeClr val="tx1">
                    <a:lumMod val="65000"/>
                    <a:lumOff val="35000"/>
                  </a:schemeClr>
                </a:solidFill>
                <a:latin typeface="Heebo" pitchFamily="2" charset="-79"/>
                <a:cs typeface="Heebo" pitchFamily="2" charset="-79"/>
              </a:rPr>
              <a:t>amet</a:t>
            </a:r>
            <a:r>
              <a:rPr lang="en-US" sz="1050" dirty="0">
                <a:solidFill>
                  <a:schemeClr val="tx1">
                    <a:lumMod val="65000"/>
                    <a:lumOff val="35000"/>
                  </a:schemeClr>
                </a:solidFill>
                <a:latin typeface="Heebo" pitchFamily="2" charset="-79"/>
                <a:cs typeface="Heebo" pitchFamily="2" charset="-79"/>
              </a:rPr>
              <a:t>, </a:t>
            </a:r>
            <a:r>
              <a:rPr lang="en-US" sz="1050" dirty="0" err="1">
                <a:solidFill>
                  <a:schemeClr val="tx1">
                    <a:lumMod val="65000"/>
                    <a:lumOff val="35000"/>
                  </a:schemeClr>
                </a:solidFill>
                <a:latin typeface="Heebo" pitchFamily="2" charset="-79"/>
                <a:cs typeface="Heebo" pitchFamily="2" charset="-79"/>
              </a:rPr>
              <a:t>consectetur</a:t>
            </a:r>
            <a:r>
              <a:rPr lang="en-US" sz="1050" dirty="0">
                <a:solidFill>
                  <a:schemeClr val="tx1">
                    <a:lumMod val="65000"/>
                    <a:lumOff val="35000"/>
                  </a:schemeClr>
                </a:solidFill>
                <a:latin typeface="Heebo" pitchFamily="2" charset="-79"/>
                <a:cs typeface="Heebo" pitchFamily="2" charset="-79"/>
              </a:rPr>
              <a:t> </a:t>
            </a:r>
            <a:r>
              <a:rPr lang="en-US" sz="1050" dirty="0" err="1">
                <a:solidFill>
                  <a:schemeClr val="tx1">
                    <a:lumMod val="65000"/>
                    <a:lumOff val="35000"/>
                  </a:schemeClr>
                </a:solidFill>
                <a:latin typeface="Heebo" pitchFamily="2" charset="-79"/>
                <a:cs typeface="Heebo" pitchFamily="2" charset="-79"/>
              </a:rPr>
              <a:t>adipiscing</a:t>
            </a:r>
            <a:r>
              <a:rPr lang="en-US" sz="1050" dirty="0">
                <a:solidFill>
                  <a:schemeClr val="tx1">
                    <a:lumMod val="65000"/>
                    <a:lumOff val="35000"/>
                  </a:schemeClr>
                </a:solidFill>
                <a:latin typeface="Heebo" pitchFamily="2" charset="-79"/>
                <a:cs typeface="Heebo" pitchFamily="2" charset="-79"/>
              </a:rPr>
              <a:t> </a:t>
            </a:r>
            <a:r>
              <a:rPr lang="en-US" sz="1050" dirty="0" err="1">
                <a:solidFill>
                  <a:schemeClr val="tx1">
                    <a:lumMod val="65000"/>
                    <a:lumOff val="35000"/>
                  </a:schemeClr>
                </a:solidFill>
                <a:latin typeface="Heebo" pitchFamily="2" charset="-79"/>
                <a:cs typeface="Heebo" pitchFamily="2" charset="-79"/>
              </a:rPr>
              <a:t>elit</a:t>
            </a:r>
            <a:r>
              <a:rPr lang="en-US" sz="1050" dirty="0">
                <a:solidFill>
                  <a:schemeClr val="tx1">
                    <a:lumMod val="65000"/>
                    <a:lumOff val="35000"/>
                  </a:schemeClr>
                </a:solidFill>
                <a:latin typeface="Heebo" pitchFamily="2" charset="-79"/>
                <a:cs typeface="Heebo" pitchFamily="2" charset="-79"/>
              </a:rPr>
              <a:t>, </a:t>
            </a:r>
          </a:p>
        </p:txBody>
      </p:sp>
      <p:sp>
        <p:nvSpPr>
          <p:cNvPr id="69" name="Rectangle: Rounded Corners 68">
            <a:extLst>
              <a:ext uri="{FF2B5EF4-FFF2-40B4-BE49-F238E27FC236}">
                <a16:creationId xmlns:a16="http://schemas.microsoft.com/office/drawing/2014/main" id="{180EC42C-BC1B-4335-B1FF-DE43B5C2FF77}"/>
              </a:ext>
            </a:extLst>
          </p:cNvPr>
          <p:cNvSpPr/>
          <p:nvPr/>
        </p:nvSpPr>
        <p:spPr>
          <a:xfrm>
            <a:off x="808744" y="1406664"/>
            <a:ext cx="1290670" cy="29408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050" b="1" dirty="0">
                <a:solidFill>
                  <a:schemeClr val="bg1"/>
                </a:solidFill>
                <a:latin typeface="Heebo" pitchFamily="2" charset="-79"/>
                <a:cs typeface="Heebo" pitchFamily="2" charset="-79"/>
              </a:rPr>
              <a:t>ingênuos</a:t>
            </a:r>
            <a:endParaRPr lang="en-US" sz="1050" b="1" dirty="0">
              <a:latin typeface="Heebo" pitchFamily="2" charset="-79"/>
              <a:cs typeface="Heebo" pitchFamily="2" charset="-79"/>
            </a:endParaRPr>
          </a:p>
        </p:txBody>
      </p:sp>
      <p:sp>
        <p:nvSpPr>
          <p:cNvPr id="74" name="TextBox 73">
            <a:extLst>
              <a:ext uri="{FF2B5EF4-FFF2-40B4-BE49-F238E27FC236}">
                <a16:creationId xmlns:a16="http://schemas.microsoft.com/office/drawing/2014/main" id="{FEBAD14B-D8DB-4789-96A5-8829CFA7E050}"/>
              </a:ext>
            </a:extLst>
          </p:cNvPr>
          <p:cNvSpPr txBox="1"/>
          <p:nvPr/>
        </p:nvSpPr>
        <p:spPr>
          <a:xfrm>
            <a:off x="803590" y="3487512"/>
            <a:ext cx="1550480" cy="577081"/>
          </a:xfrm>
          <a:prstGeom prst="rect">
            <a:avLst/>
          </a:prstGeom>
          <a:noFill/>
        </p:spPr>
        <p:txBody>
          <a:bodyPr wrap="square" rtlCol="0">
            <a:spAutoFit/>
          </a:bodyPr>
          <a:lstStyle/>
          <a:p>
            <a:r>
              <a:rPr lang="en-US" sz="1050" dirty="0">
                <a:solidFill>
                  <a:schemeClr val="tx1">
                    <a:lumMod val="65000"/>
                    <a:lumOff val="35000"/>
                  </a:schemeClr>
                </a:solidFill>
                <a:latin typeface="Heebo" pitchFamily="2" charset="-79"/>
                <a:cs typeface="Heebo" pitchFamily="2" charset="-79"/>
              </a:rPr>
              <a:t>Lorem ipsum dolor sit </a:t>
            </a:r>
            <a:r>
              <a:rPr lang="en-US" sz="1050" dirty="0" err="1">
                <a:solidFill>
                  <a:schemeClr val="tx1">
                    <a:lumMod val="65000"/>
                    <a:lumOff val="35000"/>
                  </a:schemeClr>
                </a:solidFill>
                <a:latin typeface="Heebo" pitchFamily="2" charset="-79"/>
                <a:cs typeface="Heebo" pitchFamily="2" charset="-79"/>
              </a:rPr>
              <a:t>amet</a:t>
            </a:r>
            <a:r>
              <a:rPr lang="en-US" sz="1050" dirty="0">
                <a:solidFill>
                  <a:schemeClr val="tx1">
                    <a:lumMod val="65000"/>
                    <a:lumOff val="35000"/>
                  </a:schemeClr>
                </a:solidFill>
                <a:latin typeface="Heebo" pitchFamily="2" charset="-79"/>
                <a:cs typeface="Heebo" pitchFamily="2" charset="-79"/>
              </a:rPr>
              <a:t>, </a:t>
            </a:r>
            <a:r>
              <a:rPr lang="en-US" sz="1050" dirty="0" err="1">
                <a:solidFill>
                  <a:schemeClr val="tx1">
                    <a:lumMod val="65000"/>
                    <a:lumOff val="35000"/>
                  </a:schemeClr>
                </a:solidFill>
                <a:latin typeface="Heebo" pitchFamily="2" charset="-79"/>
                <a:cs typeface="Heebo" pitchFamily="2" charset="-79"/>
              </a:rPr>
              <a:t>consectetur</a:t>
            </a:r>
            <a:r>
              <a:rPr lang="en-US" sz="1050" dirty="0">
                <a:solidFill>
                  <a:schemeClr val="tx1">
                    <a:lumMod val="65000"/>
                    <a:lumOff val="35000"/>
                  </a:schemeClr>
                </a:solidFill>
                <a:latin typeface="Heebo" pitchFamily="2" charset="-79"/>
                <a:cs typeface="Heebo" pitchFamily="2" charset="-79"/>
              </a:rPr>
              <a:t> </a:t>
            </a:r>
            <a:r>
              <a:rPr lang="en-US" sz="1050" dirty="0" err="1">
                <a:solidFill>
                  <a:schemeClr val="tx1">
                    <a:lumMod val="65000"/>
                    <a:lumOff val="35000"/>
                  </a:schemeClr>
                </a:solidFill>
                <a:latin typeface="Heebo" pitchFamily="2" charset="-79"/>
                <a:cs typeface="Heebo" pitchFamily="2" charset="-79"/>
              </a:rPr>
              <a:t>adipiscing</a:t>
            </a:r>
            <a:r>
              <a:rPr lang="en-US" sz="1050" dirty="0">
                <a:solidFill>
                  <a:schemeClr val="tx1">
                    <a:lumMod val="65000"/>
                    <a:lumOff val="35000"/>
                  </a:schemeClr>
                </a:solidFill>
                <a:latin typeface="Heebo" pitchFamily="2" charset="-79"/>
                <a:cs typeface="Heebo" pitchFamily="2" charset="-79"/>
              </a:rPr>
              <a:t> </a:t>
            </a:r>
            <a:r>
              <a:rPr lang="en-US" sz="1050" dirty="0" err="1">
                <a:solidFill>
                  <a:schemeClr val="tx1">
                    <a:lumMod val="65000"/>
                    <a:lumOff val="35000"/>
                  </a:schemeClr>
                </a:solidFill>
                <a:latin typeface="Heebo" pitchFamily="2" charset="-79"/>
                <a:cs typeface="Heebo" pitchFamily="2" charset="-79"/>
              </a:rPr>
              <a:t>elit</a:t>
            </a:r>
            <a:r>
              <a:rPr lang="en-US" sz="1050" dirty="0">
                <a:solidFill>
                  <a:schemeClr val="tx1">
                    <a:lumMod val="65000"/>
                    <a:lumOff val="35000"/>
                  </a:schemeClr>
                </a:solidFill>
                <a:latin typeface="Heebo" pitchFamily="2" charset="-79"/>
                <a:cs typeface="Heebo" pitchFamily="2" charset="-79"/>
              </a:rPr>
              <a:t>, </a:t>
            </a:r>
          </a:p>
        </p:txBody>
      </p:sp>
      <p:sp>
        <p:nvSpPr>
          <p:cNvPr id="75" name="Rectangle: Rounded Corners 74">
            <a:extLst>
              <a:ext uri="{FF2B5EF4-FFF2-40B4-BE49-F238E27FC236}">
                <a16:creationId xmlns:a16="http://schemas.microsoft.com/office/drawing/2014/main" id="{29CCA8DA-D173-4D88-A241-EDAEA47F1D69}"/>
              </a:ext>
            </a:extLst>
          </p:cNvPr>
          <p:cNvSpPr/>
          <p:nvPr/>
        </p:nvSpPr>
        <p:spPr>
          <a:xfrm>
            <a:off x="758717" y="3131961"/>
            <a:ext cx="1442942" cy="294085"/>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050" b="1" dirty="0">
                <a:solidFill>
                  <a:schemeClr val="bg1"/>
                </a:solidFill>
                <a:latin typeface="Heebo" pitchFamily="2" charset="-79"/>
                <a:cs typeface="Heebo" pitchFamily="2" charset="-79"/>
              </a:rPr>
              <a:t>estúpidos</a:t>
            </a:r>
            <a:endParaRPr lang="en-US" sz="1050" b="1" dirty="0">
              <a:latin typeface="Heebo" pitchFamily="2" charset="-79"/>
              <a:cs typeface="Heebo" pitchFamily="2" charset="-79"/>
            </a:endParaRPr>
          </a:p>
        </p:txBody>
      </p:sp>
      <p:sp>
        <p:nvSpPr>
          <p:cNvPr id="80" name="TextBox 79">
            <a:extLst>
              <a:ext uri="{FF2B5EF4-FFF2-40B4-BE49-F238E27FC236}">
                <a16:creationId xmlns:a16="http://schemas.microsoft.com/office/drawing/2014/main" id="{1FE64CCB-A40A-4698-8778-3D9334853C1A}"/>
              </a:ext>
            </a:extLst>
          </p:cNvPr>
          <p:cNvSpPr txBox="1"/>
          <p:nvPr/>
        </p:nvSpPr>
        <p:spPr>
          <a:xfrm>
            <a:off x="6807442" y="1762215"/>
            <a:ext cx="1540475" cy="577081"/>
          </a:xfrm>
          <a:prstGeom prst="rect">
            <a:avLst/>
          </a:prstGeom>
          <a:noFill/>
        </p:spPr>
        <p:txBody>
          <a:bodyPr wrap="square" rtlCol="0">
            <a:spAutoFit/>
          </a:bodyPr>
          <a:lstStyle/>
          <a:p>
            <a:r>
              <a:rPr lang="en-US" sz="1050" dirty="0">
                <a:solidFill>
                  <a:schemeClr val="tx1">
                    <a:lumMod val="65000"/>
                    <a:lumOff val="35000"/>
                  </a:schemeClr>
                </a:solidFill>
                <a:latin typeface="Heebo" pitchFamily="2" charset="-79"/>
                <a:cs typeface="Heebo" pitchFamily="2" charset="-79"/>
              </a:rPr>
              <a:t>Lorem ipsum dolor sit </a:t>
            </a:r>
            <a:r>
              <a:rPr lang="en-US" sz="1050" dirty="0" err="1">
                <a:solidFill>
                  <a:schemeClr val="tx1">
                    <a:lumMod val="65000"/>
                    <a:lumOff val="35000"/>
                  </a:schemeClr>
                </a:solidFill>
                <a:latin typeface="Heebo" pitchFamily="2" charset="-79"/>
                <a:cs typeface="Heebo" pitchFamily="2" charset="-79"/>
              </a:rPr>
              <a:t>amet</a:t>
            </a:r>
            <a:r>
              <a:rPr lang="en-US" sz="1050" dirty="0">
                <a:solidFill>
                  <a:schemeClr val="tx1">
                    <a:lumMod val="65000"/>
                    <a:lumOff val="35000"/>
                  </a:schemeClr>
                </a:solidFill>
                <a:latin typeface="Heebo" pitchFamily="2" charset="-79"/>
                <a:cs typeface="Heebo" pitchFamily="2" charset="-79"/>
              </a:rPr>
              <a:t>, </a:t>
            </a:r>
            <a:r>
              <a:rPr lang="en-US" sz="1050" dirty="0" err="1">
                <a:solidFill>
                  <a:schemeClr val="tx1">
                    <a:lumMod val="65000"/>
                    <a:lumOff val="35000"/>
                  </a:schemeClr>
                </a:solidFill>
                <a:latin typeface="Heebo" pitchFamily="2" charset="-79"/>
                <a:cs typeface="Heebo" pitchFamily="2" charset="-79"/>
              </a:rPr>
              <a:t>consectetur</a:t>
            </a:r>
            <a:r>
              <a:rPr lang="en-US" sz="1050" dirty="0">
                <a:solidFill>
                  <a:schemeClr val="tx1">
                    <a:lumMod val="65000"/>
                    <a:lumOff val="35000"/>
                  </a:schemeClr>
                </a:solidFill>
                <a:latin typeface="Heebo" pitchFamily="2" charset="-79"/>
                <a:cs typeface="Heebo" pitchFamily="2" charset="-79"/>
              </a:rPr>
              <a:t> </a:t>
            </a:r>
            <a:r>
              <a:rPr lang="en-US" sz="1050" dirty="0" err="1">
                <a:solidFill>
                  <a:schemeClr val="tx1">
                    <a:lumMod val="65000"/>
                    <a:lumOff val="35000"/>
                  </a:schemeClr>
                </a:solidFill>
                <a:latin typeface="Heebo" pitchFamily="2" charset="-79"/>
                <a:cs typeface="Heebo" pitchFamily="2" charset="-79"/>
              </a:rPr>
              <a:t>adipiscing</a:t>
            </a:r>
            <a:r>
              <a:rPr lang="en-US" sz="1050" dirty="0">
                <a:solidFill>
                  <a:schemeClr val="tx1">
                    <a:lumMod val="65000"/>
                    <a:lumOff val="35000"/>
                  </a:schemeClr>
                </a:solidFill>
                <a:latin typeface="Heebo" pitchFamily="2" charset="-79"/>
                <a:cs typeface="Heebo" pitchFamily="2" charset="-79"/>
              </a:rPr>
              <a:t> </a:t>
            </a:r>
            <a:r>
              <a:rPr lang="en-US" sz="1050" dirty="0" err="1">
                <a:solidFill>
                  <a:schemeClr val="tx1">
                    <a:lumMod val="65000"/>
                    <a:lumOff val="35000"/>
                  </a:schemeClr>
                </a:solidFill>
                <a:latin typeface="Heebo" pitchFamily="2" charset="-79"/>
                <a:cs typeface="Heebo" pitchFamily="2" charset="-79"/>
              </a:rPr>
              <a:t>elit</a:t>
            </a:r>
            <a:r>
              <a:rPr lang="en-US" sz="1050" dirty="0">
                <a:solidFill>
                  <a:schemeClr val="tx1">
                    <a:lumMod val="65000"/>
                    <a:lumOff val="35000"/>
                  </a:schemeClr>
                </a:solidFill>
                <a:latin typeface="Heebo" pitchFamily="2" charset="-79"/>
                <a:cs typeface="Heebo" pitchFamily="2" charset="-79"/>
              </a:rPr>
              <a:t>, </a:t>
            </a:r>
          </a:p>
        </p:txBody>
      </p:sp>
      <p:sp>
        <p:nvSpPr>
          <p:cNvPr id="84" name="Rectangle: Rounded Corners 83">
            <a:extLst>
              <a:ext uri="{FF2B5EF4-FFF2-40B4-BE49-F238E27FC236}">
                <a16:creationId xmlns:a16="http://schemas.microsoft.com/office/drawing/2014/main" id="{235FBCFA-DFB6-47E9-94E5-88B131C5C87C}"/>
              </a:ext>
            </a:extLst>
          </p:cNvPr>
          <p:cNvSpPr/>
          <p:nvPr/>
        </p:nvSpPr>
        <p:spPr>
          <a:xfrm>
            <a:off x="6780632" y="1406664"/>
            <a:ext cx="1290670" cy="29408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050" b="1" dirty="0">
                <a:solidFill>
                  <a:schemeClr val="bg1"/>
                </a:solidFill>
                <a:latin typeface="Heebo" pitchFamily="2" charset="-79"/>
                <a:cs typeface="Heebo" pitchFamily="2" charset="-79"/>
              </a:rPr>
              <a:t>inteligentes</a:t>
            </a:r>
            <a:endParaRPr lang="id-ID" sz="1050" b="1" dirty="0">
              <a:solidFill>
                <a:schemeClr val="bg1"/>
              </a:solidFill>
              <a:latin typeface="Heebo" pitchFamily="2" charset="-79"/>
              <a:cs typeface="Heebo" pitchFamily="2" charset="-79"/>
            </a:endParaRPr>
          </a:p>
        </p:txBody>
      </p:sp>
      <p:sp>
        <p:nvSpPr>
          <p:cNvPr id="92" name="TextBox 91">
            <a:extLst>
              <a:ext uri="{FF2B5EF4-FFF2-40B4-BE49-F238E27FC236}">
                <a16:creationId xmlns:a16="http://schemas.microsoft.com/office/drawing/2014/main" id="{91726D9E-FB6D-4825-833F-F9E8FC8C459A}"/>
              </a:ext>
            </a:extLst>
          </p:cNvPr>
          <p:cNvSpPr txBox="1"/>
          <p:nvPr/>
        </p:nvSpPr>
        <p:spPr>
          <a:xfrm>
            <a:off x="6834803" y="3487512"/>
            <a:ext cx="1550480" cy="577081"/>
          </a:xfrm>
          <a:prstGeom prst="rect">
            <a:avLst/>
          </a:prstGeom>
          <a:noFill/>
        </p:spPr>
        <p:txBody>
          <a:bodyPr wrap="square" rtlCol="0">
            <a:spAutoFit/>
          </a:bodyPr>
          <a:lstStyle/>
          <a:p>
            <a:r>
              <a:rPr lang="en-US" sz="1050" dirty="0">
                <a:solidFill>
                  <a:schemeClr val="tx1">
                    <a:lumMod val="65000"/>
                    <a:lumOff val="35000"/>
                  </a:schemeClr>
                </a:solidFill>
                <a:latin typeface="Heebo" pitchFamily="2" charset="-79"/>
                <a:cs typeface="Heebo" pitchFamily="2" charset="-79"/>
              </a:rPr>
              <a:t>Lorem ipsum dolor sit </a:t>
            </a:r>
            <a:r>
              <a:rPr lang="en-US" sz="1050" dirty="0" err="1">
                <a:solidFill>
                  <a:schemeClr val="tx1">
                    <a:lumMod val="65000"/>
                    <a:lumOff val="35000"/>
                  </a:schemeClr>
                </a:solidFill>
                <a:latin typeface="Heebo" pitchFamily="2" charset="-79"/>
                <a:cs typeface="Heebo" pitchFamily="2" charset="-79"/>
              </a:rPr>
              <a:t>amet</a:t>
            </a:r>
            <a:r>
              <a:rPr lang="en-US" sz="1050" dirty="0">
                <a:solidFill>
                  <a:schemeClr val="tx1">
                    <a:lumMod val="65000"/>
                    <a:lumOff val="35000"/>
                  </a:schemeClr>
                </a:solidFill>
                <a:latin typeface="Heebo" pitchFamily="2" charset="-79"/>
                <a:cs typeface="Heebo" pitchFamily="2" charset="-79"/>
              </a:rPr>
              <a:t>, </a:t>
            </a:r>
            <a:r>
              <a:rPr lang="en-US" sz="1050" dirty="0" err="1">
                <a:solidFill>
                  <a:schemeClr val="tx1">
                    <a:lumMod val="65000"/>
                    <a:lumOff val="35000"/>
                  </a:schemeClr>
                </a:solidFill>
                <a:latin typeface="Heebo" pitchFamily="2" charset="-79"/>
                <a:cs typeface="Heebo" pitchFamily="2" charset="-79"/>
              </a:rPr>
              <a:t>consectetur</a:t>
            </a:r>
            <a:r>
              <a:rPr lang="en-US" sz="1050" dirty="0">
                <a:solidFill>
                  <a:schemeClr val="tx1">
                    <a:lumMod val="65000"/>
                    <a:lumOff val="35000"/>
                  </a:schemeClr>
                </a:solidFill>
                <a:latin typeface="Heebo" pitchFamily="2" charset="-79"/>
                <a:cs typeface="Heebo" pitchFamily="2" charset="-79"/>
              </a:rPr>
              <a:t> </a:t>
            </a:r>
            <a:r>
              <a:rPr lang="en-US" sz="1050" dirty="0" err="1">
                <a:solidFill>
                  <a:schemeClr val="tx1">
                    <a:lumMod val="65000"/>
                    <a:lumOff val="35000"/>
                  </a:schemeClr>
                </a:solidFill>
                <a:latin typeface="Heebo" pitchFamily="2" charset="-79"/>
                <a:cs typeface="Heebo" pitchFamily="2" charset="-79"/>
              </a:rPr>
              <a:t>adipiscing</a:t>
            </a:r>
            <a:r>
              <a:rPr lang="en-US" sz="1050" dirty="0">
                <a:solidFill>
                  <a:schemeClr val="tx1">
                    <a:lumMod val="65000"/>
                    <a:lumOff val="35000"/>
                  </a:schemeClr>
                </a:solidFill>
                <a:latin typeface="Heebo" pitchFamily="2" charset="-79"/>
                <a:cs typeface="Heebo" pitchFamily="2" charset="-79"/>
              </a:rPr>
              <a:t> </a:t>
            </a:r>
            <a:r>
              <a:rPr lang="en-US" sz="1050" dirty="0" err="1">
                <a:solidFill>
                  <a:schemeClr val="tx1">
                    <a:lumMod val="65000"/>
                    <a:lumOff val="35000"/>
                  </a:schemeClr>
                </a:solidFill>
                <a:latin typeface="Heebo" pitchFamily="2" charset="-79"/>
                <a:cs typeface="Heebo" pitchFamily="2" charset="-79"/>
              </a:rPr>
              <a:t>elit</a:t>
            </a:r>
            <a:r>
              <a:rPr lang="en-US" sz="1050" dirty="0">
                <a:solidFill>
                  <a:schemeClr val="tx1">
                    <a:lumMod val="65000"/>
                    <a:lumOff val="35000"/>
                  </a:schemeClr>
                </a:solidFill>
                <a:latin typeface="Heebo" pitchFamily="2" charset="-79"/>
                <a:cs typeface="Heebo" pitchFamily="2" charset="-79"/>
              </a:rPr>
              <a:t>, </a:t>
            </a:r>
          </a:p>
        </p:txBody>
      </p:sp>
      <p:sp>
        <p:nvSpPr>
          <p:cNvPr id="93" name="Rectangle: Rounded Corners 92">
            <a:extLst>
              <a:ext uri="{FF2B5EF4-FFF2-40B4-BE49-F238E27FC236}">
                <a16:creationId xmlns:a16="http://schemas.microsoft.com/office/drawing/2014/main" id="{D9AE60D1-5E16-4A90-B23D-77243F56E6CB}"/>
              </a:ext>
            </a:extLst>
          </p:cNvPr>
          <p:cNvSpPr/>
          <p:nvPr/>
        </p:nvSpPr>
        <p:spPr>
          <a:xfrm>
            <a:off x="6808863" y="3131961"/>
            <a:ext cx="1290670" cy="294085"/>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050" b="1" dirty="0">
                <a:solidFill>
                  <a:schemeClr val="tx1">
                    <a:lumMod val="85000"/>
                    <a:lumOff val="15000"/>
                  </a:schemeClr>
                </a:solidFill>
                <a:latin typeface="Heebo" pitchFamily="2" charset="-79"/>
                <a:cs typeface="Heebo" pitchFamily="2" charset="-79"/>
              </a:rPr>
              <a:t>bandidos</a:t>
            </a:r>
            <a:endParaRPr lang="en-US" sz="1050" b="1" dirty="0">
              <a:solidFill>
                <a:schemeClr val="tx1"/>
              </a:solidFill>
              <a:latin typeface="Heebo" pitchFamily="2" charset="-79"/>
              <a:cs typeface="Heebo" pitchFamily="2" charset="-79"/>
            </a:endParaRPr>
          </a:p>
        </p:txBody>
      </p:sp>
      <p:grpSp>
        <p:nvGrpSpPr>
          <p:cNvPr id="16" name="Agrupar 15">
            <a:extLst>
              <a:ext uri="{FF2B5EF4-FFF2-40B4-BE49-F238E27FC236}">
                <a16:creationId xmlns:a16="http://schemas.microsoft.com/office/drawing/2014/main" id="{0DCB41D9-858B-C81C-4713-7DD94041725C}"/>
              </a:ext>
            </a:extLst>
          </p:cNvPr>
          <p:cNvGrpSpPr/>
          <p:nvPr/>
        </p:nvGrpSpPr>
        <p:grpSpPr>
          <a:xfrm>
            <a:off x="3388220" y="1436571"/>
            <a:ext cx="826412" cy="826412"/>
            <a:chOff x="3388220" y="1436571"/>
            <a:chExt cx="826412" cy="826412"/>
          </a:xfrm>
        </p:grpSpPr>
        <p:sp>
          <p:nvSpPr>
            <p:cNvPr id="28" name="Oval 27">
              <a:extLst>
                <a:ext uri="{FF2B5EF4-FFF2-40B4-BE49-F238E27FC236}">
                  <a16:creationId xmlns:a16="http://schemas.microsoft.com/office/drawing/2014/main" id="{1F87F99D-1C63-411C-80A9-596C3F13C186}"/>
                </a:ext>
              </a:extLst>
            </p:cNvPr>
            <p:cNvSpPr/>
            <p:nvPr/>
          </p:nvSpPr>
          <p:spPr>
            <a:xfrm>
              <a:off x="3388220" y="1436571"/>
              <a:ext cx="826412" cy="826412"/>
            </a:xfrm>
            <a:prstGeom prst="ellipse">
              <a:avLst/>
            </a:prstGeom>
            <a:solidFill>
              <a:schemeClr val="accent1"/>
            </a:solidFill>
            <a:ln>
              <a:noFill/>
            </a:ln>
            <a:effectLst>
              <a:outerShdw blurRad="508000" dist="3429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Heebo" pitchFamily="2" charset="-79"/>
                <a:cs typeface="Heebo" pitchFamily="2" charset="-79"/>
              </a:endParaRPr>
            </a:p>
          </p:txBody>
        </p:sp>
        <p:sp>
          <p:nvSpPr>
            <p:cNvPr id="27" name="Rectangle 26">
              <a:extLst>
                <a:ext uri="{FF2B5EF4-FFF2-40B4-BE49-F238E27FC236}">
                  <a16:creationId xmlns:a16="http://schemas.microsoft.com/office/drawing/2014/main" id="{5A1A498B-FB0C-4EF3-82E8-D97DDC4E9408}"/>
                </a:ext>
              </a:extLst>
            </p:cNvPr>
            <p:cNvSpPr/>
            <p:nvPr/>
          </p:nvSpPr>
          <p:spPr>
            <a:xfrm>
              <a:off x="3427519" y="1750270"/>
              <a:ext cx="742511" cy="253916"/>
            </a:xfrm>
            <a:prstGeom prst="rect">
              <a:avLst/>
            </a:prstGeom>
          </p:spPr>
          <p:txBody>
            <a:bodyPr wrap="none">
              <a:spAutoFit/>
            </a:bodyPr>
            <a:lstStyle/>
            <a:p>
              <a:pPr algn="ctr"/>
              <a:r>
                <a:rPr lang="pt-BR" sz="1050" b="1" dirty="0">
                  <a:solidFill>
                    <a:schemeClr val="bg1"/>
                  </a:solidFill>
                  <a:latin typeface="Heebo" pitchFamily="2" charset="-79"/>
                  <a:cs typeface="Heebo" pitchFamily="2" charset="-79"/>
                </a:rPr>
                <a:t>ingênuos</a:t>
              </a:r>
              <a:endParaRPr lang="id-ID" sz="1050" b="1" dirty="0">
                <a:solidFill>
                  <a:schemeClr val="bg1"/>
                </a:solidFill>
                <a:latin typeface="Heebo" pitchFamily="2" charset="-79"/>
                <a:cs typeface="Heebo" pitchFamily="2" charset="-79"/>
              </a:endParaRPr>
            </a:p>
          </p:txBody>
        </p:sp>
      </p:grpSp>
      <p:grpSp>
        <p:nvGrpSpPr>
          <p:cNvPr id="17" name="Agrupar 16">
            <a:extLst>
              <a:ext uri="{FF2B5EF4-FFF2-40B4-BE49-F238E27FC236}">
                <a16:creationId xmlns:a16="http://schemas.microsoft.com/office/drawing/2014/main" id="{C5856F18-C57F-0362-594E-F7362FCE7EE1}"/>
              </a:ext>
            </a:extLst>
          </p:cNvPr>
          <p:cNvGrpSpPr/>
          <p:nvPr/>
        </p:nvGrpSpPr>
        <p:grpSpPr>
          <a:xfrm>
            <a:off x="4925914" y="1436571"/>
            <a:ext cx="906018" cy="826412"/>
            <a:chOff x="4925914" y="1436571"/>
            <a:chExt cx="906018" cy="826412"/>
          </a:xfrm>
        </p:grpSpPr>
        <p:sp>
          <p:nvSpPr>
            <p:cNvPr id="26" name="Oval 25">
              <a:extLst>
                <a:ext uri="{FF2B5EF4-FFF2-40B4-BE49-F238E27FC236}">
                  <a16:creationId xmlns:a16="http://schemas.microsoft.com/office/drawing/2014/main" id="{937B371B-D744-4F45-BDBA-45F32E799ED4}"/>
                </a:ext>
              </a:extLst>
            </p:cNvPr>
            <p:cNvSpPr/>
            <p:nvPr/>
          </p:nvSpPr>
          <p:spPr>
            <a:xfrm>
              <a:off x="4967544" y="1436571"/>
              <a:ext cx="826412" cy="826412"/>
            </a:xfrm>
            <a:prstGeom prst="ellipse">
              <a:avLst/>
            </a:prstGeom>
            <a:solidFill>
              <a:schemeClr val="accent2"/>
            </a:solidFill>
            <a:ln>
              <a:noFill/>
            </a:ln>
            <a:effectLst>
              <a:outerShdw blurRad="508000" dist="3429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latin typeface="Heebo" pitchFamily="2" charset="-79"/>
                <a:cs typeface="Heebo" pitchFamily="2" charset="-79"/>
              </a:endParaRPr>
            </a:p>
          </p:txBody>
        </p:sp>
        <p:sp>
          <p:nvSpPr>
            <p:cNvPr id="61" name="Rectangle 26">
              <a:extLst>
                <a:ext uri="{FF2B5EF4-FFF2-40B4-BE49-F238E27FC236}">
                  <a16:creationId xmlns:a16="http://schemas.microsoft.com/office/drawing/2014/main" id="{B734955B-7F79-C083-BEFF-8DDD8A8D8C7D}"/>
                </a:ext>
              </a:extLst>
            </p:cNvPr>
            <p:cNvSpPr/>
            <p:nvPr/>
          </p:nvSpPr>
          <p:spPr>
            <a:xfrm>
              <a:off x="4925914" y="1750270"/>
              <a:ext cx="906018" cy="253916"/>
            </a:xfrm>
            <a:prstGeom prst="rect">
              <a:avLst/>
            </a:prstGeom>
          </p:spPr>
          <p:txBody>
            <a:bodyPr wrap="none">
              <a:spAutoFit/>
            </a:bodyPr>
            <a:lstStyle/>
            <a:p>
              <a:pPr algn="ctr"/>
              <a:r>
                <a:rPr lang="pt-BR" sz="1050" b="1" dirty="0">
                  <a:solidFill>
                    <a:schemeClr val="bg1"/>
                  </a:solidFill>
                  <a:latin typeface="Heebo" pitchFamily="2" charset="-79"/>
                  <a:cs typeface="Heebo" pitchFamily="2" charset="-79"/>
                </a:rPr>
                <a:t>inteligentes</a:t>
              </a:r>
              <a:endParaRPr lang="id-ID" sz="1050" b="1" dirty="0">
                <a:solidFill>
                  <a:schemeClr val="bg1"/>
                </a:solidFill>
                <a:latin typeface="Heebo" pitchFamily="2" charset="-79"/>
                <a:cs typeface="Heebo" pitchFamily="2" charset="-79"/>
              </a:endParaRPr>
            </a:p>
          </p:txBody>
        </p:sp>
      </p:grpSp>
      <p:grpSp>
        <p:nvGrpSpPr>
          <p:cNvPr id="19" name="Agrupar 18">
            <a:extLst>
              <a:ext uri="{FF2B5EF4-FFF2-40B4-BE49-F238E27FC236}">
                <a16:creationId xmlns:a16="http://schemas.microsoft.com/office/drawing/2014/main" id="{1393D585-FDE6-B6D2-082C-7199145C3062}"/>
              </a:ext>
            </a:extLst>
          </p:cNvPr>
          <p:cNvGrpSpPr/>
          <p:nvPr/>
        </p:nvGrpSpPr>
        <p:grpSpPr>
          <a:xfrm>
            <a:off x="3388220" y="3003180"/>
            <a:ext cx="826412" cy="826412"/>
            <a:chOff x="3388220" y="3003180"/>
            <a:chExt cx="826412" cy="826412"/>
          </a:xfrm>
        </p:grpSpPr>
        <p:sp>
          <p:nvSpPr>
            <p:cNvPr id="24" name="Oval 23">
              <a:extLst>
                <a:ext uri="{FF2B5EF4-FFF2-40B4-BE49-F238E27FC236}">
                  <a16:creationId xmlns:a16="http://schemas.microsoft.com/office/drawing/2014/main" id="{E8F319A3-7D1E-4787-AA11-69768D981852}"/>
                </a:ext>
              </a:extLst>
            </p:cNvPr>
            <p:cNvSpPr/>
            <p:nvPr/>
          </p:nvSpPr>
          <p:spPr>
            <a:xfrm>
              <a:off x="3388220" y="3003180"/>
              <a:ext cx="826412" cy="826412"/>
            </a:xfrm>
            <a:prstGeom prst="ellipse">
              <a:avLst/>
            </a:prstGeom>
            <a:solidFill>
              <a:schemeClr val="accent3"/>
            </a:solidFill>
            <a:ln>
              <a:noFill/>
            </a:ln>
            <a:effectLst>
              <a:outerShdw blurRad="508000" dist="3429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latin typeface="Heebo" pitchFamily="2" charset="-79"/>
                <a:cs typeface="Heebo" pitchFamily="2" charset="-79"/>
              </a:endParaRPr>
            </a:p>
          </p:txBody>
        </p:sp>
        <p:sp>
          <p:nvSpPr>
            <p:cNvPr id="62" name="Rectangle 26">
              <a:extLst>
                <a:ext uri="{FF2B5EF4-FFF2-40B4-BE49-F238E27FC236}">
                  <a16:creationId xmlns:a16="http://schemas.microsoft.com/office/drawing/2014/main" id="{E43A5FF8-A38D-1C5B-DF2E-CAD7122C4506}"/>
                </a:ext>
              </a:extLst>
            </p:cNvPr>
            <p:cNvSpPr/>
            <p:nvPr/>
          </p:nvSpPr>
          <p:spPr>
            <a:xfrm>
              <a:off x="3408284" y="3314375"/>
              <a:ext cx="780984" cy="253916"/>
            </a:xfrm>
            <a:prstGeom prst="rect">
              <a:avLst/>
            </a:prstGeom>
          </p:spPr>
          <p:txBody>
            <a:bodyPr wrap="none">
              <a:spAutoFit/>
            </a:bodyPr>
            <a:lstStyle/>
            <a:p>
              <a:pPr algn="ctr"/>
              <a:r>
                <a:rPr lang="pt-BR" sz="1050" b="1" dirty="0">
                  <a:solidFill>
                    <a:schemeClr val="bg1"/>
                  </a:solidFill>
                  <a:latin typeface="Heebo" pitchFamily="2" charset="-79"/>
                  <a:cs typeface="Heebo" pitchFamily="2" charset="-79"/>
                </a:rPr>
                <a:t>estúpidos</a:t>
              </a:r>
              <a:endParaRPr lang="id-ID" sz="1050" b="1" dirty="0">
                <a:solidFill>
                  <a:schemeClr val="bg1"/>
                </a:solidFill>
                <a:latin typeface="Heebo" pitchFamily="2" charset="-79"/>
                <a:cs typeface="Heebo" pitchFamily="2" charset="-79"/>
              </a:endParaRPr>
            </a:p>
          </p:txBody>
        </p:sp>
      </p:grpSp>
      <p:grpSp>
        <p:nvGrpSpPr>
          <p:cNvPr id="18" name="Agrupar 17">
            <a:extLst>
              <a:ext uri="{FF2B5EF4-FFF2-40B4-BE49-F238E27FC236}">
                <a16:creationId xmlns:a16="http://schemas.microsoft.com/office/drawing/2014/main" id="{3EC30940-9751-917D-4C21-55A5C810B2BB}"/>
              </a:ext>
            </a:extLst>
          </p:cNvPr>
          <p:cNvGrpSpPr/>
          <p:nvPr/>
        </p:nvGrpSpPr>
        <p:grpSpPr>
          <a:xfrm>
            <a:off x="4967544" y="3003180"/>
            <a:ext cx="826412" cy="826412"/>
            <a:chOff x="4967544" y="3003180"/>
            <a:chExt cx="826412" cy="826412"/>
          </a:xfrm>
        </p:grpSpPr>
        <p:sp>
          <p:nvSpPr>
            <p:cNvPr id="22" name="Oval 21">
              <a:extLst>
                <a:ext uri="{FF2B5EF4-FFF2-40B4-BE49-F238E27FC236}">
                  <a16:creationId xmlns:a16="http://schemas.microsoft.com/office/drawing/2014/main" id="{30E0D55F-D4A6-4311-A062-888706C55F5D}"/>
                </a:ext>
              </a:extLst>
            </p:cNvPr>
            <p:cNvSpPr/>
            <p:nvPr/>
          </p:nvSpPr>
          <p:spPr>
            <a:xfrm>
              <a:off x="4967544" y="3003180"/>
              <a:ext cx="826412" cy="826412"/>
            </a:xfrm>
            <a:prstGeom prst="ellipse">
              <a:avLst/>
            </a:prstGeom>
            <a:solidFill>
              <a:schemeClr val="accent4"/>
            </a:solidFill>
            <a:ln>
              <a:noFill/>
            </a:ln>
            <a:effectLst>
              <a:outerShdw blurRad="508000" dist="3429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dirty="0">
                <a:latin typeface="Heebo" pitchFamily="2" charset="-79"/>
                <a:cs typeface="Heebo" pitchFamily="2" charset="-79"/>
              </a:endParaRPr>
            </a:p>
          </p:txBody>
        </p:sp>
        <p:sp>
          <p:nvSpPr>
            <p:cNvPr id="63" name="Rectangle 26">
              <a:extLst>
                <a:ext uri="{FF2B5EF4-FFF2-40B4-BE49-F238E27FC236}">
                  <a16:creationId xmlns:a16="http://schemas.microsoft.com/office/drawing/2014/main" id="{49344FFB-FD75-24F6-C936-7B96902595AE}"/>
                </a:ext>
              </a:extLst>
            </p:cNvPr>
            <p:cNvSpPr/>
            <p:nvPr/>
          </p:nvSpPr>
          <p:spPr>
            <a:xfrm>
              <a:off x="5009271" y="3314375"/>
              <a:ext cx="739306" cy="253916"/>
            </a:xfrm>
            <a:prstGeom prst="rect">
              <a:avLst/>
            </a:prstGeom>
          </p:spPr>
          <p:txBody>
            <a:bodyPr wrap="none">
              <a:spAutoFit/>
            </a:bodyPr>
            <a:lstStyle/>
            <a:p>
              <a:pPr algn="ctr"/>
              <a:r>
                <a:rPr lang="pt-BR" sz="1050" b="1" dirty="0">
                  <a:solidFill>
                    <a:schemeClr val="tx1">
                      <a:lumMod val="85000"/>
                      <a:lumOff val="15000"/>
                    </a:schemeClr>
                  </a:solidFill>
                  <a:latin typeface="Heebo" pitchFamily="2" charset="-79"/>
                  <a:cs typeface="Heebo" pitchFamily="2" charset="-79"/>
                </a:rPr>
                <a:t>bandidos</a:t>
              </a:r>
              <a:endParaRPr lang="id-ID" sz="1050" b="1" dirty="0">
                <a:solidFill>
                  <a:schemeClr val="tx1">
                    <a:lumMod val="85000"/>
                    <a:lumOff val="15000"/>
                  </a:schemeClr>
                </a:solidFill>
                <a:latin typeface="Heebo" pitchFamily="2" charset="-79"/>
                <a:cs typeface="Heebo" pitchFamily="2" charset="-79"/>
              </a:endParaRPr>
            </a:p>
          </p:txBody>
        </p:sp>
      </p:grpSp>
      <p:sp>
        <p:nvSpPr>
          <p:cNvPr id="66" name="Rectangle: Rounded Corners 9">
            <a:extLst>
              <a:ext uri="{FF2B5EF4-FFF2-40B4-BE49-F238E27FC236}">
                <a16:creationId xmlns:a16="http://schemas.microsoft.com/office/drawing/2014/main" id="{981769CF-85A5-1D36-4A12-0E7B330CB7A7}"/>
              </a:ext>
            </a:extLst>
          </p:cNvPr>
          <p:cNvSpPr/>
          <p:nvPr/>
        </p:nvSpPr>
        <p:spPr>
          <a:xfrm>
            <a:off x="3844202" y="4376587"/>
            <a:ext cx="1493773" cy="293915"/>
          </a:xfrm>
          <a:prstGeom prst="roundRect">
            <a:avLst>
              <a:gd name="adj" fmla="val 50000"/>
            </a:avLst>
          </a:prstGeom>
          <a:solidFill>
            <a:schemeClr val="tx1">
              <a:lumMod val="50000"/>
              <a:lumOff val="50000"/>
            </a:schemeClr>
          </a:solidFill>
          <a:ln>
            <a:noFill/>
          </a:ln>
          <a:effectLst>
            <a:outerShdw blurRad="342900" dist="304800" dir="8100000" algn="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000" dirty="0">
                <a:solidFill>
                  <a:schemeClr val="bg1"/>
                </a:solidFill>
                <a:latin typeface="Heebo" pitchFamily="2" charset="-79"/>
                <a:cs typeface="Heebo" pitchFamily="2" charset="-79"/>
              </a:rPr>
              <a:t>prejudicam os outros</a:t>
            </a:r>
            <a:endParaRPr lang="id-ID" sz="1000" dirty="0">
              <a:solidFill>
                <a:schemeClr val="bg1"/>
              </a:solidFill>
              <a:latin typeface="Heebo" pitchFamily="2" charset="-79"/>
              <a:cs typeface="Heebo" pitchFamily="2" charset="-79"/>
            </a:endParaRPr>
          </a:p>
        </p:txBody>
      </p:sp>
      <p:sp>
        <p:nvSpPr>
          <p:cNvPr id="67"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FAFBCDB0-91F1-7ADF-0040-69E03BE84D33}"/>
              </a:ext>
            </a:extLst>
          </p:cNvPr>
          <p:cNvSpPr txBox="1"/>
          <p:nvPr/>
        </p:nvSpPr>
        <p:spPr>
          <a:xfrm>
            <a:off x="3395339" y="332948"/>
            <a:ext cx="2353322" cy="284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4500">
                <a:solidFill>
                  <a:srgbClr val="535353"/>
                </a:solidFill>
                <a:latin typeface="Barlow SemiBold"/>
                <a:ea typeface="Barlow SemiBold"/>
                <a:cs typeface="Barlow SemiBold"/>
                <a:sym typeface="Barlow SemiBold"/>
              </a:defRPr>
            </a:lvl1pPr>
          </a:lstStyle>
          <a:p>
            <a:pPr algn="ctr"/>
            <a:r>
              <a:rPr lang="pt-BR" sz="1600" dirty="0">
                <a:solidFill>
                  <a:schemeClr val="tx1"/>
                </a:solidFill>
                <a:latin typeface="Heebo" pitchFamily="2" charset="-79"/>
                <a:cs typeface="Heebo" pitchFamily="2" charset="-79"/>
              </a:rPr>
              <a:t>Diagrama da estupidez</a:t>
            </a:r>
            <a:endParaRPr sz="1600" dirty="0">
              <a:solidFill>
                <a:schemeClr val="tx1"/>
              </a:solidFill>
              <a:latin typeface="Heebo" pitchFamily="2" charset="-79"/>
              <a:cs typeface="Heebo" pitchFamily="2" charset="-79"/>
            </a:endParaRPr>
          </a:p>
        </p:txBody>
      </p:sp>
    </p:spTree>
    <p:extLst>
      <p:ext uri="{BB962C8B-B14F-4D97-AF65-F5344CB8AC3E}">
        <p14:creationId xmlns:p14="http://schemas.microsoft.com/office/powerpoint/2010/main" val="2549633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rma Livre: Forma 13">
            <a:extLst>
              <a:ext uri="{FF2B5EF4-FFF2-40B4-BE49-F238E27FC236}">
                <a16:creationId xmlns:a16="http://schemas.microsoft.com/office/drawing/2014/main" id="{626A7FDB-ED0A-E19C-2DF5-E8BD34E5E3D1}"/>
              </a:ext>
            </a:extLst>
          </p:cNvPr>
          <p:cNvSpPr/>
          <p:nvPr/>
        </p:nvSpPr>
        <p:spPr>
          <a:xfrm>
            <a:off x="2053253" y="635747"/>
            <a:ext cx="2715868" cy="491360"/>
          </a:xfrm>
          <a:custGeom>
            <a:avLst/>
            <a:gdLst>
              <a:gd name="connsiteX0" fmla="*/ 98426 w 2715868"/>
              <a:gd name="connsiteY0" fmla="*/ 0 h 491360"/>
              <a:gd name="connsiteX1" fmla="*/ 2617442 w 2715868"/>
              <a:gd name="connsiteY1" fmla="*/ 0 h 491360"/>
              <a:gd name="connsiteX2" fmla="*/ 2715868 w 2715868"/>
              <a:gd name="connsiteY2" fmla="*/ 98426 h 491360"/>
              <a:gd name="connsiteX3" fmla="*/ 2715868 w 2715868"/>
              <a:gd name="connsiteY3" fmla="*/ 491360 h 491360"/>
              <a:gd name="connsiteX4" fmla="*/ 0 w 2715868"/>
              <a:gd name="connsiteY4" fmla="*/ 491360 h 491360"/>
              <a:gd name="connsiteX5" fmla="*/ 0 w 2715868"/>
              <a:gd name="connsiteY5" fmla="*/ 98426 h 491360"/>
              <a:gd name="connsiteX6" fmla="*/ 98426 w 2715868"/>
              <a:gd name="connsiteY6" fmla="*/ 0 h 49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15868" h="491360">
                <a:moveTo>
                  <a:pt x="98426" y="0"/>
                </a:moveTo>
                <a:lnTo>
                  <a:pt x="2617442" y="0"/>
                </a:lnTo>
                <a:cubicBezTo>
                  <a:pt x="2671801" y="0"/>
                  <a:pt x="2715868" y="44067"/>
                  <a:pt x="2715868" y="98426"/>
                </a:cubicBezTo>
                <a:lnTo>
                  <a:pt x="2715868" y="491360"/>
                </a:lnTo>
                <a:lnTo>
                  <a:pt x="0" y="491360"/>
                </a:lnTo>
                <a:lnTo>
                  <a:pt x="0" y="98426"/>
                </a:lnTo>
                <a:cubicBezTo>
                  <a:pt x="0" y="44067"/>
                  <a:pt x="44067" y="0"/>
                  <a:pt x="9842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pt-BR" sz="1100" b="1" dirty="0">
                <a:latin typeface="Heebo" pitchFamily="2" charset="-79"/>
                <a:cs typeface="Heebo" pitchFamily="2" charset="-79"/>
              </a:rPr>
              <a:t>FATORES POSITIVOS</a:t>
            </a:r>
          </a:p>
        </p:txBody>
      </p:sp>
      <p:sp>
        <p:nvSpPr>
          <p:cNvPr id="6" name="Rectangle">
            <a:extLst>
              <a:ext uri="{FF2B5EF4-FFF2-40B4-BE49-F238E27FC236}">
                <a16:creationId xmlns:a16="http://schemas.microsoft.com/office/drawing/2014/main" id="{F3EA8B64-4A75-2214-95F6-3E1BB34500C0}"/>
              </a:ext>
            </a:extLst>
          </p:cNvPr>
          <p:cNvSpPr/>
          <p:nvPr/>
        </p:nvSpPr>
        <p:spPr>
          <a:xfrm>
            <a:off x="4829175" y="1127107"/>
            <a:ext cx="2715868" cy="1701817"/>
          </a:xfrm>
          <a:prstGeom prst="rect">
            <a:avLst/>
          </a:prstGeom>
          <a:solidFill>
            <a:schemeClr val="bg1">
              <a:lumMod val="85000"/>
            </a:schemeClr>
          </a:solidFill>
          <a:ln w="12700" cap="flat">
            <a:noFill/>
            <a:miter lim="400000"/>
          </a:ln>
          <a:effectLst/>
        </p:spPr>
        <p:txBody>
          <a:bodyPr wrap="square" lIns="0" tIns="0" rIns="0" bIns="0" numCol="1" anchor="ctr">
            <a:noAutofit/>
          </a:bodyPr>
          <a:lstStyle/>
          <a:p>
            <a:pPr algn="ctr" defTabSz="309563" hangingPunct="0"/>
            <a:endParaRPr sz="1100" b="1" kern="0" dirty="0">
              <a:solidFill>
                <a:srgbClr val="525455"/>
              </a:solidFill>
              <a:latin typeface="Heebo" pitchFamily="2" charset="-79"/>
              <a:sym typeface="Helvetica Neue Medium"/>
            </a:endParaRPr>
          </a:p>
        </p:txBody>
      </p:sp>
      <p:sp>
        <p:nvSpPr>
          <p:cNvPr id="7" name="Rectangle">
            <a:extLst>
              <a:ext uri="{FF2B5EF4-FFF2-40B4-BE49-F238E27FC236}">
                <a16:creationId xmlns:a16="http://schemas.microsoft.com/office/drawing/2014/main" id="{28E2C6A8-C28A-9BDB-0EE2-DF2F6DAA8FBB}"/>
              </a:ext>
            </a:extLst>
          </p:cNvPr>
          <p:cNvSpPr/>
          <p:nvPr/>
        </p:nvSpPr>
        <p:spPr>
          <a:xfrm>
            <a:off x="2053253" y="2882377"/>
            <a:ext cx="2715868" cy="1701817"/>
          </a:xfrm>
          <a:prstGeom prst="rect">
            <a:avLst/>
          </a:prstGeom>
          <a:solidFill>
            <a:schemeClr val="bg1">
              <a:lumMod val="85000"/>
            </a:schemeClr>
          </a:solidFill>
          <a:ln w="12700" cap="flat">
            <a:noFill/>
            <a:miter lim="400000"/>
          </a:ln>
          <a:effectLst/>
        </p:spPr>
        <p:txBody>
          <a:bodyPr wrap="square" lIns="0" tIns="0" rIns="0" bIns="0" numCol="1" anchor="ctr">
            <a:noAutofit/>
          </a:bodyPr>
          <a:lstStyle/>
          <a:p>
            <a:pPr algn="ctr" defTabSz="309563" hangingPunct="0"/>
            <a:endParaRPr sz="1100" b="1" kern="0" dirty="0">
              <a:solidFill>
                <a:srgbClr val="525455"/>
              </a:solidFill>
              <a:latin typeface="Heebo" pitchFamily="2" charset="-79"/>
              <a:sym typeface="Helvetica Neue Medium"/>
            </a:endParaRPr>
          </a:p>
        </p:txBody>
      </p:sp>
      <p:sp>
        <p:nvSpPr>
          <p:cNvPr id="8" name="Rectangle">
            <a:extLst>
              <a:ext uri="{FF2B5EF4-FFF2-40B4-BE49-F238E27FC236}">
                <a16:creationId xmlns:a16="http://schemas.microsoft.com/office/drawing/2014/main" id="{98F3329B-2EED-79BF-C404-568B06CF1224}"/>
              </a:ext>
            </a:extLst>
          </p:cNvPr>
          <p:cNvSpPr/>
          <p:nvPr/>
        </p:nvSpPr>
        <p:spPr>
          <a:xfrm>
            <a:off x="4829175" y="2882377"/>
            <a:ext cx="2715868" cy="1701817"/>
          </a:xfrm>
          <a:prstGeom prst="rect">
            <a:avLst/>
          </a:prstGeom>
          <a:solidFill>
            <a:schemeClr val="bg1">
              <a:lumMod val="85000"/>
            </a:schemeClr>
          </a:solidFill>
          <a:ln w="12700" cap="flat">
            <a:noFill/>
            <a:miter lim="400000"/>
          </a:ln>
          <a:effectLst/>
        </p:spPr>
        <p:txBody>
          <a:bodyPr wrap="square" lIns="0" tIns="0" rIns="0" bIns="0" numCol="1" anchor="ctr">
            <a:noAutofit/>
          </a:bodyPr>
          <a:lstStyle/>
          <a:p>
            <a:pPr algn="ctr" defTabSz="309563" hangingPunct="0"/>
            <a:endParaRPr sz="1100" b="1" kern="0" dirty="0">
              <a:solidFill>
                <a:srgbClr val="525455"/>
              </a:solidFill>
              <a:latin typeface="Heebo" pitchFamily="2" charset="-79"/>
              <a:sym typeface="Helvetica Neue Medium"/>
            </a:endParaRPr>
          </a:p>
        </p:txBody>
      </p:sp>
      <p:sp>
        <p:nvSpPr>
          <p:cNvPr id="15" name="Rectangle">
            <a:extLst>
              <a:ext uri="{FF2B5EF4-FFF2-40B4-BE49-F238E27FC236}">
                <a16:creationId xmlns:a16="http://schemas.microsoft.com/office/drawing/2014/main" id="{8719A38A-36B4-4136-4132-05C9E7A38354}"/>
              </a:ext>
            </a:extLst>
          </p:cNvPr>
          <p:cNvSpPr/>
          <p:nvPr/>
        </p:nvSpPr>
        <p:spPr>
          <a:xfrm>
            <a:off x="2053253" y="1127107"/>
            <a:ext cx="2715868" cy="1701817"/>
          </a:xfrm>
          <a:prstGeom prst="rect">
            <a:avLst/>
          </a:prstGeom>
          <a:solidFill>
            <a:schemeClr val="bg1">
              <a:lumMod val="85000"/>
            </a:schemeClr>
          </a:solidFill>
          <a:ln w="12700" cap="flat">
            <a:noFill/>
            <a:miter lim="400000"/>
          </a:ln>
          <a:effectLst/>
        </p:spPr>
        <p:txBody>
          <a:bodyPr wrap="square" lIns="0" tIns="0" rIns="0" bIns="0" numCol="1" anchor="ctr">
            <a:noAutofit/>
          </a:bodyPr>
          <a:lstStyle/>
          <a:p>
            <a:pPr algn="ctr" defTabSz="309563" hangingPunct="0"/>
            <a:endParaRPr sz="1100" b="1" kern="0" dirty="0">
              <a:solidFill>
                <a:srgbClr val="525455"/>
              </a:solidFill>
              <a:latin typeface="Heebo" pitchFamily="2" charset="-79"/>
              <a:sym typeface="Helvetica Neue Medium"/>
            </a:endParaRPr>
          </a:p>
        </p:txBody>
      </p:sp>
      <p:sp>
        <p:nvSpPr>
          <p:cNvPr id="16" name="Forma Livre: Forma 15">
            <a:extLst>
              <a:ext uri="{FF2B5EF4-FFF2-40B4-BE49-F238E27FC236}">
                <a16:creationId xmlns:a16="http://schemas.microsoft.com/office/drawing/2014/main" id="{783E945D-B75E-79A6-D881-3B48C86F24D1}"/>
              </a:ext>
            </a:extLst>
          </p:cNvPr>
          <p:cNvSpPr/>
          <p:nvPr/>
        </p:nvSpPr>
        <p:spPr>
          <a:xfrm>
            <a:off x="4829175" y="635747"/>
            <a:ext cx="2715868" cy="491360"/>
          </a:xfrm>
          <a:custGeom>
            <a:avLst/>
            <a:gdLst>
              <a:gd name="connsiteX0" fmla="*/ 98426 w 2715868"/>
              <a:gd name="connsiteY0" fmla="*/ 0 h 491360"/>
              <a:gd name="connsiteX1" fmla="*/ 2617442 w 2715868"/>
              <a:gd name="connsiteY1" fmla="*/ 0 h 491360"/>
              <a:gd name="connsiteX2" fmla="*/ 2715868 w 2715868"/>
              <a:gd name="connsiteY2" fmla="*/ 98426 h 491360"/>
              <a:gd name="connsiteX3" fmla="*/ 2715868 w 2715868"/>
              <a:gd name="connsiteY3" fmla="*/ 491360 h 491360"/>
              <a:gd name="connsiteX4" fmla="*/ 0 w 2715868"/>
              <a:gd name="connsiteY4" fmla="*/ 491360 h 491360"/>
              <a:gd name="connsiteX5" fmla="*/ 0 w 2715868"/>
              <a:gd name="connsiteY5" fmla="*/ 98426 h 491360"/>
              <a:gd name="connsiteX6" fmla="*/ 98426 w 2715868"/>
              <a:gd name="connsiteY6" fmla="*/ 0 h 49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15868" h="491360">
                <a:moveTo>
                  <a:pt x="98426" y="0"/>
                </a:moveTo>
                <a:lnTo>
                  <a:pt x="2617442" y="0"/>
                </a:lnTo>
                <a:cubicBezTo>
                  <a:pt x="2671801" y="0"/>
                  <a:pt x="2715868" y="44067"/>
                  <a:pt x="2715868" y="98426"/>
                </a:cubicBezTo>
                <a:lnTo>
                  <a:pt x="2715868" y="491360"/>
                </a:lnTo>
                <a:lnTo>
                  <a:pt x="0" y="491360"/>
                </a:lnTo>
                <a:lnTo>
                  <a:pt x="0" y="98426"/>
                </a:lnTo>
                <a:cubicBezTo>
                  <a:pt x="0" y="44067"/>
                  <a:pt x="44067" y="0"/>
                  <a:pt x="9842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pt-BR" sz="1100" b="1" dirty="0">
                <a:latin typeface="Heebo" pitchFamily="2" charset="-79"/>
                <a:cs typeface="Heebo" pitchFamily="2" charset="-79"/>
              </a:rPr>
              <a:t>FATORES NEGATIVOS</a:t>
            </a:r>
          </a:p>
        </p:txBody>
      </p:sp>
      <p:sp>
        <p:nvSpPr>
          <p:cNvPr id="17" name="Forma Livre: Forma 16">
            <a:extLst>
              <a:ext uri="{FF2B5EF4-FFF2-40B4-BE49-F238E27FC236}">
                <a16:creationId xmlns:a16="http://schemas.microsoft.com/office/drawing/2014/main" id="{A0253F87-E3F5-B263-5EA3-C41FEA8BC24B}"/>
              </a:ext>
            </a:extLst>
          </p:cNvPr>
          <p:cNvSpPr/>
          <p:nvPr/>
        </p:nvSpPr>
        <p:spPr>
          <a:xfrm rot="16200000">
            <a:off x="956665" y="1732335"/>
            <a:ext cx="1701817" cy="491360"/>
          </a:xfrm>
          <a:custGeom>
            <a:avLst/>
            <a:gdLst>
              <a:gd name="connsiteX0" fmla="*/ 98426 w 2715868"/>
              <a:gd name="connsiteY0" fmla="*/ 0 h 491360"/>
              <a:gd name="connsiteX1" fmla="*/ 2617442 w 2715868"/>
              <a:gd name="connsiteY1" fmla="*/ 0 h 491360"/>
              <a:gd name="connsiteX2" fmla="*/ 2715868 w 2715868"/>
              <a:gd name="connsiteY2" fmla="*/ 98426 h 491360"/>
              <a:gd name="connsiteX3" fmla="*/ 2715868 w 2715868"/>
              <a:gd name="connsiteY3" fmla="*/ 491360 h 491360"/>
              <a:gd name="connsiteX4" fmla="*/ 0 w 2715868"/>
              <a:gd name="connsiteY4" fmla="*/ 491360 h 491360"/>
              <a:gd name="connsiteX5" fmla="*/ 0 w 2715868"/>
              <a:gd name="connsiteY5" fmla="*/ 98426 h 491360"/>
              <a:gd name="connsiteX6" fmla="*/ 98426 w 2715868"/>
              <a:gd name="connsiteY6" fmla="*/ 0 h 49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15868" h="491360">
                <a:moveTo>
                  <a:pt x="98426" y="0"/>
                </a:moveTo>
                <a:lnTo>
                  <a:pt x="2617442" y="0"/>
                </a:lnTo>
                <a:cubicBezTo>
                  <a:pt x="2671801" y="0"/>
                  <a:pt x="2715868" y="44067"/>
                  <a:pt x="2715868" y="98426"/>
                </a:cubicBezTo>
                <a:lnTo>
                  <a:pt x="2715868" y="491360"/>
                </a:lnTo>
                <a:lnTo>
                  <a:pt x="0" y="491360"/>
                </a:lnTo>
                <a:lnTo>
                  <a:pt x="0" y="98426"/>
                </a:lnTo>
                <a:cubicBezTo>
                  <a:pt x="0" y="44067"/>
                  <a:pt x="44067" y="0"/>
                  <a:pt x="9842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pt-BR" sz="1100" b="1" dirty="0">
                <a:latin typeface="Heebo" pitchFamily="2" charset="-79"/>
                <a:cs typeface="Heebo" pitchFamily="2" charset="-79"/>
              </a:rPr>
              <a:t>FATORES INTERNOS</a:t>
            </a:r>
          </a:p>
        </p:txBody>
      </p:sp>
      <p:sp>
        <p:nvSpPr>
          <p:cNvPr id="18" name="Forma Livre: Forma 17">
            <a:extLst>
              <a:ext uri="{FF2B5EF4-FFF2-40B4-BE49-F238E27FC236}">
                <a16:creationId xmlns:a16="http://schemas.microsoft.com/office/drawing/2014/main" id="{89A8EBAA-A2C3-B2A7-BC34-B92EEAA9F9C0}"/>
              </a:ext>
            </a:extLst>
          </p:cNvPr>
          <p:cNvSpPr/>
          <p:nvPr/>
        </p:nvSpPr>
        <p:spPr>
          <a:xfrm rot="16200000">
            <a:off x="956666" y="3487604"/>
            <a:ext cx="1701817" cy="491360"/>
          </a:xfrm>
          <a:custGeom>
            <a:avLst/>
            <a:gdLst>
              <a:gd name="connsiteX0" fmla="*/ 98426 w 2715868"/>
              <a:gd name="connsiteY0" fmla="*/ 0 h 491360"/>
              <a:gd name="connsiteX1" fmla="*/ 2617442 w 2715868"/>
              <a:gd name="connsiteY1" fmla="*/ 0 h 491360"/>
              <a:gd name="connsiteX2" fmla="*/ 2715868 w 2715868"/>
              <a:gd name="connsiteY2" fmla="*/ 98426 h 491360"/>
              <a:gd name="connsiteX3" fmla="*/ 2715868 w 2715868"/>
              <a:gd name="connsiteY3" fmla="*/ 491360 h 491360"/>
              <a:gd name="connsiteX4" fmla="*/ 0 w 2715868"/>
              <a:gd name="connsiteY4" fmla="*/ 491360 h 491360"/>
              <a:gd name="connsiteX5" fmla="*/ 0 w 2715868"/>
              <a:gd name="connsiteY5" fmla="*/ 98426 h 491360"/>
              <a:gd name="connsiteX6" fmla="*/ 98426 w 2715868"/>
              <a:gd name="connsiteY6" fmla="*/ 0 h 49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15868" h="491360">
                <a:moveTo>
                  <a:pt x="98426" y="0"/>
                </a:moveTo>
                <a:lnTo>
                  <a:pt x="2617442" y="0"/>
                </a:lnTo>
                <a:cubicBezTo>
                  <a:pt x="2671801" y="0"/>
                  <a:pt x="2715868" y="44067"/>
                  <a:pt x="2715868" y="98426"/>
                </a:cubicBezTo>
                <a:lnTo>
                  <a:pt x="2715868" y="491360"/>
                </a:lnTo>
                <a:lnTo>
                  <a:pt x="0" y="491360"/>
                </a:lnTo>
                <a:lnTo>
                  <a:pt x="0" y="98426"/>
                </a:lnTo>
                <a:cubicBezTo>
                  <a:pt x="0" y="44067"/>
                  <a:pt x="44067" y="0"/>
                  <a:pt x="9842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pt-BR" sz="1100" b="1" dirty="0">
                <a:latin typeface="Heebo" pitchFamily="2" charset="-79"/>
                <a:cs typeface="Heebo" pitchFamily="2" charset="-79"/>
              </a:rPr>
              <a:t>FATORES EXTERNOS</a:t>
            </a:r>
          </a:p>
        </p:txBody>
      </p:sp>
      <p:sp>
        <p:nvSpPr>
          <p:cNvPr id="24" name="TextBox 64">
            <a:extLst>
              <a:ext uri="{FF2B5EF4-FFF2-40B4-BE49-F238E27FC236}">
                <a16:creationId xmlns:a16="http://schemas.microsoft.com/office/drawing/2014/main" id="{25EE7796-2F31-373B-D9C1-6AE8E31F38AA}"/>
              </a:ext>
            </a:extLst>
          </p:cNvPr>
          <p:cNvSpPr txBox="1"/>
          <p:nvPr/>
        </p:nvSpPr>
        <p:spPr>
          <a:xfrm>
            <a:off x="2588322" y="1326883"/>
            <a:ext cx="1550480" cy="307777"/>
          </a:xfrm>
          <a:prstGeom prst="rect">
            <a:avLst/>
          </a:prstGeom>
          <a:noFill/>
        </p:spPr>
        <p:txBody>
          <a:bodyPr wrap="square" rtlCol="0">
            <a:spAutoFit/>
          </a:bodyPr>
          <a:lstStyle/>
          <a:p>
            <a:pPr algn="ctr"/>
            <a:r>
              <a:rPr lang="en-US" sz="1400" b="1" dirty="0">
                <a:solidFill>
                  <a:schemeClr val="tx1">
                    <a:lumMod val="75000"/>
                    <a:lumOff val="25000"/>
                  </a:schemeClr>
                </a:solidFill>
                <a:latin typeface="Heebo" pitchFamily="2" charset="-79"/>
                <a:cs typeface="Heebo" pitchFamily="2" charset="-79"/>
              </a:rPr>
              <a:t>FORÇAS</a:t>
            </a:r>
          </a:p>
        </p:txBody>
      </p:sp>
      <p:sp>
        <p:nvSpPr>
          <p:cNvPr id="31" name="TextBox 64">
            <a:extLst>
              <a:ext uri="{FF2B5EF4-FFF2-40B4-BE49-F238E27FC236}">
                <a16:creationId xmlns:a16="http://schemas.microsoft.com/office/drawing/2014/main" id="{A337D7F0-1D11-CF42-24DA-613D33DD854B}"/>
              </a:ext>
            </a:extLst>
          </p:cNvPr>
          <p:cNvSpPr txBox="1"/>
          <p:nvPr/>
        </p:nvSpPr>
        <p:spPr>
          <a:xfrm>
            <a:off x="2306947" y="1688113"/>
            <a:ext cx="2138123" cy="900246"/>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tx1">
                    <a:lumMod val="75000"/>
                    <a:lumOff val="25000"/>
                  </a:schemeClr>
                </a:solidFill>
                <a:latin typeface="Heebo" pitchFamily="2" charset="-79"/>
                <a:cs typeface="Heebo" pitchFamily="2" charset="-79"/>
              </a:rPr>
              <a:t>Lorem ipsum dolor sit </a:t>
            </a:r>
            <a:r>
              <a:rPr lang="en-US" sz="1050" dirty="0" err="1">
                <a:solidFill>
                  <a:schemeClr val="tx1">
                    <a:lumMod val="75000"/>
                    <a:lumOff val="25000"/>
                  </a:schemeClr>
                </a:solidFill>
                <a:latin typeface="Heebo" pitchFamily="2" charset="-79"/>
                <a:cs typeface="Heebo" pitchFamily="2" charset="-79"/>
              </a:rPr>
              <a:t>amet</a:t>
            </a:r>
            <a:r>
              <a:rPr lang="en-US" sz="1050" dirty="0">
                <a:solidFill>
                  <a:schemeClr val="tx1">
                    <a:lumMod val="75000"/>
                    <a:lumOff val="25000"/>
                  </a:schemeClr>
                </a:solidFill>
                <a:latin typeface="Heebo" pitchFamily="2" charset="-79"/>
                <a:cs typeface="Heebo" pitchFamily="2" charset="-79"/>
              </a:rPr>
              <a:t>, </a:t>
            </a:r>
            <a:r>
              <a:rPr lang="en-US" sz="1050" dirty="0" err="1">
                <a:solidFill>
                  <a:schemeClr val="tx1">
                    <a:lumMod val="75000"/>
                    <a:lumOff val="25000"/>
                  </a:schemeClr>
                </a:solidFill>
                <a:latin typeface="Heebo" pitchFamily="2" charset="-79"/>
                <a:cs typeface="Heebo" pitchFamily="2" charset="-79"/>
              </a:rPr>
              <a:t>consectetur</a:t>
            </a:r>
            <a:r>
              <a:rPr lang="en-US" sz="1050" dirty="0">
                <a:solidFill>
                  <a:schemeClr val="tx1">
                    <a:lumMod val="75000"/>
                    <a:lumOff val="25000"/>
                  </a:schemeClr>
                </a:solidFill>
                <a:latin typeface="Heebo" pitchFamily="2" charset="-79"/>
                <a:cs typeface="Heebo" pitchFamily="2" charset="-79"/>
              </a:rPr>
              <a:t> </a:t>
            </a:r>
            <a:r>
              <a:rPr lang="en-US" sz="1050" dirty="0" err="1">
                <a:solidFill>
                  <a:schemeClr val="tx1">
                    <a:lumMod val="75000"/>
                    <a:lumOff val="25000"/>
                  </a:schemeClr>
                </a:solidFill>
                <a:latin typeface="Heebo" pitchFamily="2" charset="-79"/>
                <a:cs typeface="Heebo" pitchFamily="2" charset="-79"/>
              </a:rPr>
              <a:t>adipiscing</a:t>
            </a:r>
            <a:r>
              <a:rPr lang="en-US" sz="1050" dirty="0">
                <a:solidFill>
                  <a:schemeClr val="tx1">
                    <a:lumMod val="75000"/>
                    <a:lumOff val="25000"/>
                  </a:schemeClr>
                </a:solidFill>
                <a:latin typeface="Heebo" pitchFamily="2" charset="-79"/>
                <a:cs typeface="Heebo" pitchFamily="2" charset="-79"/>
              </a:rPr>
              <a:t> </a:t>
            </a:r>
            <a:r>
              <a:rPr lang="en-US" sz="1050" dirty="0" err="1">
                <a:solidFill>
                  <a:schemeClr val="tx1">
                    <a:lumMod val="75000"/>
                    <a:lumOff val="25000"/>
                  </a:schemeClr>
                </a:solidFill>
                <a:latin typeface="Heebo" pitchFamily="2" charset="-79"/>
                <a:cs typeface="Heebo" pitchFamily="2" charset="-79"/>
              </a:rPr>
              <a:t>elit</a:t>
            </a:r>
            <a:r>
              <a:rPr lang="en-US" sz="1050" dirty="0">
                <a:solidFill>
                  <a:schemeClr val="tx1">
                    <a:lumMod val="75000"/>
                    <a:lumOff val="25000"/>
                  </a:schemeClr>
                </a:solidFill>
                <a:latin typeface="Heebo" pitchFamily="2" charset="-79"/>
                <a:cs typeface="Heebo" pitchFamily="2" charset="-79"/>
              </a:rPr>
              <a:t>.</a:t>
            </a:r>
          </a:p>
          <a:p>
            <a:pPr marL="171450" indent="-171450">
              <a:buFont typeface="Arial" panose="020B0604020202020204" pitchFamily="34" charset="0"/>
              <a:buChar char="•"/>
            </a:pPr>
            <a:endParaRPr lang="en-US" sz="1050" dirty="0">
              <a:solidFill>
                <a:schemeClr val="tx1">
                  <a:lumMod val="75000"/>
                  <a:lumOff val="25000"/>
                </a:schemeClr>
              </a:solidFill>
              <a:latin typeface="Heebo" pitchFamily="2" charset="-79"/>
              <a:cs typeface="Heebo" pitchFamily="2" charset="-79"/>
            </a:endParaRPr>
          </a:p>
          <a:p>
            <a:pPr marL="171450" indent="-171450">
              <a:buFont typeface="Arial" panose="020B0604020202020204" pitchFamily="34" charset="0"/>
              <a:buChar char="•"/>
            </a:pPr>
            <a:r>
              <a:rPr lang="en-US" sz="1050" dirty="0">
                <a:solidFill>
                  <a:schemeClr val="tx1">
                    <a:lumMod val="75000"/>
                    <a:lumOff val="25000"/>
                  </a:schemeClr>
                </a:solidFill>
                <a:latin typeface="Heebo" pitchFamily="2" charset="-79"/>
                <a:cs typeface="Heebo" pitchFamily="2" charset="-79"/>
              </a:rPr>
              <a:t>Lorem ipsum dolor sit </a:t>
            </a:r>
            <a:r>
              <a:rPr lang="en-US" sz="1050" dirty="0" err="1">
                <a:solidFill>
                  <a:schemeClr val="tx1">
                    <a:lumMod val="75000"/>
                    <a:lumOff val="25000"/>
                  </a:schemeClr>
                </a:solidFill>
                <a:latin typeface="Heebo" pitchFamily="2" charset="-79"/>
                <a:cs typeface="Heebo" pitchFamily="2" charset="-79"/>
              </a:rPr>
              <a:t>amet</a:t>
            </a:r>
            <a:r>
              <a:rPr lang="en-US" sz="1050" dirty="0">
                <a:solidFill>
                  <a:schemeClr val="tx1">
                    <a:lumMod val="75000"/>
                    <a:lumOff val="25000"/>
                  </a:schemeClr>
                </a:solidFill>
                <a:latin typeface="Heebo" pitchFamily="2" charset="-79"/>
                <a:cs typeface="Heebo" pitchFamily="2" charset="-79"/>
              </a:rPr>
              <a:t>, </a:t>
            </a:r>
            <a:r>
              <a:rPr lang="en-US" sz="1050" dirty="0" err="1">
                <a:solidFill>
                  <a:schemeClr val="tx1">
                    <a:lumMod val="75000"/>
                    <a:lumOff val="25000"/>
                  </a:schemeClr>
                </a:solidFill>
                <a:latin typeface="Heebo" pitchFamily="2" charset="-79"/>
                <a:cs typeface="Heebo" pitchFamily="2" charset="-79"/>
              </a:rPr>
              <a:t>consectetur</a:t>
            </a:r>
            <a:r>
              <a:rPr lang="en-US" sz="1050" dirty="0">
                <a:solidFill>
                  <a:schemeClr val="tx1">
                    <a:lumMod val="75000"/>
                    <a:lumOff val="25000"/>
                  </a:schemeClr>
                </a:solidFill>
                <a:latin typeface="Heebo" pitchFamily="2" charset="-79"/>
                <a:cs typeface="Heebo" pitchFamily="2" charset="-79"/>
              </a:rPr>
              <a:t> </a:t>
            </a:r>
            <a:r>
              <a:rPr lang="en-US" sz="1050" dirty="0" err="1">
                <a:solidFill>
                  <a:schemeClr val="tx1">
                    <a:lumMod val="75000"/>
                    <a:lumOff val="25000"/>
                  </a:schemeClr>
                </a:solidFill>
                <a:latin typeface="Heebo" pitchFamily="2" charset="-79"/>
                <a:cs typeface="Heebo" pitchFamily="2" charset="-79"/>
              </a:rPr>
              <a:t>adipiscing</a:t>
            </a:r>
            <a:r>
              <a:rPr lang="en-US" sz="1050" dirty="0">
                <a:solidFill>
                  <a:schemeClr val="tx1">
                    <a:lumMod val="75000"/>
                    <a:lumOff val="25000"/>
                  </a:schemeClr>
                </a:solidFill>
                <a:latin typeface="Heebo" pitchFamily="2" charset="-79"/>
                <a:cs typeface="Heebo" pitchFamily="2" charset="-79"/>
              </a:rPr>
              <a:t> </a:t>
            </a:r>
            <a:r>
              <a:rPr lang="en-US" sz="1050" dirty="0" err="1">
                <a:solidFill>
                  <a:schemeClr val="tx1">
                    <a:lumMod val="75000"/>
                    <a:lumOff val="25000"/>
                  </a:schemeClr>
                </a:solidFill>
                <a:latin typeface="Heebo" pitchFamily="2" charset="-79"/>
                <a:cs typeface="Heebo" pitchFamily="2" charset="-79"/>
              </a:rPr>
              <a:t>elit</a:t>
            </a:r>
            <a:r>
              <a:rPr lang="en-US" sz="1050" dirty="0">
                <a:solidFill>
                  <a:schemeClr val="tx1">
                    <a:lumMod val="75000"/>
                    <a:lumOff val="25000"/>
                  </a:schemeClr>
                </a:solidFill>
                <a:latin typeface="Heebo" pitchFamily="2" charset="-79"/>
                <a:cs typeface="Heebo" pitchFamily="2" charset="-79"/>
              </a:rPr>
              <a:t>.</a:t>
            </a:r>
          </a:p>
        </p:txBody>
      </p:sp>
      <p:sp>
        <p:nvSpPr>
          <p:cNvPr id="32" name="TextBox 64">
            <a:extLst>
              <a:ext uri="{FF2B5EF4-FFF2-40B4-BE49-F238E27FC236}">
                <a16:creationId xmlns:a16="http://schemas.microsoft.com/office/drawing/2014/main" id="{4BBF2689-92FB-F500-A85F-89170A4813B4}"/>
              </a:ext>
            </a:extLst>
          </p:cNvPr>
          <p:cNvSpPr txBox="1"/>
          <p:nvPr/>
        </p:nvSpPr>
        <p:spPr>
          <a:xfrm>
            <a:off x="5341047" y="1326883"/>
            <a:ext cx="1550480" cy="307777"/>
          </a:xfrm>
          <a:prstGeom prst="rect">
            <a:avLst/>
          </a:prstGeom>
          <a:noFill/>
        </p:spPr>
        <p:txBody>
          <a:bodyPr wrap="square" rtlCol="0">
            <a:spAutoFit/>
          </a:bodyPr>
          <a:lstStyle/>
          <a:p>
            <a:pPr algn="ctr"/>
            <a:r>
              <a:rPr lang="en-US" sz="1400" b="1" dirty="0">
                <a:solidFill>
                  <a:schemeClr val="tx1">
                    <a:lumMod val="75000"/>
                    <a:lumOff val="25000"/>
                  </a:schemeClr>
                </a:solidFill>
                <a:latin typeface="Heebo" pitchFamily="2" charset="-79"/>
                <a:cs typeface="Heebo" pitchFamily="2" charset="-79"/>
              </a:rPr>
              <a:t>FRAQUEZAS</a:t>
            </a:r>
          </a:p>
        </p:txBody>
      </p:sp>
      <p:sp>
        <p:nvSpPr>
          <p:cNvPr id="33" name="TextBox 64">
            <a:extLst>
              <a:ext uri="{FF2B5EF4-FFF2-40B4-BE49-F238E27FC236}">
                <a16:creationId xmlns:a16="http://schemas.microsoft.com/office/drawing/2014/main" id="{D5D3A1E3-EF55-A872-5447-E5A51458BCBC}"/>
              </a:ext>
            </a:extLst>
          </p:cNvPr>
          <p:cNvSpPr txBox="1"/>
          <p:nvPr/>
        </p:nvSpPr>
        <p:spPr>
          <a:xfrm>
            <a:off x="5059672" y="1688113"/>
            <a:ext cx="2138123" cy="900246"/>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tx1">
                    <a:lumMod val="75000"/>
                    <a:lumOff val="25000"/>
                  </a:schemeClr>
                </a:solidFill>
                <a:latin typeface="Heebo" pitchFamily="2" charset="-79"/>
                <a:cs typeface="Heebo" pitchFamily="2" charset="-79"/>
              </a:rPr>
              <a:t>Lorem ipsum dolor sit </a:t>
            </a:r>
            <a:r>
              <a:rPr lang="en-US" sz="1050" dirty="0" err="1">
                <a:solidFill>
                  <a:schemeClr val="tx1">
                    <a:lumMod val="75000"/>
                    <a:lumOff val="25000"/>
                  </a:schemeClr>
                </a:solidFill>
                <a:latin typeface="Heebo" pitchFamily="2" charset="-79"/>
                <a:cs typeface="Heebo" pitchFamily="2" charset="-79"/>
              </a:rPr>
              <a:t>amet</a:t>
            </a:r>
            <a:r>
              <a:rPr lang="en-US" sz="1050" dirty="0">
                <a:solidFill>
                  <a:schemeClr val="tx1">
                    <a:lumMod val="75000"/>
                    <a:lumOff val="25000"/>
                  </a:schemeClr>
                </a:solidFill>
                <a:latin typeface="Heebo" pitchFamily="2" charset="-79"/>
                <a:cs typeface="Heebo" pitchFamily="2" charset="-79"/>
              </a:rPr>
              <a:t>, </a:t>
            </a:r>
            <a:r>
              <a:rPr lang="en-US" sz="1050" dirty="0" err="1">
                <a:solidFill>
                  <a:schemeClr val="tx1">
                    <a:lumMod val="75000"/>
                    <a:lumOff val="25000"/>
                  </a:schemeClr>
                </a:solidFill>
                <a:latin typeface="Heebo" pitchFamily="2" charset="-79"/>
                <a:cs typeface="Heebo" pitchFamily="2" charset="-79"/>
              </a:rPr>
              <a:t>consectetur</a:t>
            </a:r>
            <a:r>
              <a:rPr lang="en-US" sz="1050" dirty="0">
                <a:solidFill>
                  <a:schemeClr val="tx1">
                    <a:lumMod val="75000"/>
                    <a:lumOff val="25000"/>
                  </a:schemeClr>
                </a:solidFill>
                <a:latin typeface="Heebo" pitchFamily="2" charset="-79"/>
                <a:cs typeface="Heebo" pitchFamily="2" charset="-79"/>
              </a:rPr>
              <a:t> </a:t>
            </a:r>
            <a:r>
              <a:rPr lang="en-US" sz="1050" dirty="0" err="1">
                <a:solidFill>
                  <a:schemeClr val="tx1">
                    <a:lumMod val="75000"/>
                    <a:lumOff val="25000"/>
                  </a:schemeClr>
                </a:solidFill>
                <a:latin typeface="Heebo" pitchFamily="2" charset="-79"/>
                <a:cs typeface="Heebo" pitchFamily="2" charset="-79"/>
              </a:rPr>
              <a:t>adipiscing</a:t>
            </a:r>
            <a:r>
              <a:rPr lang="en-US" sz="1050" dirty="0">
                <a:solidFill>
                  <a:schemeClr val="tx1">
                    <a:lumMod val="75000"/>
                    <a:lumOff val="25000"/>
                  </a:schemeClr>
                </a:solidFill>
                <a:latin typeface="Heebo" pitchFamily="2" charset="-79"/>
                <a:cs typeface="Heebo" pitchFamily="2" charset="-79"/>
              </a:rPr>
              <a:t> </a:t>
            </a:r>
            <a:r>
              <a:rPr lang="en-US" sz="1050" dirty="0" err="1">
                <a:solidFill>
                  <a:schemeClr val="tx1">
                    <a:lumMod val="75000"/>
                    <a:lumOff val="25000"/>
                  </a:schemeClr>
                </a:solidFill>
                <a:latin typeface="Heebo" pitchFamily="2" charset="-79"/>
                <a:cs typeface="Heebo" pitchFamily="2" charset="-79"/>
              </a:rPr>
              <a:t>elit</a:t>
            </a:r>
            <a:r>
              <a:rPr lang="en-US" sz="1050" dirty="0">
                <a:solidFill>
                  <a:schemeClr val="tx1">
                    <a:lumMod val="75000"/>
                    <a:lumOff val="25000"/>
                  </a:schemeClr>
                </a:solidFill>
                <a:latin typeface="Heebo" pitchFamily="2" charset="-79"/>
                <a:cs typeface="Heebo" pitchFamily="2" charset="-79"/>
              </a:rPr>
              <a:t>.</a:t>
            </a:r>
          </a:p>
          <a:p>
            <a:pPr marL="171450" indent="-171450">
              <a:buFont typeface="Arial" panose="020B0604020202020204" pitchFamily="34" charset="0"/>
              <a:buChar char="•"/>
            </a:pPr>
            <a:endParaRPr lang="en-US" sz="1050" dirty="0">
              <a:solidFill>
                <a:schemeClr val="tx1">
                  <a:lumMod val="75000"/>
                  <a:lumOff val="25000"/>
                </a:schemeClr>
              </a:solidFill>
              <a:latin typeface="Heebo" pitchFamily="2" charset="-79"/>
              <a:cs typeface="Heebo" pitchFamily="2" charset="-79"/>
            </a:endParaRPr>
          </a:p>
          <a:p>
            <a:pPr marL="171450" indent="-171450">
              <a:buFont typeface="Arial" panose="020B0604020202020204" pitchFamily="34" charset="0"/>
              <a:buChar char="•"/>
            </a:pPr>
            <a:r>
              <a:rPr lang="en-US" sz="1050" dirty="0">
                <a:solidFill>
                  <a:schemeClr val="tx1">
                    <a:lumMod val="75000"/>
                    <a:lumOff val="25000"/>
                  </a:schemeClr>
                </a:solidFill>
                <a:latin typeface="Heebo" pitchFamily="2" charset="-79"/>
                <a:cs typeface="Heebo" pitchFamily="2" charset="-79"/>
              </a:rPr>
              <a:t>Lorem ipsum dolor sit </a:t>
            </a:r>
            <a:r>
              <a:rPr lang="en-US" sz="1050" dirty="0" err="1">
                <a:solidFill>
                  <a:schemeClr val="tx1">
                    <a:lumMod val="75000"/>
                    <a:lumOff val="25000"/>
                  </a:schemeClr>
                </a:solidFill>
                <a:latin typeface="Heebo" pitchFamily="2" charset="-79"/>
                <a:cs typeface="Heebo" pitchFamily="2" charset="-79"/>
              </a:rPr>
              <a:t>amet</a:t>
            </a:r>
            <a:r>
              <a:rPr lang="en-US" sz="1050" dirty="0">
                <a:solidFill>
                  <a:schemeClr val="tx1">
                    <a:lumMod val="75000"/>
                    <a:lumOff val="25000"/>
                  </a:schemeClr>
                </a:solidFill>
                <a:latin typeface="Heebo" pitchFamily="2" charset="-79"/>
                <a:cs typeface="Heebo" pitchFamily="2" charset="-79"/>
              </a:rPr>
              <a:t>, </a:t>
            </a:r>
            <a:r>
              <a:rPr lang="en-US" sz="1050" dirty="0" err="1">
                <a:solidFill>
                  <a:schemeClr val="tx1">
                    <a:lumMod val="75000"/>
                    <a:lumOff val="25000"/>
                  </a:schemeClr>
                </a:solidFill>
                <a:latin typeface="Heebo" pitchFamily="2" charset="-79"/>
                <a:cs typeface="Heebo" pitchFamily="2" charset="-79"/>
              </a:rPr>
              <a:t>consectetur</a:t>
            </a:r>
            <a:r>
              <a:rPr lang="en-US" sz="1050" dirty="0">
                <a:solidFill>
                  <a:schemeClr val="tx1">
                    <a:lumMod val="75000"/>
                    <a:lumOff val="25000"/>
                  </a:schemeClr>
                </a:solidFill>
                <a:latin typeface="Heebo" pitchFamily="2" charset="-79"/>
                <a:cs typeface="Heebo" pitchFamily="2" charset="-79"/>
              </a:rPr>
              <a:t> </a:t>
            </a:r>
            <a:r>
              <a:rPr lang="en-US" sz="1050" dirty="0" err="1">
                <a:solidFill>
                  <a:schemeClr val="tx1">
                    <a:lumMod val="75000"/>
                    <a:lumOff val="25000"/>
                  </a:schemeClr>
                </a:solidFill>
                <a:latin typeface="Heebo" pitchFamily="2" charset="-79"/>
                <a:cs typeface="Heebo" pitchFamily="2" charset="-79"/>
              </a:rPr>
              <a:t>adipiscing</a:t>
            </a:r>
            <a:r>
              <a:rPr lang="en-US" sz="1050" dirty="0">
                <a:solidFill>
                  <a:schemeClr val="tx1">
                    <a:lumMod val="75000"/>
                    <a:lumOff val="25000"/>
                  </a:schemeClr>
                </a:solidFill>
                <a:latin typeface="Heebo" pitchFamily="2" charset="-79"/>
                <a:cs typeface="Heebo" pitchFamily="2" charset="-79"/>
              </a:rPr>
              <a:t> </a:t>
            </a:r>
            <a:r>
              <a:rPr lang="en-US" sz="1050" dirty="0" err="1">
                <a:solidFill>
                  <a:schemeClr val="tx1">
                    <a:lumMod val="75000"/>
                    <a:lumOff val="25000"/>
                  </a:schemeClr>
                </a:solidFill>
                <a:latin typeface="Heebo" pitchFamily="2" charset="-79"/>
                <a:cs typeface="Heebo" pitchFamily="2" charset="-79"/>
              </a:rPr>
              <a:t>elit</a:t>
            </a:r>
            <a:r>
              <a:rPr lang="en-US" sz="1050" dirty="0">
                <a:solidFill>
                  <a:schemeClr val="tx1">
                    <a:lumMod val="75000"/>
                    <a:lumOff val="25000"/>
                  </a:schemeClr>
                </a:solidFill>
                <a:latin typeface="Heebo" pitchFamily="2" charset="-79"/>
                <a:cs typeface="Heebo" pitchFamily="2" charset="-79"/>
              </a:rPr>
              <a:t>.</a:t>
            </a:r>
          </a:p>
        </p:txBody>
      </p:sp>
      <p:sp>
        <p:nvSpPr>
          <p:cNvPr id="34" name="TextBox 64">
            <a:extLst>
              <a:ext uri="{FF2B5EF4-FFF2-40B4-BE49-F238E27FC236}">
                <a16:creationId xmlns:a16="http://schemas.microsoft.com/office/drawing/2014/main" id="{88A50927-722E-F354-4800-49603C8B6A2E}"/>
              </a:ext>
            </a:extLst>
          </p:cNvPr>
          <p:cNvSpPr txBox="1"/>
          <p:nvPr/>
        </p:nvSpPr>
        <p:spPr>
          <a:xfrm>
            <a:off x="2459924" y="3108058"/>
            <a:ext cx="1807276" cy="307777"/>
          </a:xfrm>
          <a:prstGeom prst="rect">
            <a:avLst/>
          </a:prstGeom>
          <a:noFill/>
        </p:spPr>
        <p:txBody>
          <a:bodyPr wrap="square" rtlCol="0">
            <a:spAutoFit/>
          </a:bodyPr>
          <a:lstStyle/>
          <a:p>
            <a:pPr algn="ctr"/>
            <a:r>
              <a:rPr lang="en-US" sz="1400" b="1" dirty="0">
                <a:solidFill>
                  <a:schemeClr val="tx1">
                    <a:lumMod val="75000"/>
                    <a:lumOff val="25000"/>
                  </a:schemeClr>
                </a:solidFill>
                <a:latin typeface="Heebo" pitchFamily="2" charset="-79"/>
                <a:cs typeface="Heebo" pitchFamily="2" charset="-79"/>
              </a:rPr>
              <a:t>OPORTUNIDADES</a:t>
            </a:r>
          </a:p>
        </p:txBody>
      </p:sp>
      <p:sp>
        <p:nvSpPr>
          <p:cNvPr id="35" name="TextBox 64">
            <a:extLst>
              <a:ext uri="{FF2B5EF4-FFF2-40B4-BE49-F238E27FC236}">
                <a16:creationId xmlns:a16="http://schemas.microsoft.com/office/drawing/2014/main" id="{E2496496-095E-4540-48DF-B67B180B1B9D}"/>
              </a:ext>
            </a:extLst>
          </p:cNvPr>
          <p:cNvSpPr txBox="1"/>
          <p:nvPr/>
        </p:nvSpPr>
        <p:spPr>
          <a:xfrm>
            <a:off x="2306947" y="3469288"/>
            <a:ext cx="2138123" cy="900246"/>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tx1">
                    <a:lumMod val="75000"/>
                    <a:lumOff val="25000"/>
                  </a:schemeClr>
                </a:solidFill>
                <a:latin typeface="Heebo" pitchFamily="2" charset="-79"/>
                <a:cs typeface="Heebo" pitchFamily="2" charset="-79"/>
              </a:rPr>
              <a:t>Lorem ipsum dolor sit </a:t>
            </a:r>
            <a:r>
              <a:rPr lang="en-US" sz="1050" dirty="0" err="1">
                <a:solidFill>
                  <a:schemeClr val="tx1">
                    <a:lumMod val="75000"/>
                    <a:lumOff val="25000"/>
                  </a:schemeClr>
                </a:solidFill>
                <a:latin typeface="Heebo" pitchFamily="2" charset="-79"/>
                <a:cs typeface="Heebo" pitchFamily="2" charset="-79"/>
              </a:rPr>
              <a:t>amet</a:t>
            </a:r>
            <a:r>
              <a:rPr lang="en-US" sz="1050" dirty="0">
                <a:solidFill>
                  <a:schemeClr val="tx1">
                    <a:lumMod val="75000"/>
                    <a:lumOff val="25000"/>
                  </a:schemeClr>
                </a:solidFill>
                <a:latin typeface="Heebo" pitchFamily="2" charset="-79"/>
                <a:cs typeface="Heebo" pitchFamily="2" charset="-79"/>
              </a:rPr>
              <a:t>, </a:t>
            </a:r>
            <a:r>
              <a:rPr lang="en-US" sz="1050" dirty="0" err="1">
                <a:solidFill>
                  <a:schemeClr val="tx1">
                    <a:lumMod val="75000"/>
                    <a:lumOff val="25000"/>
                  </a:schemeClr>
                </a:solidFill>
                <a:latin typeface="Heebo" pitchFamily="2" charset="-79"/>
                <a:cs typeface="Heebo" pitchFamily="2" charset="-79"/>
              </a:rPr>
              <a:t>consectetur</a:t>
            </a:r>
            <a:r>
              <a:rPr lang="en-US" sz="1050" dirty="0">
                <a:solidFill>
                  <a:schemeClr val="tx1">
                    <a:lumMod val="75000"/>
                    <a:lumOff val="25000"/>
                  </a:schemeClr>
                </a:solidFill>
                <a:latin typeface="Heebo" pitchFamily="2" charset="-79"/>
                <a:cs typeface="Heebo" pitchFamily="2" charset="-79"/>
              </a:rPr>
              <a:t> </a:t>
            </a:r>
            <a:r>
              <a:rPr lang="en-US" sz="1050" dirty="0" err="1">
                <a:solidFill>
                  <a:schemeClr val="tx1">
                    <a:lumMod val="75000"/>
                    <a:lumOff val="25000"/>
                  </a:schemeClr>
                </a:solidFill>
                <a:latin typeface="Heebo" pitchFamily="2" charset="-79"/>
                <a:cs typeface="Heebo" pitchFamily="2" charset="-79"/>
              </a:rPr>
              <a:t>adipiscing</a:t>
            </a:r>
            <a:r>
              <a:rPr lang="en-US" sz="1050" dirty="0">
                <a:solidFill>
                  <a:schemeClr val="tx1">
                    <a:lumMod val="75000"/>
                    <a:lumOff val="25000"/>
                  </a:schemeClr>
                </a:solidFill>
                <a:latin typeface="Heebo" pitchFamily="2" charset="-79"/>
                <a:cs typeface="Heebo" pitchFamily="2" charset="-79"/>
              </a:rPr>
              <a:t> </a:t>
            </a:r>
            <a:r>
              <a:rPr lang="en-US" sz="1050" dirty="0" err="1">
                <a:solidFill>
                  <a:schemeClr val="tx1">
                    <a:lumMod val="75000"/>
                    <a:lumOff val="25000"/>
                  </a:schemeClr>
                </a:solidFill>
                <a:latin typeface="Heebo" pitchFamily="2" charset="-79"/>
                <a:cs typeface="Heebo" pitchFamily="2" charset="-79"/>
              </a:rPr>
              <a:t>elit</a:t>
            </a:r>
            <a:r>
              <a:rPr lang="en-US" sz="1050" dirty="0">
                <a:solidFill>
                  <a:schemeClr val="tx1">
                    <a:lumMod val="75000"/>
                    <a:lumOff val="25000"/>
                  </a:schemeClr>
                </a:solidFill>
                <a:latin typeface="Heebo" pitchFamily="2" charset="-79"/>
                <a:cs typeface="Heebo" pitchFamily="2" charset="-79"/>
              </a:rPr>
              <a:t>.</a:t>
            </a:r>
          </a:p>
          <a:p>
            <a:pPr marL="171450" indent="-171450">
              <a:buFont typeface="Arial" panose="020B0604020202020204" pitchFamily="34" charset="0"/>
              <a:buChar char="•"/>
            </a:pPr>
            <a:endParaRPr lang="en-US" sz="1050" dirty="0">
              <a:solidFill>
                <a:schemeClr val="tx1">
                  <a:lumMod val="75000"/>
                  <a:lumOff val="25000"/>
                </a:schemeClr>
              </a:solidFill>
              <a:latin typeface="Heebo" pitchFamily="2" charset="-79"/>
              <a:cs typeface="Heebo" pitchFamily="2" charset="-79"/>
            </a:endParaRPr>
          </a:p>
          <a:p>
            <a:pPr marL="171450" indent="-171450">
              <a:buFont typeface="Arial" panose="020B0604020202020204" pitchFamily="34" charset="0"/>
              <a:buChar char="•"/>
            </a:pPr>
            <a:r>
              <a:rPr lang="en-US" sz="1050" dirty="0">
                <a:solidFill>
                  <a:schemeClr val="tx1">
                    <a:lumMod val="75000"/>
                    <a:lumOff val="25000"/>
                  </a:schemeClr>
                </a:solidFill>
                <a:latin typeface="Heebo" pitchFamily="2" charset="-79"/>
                <a:cs typeface="Heebo" pitchFamily="2" charset="-79"/>
              </a:rPr>
              <a:t>Lorem ipsum dolor sit </a:t>
            </a:r>
            <a:r>
              <a:rPr lang="en-US" sz="1050" dirty="0" err="1">
                <a:solidFill>
                  <a:schemeClr val="tx1">
                    <a:lumMod val="75000"/>
                    <a:lumOff val="25000"/>
                  </a:schemeClr>
                </a:solidFill>
                <a:latin typeface="Heebo" pitchFamily="2" charset="-79"/>
                <a:cs typeface="Heebo" pitchFamily="2" charset="-79"/>
              </a:rPr>
              <a:t>amet</a:t>
            </a:r>
            <a:r>
              <a:rPr lang="en-US" sz="1050" dirty="0">
                <a:solidFill>
                  <a:schemeClr val="tx1">
                    <a:lumMod val="75000"/>
                    <a:lumOff val="25000"/>
                  </a:schemeClr>
                </a:solidFill>
                <a:latin typeface="Heebo" pitchFamily="2" charset="-79"/>
                <a:cs typeface="Heebo" pitchFamily="2" charset="-79"/>
              </a:rPr>
              <a:t>, </a:t>
            </a:r>
            <a:r>
              <a:rPr lang="en-US" sz="1050" dirty="0" err="1">
                <a:solidFill>
                  <a:schemeClr val="tx1">
                    <a:lumMod val="75000"/>
                    <a:lumOff val="25000"/>
                  </a:schemeClr>
                </a:solidFill>
                <a:latin typeface="Heebo" pitchFamily="2" charset="-79"/>
                <a:cs typeface="Heebo" pitchFamily="2" charset="-79"/>
              </a:rPr>
              <a:t>consectetur</a:t>
            </a:r>
            <a:r>
              <a:rPr lang="en-US" sz="1050" dirty="0">
                <a:solidFill>
                  <a:schemeClr val="tx1">
                    <a:lumMod val="75000"/>
                    <a:lumOff val="25000"/>
                  </a:schemeClr>
                </a:solidFill>
                <a:latin typeface="Heebo" pitchFamily="2" charset="-79"/>
                <a:cs typeface="Heebo" pitchFamily="2" charset="-79"/>
              </a:rPr>
              <a:t> </a:t>
            </a:r>
            <a:r>
              <a:rPr lang="en-US" sz="1050" dirty="0" err="1">
                <a:solidFill>
                  <a:schemeClr val="tx1">
                    <a:lumMod val="75000"/>
                    <a:lumOff val="25000"/>
                  </a:schemeClr>
                </a:solidFill>
                <a:latin typeface="Heebo" pitchFamily="2" charset="-79"/>
                <a:cs typeface="Heebo" pitchFamily="2" charset="-79"/>
              </a:rPr>
              <a:t>adipiscing</a:t>
            </a:r>
            <a:r>
              <a:rPr lang="en-US" sz="1050" dirty="0">
                <a:solidFill>
                  <a:schemeClr val="tx1">
                    <a:lumMod val="75000"/>
                    <a:lumOff val="25000"/>
                  </a:schemeClr>
                </a:solidFill>
                <a:latin typeface="Heebo" pitchFamily="2" charset="-79"/>
                <a:cs typeface="Heebo" pitchFamily="2" charset="-79"/>
              </a:rPr>
              <a:t> </a:t>
            </a:r>
            <a:r>
              <a:rPr lang="en-US" sz="1050" dirty="0" err="1">
                <a:solidFill>
                  <a:schemeClr val="tx1">
                    <a:lumMod val="75000"/>
                    <a:lumOff val="25000"/>
                  </a:schemeClr>
                </a:solidFill>
                <a:latin typeface="Heebo" pitchFamily="2" charset="-79"/>
                <a:cs typeface="Heebo" pitchFamily="2" charset="-79"/>
              </a:rPr>
              <a:t>elit</a:t>
            </a:r>
            <a:r>
              <a:rPr lang="en-US" sz="1050" dirty="0">
                <a:solidFill>
                  <a:schemeClr val="tx1">
                    <a:lumMod val="75000"/>
                    <a:lumOff val="25000"/>
                  </a:schemeClr>
                </a:solidFill>
                <a:latin typeface="Heebo" pitchFamily="2" charset="-79"/>
                <a:cs typeface="Heebo" pitchFamily="2" charset="-79"/>
              </a:rPr>
              <a:t>.</a:t>
            </a:r>
          </a:p>
        </p:txBody>
      </p:sp>
      <p:sp>
        <p:nvSpPr>
          <p:cNvPr id="36" name="TextBox 64">
            <a:extLst>
              <a:ext uri="{FF2B5EF4-FFF2-40B4-BE49-F238E27FC236}">
                <a16:creationId xmlns:a16="http://schemas.microsoft.com/office/drawing/2014/main" id="{23BE6727-74B6-7B03-B1EF-D89E9AF9A338}"/>
              </a:ext>
            </a:extLst>
          </p:cNvPr>
          <p:cNvSpPr txBox="1"/>
          <p:nvPr/>
        </p:nvSpPr>
        <p:spPr>
          <a:xfrm>
            <a:off x="5341047" y="3108058"/>
            <a:ext cx="1550480" cy="307777"/>
          </a:xfrm>
          <a:prstGeom prst="rect">
            <a:avLst/>
          </a:prstGeom>
          <a:noFill/>
        </p:spPr>
        <p:txBody>
          <a:bodyPr wrap="square" rtlCol="0">
            <a:spAutoFit/>
          </a:bodyPr>
          <a:lstStyle/>
          <a:p>
            <a:pPr algn="ctr"/>
            <a:r>
              <a:rPr lang="en-US" sz="1400" b="1" dirty="0">
                <a:solidFill>
                  <a:schemeClr val="tx1">
                    <a:lumMod val="75000"/>
                    <a:lumOff val="25000"/>
                  </a:schemeClr>
                </a:solidFill>
                <a:latin typeface="Heebo" pitchFamily="2" charset="-79"/>
                <a:cs typeface="Heebo" pitchFamily="2" charset="-79"/>
              </a:rPr>
              <a:t>AMEAÇAS</a:t>
            </a:r>
          </a:p>
        </p:txBody>
      </p:sp>
      <p:sp>
        <p:nvSpPr>
          <p:cNvPr id="37" name="TextBox 64">
            <a:extLst>
              <a:ext uri="{FF2B5EF4-FFF2-40B4-BE49-F238E27FC236}">
                <a16:creationId xmlns:a16="http://schemas.microsoft.com/office/drawing/2014/main" id="{B88FFD32-5790-B1A3-2954-544ED803442B}"/>
              </a:ext>
            </a:extLst>
          </p:cNvPr>
          <p:cNvSpPr txBox="1"/>
          <p:nvPr/>
        </p:nvSpPr>
        <p:spPr>
          <a:xfrm>
            <a:off x="5059672" y="3469288"/>
            <a:ext cx="2138123" cy="900246"/>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tx1">
                    <a:lumMod val="75000"/>
                    <a:lumOff val="25000"/>
                  </a:schemeClr>
                </a:solidFill>
                <a:latin typeface="Heebo" pitchFamily="2" charset="-79"/>
                <a:cs typeface="Heebo" pitchFamily="2" charset="-79"/>
              </a:rPr>
              <a:t>Lorem ipsum dolor sit </a:t>
            </a:r>
            <a:r>
              <a:rPr lang="en-US" sz="1050" dirty="0" err="1">
                <a:solidFill>
                  <a:schemeClr val="tx1">
                    <a:lumMod val="75000"/>
                    <a:lumOff val="25000"/>
                  </a:schemeClr>
                </a:solidFill>
                <a:latin typeface="Heebo" pitchFamily="2" charset="-79"/>
                <a:cs typeface="Heebo" pitchFamily="2" charset="-79"/>
              </a:rPr>
              <a:t>amet</a:t>
            </a:r>
            <a:r>
              <a:rPr lang="en-US" sz="1050" dirty="0">
                <a:solidFill>
                  <a:schemeClr val="tx1">
                    <a:lumMod val="75000"/>
                    <a:lumOff val="25000"/>
                  </a:schemeClr>
                </a:solidFill>
                <a:latin typeface="Heebo" pitchFamily="2" charset="-79"/>
                <a:cs typeface="Heebo" pitchFamily="2" charset="-79"/>
              </a:rPr>
              <a:t>, </a:t>
            </a:r>
            <a:r>
              <a:rPr lang="en-US" sz="1050" dirty="0" err="1">
                <a:solidFill>
                  <a:schemeClr val="tx1">
                    <a:lumMod val="75000"/>
                    <a:lumOff val="25000"/>
                  </a:schemeClr>
                </a:solidFill>
                <a:latin typeface="Heebo" pitchFamily="2" charset="-79"/>
                <a:cs typeface="Heebo" pitchFamily="2" charset="-79"/>
              </a:rPr>
              <a:t>consectetur</a:t>
            </a:r>
            <a:r>
              <a:rPr lang="en-US" sz="1050" dirty="0">
                <a:solidFill>
                  <a:schemeClr val="tx1">
                    <a:lumMod val="75000"/>
                    <a:lumOff val="25000"/>
                  </a:schemeClr>
                </a:solidFill>
                <a:latin typeface="Heebo" pitchFamily="2" charset="-79"/>
                <a:cs typeface="Heebo" pitchFamily="2" charset="-79"/>
              </a:rPr>
              <a:t> </a:t>
            </a:r>
            <a:r>
              <a:rPr lang="en-US" sz="1050" dirty="0" err="1">
                <a:solidFill>
                  <a:schemeClr val="tx1">
                    <a:lumMod val="75000"/>
                    <a:lumOff val="25000"/>
                  </a:schemeClr>
                </a:solidFill>
                <a:latin typeface="Heebo" pitchFamily="2" charset="-79"/>
                <a:cs typeface="Heebo" pitchFamily="2" charset="-79"/>
              </a:rPr>
              <a:t>adipiscing</a:t>
            </a:r>
            <a:r>
              <a:rPr lang="en-US" sz="1050" dirty="0">
                <a:solidFill>
                  <a:schemeClr val="tx1">
                    <a:lumMod val="75000"/>
                    <a:lumOff val="25000"/>
                  </a:schemeClr>
                </a:solidFill>
                <a:latin typeface="Heebo" pitchFamily="2" charset="-79"/>
                <a:cs typeface="Heebo" pitchFamily="2" charset="-79"/>
              </a:rPr>
              <a:t> </a:t>
            </a:r>
            <a:r>
              <a:rPr lang="en-US" sz="1050" dirty="0" err="1">
                <a:solidFill>
                  <a:schemeClr val="tx1">
                    <a:lumMod val="75000"/>
                    <a:lumOff val="25000"/>
                  </a:schemeClr>
                </a:solidFill>
                <a:latin typeface="Heebo" pitchFamily="2" charset="-79"/>
                <a:cs typeface="Heebo" pitchFamily="2" charset="-79"/>
              </a:rPr>
              <a:t>elit</a:t>
            </a:r>
            <a:r>
              <a:rPr lang="en-US" sz="1050" dirty="0">
                <a:solidFill>
                  <a:schemeClr val="tx1">
                    <a:lumMod val="75000"/>
                    <a:lumOff val="25000"/>
                  </a:schemeClr>
                </a:solidFill>
                <a:latin typeface="Heebo" pitchFamily="2" charset="-79"/>
                <a:cs typeface="Heebo" pitchFamily="2" charset="-79"/>
              </a:rPr>
              <a:t>.</a:t>
            </a:r>
          </a:p>
          <a:p>
            <a:pPr marL="171450" indent="-171450">
              <a:buFont typeface="Arial" panose="020B0604020202020204" pitchFamily="34" charset="0"/>
              <a:buChar char="•"/>
            </a:pPr>
            <a:endParaRPr lang="en-US" sz="1050" dirty="0">
              <a:solidFill>
                <a:schemeClr val="tx1">
                  <a:lumMod val="75000"/>
                  <a:lumOff val="25000"/>
                </a:schemeClr>
              </a:solidFill>
              <a:latin typeface="Heebo" pitchFamily="2" charset="-79"/>
              <a:cs typeface="Heebo" pitchFamily="2" charset="-79"/>
            </a:endParaRPr>
          </a:p>
          <a:p>
            <a:pPr marL="171450" indent="-171450">
              <a:buFont typeface="Arial" panose="020B0604020202020204" pitchFamily="34" charset="0"/>
              <a:buChar char="•"/>
            </a:pPr>
            <a:r>
              <a:rPr lang="en-US" sz="1050" dirty="0">
                <a:solidFill>
                  <a:schemeClr val="tx1">
                    <a:lumMod val="75000"/>
                    <a:lumOff val="25000"/>
                  </a:schemeClr>
                </a:solidFill>
                <a:latin typeface="Heebo" pitchFamily="2" charset="-79"/>
                <a:cs typeface="Heebo" pitchFamily="2" charset="-79"/>
              </a:rPr>
              <a:t>Lorem ipsum dolor sit </a:t>
            </a:r>
            <a:r>
              <a:rPr lang="en-US" sz="1050" dirty="0" err="1">
                <a:solidFill>
                  <a:schemeClr val="tx1">
                    <a:lumMod val="75000"/>
                    <a:lumOff val="25000"/>
                  </a:schemeClr>
                </a:solidFill>
                <a:latin typeface="Heebo" pitchFamily="2" charset="-79"/>
                <a:cs typeface="Heebo" pitchFamily="2" charset="-79"/>
              </a:rPr>
              <a:t>amet</a:t>
            </a:r>
            <a:r>
              <a:rPr lang="en-US" sz="1050" dirty="0">
                <a:solidFill>
                  <a:schemeClr val="tx1">
                    <a:lumMod val="75000"/>
                    <a:lumOff val="25000"/>
                  </a:schemeClr>
                </a:solidFill>
                <a:latin typeface="Heebo" pitchFamily="2" charset="-79"/>
                <a:cs typeface="Heebo" pitchFamily="2" charset="-79"/>
              </a:rPr>
              <a:t>, </a:t>
            </a:r>
            <a:r>
              <a:rPr lang="en-US" sz="1050" dirty="0" err="1">
                <a:solidFill>
                  <a:schemeClr val="tx1">
                    <a:lumMod val="75000"/>
                    <a:lumOff val="25000"/>
                  </a:schemeClr>
                </a:solidFill>
                <a:latin typeface="Heebo" pitchFamily="2" charset="-79"/>
                <a:cs typeface="Heebo" pitchFamily="2" charset="-79"/>
              </a:rPr>
              <a:t>consectetur</a:t>
            </a:r>
            <a:r>
              <a:rPr lang="en-US" sz="1050" dirty="0">
                <a:solidFill>
                  <a:schemeClr val="tx1">
                    <a:lumMod val="75000"/>
                    <a:lumOff val="25000"/>
                  </a:schemeClr>
                </a:solidFill>
                <a:latin typeface="Heebo" pitchFamily="2" charset="-79"/>
                <a:cs typeface="Heebo" pitchFamily="2" charset="-79"/>
              </a:rPr>
              <a:t> </a:t>
            </a:r>
            <a:r>
              <a:rPr lang="en-US" sz="1050" dirty="0" err="1">
                <a:solidFill>
                  <a:schemeClr val="tx1">
                    <a:lumMod val="75000"/>
                    <a:lumOff val="25000"/>
                  </a:schemeClr>
                </a:solidFill>
                <a:latin typeface="Heebo" pitchFamily="2" charset="-79"/>
                <a:cs typeface="Heebo" pitchFamily="2" charset="-79"/>
              </a:rPr>
              <a:t>adipiscing</a:t>
            </a:r>
            <a:r>
              <a:rPr lang="en-US" sz="1050" dirty="0">
                <a:solidFill>
                  <a:schemeClr val="tx1">
                    <a:lumMod val="75000"/>
                    <a:lumOff val="25000"/>
                  </a:schemeClr>
                </a:solidFill>
                <a:latin typeface="Heebo" pitchFamily="2" charset="-79"/>
                <a:cs typeface="Heebo" pitchFamily="2" charset="-79"/>
              </a:rPr>
              <a:t> </a:t>
            </a:r>
            <a:r>
              <a:rPr lang="en-US" sz="1050" dirty="0" err="1">
                <a:solidFill>
                  <a:schemeClr val="tx1">
                    <a:lumMod val="75000"/>
                    <a:lumOff val="25000"/>
                  </a:schemeClr>
                </a:solidFill>
                <a:latin typeface="Heebo" pitchFamily="2" charset="-79"/>
                <a:cs typeface="Heebo" pitchFamily="2" charset="-79"/>
              </a:rPr>
              <a:t>elit</a:t>
            </a:r>
            <a:r>
              <a:rPr lang="en-US" sz="1050" dirty="0">
                <a:solidFill>
                  <a:schemeClr val="tx1">
                    <a:lumMod val="75000"/>
                    <a:lumOff val="25000"/>
                  </a:schemeClr>
                </a:solidFill>
                <a:latin typeface="Heebo" pitchFamily="2" charset="-79"/>
                <a:cs typeface="Heebo" pitchFamily="2" charset="-79"/>
              </a:rPr>
              <a:t>.</a:t>
            </a:r>
          </a:p>
        </p:txBody>
      </p:sp>
    </p:spTree>
    <p:extLst>
      <p:ext uri="{BB962C8B-B14F-4D97-AF65-F5344CB8AC3E}">
        <p14:creationId xmlns:p14="http://schemas.microsoft.com/office/powerpoint/2010/main" val="359954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2" grpId="0"/>
      <p:bldP spid="33" grpId="0"/>
      <p:bldP spid="34" grpId="0"/>
      <p:bldP spid="35" grpId="0"/>
      <p:bldP spid="36" grpId="0"/>
      <p:bldP spid="3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0CADD6D-14E4-48F0-AEF3-BE8709BE6357}"/>
              </a:ext>
            </a:extLst>
          </p:cNvPr>
          <p:cNvSpPr/>
          <p:nvPr/>
        </p:nvSpPr>
        <p:spPr>
          <a:xfrm rot="16200000">
            <a:off x="914963" y="2361141"/>
            <a:ext cx="2316676" cy="318549"/>
          </a:xfrm>
          <a:prstGeom prst="rect">
            <a:avLst/>
          </a:prstGeom>
        </p:spPr>
        <p:txBody>
          <a:bodyPr wrap="square">
            <a:spAutoFit/>
          </a:bodyPr>
          <a:lstStyle/>
          <a:p>
            <a:pPr algn="ctr">
              <a:lnSpc>
                <a:spcPct val="130000"/>
              </a:lnSpc>
            </a:pPr>
            <a:r>
              <a:rPr lang="pt-BR" sz="1200" dirty="0">
                <a:solidFill>
                  <a:schemeClr val="tx1">
                    <a:lumMod val="75000"/>
                    <a:lumOff val="25000"/>
                  </a:schemeClr>
                </a:solidFill>
                <a:latin typeface="Heebo" pitchFamily="2" charset="-79"/>
                <a:cs typeface="Heebo" pitchFamily="2" charset="-79"/>
              </a:rPr>
              <a:t>item escrito aqui</a:t>
            </a:r>
          </a:p>
        </p:txBody>
      </p:sp>
      <p:grpSp>
        <p:nvGrpSpPr>
          <p:cNvPr id="45" name="Agrupar 44">
            <a:extLst>
              <a:ext uri="{FF2B5EF4-FFF2-40B4-BE49-F238E27FC236}">
                <a16:creationId xmlns:a16="http://schemas.microsoft.com/office/drawing/2014/main" id="{AA749413-39F7-73C9-7D14-84159F71E5C9}"/>
              </a:ext>
            </a:extLst>
          </p:cNvPr>
          <p:cNvGrpSpPr/>
          <p:nvPr/>
        </p:nvGrpSpPr>
        <p:grpSpPr>
          <a:xfrm flipH="1">
            <a:off x="2278899" y="777286"/>
            <a:ext cx="4366614" cy="3405763"/>
            <a:chOff x="2278899" y="777286"/>
            <a:chExt cx="4366614" cy="3405763"/>
          </a:xfrm>
        </p:grpSpPr>
        <p:cxnSp>
          <p:nvCxnSpPr>
            <p:cNvPr id="6" name="Straight Connector 5">
              <a:extLst>
                <a:ext uri="{FF2B5EF4-FFF2-40B4-BE49-F238E27FC236}">
                  <a16:creationId xmlns:a16="http://schemas.microsoft.com/office/drawing/2014/main" id="{C06B2134-4A93-4F9E-A7A9-2766E02F89F1}"/>
                </a:ext>
              </a:extLst>
            </p:cNvPr>
            <p:cNvCxnSpPr>
              <a:cxnSpLocks/>
            </p:cNvCxnSpPr>
            <p:nvPr/>
          </p:nvCxnSpPr>
          <p:spPr>
            <a:xfrm>
              <a:off x="2278899" y="4183049"/>
              <a:ext cx="4366614" cy="0"/>
            </a:xfrm>
            <a:prstGeom prst="line">
              <a:avLst/>
            </a:prstGeom>
            <a:ln w="12700">
              <a:solidFill>
                <a:schemeClr val="tx1"/>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83BFAE5-FD21-44F3-BD15-8479B8DBC0AE}"/>
                </a:ext>
              </a:extLst>
            </p:cNvPr>
            <p:cNvCxnSpPr>
              <a:cxnSpLocks/>
            </p:cNvCxnSpPr>
            <p:nvPr/>
          </p:nvCxnSpPr>
          <p:spPr>
            <a:xfrm>
              <a:off x="6641802" y="777286"/>
              <a:ext cx="0" cy="3403313"/>
            </a:xfrm>
            <a:prstGeom prst="line">
              <a:avLst/>
            </a:prstGeom>
            <a:ln w="12700">
              <a:solidFill>
                <a:schemeClr val="tx1"/>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8" name="Rectangle: Rounded Corners 7">
            <a:extLst>
              <a:ext uri="{FF2B5EF4-FFF2-40B4-BE49-F238E27FC236}">
                <a16:creationId xmlns:a16="http://schemas.microsoft.com/office/drawing/2014/main" id="{B5AAA8F0-1A00-4D44-9806-611991CB53AC}"/>
              </a:ext>
            </a:extLst>
          </p:cNvPr>
          <p:cNvSpPr/>
          <p:nvPr/>
        </p:nvSpPr>
        <p:spPr>
          <a:xfrm>
            <a:off x="5174185" y="2043601"/>
            <a:ext cx="1283753" cy="953629"/>
          </a:xfrm>
          <a:prstGeom prst="roundRect">
            <a:avLst>
              <a:gd name="adj" fmla="val 5127"/>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pt-BR" sz="1200">
                <a:latin typeface="Heebo" pitchFamily="2" charset="-79"/>
                <a:cs typeface="Heebo" pitchFamily="2" charset="-79"/>
              </a:rPr>
              <a:t>texto aqui</a:t>
            </a:r>
            <a:endParaRPr lang="pt-BR" sz="1200" dirty="0">
              <a:latin typeface="Heebo" pitchFamily="2" charset="-79"/>
              <a:cs typeface="Heebo" pitchFamily="2" charset="-79"/>
            </a:endParaRPr>
          </a:p>
        </p:txBody>
      </p:sp>
      <p:sp>
        <p:nvSpPr>
          <p:cNvPr id="10" name="Rectangle: Rounded Corners 9">
            <a:extLst>
              <a:ext uri="{FF2B5EF4-FFF2-40B4-BE49-F238E27FC236}">
                <a16:creationId xmlns:a16="http://schemas.microsoft.com/office/drawing/2014/main" id="{BB284491-1E92-49A5-9183-39239BC68F79}"/>
              </a:ext>
            </a:extLst>
          </p:cNvPr>
          <p:cNvSpPr/>
          <p:nvPr/>
        </p:nvSpPr>
        <p:spPr>
          <a:xfrm>
            <a:off x="3820812" y="3062559"/>
            <a:ext cx="1283753" cy="953629"/>
          </a:xfrm>
          <a:prstGeom prst="roundRect">
            <a:avLst>
              <a:gd name="adj" fmla="val 5127"/>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pt-BR" sz="1200">
                <a:latin typeface="Heebo" pitchFamily="2" charset="-79"/>
                <a:cs typeface="Heebo" pitchFamily="2" charset="-79"/>
              </a:rPr>
              <a:t>texto aqui</a:t>
            </a:r>
            <a:endParaRPr lang="pt-BR" sz="1200" dirty="0">
              <a:latin typeface="Heebo" pitchFamily="2" charset="-79"/>
              <a:cs typeface="Heebo" pitchFamily="2" charset="-79"/>
            </a:endParaRPr>
          </a:p>
        </p:txBody>
      </p:sp>
      <p:sp>
        <p:nvSpPr>
          <p:cNvPr id="12" name="Rectangle: Rounded Corners 11">
            <a:extLst>
              <a:ext uri="{FF2B5EF4-FFF2-40B4-BE49-F238E27FC236}">
                <a16:creationId xmlns:a16="http://schemas.microsoft.com/office/drawing/2014/main" id="{86E35CD9-D172-41C3-A745-EEABAB5747E7}"/>
              </a:ext>
            </a:extLst>
          </p:cNvPr>
          <p:cNvSpPr/>
          <p:nvPr/>
        </p:nvSpPr>
        <p:spPr>
          <a:xfrm>
            <a:off x="5174185" y="3062559"/>
            <a:ext cx="1283753" cy="953629"/>
          </a:xfrm>
          <a:prstGeom prst="roundRect">
            <a:avLst>
              <a:gd name="adj" fmla="val 5127"/>
            </a:avLst>
          </a:prstGeom>
          <a:solidFill>
            <a:schemeClr val="accent5"/>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a:latin typeface="Heebo" pitchFamily="2" charset="-79"/>
                <a:cs typeface="Heebo" pitchFamily="2" charset="-79"/>
              </a:rPr>
              <a:t>texto aqui</a:t>
            </a:r>
            <a:endParaRPr lang="pt-BR" sz="1200" dirty="0">
              <a:latin typeface="Heebo" pitchFamily="2" charset="-79"/>
              <a:cs typeface="Heebo" pitchFamily="2" charset="-79"/>
            </a:endParaRPr>
          </a:p>
        </p:txBody>
      </p:sp>
      <p:sp>
        <p:nvSpPr>
          <p:cNvPr id="14" name="Rectangle: Rounded Corners 13">
            <a:extLst>
              <a:ext uri="{FF2B5EF4-FFF2-40B4-BE49-F238E27FC236}">
                <a16:creationId xmlns:a16="http://schemas.microsoft.com/office/drawing/2014/main" id="{C785D664-E6E5-404E-B505-C476312B4124}"/>
              </a:ext>
            </a:extLst>
          </p:cNvPr>
          <p:cNvSpPr/>
          <p:nvPr/>
        </p:nvSpPr>
        <p:spPr>
          <a:xfrm>
            <a:off x="5174185" y="1024642"/>
            <a:ext cx="1283753" cy="953629"/>
          </a:xfrm>
          <a:prstGeom prst="roundRect">
            <a:avLst>
              <a:gd name="adj" fmla="val 5127"/>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pt-BR" sz="1200">
                <a:latin typeface="Heebo" pitchFamily="2" charset="-79"/>
                <a:cs typeface="Heebo" pitchFamily="2" charset="-79"/>
              </a:rPr>
              <a:t>texto aqui</a:t>
            </a:r>
            <a:endParaRPr lang="pt-BR" sz="1200" dirty="0">
              <a:latin typeface="Heebo" pitchFamily="2" charset="-79"/>
              <a:cs typeface="Heebo" pitchFamily="2" charset="-79"/>
            </a:endParaRPr>
          </a:p>
        </p:txBody>
      </p:sp>
      <p:sp>
        <p:nvSpPr>
          <p:cNvPr id="16" name="Rectangle: Rounded Corners 15">
            <a:extLst>
              <a:ext uri="{FF2B5EF4-FFF2-40B4-BE49-F238E27FC236}">
                <a16:creationId xmlns:a16="http://schemas.microsoft.com/office/drawing/2014/main" id="{39E50E0D-0443-498E-914B-01F071451EC7}"/>
              </a:ext>
            </a:extLst>
          </p:cNvPr>
          <p:cNvSpPr/>
          <p:nvPr/>
        </p:nvSpPr>
        <p:spPr>
          <a:xfrm>
            <a:off x="2467438" y="3062559"/>
            <a:ext cx="1283753" cy="953629"/>
          </a:xfrm>
          <a:prstGeom prst="roundRect">
            <a:avLst>
              <a:gd name="adj" fmla="val 5127"/>
            </a:avLst>
          </a:prstGeom>
          <a:solidFill>
            <a:schemeClr val="accent5"/>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a:latin typeface="Heebo" pitchFamily="2" charset="-79"/>
                <a:cs typeface="Heebo" pitchFamily="2" charset="-79"/>
              </a:rPr>
              <a:t>texto aqui</a:t>
            </a:r>
            <a:endParaRPr lang="pt-BR" sz="1200" dirty="0">
              <a:latin typeface="Heebo" pitchFamily="2" charset="-79"/>
              <a:cs typeface="Heebo" pitchFamily="2" charset="-79"/>
            </a:endParaRPr>
          </a:p>
        </p:txBody>
      </p:sp>
      <p:sp>
        <p:nvSpPr>
          <p:cNvPr id="18" name="Rectangle: Rounded Corners 17">
            <a:extLst>
              <a:ext uri="{FF2B5EF4-FFF2-40B4-BE49-F238E27FC236}">
                <a16:creationId xmlns:a16="http://schemas.microsoft.com/office/drawing/2014/main" id="{D045EA03-E0EF-4A2B-A24B-68D27288DF22}"/>
              </a:ext>
            </a:extLst>
          </p:cNvPr>
          <p:cNvSpPr/>
          <p:nvPr/>
        </p:nvSpPr>
        <p:spPr>
          <a:xfrm>
            <a:off x="2467438" y="1024642"/>
            <a:ext cx="1283753" cy="953629"/>
          </a:xfrm>
          <a:prstGeom prst="roundRect">
            <a:avLst>
              <a:gd name="adj" fmla="val 5127"/>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pt-BR" sz="1200" dirty="0">
                <a:latin typeface="Heebo" pitchFamily="2" charset="-79"/>
                <a:cs typeface="Heebo" pitchFamily="2" charset="-79"/>
              </a:rPr>
              <a:t>texto aqui</a:t>
            </a:r>
          </a:p>
        </p:txBody>
      </p:sp>
      <p:sp>
        <p:nvSpPr>
          <p:cNvPr id="20" name="Rectangle: Rounded Corners 19">
            <a:extLst>
              <a:ext uri="{FF2B5EF4-FFF2-40B4-BE49-F238E27FC236}">
                <a16:creationId xmlns:a16="http://schemas.microsoft.com/office/drawing/2014/main" id="{CB809257-792D-4CBF-9F36-7EEF1FA88776}"/>
              </a:ext>
            </a:extLst>
          </p:cNvPr>
          <p:cNvSpPr/>
          <p:nvPr/>
        </p:nvSpPr>
        <p:spPr>
          <a:xfrm>
            <a:off x="3820812" y="1024642"/>
            <a:ext cx="1283753" cy="953629"/>
          </a:xfrm>
          <a:prstGeom prst="roundRect">
            <a:avLst>
              <a:gd name="adj" fmla="val 5127"/>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pt-BR" sz="1200">
                <a:latin typeface="Heebo" pitchFamily="2" charset="-79"/>
                <a:cs typeface="Heebo" pitchFamily="2" charset="-79"/>
              </a:rPr>
              <a:t>texto aqui</a:t>
            </a:r>
            <a:endParaRPr lang="pt-BR" sz="1200" dirty="0">
              <a:latin typeface="Heebo" pitchFamily="2" charset="-79"/>
              <a:cs typeface="Heebo" pitchFamily="2" charset="-79"/>
            </a:endParaRPr>
          </a:p>
        </p:txBody>
      </p:sp>
      <p:sp>
        <p:nvSpPr>
          <p:cNvPr id="22" name="Rectangle: Rounded Corners 21">
            <a:extLst>
              <a:ext uri="{FF2B5EF4-FFF2-40B4-BE49-F238E27FC236}">
                <a16:creationId xmlns:a16="http://schemas.microsoft.com/office/drawing/2014/main" id="{A44A7F44-CABA-4B0F-830D-0C05569B03EA}"/>
              </a:ext>
            </a:extLst>
          </p:cNvPr>
          <p:cNvSpPr/>
          <p:nvPr/>
        </p:nvSpPr>
        <p:spPr>
          <a:xfrm>
            <a:off x="2467438" y="2043601"/>
            <a:ext cx="1283753" cy="953629"/>
          </a:xfrm>
          <a:prstGeom prst="roundRect">
            <a:avLst>
              <a:gd name="adj" fmla="val 5127"/>
            </a:avLst>
          </a:prstGeom>
          <a:solidFill>
            <a:schemeClr val="accent5"/>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pt-BR" sz="1200">
                <a:latin typeface="Heebo" pitchFamily="2" charset="-79"/>
                <a:cs typeface="Heebo" pitchFamily="2" charset="-79"/>
              </a:rPr>
              <a:t>texto aqui</a:t>
            </a:r>
            <a:endParaRPr lang="pt-BR" sz="1200" dirty="0">
              <a:latin typeface="Heebo" pitchFamily="2" charset="-79"/>
              <a:cs typeface="Heebo" pitchFamily="2" charset="-79"/>
            </a:endParaRPr>
          </a:p>
        </p:txBody>
      </p:sp>
      <p:sp>
        <p:nvSpPr>
          <p:cNvPr id="24" name="Rectangle: Rounded Corners 23">
            <a:extLst>
              <a:ext uri="{FF2B5EF4-FFF2-40B4-BE49-F238E27FC236}">
                <a16:creationId xmlns:a16="http://schemas.microsoft.com/office/drawing/2014/main" id="{80955749-EE4E-4DE5-8E20-3C440EE33FE9}"/>
              </a:ext>
            </a:extLst>
          </p:cNvPr>
          <p:cNvSpPr/>
          <p:nvPr/>
        </p:nvSpPr>
        <p:spPr>
          <a:xfrm>
            <a:off x="3480719" y="1864947"/>
            <a:ext cx="1963938" cy="1310938"/>
          </a:xfrm>
          <a:prstGeom prst="roundRect">
            <a:avLst>
              <a:gd name="adj" fmla="val 5127"/>
            </a:avLst>
          </a:prstGeom>
          <a:solidFill>
            <a:srgbClr val="FFFFFF"/>
          </a:solidFill>
          <a:ln>
            <a:noFill/>
          </a:ln>
          <a:effectLst>
            <a:outerShdw blurRad="571500" dist="393700" dir="2700000" sx="96000" sy="96000" algn="br" rotWithShape="0">
              <a:schemeClr val="tx1">
                <a:lumMod val="95000"/>
                <a:lumOff val="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b="1">
                <a:solidFill>
                  <a:schemeClr val="tx1">
                    <a:lumMod val="75000"/>
                    <a:lumOff val="25000"/>
                  </a:schemeClr>
                </a:solidFill>
                <a:latin typeface="Heebo" pitchFamily="2" charset="-79"/>
                <a:cs typeface="Heebo" pitchFamily="2" charset="-79"/>
              </a:rPr>
              <a:t>título principal aqui</a:t>
            </a:r>
          </a:p>
        </p:txBody>
      </p:sp>
      <p:sp>
        <p:nvSpPr>
          <p:cNvPr id="26" name="Rectangle 25">
            <a:extLst>
              <a:ext uri="{FF2B5EF4-FFF2-40B4-BE49-F238E27FC236}">
                <a16:creationId xmlns:a16="http://schemas.microsoft.com/office/drawing/2014/main" id="{40B2E6EF-65CA-4984-9477-A6A90A254D18}"/>
              </a:ext>
            </a:extLst>
          </p:cNvPr>
          <p:cNvSpPr/>
          <p:nvPr/>
        </p:nvSpPr>
        <p:spPr>
          <a:xfrm>
            <a:off x="2182899" y="4261388"/>
            <a:ext cx="4270013" cy="318549"/>
          </a:xfrm>
          <a:prstGeom prst="rect">
            <a:avLst/>
          </a:prstGeom>
        </p:spPr>
        <p:txBody>
          <a:bodyPr wrap="square">
            <a:spAutoFit/>
          </a:bodyPr>
          <a:lstStyle/>
          <a:p>
            <a:pPr algn="ctr">
              <a:lnSpc>
                <a:spcPct val="130000"/>
              </a:lnSpc>
            </a:pPr>
            <a:r>
              <a:rPr lang="pt-BR" sz="1200" dirty="0">
                <a:solidFill>
                  <a:schemeClr val="tx1">
                    <a:lumMod val="75000"/>
                    <a:lumOff val="25000"/>
                  </a:schemeClr>
                </a:solidFill>
                <a:latin typeface="Heebo" pitchFamily="2" charset="-79"/>
                <a:cs typeface="Heebo" pitchFamily="2" charset="-79"/>
              </a:rPr>
              <a:t>item escrito aqui</a:t>
            </a:r>
          </a:p>
        </p:txBody>
      </p:sp>
      <p:sp>
        <p:nvSpPr>
          <p:cNvPr id="27" name="Rectangle 26">
            <a:extLst>
              <a:ext uri="{FF2B5EF4-FFF2-40B4-BE49-F238E27FC236}">
                <a16:creationId xmlns:a16="http://schemas.microsoft.com/office/drawing/2014/main" id="{6A002709-D72A-45B1-B92D-CACE35C222EE}"/>
              </a:ext>
            </a:extLst>
          </p:cNvPr>
          <p:cNvSpPr/>
          <p:nvPr/>
        </p:nvSpPr>
        <p:spPr>
          <a:xfrm>
            <a:off x="2395070" y="594308"/>
            <a:ext cx="1428490" cy="318549"/>
          </a:xfrm>
          <a:prstGeom prst="rect">
            <a:avLst/>
          </a:prstGeom>
        </p:spPr>
        <p:txBody>
          <a:bodyPr wrap="square">
            <a:spAutoFit/>
          </a:bodyPr>
          <a:lstStyle/>
          <a:p>
            <a:pPr algn="ctr">
              <a:lnSpc>
                <a:spcPct val="130000"/>
              </a:lnSpc>
            </a:pPr>
            <a:r>
              <a:rPr lang="pt-BR" sz="1200" dirty="0">
                <a:solidFill>
                  <a:schemeClr val="bg1">
                    <a:lumMod val="65000"/>
                  </a:schemeClr>
                </a:solidFill>
                <a:latin typeface="Heebo" pitchFamily="2" charset="-79"/>
                <a:cs typeface="Heebo" pitchFamily="2" charset="-79"/>
              </a:rPr>
              <a:t>item aqui</a:t>
            </a:r>
          </a:p>
        </p:txBody>
      </p:sp>
      <p:sp>
        <p:nvSpPr>
          <p:cNvPr id="28" name="Rectangle 27">
            <a:extLst>
              <a:ext uri="{FF2B5EF4-FFF2-40B4-BE49-F238E27FC236}">
                <a16:creationId xmlns:a16="http://schemas.microsoft.com/office/drawing/2014/main" id="{E5E7F500-D542-4451-8C8E-B00AF9583C50}"/>
              </a:ext>
            </a:extLst>
          </p:cNvPr>
          <p:cNvSpPr/>
          <p:nvPr/>
        </p:nvSpPr>
        <p:spPr>
          <a:xfrm>
            <a:off x="3748443" y="594308"/>
            <a:ext cx="1428490" cy="318549"/>
          </a:xfrm>
          <a:prstGeom prst="rect">
            <a:avLst/>
          </a:prstGeom>
        </p:spPr>
        <p:txBody>
          <a:bodyPr wrap="square">
            <a:spAutoFit/>
          </a:bodyPr>
          <a:lstStyle/>
          <a:p>
            <a:pPr algn="ctr">
              <a:lnSpc>
                <a:spcPct val="130000"/>
              </a:lnSpc>
            </a:pPr>
            <a:r>
              <a:rPr lang="pt-BR" sz="1200" dirty="0">
                <a:solidFill>
                  <a:schemeClr val="bg1">
                    <a:lumMod val="65000"/>
                  </a:schemeClr>
                </a:solidFill>
                <a:latin typeface="Heebo" pitchFamily="2" charset="-79"/>
                <a:cs typeface="Heebo" pitchFamily="2" charset="-79"/>
              </a:rPr>
              <a:t>item aqui</a:t>
            </a:r>
          </a:p>
        </p:txBody>
      </p:sp>
      <p:sp>
        <p:nvSpPr>
          <p:cNvPr id="29" name="Rectangle 28">
            <a:extLst>
              <a:ext uri="{FF2B5EF4-FFF2-40B4-BE49-F238E27FC236}">
                <a16:creationId xmlns:a16="http://schemas.microsoft.com/office/drawing/2014/main" id="{6B552FCC-6EBE-4ADB-B17D-576A2967AF7C}"/>
              </a:ext>
            </a:extLst>
          </p:cNvPr>
          <p:cNvSpPr/>
          <p:nvPr/>
        </p:nvSpPr>
        <p:spPr>
          <a:xfrm>
            <a:off x="5101817" y="594308"/>
            <a:ext cx="1428490" cy="318549"/>
          </a:xfrm>
          <a:prstGeom prst="rect">
            <a:avLst/>
          </a:prstGeom>
        </p:spPr>
        <p:txBody>
          <a:bodyPr wrap="square">
            <a:spAutoFit/>
          </a:bodyPr>
          <a:lstStyle/>
          <a:p>
            <a:pPr algn="ctr">
              <a:lnSpc>
                <a:spcPct val="130000"/>
              </a:lnSpc>
            </a:pPr>
            <a:r>
              <a:rPr lang="pt-BR" sz="1200" dirty="0">
                <a:solidFill>
                  <a:schemeClr val="bg1">
                    <a:lumMod val="65000"/>
                  </a:schemeClr>
                </a:solidFill>
                <a:latin typeface="Heebo" pitchFamily="2" charset="-79"/>
                <a:cs typeface="Heebo" pitchFamily="2" charset="-79"/>
              </a:rPr>
              <a:t>item aqui</a:t>
            </a:r>
          </a:p>
        </p:txBody>
      </p:sp>
      <p:sp>
        <p:nvSpPr>
          <p:cNvPr id="32" name="Rectangle 31">
            <a:extLst>
              <a:ext uri="{FF2B5EF4-FFF2-40B4-BE49-F238E27FC236}">
                <a16:creationId xmlns:a16="http://schemas.microsoft.com/office/drawing/2014/main" id="{42C5D1BE-F7CB-4983-9B61-44581090AFB7}"/>
              </a:ext>
            </a:extLst>
          </p:cNvPr>
          <p:cNvSpPr/>
          <p:nvPr/>
        </p:nvSpPr>
        <p:spPr>
          <a:xfrm rot="5400000">
            <a:off x="6146024" y="1366913"/>
            <a:ext cx="1063119" cy="318549"/>
          </a:xfrm>
          <a:prstGeom prst="rect">
            <a:avLst/>
          </a:prstGeom>
        </p:spPr>
        <p:txBody>
          <a:bodyPr wrap="square">
            <a:spAutoFit/>
          </a:bodyPr>
          <a:lstStyle/>
          <a:p>
            <a:pPr algn="ctr">
              <a:lnSpc>
                <a:spcPct val="130000"/>
              </a:lnSpc>
            </a:pPr>
            <a:r>
              <a:rPr lang="pt-BR" sz="1200" dirty="0">
                <a:solidFill>
                  <a:schemeClr val="bg1">
                    <a:lumMod val="65000"/>
                  </a:schemeClr>
                </a:solidFill>
                <a:latin typeface="Heebo" pitchFamily="2" charset="-79"/>
                <a:cs typeface="Heebo" pitchFamily="2" charset="-79"/>
              </a:rPr>
              <a:t>opção 1</a:t>
            </a:r>
          </a:p>
        </p:txBody>
      </p:sp>
      <p:sp>
        <p:nvSpPr>
          <p:cNvPr id="46" name="Rectangle 31">
            <a:extLst>
              <a:ext uri="{FF2B5EF4-FFF2-40B4-BE49-F238E27FC236}">
                <a16:creationId xmlns:a16="http://schemas.microsoft.com/office/drawing/2014/main" id="{99FF3E91-2199-45E7-3F17-820832D598D3}"/>
              </a:ext>
            </a:extLst>
          </p:cNvPr>
          <p:cNvSpPr/>
          <p:nvPr/>
        </p:nvSpPr>
        <p:spPr>
          <a:xfrm rot="5400000">
            <a:off x="6146024" y="2347325"/>
            <a:ext cx="1063119" cy="318549"/>
          </a:xfrm>
          <a:prstGeom prst="rect">
            <a:avLst/>
          </a:prstGeom>
        </p:spPr>
        <p:txBody>
          <a:bodyPr wrap="square">
            <a:spAutoFit/>
          </a:bodyPr>
          <a:lstStyle/>
          <a:p>
            <a:pPr algn="ctr">
              <a:lnSpc>
                <a:spcPct val="130000"/>
              </a:lnSpc>
            </a:pPr>
            <a:r>
              <a:rPr lang="pt-BR" sz="1200" dirty="0">
                <a:solidFill>
                  <a:schemeClr val="bg1">
                    <a:lumMod val="65000"/>
                  </a:schemeClr>
                </a:solidFill>
                <a:latin typeface="Heebo" pitchFamily="2" charset="-79"/>
                <a:cs typeface="Heebo" pitchFamily="2" charset="-79"/>
              </a:rPr>
              <a:t>opção 2</a:t>
            </a:r>
          </a:p>
        </p:txBody>
      </p:sp>
      <p:sp>
        <p:nvSpPr>
          <p:cNvPr id="47" name="Rectangle 31">
            <a:extLst>
              <a:ext uri="{FF2B5EF4-FFF2-40B4-BE49-F238E27FC236}">
                <a16:creationId xmlns:a16="http://schemas.microsoft.com/office/drawing/2014/main" id="{22241FF4-8096-11C9-7438-7CC2309CE707}"/>
              </a:ext>
            </a:extLst>
          </p:cNvPr>
          <p:cNvSpPr/>
          <p:nvPr/>
        </p:nvSpPr>
        <p:spPr>
          <a:xfrm rot="5400000">
            <a:off x="6146024" y="3408784"/>
            <a:ext cx="1063119" cy="318549"/>
          </a:xfrm>
          <a:prstGeom prst="rect">
            <a:avLst/>
          </a:prstGeom>
        </p:spPr>
        <p:txBody>
          <a:bodyPr wrap="square">
            <a:spAutoFit/>
          </a:bodyPr>
          <a:lstStyle/>
          <a:p>
            <a:pPr algn="ctr">
              <a:lnSpc>
                <a:spcPct val="130000"/>
              </a:lnSpc>
            </a:pPr>
            <a:r>
              <a:rPr lang="pt-BR" sz="1200" dirty="0">
                <a:solidFill>
                  <a:schemeClr val="bg1">
                    <a:lumMod val="65000"/>
                  </a:schemeClr>
                </a:solidFill>
                <a:latin typeface="Heebo" pitchFamily="2" charset="-79"/>
                <a:cs typeface="Heebo" pitchFamily="2" charset="-79"/>
              </a:rPr>
              <a:t>opção 3</a:t>
            </a:r>
          </a:p>
        </p:txBody>
      </p:sp>
    </p:spTree>
    <p:extLst>
      <p:ext uri="{BB962C8B-B14F-4D97-AF65-F5344CB8AC3E}">
        <p14:creationId xmlns:p14="http://schemas.microsoft.com/office/powerpoint/2010/main" val="1266056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orma Livre: Forma 22">
            <a:extLst>
              <a:ext uri="{FF2B5EF4-FFF2-40B4-BE49-F238E27FC236}">
                <a16:creationId xmlns:a16="http://schemas.microsoft.com/office/drawing/2014/main" id="{52802B40-C301-6483-AA9A-8DEE369B2E50}"/>
              </a:ext>
            </a:extLst>
          </p:cNvPr>
          <p:cNvSpPr/>
          <p:nvPr/>
        </p:nvSpPr>
        <p:spPr>
          <a:xfrm flipV="1">
            <a:off x="3841750" y="2890576"/>
            <a:ext cx="419100" cy="495300"/>
          </a:xfrm>
          <a:custGeom>
            <a:avLst/>
            <a:gdLst>
              <a:gd name="connsiteX0" fmla="*/ 419100 w 419100"/>
              <a:gd name="connsiteY0" fmla="*/ 495300 h 495300"/>
              <a:gd name="connsiteX1" fmla="*/ 419100 w 419100"/>
              <a:gd name="connsiteY1" fmla="*/ 0 h 495300"/>
              <a:gd name="connsiteX2" fmla="*/ 0 w 419100"/>
              <a:gd name="connsiteY2" fmla="*/ 0 h 495300"/>
            </a:gdLst>
            <a:ahLst/>
            <a:cxnLst>
              <a:cxn ang="0">
                <a:pos x="connsiteX0" y="connsiteY0"/>
              </a:cxn>
              <a:cxn ang="0">
                <a:pos x="connsiteX1" y="connsiteY1"/>
              </a:cxn>
              <a:cxn ang="0">
                <a:pos x="connsiteX2" y="connsiteY2"/>
              </a:cxn>
            </a:cxnLst>
            <a:rect l="l" t="t" r="r" b="b"/>
            <a:pathLst>
              <a:path w="419100" h="495300">
                <a:moveTo>
                  <a:pt x="419100" y="495300"/>
                </a:moveTo>
                <a:lnTo>
                  <a:pt x="419100" y="0"/>
                </a:lnTo>
                <a:lnTo>
                  <a:pt x="0" y="0"/>
                </a:lnTo>
              </a:path>
            </a:pathLst>
          </a:cu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Forma Livre: Forma 23">
            <a:extLst>
              <a:ext uri="{FF2B5EF4-FFF2-40B4-BE49-F238E27FC236}">
                <a16:creationId xmlns:a16="http://schemas.microsoft.com/office/drawing/2014/main" id="{E6335C14-F191-92B6-5690-D4DBDD5736AD}"/>
              </a:ext>
            </a:extLst>
          </p:cNvPr>
          <p:cNvSpPr/>
          <p:nvPr/>
        </p:nvSpPr>
        <p:spPr>
          <a:xfrm flipH="1" flipV="1">
            <a:off x="4870450" y="2890576"/>
            <a:ext cx="452438" cy="495300"/>
          </a:xfrm>
          <a:custGeom>
            <a:avLst/>
            <a:gdLst>
              <a:gd name="connsiteX0" fmla="*/ 419100 w 419100"/>
              <a:gd name="connsiteY0" fmla="*/ 495300 h 495300"/>
              <a:gd name="connsiteX1" fmla="*/ 419100 w 419100"/>
              <a:gd name="connsiteY1" fmla="*/ 0 h 495300"/>
              <a:gd name="connsiteX2" fmla="*/ 0 w 419100"/>
              <a:gd name="connsiteY2" fmla="*/ 0 h 495300"/>
            </a:gdLst>
            <a:ahLst/>
            <a:cxnLst>
              <a:cxn ang="0">
                <a:pos x="connsiteX0" y="connsiteY0"/>
              </a:cxn>
              <a:cxn ang="0">
                <a:pos x="connsiteX1" y="connsiteY1"/>
              </a:cxn>
              <a:cxn ang="0">
                <a:pos x="connsiteX2" y="connsiteY2"/>
              </a:cxn>
            </a:cxnLst>
            <a:rect l="l" t="t" r="r" b="b"/>
            <a:pathLst>
              <a:path w="419100" h="495300">
                <a:moveTo>
                  <a:pt x="419100" y="495300"/>
                </a:moveTo>
                <a:lnTo>
                  <a:pt x="419100" y="0"/>
                </a:lnTo>
                <a:lnTo>
                  <a:pt x="0" y="0"/>
                </a:lnTo>
              </a:path>
            </a:pathLst>
          </a:cu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Forma Livre: Forma 24">
            <a:extLst>
              <a:ext uri="{FF2B5EF4-FFF2-40B4-BE49-F238E27FC236}">
                <a16:creationId xmlns:a16="http://schemas.microsoft.com/office/drawing/2014/main" id="{8B63B73C-74E4-BEFB-484F-D74DCEE0DCF9}"/>
              </a:ext>
            </a:extLst>
          </p:cNvPr>
          <p:cNvSpPr/>
          <p:nvPr/>
        </p:nvSpPr>
        <p:spPr>
          <a:xfrm flipV="1">
            <a:off x="3994150" y="2890576"/>
            <a:ext cx="419100" cy="1193800"/>
          </a:xfrm>
          <a:custGeom>
            <a:avLst/>
            <a:gdLst>
              <a:gd name="connsiteX0" fmla="*/ 419100 w 419100"/>
              <a:gd name="connsiteY0" fmla="*/ 495300 h 495300"/>
              <a:gd name="connsiteX1" fmla="*/ 419100 w 419100"/>
              <a:gd name="connsiteY1" fmla="*/ 0 h 495300"/>
              <a:gd name="connsiteX2" fmla="*/ 0 w 419100"/>
              <a:gd name="connsiteY2" fmla="*/ 0 h 495300"/>
            </a:gdLst>
            <a:ahLst/>
            <a:cxnLst>
              <a:cxn ang="0">
                <a:pos x="connsiteX0" y="connsiteY0"/>
              </a:cxn>
              <a:cxn ang="0">
                <a:pos x="connsiteX1" y="connsiteY1"/>
              </a:cxn>
              <a:cxn ang="0">
                <a:pos x="connsiteX2" y="connsiteY2"/>
              </a:cxn>
            </a:cxnLst>
            <a:rect l="l" t="t" r="r" b="b"/>
            <a:pathLst>
              <a:path w="419100" h="495300">
                <a:moveTo>
                  <a:pt x="419100" y="495300"/>
                </a:moveTo>
                <a:lnTo>
                  <a:pt x="419100" y="0"/>
                </a:lnTo>
                <a:lnTo>
                  <a:pt x="0" y="0"/>
                </a:lnTo>
              </a:path>
            </a:pathLst>
          </a:cu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Forma Livre: Forma 25">
            <a:extLst>
              <a:ext uri="{FF2B5EF4-FFF2-40B4-BE49-F238E27FC236}">
                <a16:creationId xmlns:a16="http://schemas.microsoft.com/office/drawing/2014/main" id="{8422FE72-EE43-F222-9362-E068EFEABA89}"/>
              </a:ext>
            </a:extLst>
          </p:cNvPr>
          <p:cNvSpPr/>
          <p:nvPr/>
        </p:nvSpPr>
        <p:spPr>
          <a:xfrm flipH="1" flipV="1">
            <a:off x="4743450" y="2890576"/>
            <a:ext cx="568960" cy="1193800"/>
          </a:xfrm>
          <a:custGeom>
            <a:avLst/>
            <a:gdLst>
              <a:gd name="connsiteX0" fmla="*/ 419100 w 419100"/>
              <a:gd name="connsiteY0" fmla="*/ 495300 h 495300"/>
              <a:gd name="connsiteX1" fmla="*/ 419100 w 419100"/>
              <a:gd name="connsiteY1" fmla="*/ 0 h 495300"/>
              <a:gd name="connsiteX2" fmla="*/ 0 w 419100"/>
              <a:gd name="connsiteY2" fmla="*/ 0 h 495300"/>
            </a:gdLst>
            <a:ahLst/>
            <a:cxnLst>
              <a:cxn ang="0">
                <a:pos x="connsiteX0" y="connsiteY0"/>
              </a:cxn>
              <a:cxn ang="0">
                <a:pos x="connsiteX1" y="connsiteY1"/>
              </a:cxn>
              <a:cxn ang="0">
                <a:pos x="connsiteX2" y="connsiteY2"/>
              </a:cxn>
            </a:cxnLst>
            <a:rect l="l" t="t" r="r" b="b"/>
            <a:pathLst>
              <a:path w="419100" h="495300">
                <a:moveTo>
                  <a:pt x="419100" y="495300"/>
                </a:moveTo>
                <a:lnTo>
                  <a:pt x="419100" y="0"/>
                </a:lnTo>
                <a:lnTo>
                  <a:pt x="0" y="0"/>
                </a:lnTo>
              </a:path>
            </a:pathLst>
          </a:cu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7" name="Conector reto 26">
            <a:extLst>
              <a:ext uri="{FF2B5EF4-FFF2-40B4-BE49-F238E27FC236}">
                <a16:creationId xmlns:a16="http://schemas.microsoft.com/office/drawing/2014/main" id="{A0D9481F-7BE0-26A9-6103-71D754DDF951}"/>
              </a:ext>
            </a:extLst>
          </p:cNvPr>
          <p:cNvCxnSpPr>
            <a:cxnSpLocks/>
          </p:cNvCxnSpPr>
          <p:nvPr/>
        </p:nvCxnSpPr>
        <p:spPr>
          <a:xfrm>
            <a:off x="4578350" y="2725476"/>
            <a:ext cx="0" cy="1816100"/>
          </a:xfrm>
          <a:prstGeom prst="lin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8" name="Retângulo: Cantos Arredondados 27">
            <a:extLst>
              <a:ext uri="{FF2B5EF4-FFF2-40B4-BE49-F238E27FC236}">
                <a16:creationId xmlns:a16="http://schemas.microsoft.com/office/drawing/2014/main" id="{1799AEC9-7069-D83F-CE86-1A633BFECA3C}"/>
              </a:ext>
            </a:extLst>
          </p:cNvPr>
          <p:cNvSpPr/>
          <p:nvPr/>
        </p:nvSpPr>
        <p:spPr>
          <a:xfrm rot="10800000" flipV="1">
            <a:off x="5072062" y="3234860"/>
            <a:ext cx="1318260" cy="269126"/>
          </a:xfrm>
          <a:prstGeom prst="roundRect">
            <a:avLst>
              <a:gd name="adj" fmla="val 17059"/>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900" dirty="0">
                <a:solidFill>
                  <a:schemeClr val="bg1"/>
                </a:solidFill>
                <a:latin typeface="Heebo" pitchFamily="2" charset="-79"/>
                <a:cs typeface="Heebo" pitchFamily="2" charset="-79"/>
              </a:rPr>
              <a:t>título do item</a:t>
            </a:r>
          </a:p>
        </p:txBody>
      </p:sp>
      <p:sp>
        <p:nvSpPr>
          <p:cNvPr id="29" name="Retângulo: Cantos Arredondados 28">
            <a:extLst>
              <a:ext uri="{FF2B5EF4-FFF2-40B4-BE49-F238E27FC236}">
                <a16:creationId xmlns:a16="http://schemas.microsoft.com/office/drawing/2014/main" id="{939F3AE6-8796-D6D0-DFFE-8F37682FB71D}"/>
              </a:ext>
            </a:extLst>
          </p:cNvPr>
          <p:cNvSpPr/>
          <p:nvPr/>
        </p:nvSpPr>
        <p:spPr>
          <a:xfrm rot="10800000" flipV="1">
            <a:off x="5072062" y="3939710"/>
            <a:ext cx="1318260" cy="269126"/>
          </a:xfrm>
          <a:prstGeom prst="roundRect">
            <a:avLst>
              <a:gd name="adj" fmla="val 17059"/>
            </a:avLst>
          </a:prstGeom>
          <a:solidFill>
            <a:srgbClr val="4E77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900" dirty="0">
                <a:latin typeface="Heebo" pitchFamily="2" charset="-79"/>
                <a:cs typeface="Heebo" pitchFamily="2" charset="-79"/>
              </a:rPr>
              <a:t>título do item</a:t>
            </a:r>
          </a:p>
        </p:txBody>
      </p:sp>
      <p:sp>
        <p:nvSpPr>
          <p:cNvPr id="30" name="Retângulo: Cantos Arredondados 29">
            <a:extLst>
              <a:ext uri="{FF2B5EF4-FFF2-40B4-BE49-F238E27FC236}">
                <a16:creationId xmlns:a16="http://schemas.microsoft.com/office/drawing/2014/main" id="{1320C8EA-22CF-9117-46F6-08E8E4FCC037}"/>
              </a:ext>
            </a:extLst>
          </p:cNvPr>
          <p:cNvSpPr/>
          <p:nvPr/>
        </p:nvSpPr>
        <p:spPr>
          <a:xfrm rot="10800000" flipV="1">
            <a:off x="2779712" y="3234860"/>
            <a:ext cx="1318260" cy="269126"/>
          </a:xfrm>
          <a:prstGeom prst="roundRect">
            <a:avLst>
              <a:gd name="adj" fmla="val 1705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900" dirty="0">
                <a:latin typeface="Heebo" pitchFamily="2" charset="-79"/>
                <a:cs typeface="Heebo" pitchFamily="2" charset="-79"/>
              </a:rPr>
              <a:t>título do item</a:t>
            </a:r>
          </a:p>
        </p:txBody>
      </p:sp>
      <p:sp>
        <p:nvSpPr>
          <p:cNvPr id="31" name="Retângulo: Cantos Arredondados 30">
            <a:extLst>
              <a:ext uri="{FF2B5EF4-FFF2-40B4-BE49-F238E27FC236}">
                <a16:creationId xmlns:a16="http://schemas.microsoft.com/office/drawing/2014/main" id="{3E9B04C8-E4DD-CA35-CF22-B5A8B5342B20}"/>
              </a:ext>
            </a:extLst>
          </p:cNvPr>
          <p:cNvSpPr/>
          <p:nvPr/>
        </p:nvSpPr>
        <p:spPr>
          <a:xfrm rot="10800000" flipV="1">
            <a:off x="2779712" y="3939710"/>
            <a:ext cx="1318260" cy="269126"/>
          </a:xfrm>
          <a:prstGeom prst="roundRect">
            <a:avLst>
              <a:gd name="adj" fmla="val 1705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900" dirty="0">
                <a:latin typeface="Heebo" pitchFamily="2" charset="-79"/>
                <a:cs typeface="Heebo" pitchFamily="2" charset="-79"/>
              </a:rPr>
              <a:t>título do item</a:t>
            </a:r>
          </a:p>
        </p:txBody>
      </p:sp>
      <p:sp>
        <p:nvSpPr>
          <p:cNvPr id="32" name="Retângulo: Cantos Arredondados 31">
            <a:extLst>
              <a:ext uri="{FF2B5EF4-FFF2-40B4-BE49-F238E27FC236}">
                <a16:creationId xmlns:a16="http://schemas.microsoft.com/office/drawing/2014/main" id="{DD3BF894-7371-0B23-3672-96B2F1F7490C}"/>
              </a:ext>
            </a:extLst>
          </p:cNvPr>
          <p:cNvSpPr/>
          <p:nvPr/>
        </p:nvSpPr>
        <p:spPr>
          <a:xfrm rot="10800000" flipV="1">
            <a:off x="3912870" y="4511210"/>
            <a:ext cx="1318260" cy="269126"/>
          </a:xfrm>
          <a:prstGeom prst="roundRect">
            <a:avLst>
              <a:gd name="adj" fmla="val 17059"/>
            </a:avLst>
          </a:prstGeom>
          <a:solidFill>
            <a:srgbClr val="218E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900" dirty="0">
                <a:latin typeface="Heebo" pitchFamily="2" charset="-79"/>
                <a:cs typeface="Heebo" pitchFamily="2" charset="-79"/>
              </a:rPr>
              <a:t>título do item</a:t>
            </a:r>
          </a:p>
        </p:txBody>
      </p:sp>
      <p:sp>
        <p:nvSpPr>
          <p:cNvPr id="3" name="Forma Livre: Forma 2">
            <a:extLst>
              <a:ext uri="{FF2B5EF4-FFF2-40B4-BE49-F238E27FC236}">
                <a16:creationId xmlns:a16="http://schemas.microsoft.com/office/drawing/2014/main" id="{982E9EED-A839-F819-9D26-181F325E1EE6}"/>
              </a:ext>
            </a:extLst>
          </p:cNvPr>
          <p:cNvSpPr/>
          <p:nvPr/>
        </p:nvSpPr>
        <p:spPr>
          <a:xfrm>
            <a:off x="3841750" y="1733550"/>
            <a:ext cx="419100" cy="495300"/>
          </a:xfrm>
          <a:custGeom>
            <a:avLst/>
            <a:gdLst>
              <a:gd name="connsiteX0" fmla="*/ 419100 w 419100"/>
              <a:gd name="connsiteY0" fmla="*/ 495300 h 495300"/>
              <a:gd name="connsiteX1" fmla="*/ 419100 w 419100"/>
              <a:gd name="connsiteY1" fmla="*/ 0 h 495300"/>
              <a:gd name="connsiteX2" fmla="*/ 0 w 419100"/>
              <a:gd name="connsiteY2" fmla="*/ 0 h 495300"/>
            </a:gdLst>
            <a:ahLst/>
            <a:cxnLst>
              <a:cxn ang="0">
                <a:pos x="connsiteX0" y="connsiteY0"/>
              </a:cxn>
              <a:cxn ang="0">
                <a:pos x="connsiteX1" y="connsiteY1"/>
              </a:cxn>
              <a:cxn ang="0">
                <a:pos x="connsiteX2" y="connsiteY2"/>
              </a:cxn>
            </a:cxnLst>
            <a:rect l="l" t="t" r="r" b="b"/>
            <a:pathLst>
              <a:path w="419100" h="495300">
                <a:moveTo>
                  <a:pt x="419100" y="495300"/>
                </a:moveTo>
                <a:lnTo>
                  <a:pt x="419100" y="0"/>
                </a:lnTo>
                <a:lnTo>
                  <a:pt x="0" y="0"/>
                </a:lnTo>
              </a:path>
            </a:pathLst>
          </a:cu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Forma Livre: Forma 11">
            <a:extLst>
              <a:ext uri="{FF2B5EF4-FFF2-40B4-BE49-F238E27FC236}">
                <a16:creationId xmlns:a16="http://schemas.microsoft.com/office/drawing/2014/main" id="{0E58CD73-4F5B-30C3-1085-2A09BAD1DE46}"/>
              </a:ext>
            </a:extLst>
          </p:cNvPr>
          <p:cNvSpPr/>
          <p:nvPr/>
        </p:nvSpPr>
        <p:spPr>
          <a:xfrm flipH="1">
            <a:off x="4870450" y="1733550"/>
            <a:ext cx="452438" cy="495300"/>
          </a:xfrm>
          <a:custGeom>
            <a:avLst/>
            <a:gdLst>
              <a:gd name="connsiteX0" fmla="*/ 419100 w 419100"/>
              <a:gd name="connsiteY0" fmla="*/ 495300 h 495300"/>
              <a:gd name="connsiteX1" fmla="*/ 419100 w 419100"/>
              <a:gd name="connsiteY1" fmla="*/ 0 h 495300"/>
              <a:gd name="connsiteX2" fmla="*/ 0 w 419100"/>
              <a:gd name="connsiteY2" fmla="*/ 0 h 495300"/>
            </a:gdLst>
            <a:ahLst/>
            <a:cxnLst>
              <a:cxn ang="0">
                <a:pos x="connsiteX0" y="connsiteY0"/>
              </a:cxn>
              <a:cxn ang="0">
                <a:pos x="connsiteX1" y="connsiteY1"/>
              </a:cxn>
              <a:cxn ang="0">
                <a:pos x="connsiteX2" y="connsiteY2"/>
              </a:cxn>
            </a:cxnLst>
            <a:rect l="l" t="t" r="r" b="b"/>
            <a:pathLst>
              <a:path w="419100" h="495300">
                <a:moveTo>
                  <a:pt x="419100" y="495300"/>
                </a:moveTo>
                <a:lnTo>
                  <a:pt x="419100" y="0"/>
                </a:lnTo>
                <a:lnTo>
                  <a:pt x="0" y="0"/>
                </a:lnTo>
              </a:path>
            </a:pathLst>
          </a:cu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Forma Livre: Forma 13">
            <a:extLst>
              <a:ext uri="{FF2B5EF4-FFF2-40B4-BE49-F238E27FC236}">
                <a16:creationId xmlns:a16="http://schemas.microsoft.com/office/drawing/2014/main" id="{6EA10D40-558F-65FA-300D-77AA041B0699}"/>
              </a:ext>
            </a:extLst>
          </p:cNvPr>
          <p:cNvSpPr/>
          <p:nvPr/>
        </p:nvSpPr>
        <p:spPr>
          <a:xfrm>
            <a:off x="3994150" y="1035050"/>
            <a:ext cx="419100" cy="1193800"/>
          </a:xfrm>
          <a:custGeom>
            <a:avLst/>
            <a:gdLst>
              <a:gd name="connsiteX0" fmla="*/ 419100 w 419100"/>
              <a:gd name="connsiteY0" fmla="*/ 495300 h 495300"/>
              <a:gd name="connsiteX1" fmla="*/ 419100 w 419100"/>
              <a:gd name="connsiteY1" fmla="*/ 0 h 495300"/>
              <a:gd name="connsiteX2" fmla="*/ 0 w 419100"/>
              <a:gd name="connsiteY2" fmla="*/ 0 h 495300"/>
            </a:gdLst>
            <a:ahLst/>
            <a:cxnLst>
              <a:cxn ang="0">
                <a:pos x="connsiteX0" y="connsiteY0"/>
              </a:cxn>
              <a:cxn ang="0">
                <a:pos x="connsiteX1" y="connsiteY1"/>
              </a:cxn>
              <a:cxn ang="0">
                <a:pos x="connsiteX2" y="connsiteY2"/>
              </a:cxn>
            </a:cxnLst>
            <a:rect l="l" t="t" r="r" b="b"/>
            <a:pathLst>
              <a:path w="419100" h="495300">
                <a:moveTo>
                  <a:pt x="419100" y="495300"/>
                </a:moveTo>
                <a:lnTo>
                  <a:pt x="419100" y="0"/>
                </a:lnTo>
                <a:lnTo>
                  <a:pt x="0" y="0"/>
                </a:lnTo>
              </a:path>
            </a:pathLst>
          </a:cu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Forma Livre: Forma 14">
            <a:extLst>
              <a:ext uri="{FF2B5EF4-FFF2-40B4-BE49-F238E27FC236}">
                <a16:creationId xmlns:a16="http://schemas.microsoft.com/office/drawing/2014/main" id="{771D420F-81F2-C65A-1D03-A87CB1C5D27C}"/>
              </a:ext>
            </a:extLst>
          </p:cNvPr>
          <p:cNvSpPr/>
          <p:nvPr/>
        </p:nvSpPr>
        <p:spPr>
          <a:xfrm flipH="1">
            <a:off x="4743450" y="1035050"/>
            <a:ext cx="568960" cy="1193800"/>
          </a:xfrm>
          <a:custGeom>
            <a:avLst/>
            <a:gdLst>
              <a:gd name="connsiteX0" fmla="*/ 419100 w 419100"/>
              <a:gd name="connsiteY0" fmla="*/ 495300 h 495300"/>
              <a:gd name="connsiteX1" fmla="*/ 419100 w 419100"/>
              <a:gd name="connsiteY1" fmla="*/ 0 h 495300"/>
              <a:gd name="connsiteX2" fmla="*/ 0 w 419100"/>
              <a:gd name="connsiteY2" fmla="*/ 0 h 495300"/>
            </a:gdLst>
            <a:ahLst/>
            <a:cxnLst>
              <a:cxn ang="0">
                <a:pos x="connsiteX0" y="connsiteY0"/>
              </a:cxn>
              <a:cxn ang="0">
                <a:pos x="connsiteX1" y="connsiteY1"/>
              </a:cxn>
              <a:cxn ang="0">
                <a:pos x="connsiteX2" y="connsiteY2"/>
              </a:cxn>
            </a:cxnLst>
            <a:rect l="l" t="t" r="r" b="b"/>
            <a:pathLst>
              <a:path w="419100" h="495300">
                <a:moveTo>
                  <a:pt x="419100" y="495300"/>
                </a:moveTo>
                <a:lnTo>
                  <a:pt x="419100" y="0"/>
                </a:lnTo>
                <a:lnTo>
                  <a:pt x="0" y="0"/>
                </a:lnTo>
              </a:path>
            </a:pathLst>
          </a:cu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6" name="Conector reto 15">
            <a:extLst>
              <a:ext uri="{FF2B5EF4-FFF2-40B4-BE49-F238E27FC236}">
                <a16:creationId xmlns:a16="http://schemas.microsoft.com/office/drawing/2014/main" id="{41A96E77-61C0-E5ED-A3B5-3D8474F2A9DA}"/>
              </a:ext>
            </a:extLst>
          </p:cNvPr>
          <p:cNvCxnSpPr>
            <a:cxnSpLocks/>
          </p:cNvCxnSpPr>
          <p:nvPr/>
        </p:nvCxnSpPr>
        <p:spPr>
          <a:xfrm flipV="1">
            <a:off x="4578350" y="577850"/>
            <a:ext cx="0" cy="1816100"/>
          </a:xfrm>
          <a:prstGeom prst="lin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8" name="CaixaDeTexto 17">
            <a:extLst>
              <a:ext uri="{FF2B5EF4-FFF2-40B4-BE49-F238E27FC236}">
                <a16:creationId xmlns:a16="http://schemas.microsoft.com/office/drawing/2014/main" id="{4C662252-A77F-1597-6B24-653B57C14F62}"/>
              </a:ext>
            </a:extLst>
          </p:cNvPr>
          <p:cNvSpPr txBox="1"/>
          <p:nvPr/>
        </p:nvSpPr>
        <p:spPr>
          <a:xfrm>
            <a:off x="6437769" y="748997"/>
            <a:ext cx="1043876" cy="584775"/>
          </a:xfrm>
          <a:prstGeom prst="rect">
            <a:avLst/>
          </a:prstGeom>
          <a:noFill/>
        </p:spPr>
        <p:txBody>
          <a:bodyPr wrap="none" rtlCol="0">
            <a:spAutoFit/>
          </a:bodyPr>
          <a:lstStyle/>
          <a:p>
            <a:pPr marL="92075" indent="-92075">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p:txBody>
      </p:sp>
      <p:sp>
        <p:nvSpPr>
          <p:cNvPr id="2" name="Retângulo: Cantos Arredondados 1">
            <a:extLst>
              <a:ext uri="{FF2B5EF4-FFF2-40B4-BE49-F238E27FC236}">
                <a16:creationId xmlns:a16="http://schemas.microsoft.com/office/drawing/2014/main" id="{101060EB-CCDA-29F7-E3C2-317804386ECF}"/>
              </a:ext>
            </a:extLst>
          </p:cNvPr>
          <p:cNvSpPr/>
          <p:nvPr/>
        </p:nvSpPr>
        <p:spPr>
          <a:xfrm>
            <a:off x="3566160" y="2166505"/>
            <a:ext cx="2011680" cy="810491"/>
          </a:xfrm>
          <a:prstGeom prst="roundRect">
            <a:avLst>
              <a:gd name="adj" fmla="val 555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b="1" dirty="0">
                <a:latin typeface="Heebo" pitchFamily="2" charset="-79"/>
                <a:cs typeface="Heebo" pitchFamily="2" charset="-79"/>
              </a:rPr>
              <a:t>escreva a ideia</a:t>
            </a:r>
          </a:p>
          <a:p>
            <a:pPr algn="ctr"/>
            <a:r>
              <a:rPr lang="pt-BR" sz="1100" b="1" dirty="0">
                <a:latin typeface="Heebo" pitchFamily="2" charset="-79"/>
                <a:cs typeface="Heebo" pitchFamily="2" charset="-79"/>
              </a:rPr>
              <a:t> principal aqui</a:t>
            </a:r>
          </a:p>
        </p:txBody>
      </p:sp>
      <p:sp>
        <p:nvSpPr>
          <p:cNvPr id="6" name="Retângulo: Cantos Arredondados 5">
            <a:extLst>
              <a:ext uri="{FF2B5EF4-FFF2-40B4-BE49-F238E27FC236}">
                <a16:creationId xmlns:a16="http://schemas.microsoft.com/office/drawing/2014/main" id="{76FF97A7-1A28-1DA6-12DC-EA82770C433E}"/>
              </a:ext>
            </a:extLst>
          </p:cNvPr>
          <p:cNvSpPr/>
          <p:nvPr/>
        </p:nvSpPr>
        <p:spPr>
          <a:xfrm>
            <a:off x="5072062" y="1615440"/>
            <a:ext cx="1318260" cy="269126"/>
          </a:xfrm>
          <a:prstGeom prst="roundRect">
            <a:avLst>
              <a:gd name="adj" fmla="val 1705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900" dirty="0">
                <a:solidFill>
                  <a:schemeClr val="tx1"/>
                </a:solidFill>
                <a:latin typeface="Heebo" pitchFamily="2" charset="-79"/>
                <a:cs typeface="Heebo" pitchFamily="2" charset="-79"/>
              </a:rPr>
              <a:t>título do item</a:t>
            </a:r>
          </a:p>
        </p:txBody>
      </p:sp>
      <p:sp>
        <p:nvSpPr>
          <p:cNvPr id="7" name="Retângulo: Cantos Arredondados 6">
            <a:extLst>
              <a:ext uri="{FF2B5EF4-FFF2-40B4-BE49-F238E27FC236}">
                <a16:creationId xmlns:a16="http://schemas.microsoft.com/office/drawing/2014/main" id="{3A73790F-7F25-3584-D24A-F713D4766FA9}"/>
              </a:ext>
            </a:extLst>
          </p:cNvPr>
          <p:cNvSpPr/>
          <p:nvPr/>
        </p:nvSpPr>
        <p:spPr>
          <a:xfrm>
            <a:off x="5072062" y="910590"/>
            <a:ext cx="1318260" cy="269126"/>
          </a:xfrm>
          <a:prstGeom prst="roundRect">
            <a:avLst>
              <a:gd name="adj" fmla="val 17059"/>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900" dirty="0">
                <a:latin typeface="Heebo" pitchFamily="2" charset="-79"/>
                <a:cs typeface="Heebo" pitchFamily="2" charset="-79"/>
              </a:rPr>
              <a:t>título do item</a:t>
            </a:r>
          </a:p>
        </p:txBody>
      </p:sp>
      <p:sp>
        <p:nvSpPr>
          <p:cNvPr id="8" name="Retângulo: Cantos Arredondados 7">
            <a:extLst>
              <a:ext uri="{FF2B5EF4-FFF2-40B4-BE49-F238E27FC236}">
                <a16:creationId xmlns:a16="http://schemas.microsoft.com/office/drawing/2014/main" id="{0020B28A-9447-863B-751D-682B8830DA44}"/>
              </a:ext>
            </a:extLst>
          </p:cNvPr>
          <p:cNvSpPr/>
          <p:nvPr/>
        </p:nvSpPr>
        <p:spPr>
          <a:xfrm>
            <a:off x="2779712" y="1615440"/>
            <a:ext cx="1318260" cy="269126"/>
          </a:xfrm>
          <a:prstGeom prst="roundRect">
            <a:avLst>
              <a:gd name="adj" fmla="val 1705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900" dirty="0">
                <a:latin typeface="Heebo" pitchFamily="2" charset="-79"/>
                <a:cs typeface="Heebo" pitchFamily="2" charset="-79"/>
              </a:rPr>
              <a:t>título do item</a:t>
            </a:r>
          </a:p>
        </p:txBody>
      </p:sp>
      <p:sp>
        <p:nvSpPr>
          <p:cNvPr id="9" name="Retângulo: Cantos Arredondados 8">
            <a:extLst>
              <a:ext uri="{FF2B5EF4-FFF2-40B4-BE49-F238E27FC236}">
                <a16:creationId xmlns:a16="http://schemas.microsoft.com/office/drawing/2014/main" id="{7BA679FA-1665-6F05-0CC2-2A79BAB191C0}"/>
              </a:ext>
            </a:extLst>
          </p:cNvPr>
          <p:cNvSpPr/>
          <p:nvPr/>
        </p:nvSpPr>
        <p:spPr>
          <a:xfrm>
            <a:off x="2779712" y="910590"/>
            <a:ext cx="1318260" cy="269126"/>
          </a:xfrm>
          <a:prstGeom prst="roundRect">
            <a:avLst>
              <a:gd name="adj" fmla="val 1705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900" dirty="0">
                <a:latin typeface="Heebo" pitchFamily="2" charset="-79"/>
                <a:cs typeface="Heebo" pitchFamily="2" charset="-79"/>
              </a:rPr>
              <a:t>título do item</a:t>
            </a:r>
          </a:p>
        </p:txBody>
      </p:sp>
      <p:sp>
        <p:nvSpPr>
          <p:cNvPr id="10" name="Retângulo: Cantos Arredondados 9">
            <a:extLst>
              <a:ext uri="{FF2B5EF4-FFF2-40B4-BE49-F238E27FC236}">
                <a16:creationId xmlns:a16="http://schemas.microsoft.com/office/drawing/2014/main" id="{C32D5154-553C-3ED9-37A9-E5B354EC454B}"/>
              </a:ext>
            </a:extLst>
          </p:cNvPr>
          <p:cNvSpPr/>
          <p:nvPr/>
        </p:nvSpPr>
        <p:spPr>
          <a:xfrm>
            <a:off x="3912870" y="339090"/>
            <a:ext cx="1318260" cy="269126"/>
          </a:xfrm>
          <a:prstGeom prst="roundRect">
            <a:avLst>
              <a:gd name="adj" fmla="val 17059"/>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900" dirty="0">
                <a:latin typeface="Heebo" pitchFamily="2" charset="-79"/>
                <a:cs typeface="Heebo" pitchFamily="2" charset="-79"/>
              </a:rPr>
              <a:t>título do item</a:t>
            </a:r>
          </a:p>
        </p:txBody>
      </p:sp>
      <p:sp>
        <p:nvSpPr>
          <p:cNvPr id="19" name="CaixaDeTexto 18">
            <a:extLst>
              <a:ext uri="{FF2B5EF4-FFF2-40B4-BE49-F238E27FC236}">
                <a16:creationId xmlns:a16="http://schemas.microsoft.com/office/drawing/2014/main" id="{6C421853-6CB9-28CF-5847-3E4463466CD2}"/>
              </a:ext>
            </a:extLst>
          </p:cNvPr>
          <p:cNvSpPr txBox="1"/>
          <p:nvPr/>
        </p:nvSpPr>
        <p:spPr>
          <a:xfrm>
            <a:off x="5233809" y="169877"/>
            <a:ext cx="1043876" cy="584775"/>
          </a:xfrm>
          <a:prstGeom prst="rect">
            <a:avLst/>
          </a:prstGeom>
          <a:noFill/>
        </p:spPr>
        <p:txBody>
          <a:bodyPr wrap="none" rtlCol="0">
            <a:spAutoFit/>
          </a:bodyPr>
          <a:lstStyle/>
          <a:p>
            <a:pPr marL="92075" indent="-92075">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p:txBody>
      </p:sp>
      <p:sp>
        <p:nvSpPr>
          <p:cNvPr id="20" name="CaixaDeTexto 19">
            <a:extLst>
              <a:ext uri="{FF2B5EF4-FFF2-40B4-BE49-F238E27FC236}">
                <a16:creationId xmlns:a16="http://schemas.microsoft.com/office/drawing/2014/main" id="{988D38CA-517D-DA5D-3E48-E25085B0814D}"/>
              </a:ext>
            </a:extLst>
          </p:cNvPr>
          <p:cNvSpPr txBox="1"/>
          <p:nvPr/>
        </p:nvSpPr>
        <p:spPr>
          <a:xfrm>
            <a:off x="6445389" y="1518617"/>
            <a:ext cx="1043876" cy="584775"/>
          </a:xfrm>
          <a:prstGeom prst="rect">
            <a:avLst/>
          </a:prstGeom>
          <a:noFill/>
        </p:spPr>
        <p:txBody>
          <a:bodyPr wrap="none" rtlCol="0">
            <a:spAutoFit/>
          </a:bodyPr>
          <a:lstStyle/>
          <a:p>
            <a:pPr marL="92075" indent="-92075">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p:txBody>
      </p:sp>
      <p:sp>
        <p:nvSpPr>
          <p:cNvPr id="21" name="CaixaDeTexto 20">
            <a:extLst>
              <a:ext uri="{FF2B5EF4-FFF2-40B4-BE49-F238E27FC236}">
                <a16:creationId xmlns:a16="http://schemas.microsoft.com/office/drawing/2014/main" id="{3F62CFCC-B31E-5D92-D0B9-0523885FA10E}"/>
              </a:ext>
            </a:extLst>
          </p:cNvPr>
          <p:cNvSpPr txBox="1"/>
          <p:nvPr/>
        </p:nvSpPr>
        <p:spPr>
          <a:xfrm>
            <a:off x="1690509" y="1480517"/>
            <a:ext cx="1043876" cy="584775"/>
          </a:xfrm>
          <a:prstGeom prst="rect">
            <a:avLst/>
          </a:prstGeom>
          <a:noFill/>
        </p:spPr>
        <p:txBody>
          <a:bodyPr wrap="none" rtlCol="0">
            <a:spAutoFit/>
          </a:bodyPr>
          <a:lstStyle/>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p:txBody>
      </p:sp>
      <p:sp>
        <p:nvSpPr>
          <p:cNvPr id="22" name="CaixaDeTexto 21">
            <a:extLst>
              <a:ext uri="{FF2B5EF4-FFF2-40B4-BE49-F238E27FC236}">
                <a16:creationId xmlns:a16="http://schemas.microsoft.com/office/drawing/2014/main" id="{FBA90C77-0BC0-3F51-1364-79F2123B35ED}"/>
              </a:ext>
            </a:extLst>
          </p:cNvPr>
          <p:cNvSpPr txBox="1"/>
          <p:nvPr/>
        </p:nvSpPr>
        <p:spPr>
          <a:xfrm>
            <a:off x="1690509" y="779477"/>
            <a:ext cx="1043876" cy="584775"/>
          </a:xfrm>
          <a:prstGeom prst="rect">
            <a:avLst/>
          </a:prstGeom>
          <a:noFill/>
        </p:spPr>
        <p:txBody>
          <a:bodyPr wrap="none" rtlCol="0">
            <a:spAutoFit/>
          </a:bodyPr>
          <a:lstStyle/>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p:txBody>
      </p:sp>
      <p:sp>
        <p:nvSpPr>
          <p:cNvPr id="34" name="CaixaDeTexto 33">
            <a:extLst>
              <a:ext uri="{FF2B5EF4-FFF2-40B4-BE49-F238E27FC236}">
                <a16:creationId xmlns:a16="http://schemas.microsoft.com/office/drawing/2014/main" id="{5D3CB344-3CAD-1135-EC1E-BC5EFEDAEE01}"/>
              </a:ext>
            </a:extLst>
          </p:cNvPr>
          <p:cNvSpPr txBox="1"/>
          <p:nvPr/>
        </p:nvSpPr>
        <p:spPr>
          <a:xfrm>
            <a:off x="1690509" y="3827477"/>
            <a:ext cx="1043876" cy="584775"/>
          </a:xfrm>
          <a:prstGeom prst="rect">
            <a:avLst/>
          </a:prstGeom>
          <a:noFill/>
        </p:spPr>
        <p:txBody>
          <a:bodyPr wrap="none" rtlCol="0">
            <a:spAutoFit/>
          </a:bodyPr>
          <a:lstStyle/>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p:txBody>
      </p:sp>
      <p:sp>
        <p:nvSpPr>
          <p:cNvPr id="35" name="CaixaDeTexto 34">
            <a:extLst>
              <a:ext uri="{FF2B5EF4-FFF2-40B4-BE49-F238E27FC236}">
                <a16:creationId xmlns:a16="http://schemas.microsoft.com/office/drawing/2014/main" id="{0725D824-10B4-5CA7-7751-158BDB9F5858}"/>
              </a:ext>
            </a:extLst>
          </p:cNvPr>
          <p:cNvSpPr txBox="1"/>
          <p:nvPr/>
        </p:nvSpPr>
        <p:spPr>
          <a:xfrm>
            <a:off x="1690509" y="3126437"/>
            <a:ext cx="1043876" cy="584775"/>
          </a:xfrm>
          <a:prstGeom prst="rect">
            <a:avLst/>
          </a:prstGeom>
          <a:noFill/>
        </p:spPr>
        <p:txBody>
          <a:bodyPr wrap="none" rtlCol="0">
            <a:spAutoFit/>
          </a:bodyPr>
          <a:lstStyle/>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p:txBody>
      </p:sp>
      <p:sp>
        <p:nvSpPr>
          <p:cNvPr id="36" name="CaixaDeTexto 35">
            <a:extLst>
              <a:ext uri="{FF2B5EF4-FFF2-40B4-BE49-F238E27FC236}">
                <a16:creationId xmlns:a16="http://schemas.microsoft.com/office/drawing/2014/main" id="{EFD1772B-CEF6-2524-D520-96EA0ADED4EA}"/>
              </a:ext>
            </a:extLst>
          </p:cNvPr>
          <p:cNvSpPr txBox="1"/>
          <p:nvPr/>
        </p:nvSpPr>
        <p:spPr>
          <a:xfrm>
            <a:off x="6437769" y="3088337"/>
            <a:ext cx="1043876" cy="584775"/>
          </a:xfrm>
          <a:prstGeom prst="rect">
            <a:avLst/>
          </a:prstGeom>
          <a:noFill/>
        </p:spPr>
        <p:txBody>
          <a:bodyPr wrap="none" rtlCol="0">
            <a:spAutoFit/>
          </a:bodyPr>
          <a:lstStyle/>
          <a:p>
            <a:pPr marL="92075" indent="-92075">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p:txBody>
      </p:sp>
      <p:sp>
        <p:nvSpPr>
          <p:cNvPr id="37" name="CaixaDeTexto 36">
            <a:extLst>
              <a:ext uri="{FF2B5EF4-FFF2-40B4-BE49-F238E27FC236}">
                <a16:creationId xmlns:a16="http://schemas.microsoft.com/office/drawing/2014/main" id="{8436C184-9B98-EDEC-91F4-A327986B5918}"/>
              </a:ext>
            </a:extLst>
          </p:cNvPr>
          <p:cNvSpPr txBox="1"/>
          <p:nvPr/>
        </p:nvSpPr>
        <p:spPr>
          <a:xfrm>
            <a:off x="6445389" y="3857957"/>
            <a:ext cx="1043876" cy="584775"/>
          </a:xfrm>
          <a:prstGeom prst="rect">
            <a:avLst/>
          </a:prstGeom>
          <a:noFill/>
        </p:spPr>
        <p:txBody>
          <a:bodyPr wrap="none" rtlCol="0">
            <a:spAutoFit/>
          </a:bodyPr>
          <a:lstStyle/>
          <a:p>
            <a:pPr marL="92075" indent="-92075">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p:txBody>
      </p:sp>
      <p:sp>
        <p:nvSpPr>
          <p:cNvPr id="38" name="CaixaDeTexto 37">
            <a:extLst>
              <a:ext uri="{FF2B5EF4-FFF2-40B4-BE49-F238E27FC236}">
                <a16:creationId xmlns:a16="http://schemas.microsoft.com/office/drawing/2014/main" id="{3F1B0487-06A5-F6D9-2034-AD2773350DF5}"/>
              </a:ext>
            </a:extLst>
          </p:cNvPr>
          <p:cNvSpPr txBox="1"/>
          <p:nvPr/>
        </p:nvSpPr>
        <p:spPr>
          <a:xfrm>
            <a:off x="5233809" y="4345637"/>
            <a:ext cx="1043876" cy="584775"/>
          </a:xfrm>
          <a:prstGeom prst="rect">
            <a:avLst/>
          </a:prstGeom>
          <a:noFill/>
        </p:spPr>
        <p:txBody>
          <a:bodyPr wrap="none" rtlCol="0">
            <a:spAutoFit/>
          </a:bodyPr>
          <a:lstStyle/>
          <a:p>
            <a:pPr marL="92075" indent="-92075">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p:txBody>
      </p:sp>
    </p:spTree>
    <p:extLst>
      <p:ext uri="{BB962C8B-B14F-4D97-AF65-F5344CB8AC3E}">
        <p14:creationId xmlns:p14="http://schemas.microsoft.com/office/powerpoint/2010/main" val="2497434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16596AB-5053-43EC-B8D0-5F34B2CCB28D}"/>
              </a:ext>
            </a:extLst>
          </p:cNvPr>
          <p:cNvSpPr/>
          <p:nvPr/>
        </p:nvSpPr>
        <p:spPr>
          <a:xfrm>
            <a:off x="5724270" y="1309642"/>
            <a:ext cx="910530" cy="224252"/>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750"/>
              </a:spcBef>
            </a:pPr>
            <a:r>
              <a:rPr lang="pt-BR" sz="1050" dirty="0">
                <a:solidFill>
                  <a:srgbClr val="FFFFFF"/>
                </a:solidFill>
                <a:latin typeface="Heebo" pitchFamily="2" charset="-79"/>
                <a:cs typeface="Heebo" pitchFamily="2" charset="-79"/>
              </a:rPr>
              <a:t>Alto custo</a:t>
            </a:r>
          </a:p>
        </p:txBody>
      </p:sp>
      <p:cxnSp>
        <p:nvCxnSpPr>
          <p:cNvPr id="4" name="Straight Arrow Connector 3">
            <a:extLst>
              <a:ext uri="{FF2B5EF4-FFF2-40B4-BE49-F238E27FC236}">
                <a16:creationId xmlns:a16="http://schemas.microsoft.com/office/drawing/2014/main" id="{806CE329-685E-444D-9B25-6BA54532B118}"/>
              </a:ext>
            </a:extLst>
          </p:cNvPr>
          <p:cNvCxnSpPr>
            <a:cxnSpLocks/>
          </p:cNvCxnSpPr>
          <p:nvPr/>
        </p:nvCxnSpPr>
        <p:spPr>
          <a:xfrm>
            <a:off x="6171468" y="1612475"/>
            <a:ext cx="0" cy="2450306"/>
          </a:xfrm>
          <a:prstGeom prst="straightConnector1">
            <a:avLst/>
          </a:prstGeom>
          <a:ln>
            <a:gradFill>
              <a:gsLst>
                <a:gs pos="0">
                  <a:schemeClr val="accent2"/>
                </a:gs>
                <a:gs pos="100000">
                  <a:schemeClr val="accent1"/>
                </a:gs>
              </a:gsLst>
              <a:lin ang="5400000" scaled="1"/>
            </a:gra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222CB08F-00FF-4757-89E2-34CDA6B65F99}"/>
              </a:ext>
            </a:extLst>
          </p:cNvPr>
          <p:cNvCxnSpPr>
            <a:cxnSpLocks/>
          </p:cNvCxnSpPr>
          <p:nvPr/>
        </p:nvCxnSpPr>
        <p:spPr>
          <a:xfrm flipH="1">
            <a:off x="4851661" y="2837628"/>
            <a:ext cx="2639614" cy="0"/>
          </a:xfrm>
          <a:prstGeom prst="straightConnector1">
            <a:avLst/>
          </a:prstGeom>
          <a:ln>
            <a:gradFill>
              <a:gsLst>
                <a:gs pos="0">
                  <a:schemeClr val="accent2"/>
                </a:gs>
                <a:gs pos="100000">
                  <a:schemeClr val="accent1"/>
                </a:gs>
              </a:gsLst>
              <a:lin ang="0" scaled="0"/>
            </a:gra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8F2858FE-61C7-4D52-B7DE-D45DA268EC75}"/>
              </a:ext>
            </a:extLst>
          </p:cNvPr>
          <p:cNvSpPr/>
          <p:nvPr/>
        </p:nvSpPr>
        <p:spPr>
          <a:xfrm>
            <a:off x="5724270" y="4143329"/>
            <a:ext cx="910530" cy="224252"/>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750"/>
              </a:spcBef>
            </a:pPr>
            <a:r>
              <a:rPr lang="pt-BR" sz="1050" dirty="0">
                <a:solidFill>
                  <a:srgbClr val="FFFFFF"/>
                </a:solidFill>
                <a:latin typeface="Heebo" pitchFamily="2" charset="-79"/>
                <a:cs typeface="Heebo" pitchFamily="2" charset="-79"/>
              </a:rPr>
              <a:t>Baixo custo</a:t>
            </a:r>
          </a:p>
        </p:txBody>
      </p:sp>
      <p:sp>
        <p:nvSpPr>
          <p:cNvPr id="7" name="Rectangle: Rounded Corners 6">
            <a:extLst>
              <a:ext uri="{FF2B5EF4-FFF2-40B4-BE49-F238E27FC236}">
                <a16:creationId xmlns:a16="http://schemas.microsoft.com/office/drawing/2014/main" id="{CFEDB8A2-5B31-4A5A-963D-FCADF637F642}"/>
              </a:ext>
            </a:extLst>
          </p:cNvPr>
          <p:cNvSpPr/>
          <p:nvPr/>
        </p:nvSpPr>
        <p:spPr>
          <a:xfrm rot="16200000">
            <a:off x="7115392" y="2710680"/>
            <a:ext cx="1270225" cy="224252"/>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750"/>
              </a:spcBef>
            </a:pPr>
            <a:r>
              <a:rPr lang="pt-BR" sz="1050" dirty="0">
                <a:solidFill>
                  <a:srgbClr val="FFFFFF"/>
                </a:solidFill>
                <a:latin typeface="Heebo" pitchFamily="2" charset="-79"/>
                <a:cs typeface="Heebo" pitchFamily="2" charset="-79"/>
              </a:rPr>
              <a:t>Alta qualidade</a:t>
            </a:r>
          </a:p>
        </p:txBody>
      </p:sp>
      <p:sp>
        <p:nvSpPr>
          <p:cNvPr id="8" name="Rectangle: Rounded Corners 7">
            <a:extLst>
              <a:ext uri="{FF2B5EF4-FFF2-40B4-BE49-F238E27FC236}">
                <a16:creationId xmlns:a16="http://schemas.microsoft.com/office/drawing/2014/main" id="{24F39252-C2B7-4980-B99D-0B28355BE032}"/>
              </a:ext>
            </a:extLst>
          </p:cNvPr>
          <p:cNvSpPr/>
          <p:nvPr/>
        </p:nvSpPr>
        <p:spPr>
          <a:xfrm rot="16200000">
            <a:off x="4005727" y="2710680"/>
            <a:ext cx="1173412" cy="224252"/>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750"/>
              </a:spcBef>
            </a:pPr>
            <a:r>
              <a:rPr lang="pt-BR" sz="1050" dirty="0">
                <a:solidFill>
                  <a:srgbClr val="FFFFFF"/>
                </a:solidFill>
                <a:latin typeface="Heebo" pitchFamily="2" charset="-79"/>
                <a:cs typeface="Heebo" pitchFamily="2" charset="-79"/>
              </a:rPr>
              <a:t>Baixa qualidade</a:t>
            </a:r>
          </a:p>
        </p:txBody>
      </p:sp>
      <p:sp>
        <p:nvSpPr>
          <p:cNvPr id="9" name="Oval 8">
            <a:extLst>
              <a:ext uri="{FF2B5EF4-FFF2-40B4-BE49-F238E27FC236}">
                <a16:creationId xmlns:a16="http://schemas.microsoft.com/office/drawing/2014/main" id="{999C96F5-29CE-43B8-AAAF-794E79CA85E8}"/>
              </a:ext>
            </a:extLst>
          </p:cNvPr>
          <p:cNvSpPr/>
          <p:nvPr/>
        </p:nvSpPr>
        <p:spPr>
          <a:xfrm>
            <a:off x="6931660" y="2110751"/>
            <a:ext cx="53579" cy="5357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Bef>
                <a:spcPts val="750"/>
              </a:spcBef>
            </a:pPr>
            <a:endParaRPr lang="pt-BR" sz="1050" b="1">
              <a:solidFill>
                <a:schemeClr val="tx1"/>
              </a:solidFill>
              <a:latin typeface="Heebo" pitchFamily="2" charset="-79"/>
              <a:cs typeface="Heebo" pitchFamily="2" charset="-79"/>
            </a:endParaRPr>
          </a:p>
        </p:txBody>
      </p:sp>
      <p:sp>
        <p:nvSpPr>
          <p:cNvPr id="10" name="TextBox 9">
            <a:extLst>
              <a:ext uri="{FF2B5EF4-FFF2-40B4-BE49-F238E27FC236}">
                <a16:creationId xmlns:a16="http://schemas.microsoft.com/office/drawing/2014/main" id="{5DB843AD-E449-44D5-B656-658906DC4B22}"/>
              </a:ext>
            </a:extLst>
          </p:cNvPr>
          <p:cNvSpPr txBox="1"/>
          <p:nvPr/>
        </p:nvSpPr>
        <p:spPr>
          <a:xfrm>
            <a:off x="6520228" y="2229337"/>
            <a:ext cx="915315" cy="191873"/>
          </a:xfrm>
          <a:prstGeom prst="rect">
            <a:avLst/>
          </a:prstGeom>
          <a:noFill/>
        </p:spPr>
        <p:txBody>
          <a:bodyPr wrap="none" lIns="0" tIns="27000" rIns="0" bIns="27000" rtlCol="0">
            <a:spAutoFit/>
          </a:bodyPr>
          <a:lstStyle/>
          <a:p>
            <a:pPr>
              <a:lnSpc>
                <a:spcPct val="80000"/>
              </a:lnSpc>
              <a:spcBef>
                <a:spcPts val="375"/>
              </a:spcBef>
            </a:pPr>
            <a:r>
              <a:rPr lang="pt-BR" sz="1050" dirty="0">
                <a:solidFill>
                  <a:srgbClr val="8A9AA8"/>
                </a:solidFill>
                <a:latin typeface="Heebo" pitchFamily="2" charset="-79"/>
                <a:cs typeface="Heebo" pitchFamily="2" charset="-79"/>
              </a:rPr>
              <a:t>Concorrentes 1</a:t>
            </a:r>
          </a:p>
        </p:txBody>
      </p:sp>
      <p:sp>
        <p:nvSpPr>
          <p:cNvPr id="11" name="Oval 10">
            <a:extLst>
              <a:ext uri="{FF2B5EF4-FFF2-40B4-BE49-F238E27FC236}">
                <a16:creationId xmlns:a16="http://schemas.microsoft.com/office/drawing/2014/main" id="{C17354F4-8FFF-4231-9C15-68CED9CC439F}"/>
              </a:ext>
            </a:extLst>
          </p:cNvPr>
          <p:cNvSpPr/>
          <p:nvPr/>
        </p:nvSpPr>
        <p:spPr>
          <a:xfrm>
            <a:off x="5539105" y="2420494"/>
            <a:ext cx="53579" cy="5357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Bef>
                <a:spcPts val="750"/>
              </a:spcBef>
            </a:pPr>
            <a:endParaRPr lang="pt-BR" sz="1050" b="1">
              <a:solidFill>
                <a:schemeClr val="tx1"/>
              </a:solidFill>
              <a:latin typeface="Heebo" pitchFamily="2" charset="-79"/>
              <a:cs typeface="Heebo" pitchFamily="2" charset="-79"/>
            </a:endParaRPr>
          </a:p>
        </p:txBody>
      </p:sp>
      <p:sp>
        <p:nvSpPr>
          <p:cNvPr id="12" name="TextBox 11">
            <a:extLst>
              <a:ext uri="{FF2B5EF4-FFF2-40B4-BE49-F238E27FC236}">
                <a16:creationId xmlns:a16="http://schemas.microsoft.com/office/drawing/2014/main" id="{26909756-E034-4B0D-A20A-F4A787C6F427}"/>
              </a:ext>
            </a:extLst>
          </p:cNvPr>
          <p:cNvSpPr txBox="1"/>
          <p:nvPr/>
        </p:nvSpPr>
        <p:spPr>
          <a:xfrm>
            <a:off x="5127673" y="2539080"/>
            <a:ext cx="915315" cy="191873"/>
          </a:xfrm>
          <a:prstGeom prst="rect">
            <a:avLst/>
          </a:prstGeom>
          <a:noFill/>
        </p:spPr>
        <p:txBody>
          <a:bodyPr wrap="none" lIns="0" tIns="27000" rIns="0" bIns="27000" rtlCol="0">
            <a:spAutoFit/>
          </a:bodyPr>
          <a:lstStyle/>
          <a:p>
            <a:pPr>
              <a:lnSpc>
                <a:spcPct val="80000"/>
              </a:lnSpc>
              <a:spcBef>
                <a:spcPts val="375"/>
              </a:spcBef>
            </a:pPr>
            <a:r>
              <a:rPr lang="pt-BR" sz="1050" dirty="0">
                <a:solidFill>
                  <a:srgbClr val="8A9AA8"/>
                </a:solidFill>
                <a:latin typeface="Heebo" pitchFamily="2" charset="-79"/>
                <a:cs typeface="Heebo" pitchFamily="2" charset="-79"/>
              </a:rPr>
              <a:t>Concorrentes 2</a:t>
            </a:r>
          </a:p>
        </p:txBody>
      </p:sp>
      <p:sp>
        <p:nvSpPr>
          <p:cNvPr id="13" name="Oval 12">
            <a:extLst>
              <a:ext uri="{FF2B5EF4-FFF2-40B4-BE49-F238E27FC236}">
                <a16:creationId xmlns:a16="http://schemas.microsoft.com/office/drawing/2014/main" id="{7FE57604-EB13-46D0-B871-A3E1D486CFF8}"/>
              </a:ext>
            </a:extLst>
          </p:cNvPr>
          <p:cNvSpPr/>
          <p:nvPr/>
        </p:nvSpPr>
        <p:spPr>
          <a:xfrm>
            <a:off x="6741290" y="3049438"/>
            <a:ext cx="53579" cy="53579"/>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Bef>
                <a:spcPts val="750"/>
              </a:spcBef>
            </a:pPr>
            <a:endParaRPr lang="pt-BR" sz="1050" b="1">
              <a:solidFill>
                <a:schemeClr val="tx1"/>
              </a:solidFill>
              <a:latin typeface="Heebo" pitchFamily="2" charset="-79"/>
              <a:cs typeface="Heebo" pitchFamily="2" charset="-79"/>
            </a:endParaRPr>
          </a:p>
        </p:txBody>
      </p:sp>
      <p:sp>
        <p:nvSpPr>
          <p:cNvPr id="14" name="TextBox 13">
            <a:extLst>
              <a:ext uri="{FF2B5EF4-FFF2-40B4-BE49-F238E27FC236}">
                <a16:creationId xmlns:a16="http://schemas.microsoft.com/office/drawing/2014/main" id="{3619021D-35B4-4FC5-9311-0208FBC41E13}"/>
              </a:ext>
            </a:extLst>
          </p:cNvPr>
          <p:cNvSpPr txBox="1"/>
          <p:nvPr/>
        </p:nvSpPr>
        <p:spPr>
          <a:xfrm>
            <a:off x="6329858" y="3168025"/>
            <a:ext cx="915315" cy="191873"/>
          </a:xfrm>
          <a:prstGeom prst="rect">
            <a:avLst/>
          </a:prstGeom>
          <a:noFill/>
        </p:spPr>
        <p:txBody>
          <a:bodyPr wrap="none" lIns="0" tIns="27000" rIns="0" bIns="27000" rtlCol="0">
            <a:spAutoFit/>
          </a:bodyPr>
          <a:lstStyle/>
          <a:p>
            <a:pPr>
              <a:lnSpc>
                <a:spcPct val="80000"/>
              </a:lnSpc>
              <a:spcBef>
                <a:spcPts val="375"/>
              </a:spcBef>
            </a:pPr>
            <a:r>
              <a:rPr lang="pt-BR" sz="1050" dirty="0">
                <a:solidFill>
                  <a:srgbClr val="8A9AA8"/>
                </a:solidFill>
                <a:latin typeface="Heebo" pitchFamily="2" charset="-79"/>
                <a:cs typeface="Heebo" pitchFamily="2" charset="-79"/>
              </a:rPr>
              <a:t>Concorrentes 3</a:t>
            </a:r>
          </a:p>
        </p:txBody>
      </p:sp>
      <p:sp>
        <p:nvSpPr>
          <p:cNvPr id="19" name="TextBox 18">
            <a:extLst>
              <a:ext uri="{FF2B5EF4-FFF2-40B4-BE49-F238E27FC236}">
                <a16:creationId xmlns:a16="http://schemas.microsoft.com/office/drawing/2014/main" id="{185A2E93-AC16-4754-B7CE-B15E72A469EA}"/>
              </a:ext>
            </a:extLst>
          </p:cNvPr>
          <p:cNvSpPr txBox="1"/>
          <p:nvPr/>
        </p:nvSpPr>
        <p:spPr>
          <a:xfrm>
            <a:off x="1361022" y="2416525"/>
            <a:ext cx="1916971" cy="346249"/>
          </a:xfrm>
          <a:prstGeom prst="rect">
            <a:avLst/>
          </a:prstGeom>
          <a:noFill/>
        </p:spPr>
        <p:txBody>
          <a:bodyPr wrap="square" rtlCol="0">
            <a:spAutoFit/>
          </a:bodyPr>
          <a:lstStyle/>
          <a:p>
            <a:pPr>
              <a:lnSpc>
                <a:spcPct val="150000"/>
              </a:lnSpc>
            </a:pPr>
            <a:r>
              <a:rPr lang="pt-BR" sz="1200" dirty="0">
                <a:solidFill>
                  <a:schemeClr val="tx1">
                    <a:lumMod val="75000"/>
                    <a:lumOff val="25000"/>
                  </a:schemeClr>
                </a:solidFill>
                <a:latin typeface="Heebo" pitchFamily="2" charset="-79"/>
                <a:cs typeface="Heebo" pitchFamily="2" charset="-79"/>
              </a:rPr>
              <a:t>texto da legenda</a:t>
            </a:r>
          </a:p>
        </p:txBody>
      </p:sp>
      <p:sp>
        <p:nvSpPr>
          <p:cNvPr id="20" name="TextBox 19">
            <a:extLst>
              <a:ext uri="{FF2B5EF4-FFF2-40B4-BE49-F238E27FC236}">
                <a16:creationId xmlns:a16="http://schemas.microsoft.com/office/drawing/2014/main" id="{7FFFAF56-8EC3-4B5C-BE99-09FE4DA7763C}"/>
              </a:ext>
            </a:extLst>
          </p:cNvPr>
          <p:cNvSpPr txBox="1"/>
          <p:nvPr/>
        </p:nvSpPr>
        <p:spPr>
          <a:xfrm>
            <a:off x="2664983" y="2337464"/>
            <a:ext cx="636750" cy="473206"/>
          </a:xfrm>
          <a:prstGeom prst="rect">
            <a:avLst/>
          </a:prstGeom>
          <a:noFill/>
        </p:spPr>
        <p:txBody>
          <a:bodyPr wrap="square" rtlCol="0">
            <a:spAutoFit/>
          </a:bodyPr>
          <a:lstStyle/>
          <a:p>
            <a:pPr algn="r">
              <a:lnSpc>
                <a:spcPct val="150000"/>
              </a:lnSpc>
            </a:pPr>
            <a:r>
              <a:rPr lang="pt-BR" b="1" dirty="0">
                <a:solidFill>
                  <a:schemeClr val="accent1"/>
                </a:solidFill>
                <a:latin typeface="Heebo" pitchFamily="2" charset="-79"/>
                <a:cs typeface="Heebo" pitchFamily="2" charset="-79"/>
              </a:rPr>
              <a:t>35%</a:t>
            </a:r>
          </a:p>
        </p:txBody>
      </p:sp>
      <p:sp>
        <p:nvSpPr>
          <p:cNvPr id="23" name="Oval 22">
            <a:extLst>
              <a:ext uri="{FF2B5EF4-FFF2-40B4-BE49-F238E27FC236}">
                <a16:creationId xmlns:a16="http://schemas.microsoft.com/office/drawing/2014/main" id="{207922A1-0DCD-48D4-9F11-8689387652CD}"/>
              </a:ext>
            </a:extLst>
          </p:cNvPr>
          <p:cNvSpPr/>
          <p:nvPr/>
        </p:nvSpPr>
        <p:spPr>
          <a:xfrm>
            <a:off x="1002241" y="2458670"/>
            <a:ext cx="305823" cy="3058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21" name="TextBox 20">
            <a:extLst>
              <a:ext uri="{FF2B5EF4-FFF2-40B4-BE49-F238E27FC236}">
                <a16:creationId xmlns:a16="http://schemas.microsoft.com/office/drawing/2014/main" id="{D2F65434-4E32-48E8-B1EB-391BB0AFEEDC}"/>
              </a:ext>
            </a:extLst>
          </p:cNvPr>
          <p:cNvSpPr txBox="1"/>
          <p:nvPr/>
        </p:nvSpPr>
        <p:spPr>
          <a:xfrm>
            <a:off x="1361022" y="2938638"/>
            <a:ext cx="2120534" cy="346249"/>
          </a:xfrm>
          <a:prstGeom prst="rect">
            <a:avLst/>
          </a:prstGeom>
          <a:noFill/>
        </p:spPr>
        <p:txBody>
          <a:bodyPr wrap="square" rtlCol="0">
            <a:spAutoFit/>
          </a:bodyPr>
          <a:lstStyle/>
          <a:p>
            <a:pPr>
              <a:lnSpc>
                <a:spcPct val="150000"/>
              </a:lnSpc>
            </a:pPr>
            <a:r>
              <a:rPr lang="pt-BR" sz="1200" dirty="0">
                <a:solidFill>
                  <a:schemeClr val="tx1">
                    <a:lumMod val="75000"/>
                    <a:lumOff val="25000"/>
                  </a:schemeClr>
                </a:solidFill>
                <a:latin typeface="Heebo" pitchFamily="2" charset="-79"/>
                <a:cs typeface="Heebo" pitchFamily="2" charset="-79"/>
              </a:rPr>
              <a:t>texto da legenda</a:t>
            </a:r>
          </a:p>
        </p:txBody>
      </p:sp>
      <p:sp>
        <p:nvSpPr>
          <p:cNvPr id="22" name="TextBox 21">
            <a:extLst>
              <a:ext uri="{FF2B5EF4-FFF2-40B4-BE49-F238E27FC236}">
                <a16:creationId xmlns:a16="http://schemas.microsoft.com/office/drawing/2014/main" id="{0C8B5643-EC91-49E2-ABDF-EC607880B68E}"/>
              </a:ext>
            </a:extLst>
          </p:cNvPr>
          <p:cNvSpPr txBox="1"/>
          <p:nvPr/>
        </p:nvSpPr>
        <p:spPr>
          <a:xfrm>
            <a:off x="2664983" y="2859577"/>
            <a:ext cx="636750" cy="473206"/>
          </a:xfrm>
          <a:prstGeom prst="rect">
            <a:avLst/>
          </a:prstGeom>
          <a:noFill/>
        </p:spPr>
        <p:txBody>
          <a:bodyPr wrap="square" rtlCol="0">
            <a:spAutoFit/>
          </a:bodyPr>
          <a:lstStyle/>
          <a:p>
            <a:pPr algn="r">
              <a:lnSpc>
                <a:spcPct val="150000"/>
              </a:lnSpc>
            </a:pPr>
            <a:r>
              <a:rPr lang="pt-BR" b="1" dirty="0">
                <a:solidFill>
                  <a:schemeClr val="accent2"/>
                </a:solidFill>
                <a:latin typeface="Heebo" pitchFamily="2" charset="-79"/>
                <a:cs typeface="Heebo" pitchFamily="2" charset="-79"/>
              </a:rPr>
              <a:t>65%</a:t>
            </a:r>
          </a:p>
        </p:txBody>
      </p:sp>
      <p:sp>
        <p:nvSpPr>
          <p:cNvPr id="28" name="Oval 27">
            <a:extLst>
              <a:ext uri="{FF2B5EF4-FFF2-40B4-BE49-F238E27FC236}">
                <a16:creationId xmlns:a16="http://schemas.microsoft.com/office/drawing/2014/main" id="{9BE1F882-964E-4E80-8FFE-8D2A35C28834}"/>
              </a:ext>
            </a:extLst>
          </p:cNvPr>
          <p:cNvSpPr/>
          <p:nvPr/>
        </p:nvSpPr>
        <p:spPr>
          <a:xfrm>
            <a:off x="1002241" y="2991334"/>
            <a:ext cx="305823" cy="30582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40"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D9B20BDD-F681-3500-2509-73E8A5358DA4}"/>
              </a:ext>
            </a:extLst>
          </p:cNvPr>
          <p:cNvSpPr txBox="1"/>
          <p:nvPr/>
        </p:nvSpPr>
        <p:spPr>
          <a:xfrm>
            <a:off x="3395339" y="513923"/>
            <a:ext cx="2353322" cy="284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4500">
                <a:solidFill>
                  <a:srgbClr val="535353"/>
                </a:solidFill>
                <a:latin typeface="Barlow SemiBold"/>
                <a:ea typeface="Barlow SemiBold"/>
                <a:cs typeface="Barlow SemiBold"/>
                <a:sym typeface="Barlow SemiBold"/>
              </a:defRPr>
            </a:lvl1pPr>
          </a:lstStyle>
          <a:p>
            <a:pPr algn="ctr"/>
            <a:r>
              <a:rPr lang="pt-BR" sz="1600" dirty="0">
                <a:solidFill>
                  <a:schemeClr val="tx1"/>
                </a:solidFill>
                <a:latin typeface="Heebo" pitchFamily="2" charset="-79"/>
                <a:cs typeface="Heebo" pitchFamily="2" charset="-79"/>
              </a:rPr>
              <a:t>Título do slide</a:t>
            </a:r>
            <a:endParaRPr sz="1600" dirty="0">
              <a:solidFill>
                <a:schemeClr val="tx1"/>
              </a:solidFill>
              <a:latin typeface="Heebo" pitchFamily="2" charset="-79"/>
              <a:cs typeface="Heebo" pitchFamily="2" charset="-79"/>
            </a:endParaRPr>
          </a:p>
        </p:txBody>
      </p:sp>
    </p:spTree>
    <p:extLst>
      <p:ext uri="{BB962C8B-B14F-4D97-AF65-F5344CB8AC3E}">
        <p14:creationId xmlns:p14="http://schemas.microsoft.com/office/powerpoint/2010/main" val="400963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Rounded Corners 43">
            <a:extLst>
              <a:ext uri="{FF2B5EF4-FFF2-40B4-BE49-F238E27FC236}">
                <a16:creationId xmlns:a16="http://schemas.microsoft.com/office/drawing/2014/main" id="{94D6A213-00E1-4991-ADB3-C8B27D3E60FC}"/>
              </a:ext>
            </a:extLst>
          </p:cNvPr>
          <p:cNvSpPr/>
          <p:nvPr/>
        </p:nvSpPr>
        <p:spPr>
          <a:xfrm>
            <a:off x="6235608" y="3296464"/>
            <a:ext cx="2209271" cy="688108"/>
          </a:xfrm>
          <a:prstGeom prst="roundRect">
            <a:avLst>
              <a:gd name="adj" fmla="val 11316"/>
            </a:avLst>
          </a:prstGeom>
          <a:solidFill>
            <a:srgbClr val="FFFFFF"/>
          </a:solidFill>
          <a:ln>
            <a:noFill/>
          </a:ln>
          <a:effectLst>
            <a:outerShdw blurRad="571500" dist="393700" dir="2700000" sx="96000" sy="96000" algn="br" rotWithShape="0">
              <a:schemeClr val="tx1">
                <a:lumMod val="95000"/>
                <a:lumOff val="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38" name="Freeform 9">
            <a:extLst>
              <a:ext uri="{FF2B5EF4-FFF2-40B4-BE49-F238E27FC236}">
                <a16:creationId xmlns:a16="http://schemas.microsoft.com/office/drawing/2014/main" id="{F1641873-E3BA-46FC-8D7A-D43C329B9316}"/>
              </a:ext>
            </a:extLst>
          </p:cNvPr>
          <p:cNvSpPr>
            <a:spLocks noChangeArrowheads="1"/>
          </p:cNvSpPr>
          <p:nvPr/>
        </p:nvSpPr>
        <p:spPr bwMode="auto">
          <a:xfrm>
            <a:off x="6504281" y="3563597"/>
            <a:ext cx="169495" cy="186074"/>
          </a:xfrm>
          <a:custGeom>
            <a:avLst/>
            <a:gdLst>
              <a:gd name="T0" fmla="*/ 145606 w 329"/>
              <a:gd name="T1" fmla="*/ 81930 h 364"/>
              <a:gd name="T2" fmla="*/ 106541 w 329"/>
              <a:gd name="T3" fmla="*/ 81930 h 364"/>
              <a:gd name="T4" fmla="*/ 106541 w 329"/>
              <a:gd name="T5" fmla="*/ 159897 h 364"/>
              <a:gd name="T6" fmla="*/ 43504 w 329"/>
              <a:gd name="T7" fmla="*/ 159897 h 364"/>
              <a:gd name="T8" fmla="*/ 43504 w 329"/>
              <a:gd name="T9" fmla="*/ 81930 h 364"/>
              <a:gd name="T10" fmla="*/ 0 w 329"/>
              <a:gd name="T11" fmla="*/ 81930 h 364"/>
              <a:gd name="T12" fmla="*/ 75023 w 329"/>
              <a:gd name="T13" fmla="*/ 0 h 364"/>
              <a:gd name="T14" fmla="*/ 145606 w 329"/>
              <a:gd name="T15" fmla="*/ 81930 h 36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9" h="364">
                <a:moveTo>
                  <a:pt x="328" y="186"/>
                </a:moveTo>
                <a:lnTo>
                  <a:pt x="240" y="186"/>
                </a:lnTo>
                <a:lnTo>
                  <a:pt x="240" y="363"/>
                </a:lnTo>
                <a:lnTo>
                  <a:pt x="98" y="363"/>
                </a:lnTo>
                <a:lnTo>
                  <a:pt x="98" y="186"/>
                </a:lnTo>
                <a:lnTo>
                  <a:pt x="0" y="186"/>
                </a:lnTo>
                <a:lnTo>
                  <a:pt x="169" y="0"/>
                </a:lnTo>
                <a:lnTo>
                  <a:pt x="328" y="186"/>
                </a:lnTo>
              </a:path>
            </a:pathLst>
          </a:custGeom>
          <a:solidFill>
            <a:schemeClr val="accent5"/>
          </a:solidFill>
          <a:ln>
            <a:noFill/>
          </a:ln>
          <a:effectLst/>
        </p:spPr>
        <p:txBody>
          <a:bodyPr wrap="none" lIns="25718" tIns="12859" rIns="25718" bIns="12859" anchor="ctr"/>
          <a:lstStyle/>
          <a:p>
            <a:endParaRPr lang="pt-BR" sz="1350">
              <a:latin typeface="Heebo" pitchFamily="2" charset="-79"/>
              <a:cs typeface="Heebo" pitchFamily="2" charset="-79"/>
            </a:endParaRPr>
          </a:p>
        </p:txBody>
      </p:sp>
      <p:grpSp>
        <p:nvGrpSpPr>
          <p:cNvPr id="39" name="Group 38">
            <a:extLst>
              <a:ext uri="{FF2B5EF4-FFF2-40B4-BE49-F238E27FC236}">
                <a16:creationId xmlns:a16="http://schemas.microsoft.com/office/drawing/2014/main" id="{A50ADD69-8728-46E1-8F98-072FBD2671D0}"/>
              </a:ext>
            </a:extLst>
          </p:cNvPr>
          <p:cNvGrpSpPr/>
          <p:nvPr/>
        </p:nvGrpSpPr>
        <p:grpSpPr>
          <a:xfrm>
            <a:off x="6671062" y="3396892"/>
            <a:ext cx="1533669" cy="568728"/>
            <a:chOff x="10147109" y="2800713"/>
            <a:chExt cx="2044891" cy="758304"/>
          </a:xfrm>
        </p:grpSpPr>
        <p:sp>
          <p:nvSpPr>
            <p:cNvPr id="40" name="TextBox 39">
              <a:extLst>
                <a:ext uri="{FF2B5EF4-FFF2-40B4-BE49-F238E27FC236}">
                  <a16:creationId xmlns:a16="http://schemas.microsoft.com/office/drawing/2014/main" id="{39090D7A-9A7F-41D5-9E35-1D414BB026A5}"/>
                </a:ext>
              </a:extLst>
            </p:cNvPr>
            <p:cNvSpPr txBox="1"/>
            <p:nvPr/>
          </p:nvSpPr>
          <p:spPr>
            <a:xfrm>
              <a:off x="10147109" y="2800713"/>
              <a:ext cx="1699273" cy="363176"/>
            </a:xfrm>
            <a:prstGeom prst="rect">
              <a:avLst/>
            </a:prstGeom>
            <a:noFill/>
          </p:spPr>
          <p:txBody>
            <a:bodyPr wrap="square" rtlCol="0">
              <a:spAutoFit/>
            </a:bodyPr>
            <a:lstStyle/>
            <a:p>
              <a:pPr>
                <a:lnSpc>
                  <a:spcPct val="140000"/>
                </a:lnSpc>
              </a:pPr>
              <a:r>
                <a:rPr lang="pt-BR" sz="900" dirty="0">
                  <a:solidFill>
                    <a:srgbClr val="8A9AA8"/>
                  </a:solidFill>
                  <a:latin typeface="Heebo" pitchFamily="2" charset="-79"/>
                  <a:cs typeface="Heebo" pitchFamily="2" charset="-79"/>
                </a:rPr>
                <a:t>Texto escrito aqui</a:t>
              </a:r>
            </a:p>
          </p:txBody>
        </p:sp>
        <p:sp>
          <p:nvSpPr>
            <p:cNvPr id="41" name="TextBox 40">
              <a:extLst>
                <a:ext uri="{FF2B5EF4-FFF2-40B4-BE49-F238E27FC236}">
                  <a16:creationId xmlns:a16="http://schemas.microsoft.com/office/drawing/2014/main" id="{0B1ADE9D-42AC-46E8-9666-2B70BC36A922}"/>
                </a:ext>
              </a:extLst>
            </p:cNvPr>
            <p:cNvSpPr txBox="1"/>
            <p:nvPr/>
          </p:nvSpPr>
          <p:spPr>
            <a:xfrm>
              <a:off x="10147109" y="3035797"/>
              <a:ext cx="2044891" cy="523220"/>
            </a:xfrm>
            <a:prstGeom prst="rect">
              <a:avLst/>
            </a:prstGeom>
            <a:noFill/>
          </p:spPr>
          <p:txBody>
            <a:bodyPr wrap="square" rtlCol="0">
              <a:spAutoFit/>
            </a:bodyPr>
            <a:lstStyle/>
            <a:p>
              <a:pPr>
                <a:lnSpc>
                  <a:spcPct val="140000"/>
                </a:lnSpc>
              </a:pPr>
              <a:r>
                <a:rPr lang="pt-BR" sz="1500" b="1" dirty="0">
                  <a:solidFill>
                    <a:srgbClr val="31456A"/>
                  </a:solidFill>
                  <a:latin typeface="Heebo" pitchFamily="2" charset="-79"/>
                  <a:cs typeface="Heebo" pitchFamily="2" charset="-79"/>
                </a:rPr>
                <a:t>R$1.589.003</a:t>
              </a:r>
            </a:p>
          </p:txBody>
        </p:sp>
      </p:grpSp>
      <p:sp>
        <p:nvSpPr>
          <p:cNvPr id="47" name="Rectangle: Rounded Corners 48">
            <a:extLst>
              <a:ext uri="{FF2B5EF4-FFF2-40B4-BE49-F238E27FC236}">
                <a16:creationId xmlns:a16="http://schemas.microsoft.com/office/drawing/2014/main" id="{A65A293D-B89B-4445-A4D5-99C9688A8595}"/>
              </a:ext>
            </a:extLst>
          </p:cNvPr>
          <p:cNvSpPr/>
          <p:nvPr/>
        </p:nvSpPr>
        <p:spPr>
          <a:xfrm>
            <a:off x="6224893" y="2376408"/>
            <a:ext cx="2219987" cy="688108"/>
          </a:xfrm>
          <a:prstGeom prst="roundRect">
            <a:avLst>
              <a:gd name="adj" fmla="val 11109"/>
            </a:avLst>
          </a:prstGeom>
          <a:solidFill>
            <a:srgbClr val="FFFFFF"/>
          </a:solidFill>
          <a:ln>
            <a:noFill/>
          </a:ln>
          <a:effectLst>
            <a:outerShdw blurRad="571500" dist="393700" dir="2700000" sx="96000" sy="96000" algn="br" rotWithShape="0">
              <a:schemeClr val="tx1">
                <a:lumMod val="95000"/>
                <a:lumOff val="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50" name="Freeform 9">
            <a:extLst>
              <a:ext uri="{FF2B5EF4-FFF2-40B4-BE49-F238E27FC236}">
                <a16:creationId xmlns:a16="http://schemas.microsoft.com/office/drawing/2014/main" id="{87C5CA31-7681-4CBA-9507-DD23EDA1402D}"/>
              </a:ext>
            </a:extLst>
          </p:cNvPr>
          <p:cNvSpPr>
            <a:spLocks noChangeArrowheads="1"/>
          </p:cNvSpPr>
          <p:nvPr/>
        </p:nvSpPr>
        <p:spPr bwMode="auto">
          <a:xfrm>
            <a:off x="6504281" y="2621413"/>
            <a:ext cx="169495" cy="186074"/>
          </a:xfrm>
          <a:custGeom>
            <a:avLst/>
            <a:gdLst>
              <a:gd name="T0" fmla="*/ 145606 w 329"/>
              <a:gd name="T1" fmla="*/ 81930 h 364"/>
              <a:gd name="T2" fmla="*/ 106541 w 329"/>
              <a:gd name="T3" fmla="*/ 81930 h 364"/>
              <a:gd name="T4" fmla="*/ 106541 w 329"/>
              <a:gd name="T5" fmla="*/ 159897 h 364"/>
              <a:gd name="T6" fmla="*/ 43504 w 329"/>
              <a:gd name="T7" fmla="*/ 159897 h 364"/>
              <a:gd name="T8" fmla="*/ 43504 w 329"/>
              <a:gd name="T9" fmla="*/ 81930 h 364"/>
              <a:gd name="T10" fmla="*/ 0 w 329"/>
              <a:gd name="T11" fmla="*/ 81930 h 364"/>
              <a:gd name="T12" fmla="*/ 75023 w 329"/>
              <a:gd name="T13" fmla="*/ 0 h 364"/>
              <a:gd name="T14" fmla="*/ 145606 w 329"/>
              <a:gd name="T15" fmla="*/ 81930 h 36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9" h="364">
                <a:moveTo>
                  <a:pt x="328" y="186"/>
                </a:moveTo>
                <a:lnTo>
                  <a:pt x="240" y="186"/>
                </a:lnTo>
                <a:lnTo>
                  <a:pt x="240" y="363"/>
                </a:lnTo>
                <a:lnTo>
                  <a:pt x="98" y="363"/>
                </a:lnTo>
                <a:lnTo>
                  <a:pt x="98" y="186"/>
                </a:lnTo>
                <a:lnTo>
                  <a:pt x="0" y="186"/>
                </a:lnTo>
                <a:lnTo>
                  <a:pt x="169" y="0"/>
                </a:lnTo>
                <a:lnTo>
                  <a:pt x="328" y="186"/>
                </a:lnTo>
              </a:path>
            </a:pathLst>
          </a:custGeom>
          <a:solidFill>
            <a:schemeClr val="accent3"/>
          </a:solidFill>
          <a:ln>
            <a:noFill/>
          </a:ln>
          <a:effectLst/>
        </p:spPr>
        <p:txBody>
          <a:bodyPr wrap="none" lIns="25718" tIns="12859" rIns="25718" bIns="12859" anchor="ctr"/>
          <a:lstStyle/>
          <a:p>
            <a:endParaRPr lang="pt-BR" sz="1350">
              <a:latin typeface="Heebo" pitchFamily="2" charset="-79"/>
              <a:cs typeface="Heebo" pitchFamily="2" charset="-79"/>
            </a:endParaRPr>
          </a:p>
        </p:txBody>
      </p:sp>
      <p:grpSp>
        <p:nvGrpSpPr>
          <p:cNvPr id="51" name="Group 50">
            <a:extLst>
              <a:ext uri="{FF2B5EF4-FFF2-40B4-BE49-F238E27FC236}">
                <a16:creationId xmlns:a16="http://schemas.microsoft.com/office/drawing/2014/main" id="{6929BF92-D548-484D-B6F8-0D8EDBD5688C}"/>
              </a:ext>
            </a:extLst>
          </p:cNvPr>
          <p:cNvGrpSpPr/>
          <p:nvPr/>
        </p:nvGrpSpPr>
        <p:grpSpPr>
          <a:xfrm>
            <a:off x="6671062" y="2454708"/>
            <a:ext cx="1533669" cy="568728"/>
            <a:chOff x="10147109" y="2800713"/>
            <a:chExt cx="2044891" cy="758304"/>
          </a:xfrm>
        </p:grpSpPr>
        <p:sp>
          <p:nvSpPr>
            <p:cNvPr id="52" name="TextBox 51">
              <a:extLst>
                <a:ext uri="{FF2B5EF4-FFF2-40B4-BE49-F238E27FC236}">
                  <a16:creationId xmlns:a16="http://schemas.microsoft.com/office/drawing/2014/main" id="{986A96B5-C3A4-4E76-BD91-21DD8FBB1060}"/>
                </a:ext>
              </a:extLst>
            </p:cNvPr>
            <p:cNvSpPr txBox="1"/>
            <p:nvPr/>
          </p:nvSpPr>
          <p:spPr>
            <a:xfrm>
              <a:off x="10147109" y="2800713"/>
              <a:ext cx="1699273" cy="363176"/>
            </a:xfrm>
            <a:prstGeom prst="rect">
              <a:avLst/>
            </a:prstGeom>
            <a:noFill/>
          </p:spPr>
          <p:txBody>
            <a:bodyPr wrap="square" rtlCol="0">
              <a:spAutoFit/>
            </a:bodyPr>
            <a:lstStyle/>
            <a:p>
              <a:pPr>
                <a:lnSpc>
                  <a:spcPct val="140000"/>
                </a:lnSpc>
              </a:pPr>
              <a:r>
                <a:rPr lang="pt-BR" sz="900" dirty="0">
                  <a:solidFill>
                    <a:srgbClr val="8A9AA8"/>
                  </a:solidFill>
                  <a:latin typeface="Heebo" pitchFamily="2" charset="-79"/>
                  <a:cs typeface="Heebo" pitchFamily="2" charset="-79"/>
                </a:rPr>
                <a:t>Texto escrito aqui</a:t>
              </a:r>
            </a:p>
          </p:txBody>
        </p:sp>
        <p:sp>
          <p:nvSpPr>
            <p:cNvPr id="53" name="TextBox 52">
              <a:extLst>
                <a:ext uri="{FF2B5EF4-FFF2-40B4-BE49-F238E27FC236}">
                  <a16:creationId xmlns:a16="http://schemas.microsoft.com/office/drawing/2014/main" id="{DB9442EB-2EA9-4748-964A-57DA7CBAAFFB}"/>
                </a:ext>
              </a:extLst>
            </p:cNvPr>
            <p:cNvSpPr txBox="1"/>
            <p:nvPr/>
          </p:nvSpPr>
          <p:spPr>
            <a:xfrm>
              <a:off x="10147109" y="3035797"/>
              <a:ext cx="2044891" cy="523220"/>
            </a:xfrm>
            <a:prstGeom prst="rect">
              <a:avLst/>
            </a:prstGeom>
            <a:noFill/>
          </p:spPr>
          <p:txBody>
            <a:bodyPr wrap="square" rtlCol="0">
              <a:spAutoFit/>
            </a:bodyPr>
            <a:lstStyle/>
            <a:p>
              <a:pPr>
                <a:lnSpc>
                  <a:spcPct val="140000"/>
                </a:lnSpc>
              </a:pPr>
              <a:r>
                <a:rPr lang="pt-BR" sz="1500" b="1" dirty="0">
                  <a:solidFill>
                    <a:srgbClr val="31456A"/>
                  </a:solidFill>
                  <a:latin typeface="Heebo" pitchFamily="2" charset="-79"/>
                  <a:cs typeface="Heebo" pitchFamily="2" charset="-79"/>
                </a:rPr>
                <a:t>R$1.589.003</a:t>
              </a:r>
            </a:p>
          </p:txBody>
        </p:sp>
      </p:grpSp>
      <p:grpSp>
        <p:nvGrpSpPr>
          <p:cNvPr id="27" name="Group 26">
            <a:extLst>
              <a:ext uri="{FF2B5EF4-FFF2-40B4-BE49-F238E27FC236}">
                <a16:creationId xmlns:a16="http://schemas.microsoft.com/office/drawing/2014/main" id="{1F13E115-B11B-4AFF-94BA-25FD9010D762}"/>
              </a:ext>
            </a:extLst>
          </p:cNvPr>
          <p:cNvGrpSpPr/>
          <p:nvPr/>
        </p:nvGrpSpPr>
        <p:grpSpPr>
          <a:xfrm>
            <a:off x="877647" y="4278319"/>
            <a:ext cx="4990776" cy="304930"/>
            <a:chOff x="1128514" y="5848684"/>
            <a:chExt cx="6654368" cy="406573"/>
          </a:xfrm>
        </p:grpSpPr>
        <p:cxnSp>
          <p:nvCxnSpPr>
            <p:cNvPr id="5" name="Straight Connector 4">
              <a:extLst>
                <a:ext uri="{FF2B5EF4-FFF2-40B4-BE49-F238E27FC236}">
                  <a16:creationId xmlns:a16="http://schemas.microsoft.com/office/drawing/2014/main" id="{5BCD028B-201C-4771-9C18-B8D3A146B664}"/>
                </a:ext>
              </a:extLst>
            </p:cNvPr>
            <p:cNvCxnSpPr>
              <a:cxnSpLocks/>
            </p:cNvCxnSpPr>
            <p:nvPr/>
          </p:nvCxnSpPr>
          <p:spPr>
            <a:xfrm>
              <a:off x="1128514" y="5848684"/>
              <a:ext cx="6654368" cy="0"/>
            </a:xfrm>
            <a:prstGeom prst="line">
              <a:avLst/>
            </a:prstGeom>
            <a:ln w="12700">
              <a:solidFill>
                <a:srgbClr val="8A9AA8">
                  <a:alpha val="55000"/>
                </a:srgbClr>
              </a:solidFill>
              <a:prstDash val="dash"/>
              <a:round/>
              <a:headEnd type="none"/>
              <a:tailEnd type="arrow"/>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72773E-52BD-483B-A20F-22E08605BC3C}"/>
                </a:ext>
              </a:extLst>
            </p:cNvPr>
            <p:cNvSpPr txBox="1"/>
            <p:nvPr/>
          </p:nvSpPr>
          <p:spPr>
            <a:xfrm>
              <a:off x="3739654" y="5916703"/>
              <a:ext cx="1432088" cy="338554"/>
            </a:xfrm>
            <a:prstGeom prst="rect">
              <a:avLst/>
            </a:prstGeom>
            <a:noFill/>
          </p:spPr>
          <p:txBody>
            <a:bodyPr wrap="square" rtlCol="0">
              <a:spAutoFit/>
            </a:bodyPr>
            <a:lstStyle/>
            <a:p>
              <a:pPr algn="ctr"/>
              <a:r>
                <a:rPr lang="pt-BR" sz="1050" b="1">
                  <a:solidFill>
                    <a:srgbClr val="31456A"/>
                  </a:solidFill>
                  <a:latin typeface="Heebo" pitchFamily="2" charset="-79"/>
                  <a:cs typeface="Heebo" pitchFamily="2" charset="-79"/>
                </a:rPr>
                <a:t>performance</a:t>
              </a:r>
            </a:p>
          </p:txBody>
        </p:sp>
      </p:grpSp>
      <p:grpSp>
        <p:nvGrpSpPr>
          <p:cNvPr id="2" name="Group 1">
            <a:extLst>
              <a:ext uri="{FF2B5EF4-FFF2-40B4-BE49-F238E27FC236}">
                <a16:creationId xmlns:a16="http://schemas.microsoft.com/office/drawing/2014/main" id="{4E51AC54-2543-4AEF-B2DC-CE4E8AABD8AD}"/>
              </a:ext>
            </a:extLst>
          </p:cNvPr>
          <p:cNvGrpSpPr/>
          <p:nvPr/>
        </p:nvGrpSpPr>
        <p:grpSpPr>
          <a:xfrm>
            <a:off x="547019" y="1082182"/>
            <a:ext cx="330628" cy="3196137"/>
            <a:chOff x="687677" y="1587168"/>
            <a:chExt cx="440837" cy="4261516"/>
          </a:xfrm>
        </p:grpSpPr>
        <p:cxnSp>
          <p:nvCxnSpPr>
            <p:cNvPr id="4" name="Straight Connector 3">
              <a:extLst>
                <a:ext uri="{FF2B5EF4-FFF2-40B4-BE49-F238E27FC236}">
                  <a16:creationId xmlns:a16="http://schemas.microsoft.com/office/drawing/2014/main" id="{941ADF2B-29E4-4DAB-A82F-4D1FB3730B05}"/>
                </a:ext>
              </a:extLst>
            </p:cNvPr>
            <p:cNvCxnSpPr>
              <a:cxnSpLocks/>
            </p:cNvCxnSpPr>
            <p:nvPr/>
          </p:nvCxnSpPr>
          <p:spPr>
            <a:xfrm flipV="1">
              <a:off x="1128514" y="1587168"/>
              <a:ext cx="0" cy="4261516"/>
            </a:xfrm>
            <a:prstGeom prst="line">
              <a:avLst/>
            </a:prstGeom>
            <a:ln w="12700">
              <a:solidFill>
                <a:srgbClr val="8A9AA8">
                  <a:alpha val="55000"/>
                </a:srgbClr>
              </a:solidFill>
              <a:prstDash val="dash"/>
              <a:round/>
              <a:headEnd type="none"/>
              <a:tailEnd type="arrow"/>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A041B66-8A1E-448B-AAAD-8AC2BB82E273}"/>
                </a:ext>
              </a:extLst>
            </p:cNvPr>
            <p:cNvSpPr txBox="1"/>
            <p:nvPr/>
          </p:nvSpPr>
          <p:spPr>
            <a:xfrm rot="16200000">
              <a:off x="326904" y="3548650"/>
              <a:ext cx="1060100" cy="338554"/>
            </a:xfrm>
            <a:prstGeom prst="rect">
              <a:avLst/>
            </a:prstGeom>
            <a:noFill/>
          </p:spPr>
          <p:txBody>
            <a:bodyPr wrap="square" rtlCol="0">
              <a:spAutoFit/>
            </a:bodyPr>
            <a:lstStyle/>
            <a:p>
              <a:pPr algn="ctr"/>
              <a:r>
                <a:rPr lang="pt-BR" sz="1050" b="1">
                  <a:solidFill>
                    <a:srgbClr val="31456A"/>
                  </a:solidFill>
                  <a:latin typeface="Heebo" pitchFamily="2" charset="-79"/>
                  <a:cs typeface="Heebo" pitchFamily="2" charset="-79"/>
                </a:rPr>
                <a:t>potencial</a:t>
              </a:r>
            </a:p>
          </p:txBody>
        </p:sp>
      </p:grpSp>
      <p:sp>
        <p:nvSpPr>
          <p:cNvPr id="11" name="Rectangle: Rounded Corners 12">
            <a:extLst>
              <a:ext uri="{FF2B5EF4-FFF2-40B4-BE49-F238E27FC236}">
                <a16:creationId xmlns:a16="http://schemas.microsoft.com/office/drawing/2014/main" id="{18EE520C-D8C2-412B-9C3E-C1895B189929}"/>
              </a:ext>
            </a:extLst>
          </p:cNvPr>
          <p:cNvSpPr/>
          <p:nvPr/>
        </p:nvSpPr>
        <p:spPr>
          <a:xfrm>
            <a:off x="1016768" y="1241625"/>
            <a:ext cx="1541165" cy="945800"/>
          </a:xfrm>
          <a:prstGeom prst="roundRect">
            <a:avLst>
              <a:gd name="adj" fmla="val 7257"/>
            </a:avLst>
          </a:prstGeom>
          <a:solidFill>
            <a:schemeClr val="accent1"/>
          </a:solidFill>
          <a:ln>
            <a:noFill/>
          </a:ln>
          <a:effectLst>
            <a:outerShdw blurRad="355600" dist="114300" dir="2700000" sx="96000" sy="96000" algn="br" rotWithShape="0">
              <a:schemeClr val="tx1">
                <a:lumMod val="95000"/>
                <a:lumOff val="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16" name="TextBox 15">
            <a:extLst>
              <a:ext uri="{FF2B5EF4-FFF2-40B4-BE49-F238E27FC236}">
                <a16:creationId xmlns:a16="http://schemas.microsoft.com/office/drawing/2014/main" id="{58BE678A-71DB-4847-8371-0D1457A560D2}"/>
              </a:ext>
            </a:extLst>
          </p:cNvPr>
          <p:cNvSpPr txBox="1"/>
          <p:nvPr/>
        </p:nvSpPr>
        <p:spPr>
          <a:xfrm>
            <a:off x="1093068" y="1373634"/>
            <a:ext cx="1444422" cy="710387"/>
          </a:xfrm>
          <a:prstGeom prst="rect">
            <a:avLst/>
          </a:prstGeom>
          <a:noFill/>
        </p:spPr>
        <p:txBody>
          <a:bodyPr wrap="square" rtlCol="0">
            <a:spAutoFit/>
          </a:bodyPr>
          <a:lstStyle/>
          <a:p>
            <a:pPr>
              <a:lnSpc>
                <a:spcPct val="130000"/>
              </a:lnSpc>
            </a:pPr>
            <a:r>
              <a:rPr lang="pt-BR" sz="1050" dirty="0">
                <a:solidFill>
                  <a:schemeClr val="bg1"/>
                </a:solidFill>
                <a:latin typeface="Heebo" pitchFamily="2" charset="-79"/>
                <a:cs typeface="Heebo" pitchFamily="2" charset="-79"/>
              </a:rPr>
              <a:t>texto escrito aqui texto escrito aqui </a:t>
            </a:r>
          </a:p>
          <a:p>
            <a:pPr>
              <a:lnSpc>
                <a:spcPct val="130000"/>
              </a:lnSpc>
            </a:pPr>
            <a:r>
              <a:rPr lang="pt-BR" sz="1050" dirty="0">
                <a:solidFill>
                  <a:schemeClr val="bg1"/>
                </a:solidFill>
                <a:latin typeface="Heebo" pitchFamily="2" charset="-79"/>
                <a:cs typeface="Heebo" pitchFamily="2" charset="-79"/>
              </a:rPr>
              <a:t>texto escrito aqui </a:t>
            </a:r>
          </a:p>
        </p:txBody>
      </p:sp>
      <p:sp>
        <p:nvSpPr>
          <p:cNvPr id="13" name="Rectangle: Rounded Corners 14">
            <a:extLst>
              <a:ext uri="{FF2B5EF4-FFF2-40B4-BE49-F238E27FC236}">
                <a16:creationId xmlns:a16="http://schemas.microsoft.com/office/drawing/2014/main" id="{2605D6E4-2A43-4876-AC15-B962E17BD556}"/>
              </a:ext>
            </a:extLst>
          </p:cNvPr>
          <p:cNvSpPr/>
          <p:nvPr/>
        </p:nvSpPr>
        <p:spPr>
          <a:xfrm>
            <a:off x="2607050" y="1241625"/>
            <a:ext cx="1541165" cy="945800"/>
          </a:xfrm>
          <a:prstGeom prst="roundRect">
            <a:avLst>
              <a:gd name="adj" fmla="val 7257"/>
            </a:avLst>
          </a:prstGeom>
          <a:solidFill>
            <a:schemeClr val="accent1"/>
          </a:solidFill>
          <a:ln>
            <a:noFill/>
          </a:ln>
          <a:effectLst>
            <a:outerShdw blurRad="355600" dist="114300" dir="2700000" sx="96000" sy="96000" algn="br" rotWithShape="0">
              <a:schemeClr val="tx1">
                <a:lumMod val="95000"/>
                <a:lumOff val="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17" name="TextBox 16">
            <a:extLst>
              <a:ext uri="{FF2B5EF4-FFF2-40B4-BE49-F238E27FC236}">
                <a16:creationId xmlns:a16="http://schemas.microsoft.com/office/drawing/2014/main" id="{7598802C-7352-477F-A5BF-A6288756FC5E}"/>
              </a:ext>
            </a:extLst>
          </p:cNvPr>
          <p:cNvSpPr txBox="1"/>
          <p:nvPr/>
        </p:nvSpPr>
        <p:spPr>
          <a:xfrm>
            <a:off x="2673042" y="1373634"/>
            <a:ext cx="1444422" cy="705514"/>
          </a:xfrm>
          <a:prstGeom prst="rect">
            <a:avLst/>
          </a:prstGeom>
          <a:noFill/>
        </p:spPr>
        <p:txBody>
          <a:bodyPr wrap="square" rtlCol="0">
            <a:spAutoFit/>
          </a:bodyPr>
          <a:lstStyle/>
          <a:p>
            <a:pPr>
              <a:lnSpc>
                <a:spcPct val="130000"/>
              </a:lnSpc>
            </a:pPr>
            <a:r>
              <a:rPr lang="pt-BR" sz="1050" dirty="0">
                <a:solidFill>
                  <a:schemeClr val="bg1"/>
                </a:solidFill>
                <a:latin typeface="Heebo" pitchFamily="2" charset="-79"/>
                <a:cs typeface="Heebo" pitchFamily="2" charset="-79"/>
              </a:rPr>
              <a:t>texto escrito aqui texto escrito aqui </a:t>
            </a:r>
          </a:p>
          <a:p>
            <a:pPr>
              <a:lnSpc>
                <a:spcPct val="130000"/>
              </a:lnSpc>
            </a:pPr>
            <a:r>
              <a:rPr lang="pt-BR" sz="1050" dirty="0">
                <a:solidFill>
                  <a:schemeClr val="bg1"/>
                </a:solidFill>
                <a:latin typeface="Heebo" pitchFamily="2" charset="-79"/>
                <a:cs typeface="Heebo" pitchFamily="2" charset="-79"/>
              </a:rPr>
              <a:t>texto escrito aqui </a:t>
            </a:r>
          </a:p>
        </p:txBody>
      </p:sp>
      <p:sp>
        <p:nvSpPr>
          <p:cNvPr id="15" name="Rectangle: Rounded Corners 16">
            <a:extLst>
              <a:ext uri="{FF2B5EF4-FFF2-40B4-BE49-F238E27FC236}">
                <a16:creationId xmlns:a16="http://schemas.microsoft.com/office/drawing/2014/main" id="{80C20AD6-DADD-4343-9FF7-F42EB073E6B3}"/>
              </a:ext>
            </a:extLst>
          </p:cNvPr>
          <p:cNvSpPr/>
          <p:nvPr/>
        </p:nvSpPr>
        <p:spPr>
          <a:xfrm>
            <a:off x="4197332" y="1241625"/>
            <a:ext cx="1541165" cy="945800"/>
          </a:xfrm>
          <a:prstGeom prst="roundRect">
            <a:avLst>
              <a:gd name="adj" fmla="val 7257"/>
            </a:avLst>
          </a:prstGeom>
          <a:solidFill>
            <a:schemeClr val="accent1"/>
          </a:solidFill>
          <a:ln>
            <a:noFill/>
          </a:ln>
          <a:effectLst>
            <a:outerShdw blurRad="355600" dist="114300" dir="2700000" sx="96000" sy="96000" algn="br" rotWithShape="0">
              <a:schemeClr val="tx1">
                <a:lumMod val="95000"/>
                <a:lumOff val="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18" name="TextBox 17">
            <a:extLst>
              <a:ext uri="{FF2B5EF4-FFF2-40B4-BE49-F238E27FC236}">
                <a16:creationId xmlns:a16="http://schemas.microsoft.com/office/drawing/2014/main" id="{EF8BF5FC-D5C4-430C-968F-C6D74265853A}"/>
              </a:ext>
            </a:extLst>
          </p:cNvPr>
          <p:cNvSpPr txBox="1"/>
          <p:nvPr/>
        </p:nvSpPr>
        <p:spPr>
          <a:xfrm>
            <a:off x="4245703" y="1373634"/>
            <a:ext cx="1444422" cy="705514"/>
          </a:xfrm>
          <a:prstGeom prst="rect">
            <a:avLst/>
          </a:prstGeom>
          <a:noFill/>
        </p:spPr>
        <p:txBody>
          <a:bodyPr wrap="square" rtlCol="0">
            <a:spAutoFit/>
          </a:bodyPr>
          <a:lstStyle/>
          <a:p>
            <a:pPr>
              <a:lnSpc>
                <a:spcPct val="130000"/>
              </a:lnSpc>
            </a:pPr>
            <a:r>
              <a:rPr lang="pt-BR" sz="1050" dirty="0">
                <a:solidFill>
                  <a:schemeClr val="bg1"/>
                </a:solidFill>
                <a:latin typeface="Heebo" pitchFamily="2" charset="-79"/>
                <a:cs typeface="Heebo" pitchFamily="2" charset="-79"/>
              </a:rPr>
              <a:t>texto escrito aqui texto escrito aqui </a:t>
            </a:r>
          </a:p>
          <a:p>
            <a:pPr>
              <a:lnSpc>
                <a:spcPct val="130000"/>
              </a:lnSpc>
            </a:pPr>
            <a:r>
              <a:rPr lang="pt-BR" sz="1050" dirty="0">
                <a:solidFill>
                  <a:schemeClr val="bg1"/>
                </a:solidFill>
                <a:latin typeface="Heebo" pitchFamily="2" charset="-79"/>
                <a:cs typeface="Heebo" pitchFamily="2" charset="-79"/>
              </a:rPr>
              <a:t>texto escrito aqui </a:t>
            </a:r>
          </a:p>
        </p:txBody>
      </p:sp>
      <p:sp>
        <p:nvSpPr>
          <p:cNvPr id="9" name="Rectangle: Rounded Corners 10">
            <a:extLst>
              <a:ext uri="{FF2B5EF4-FFF2-40B4-BE49-F238E27FC236}">
                <a16:creationId xmlns:a16="http://schemas.microsoft.com/office/drawing/2014/main" id="{B7320D9B-988B-436C-B57F-10DE9C25D99C}"/>
              </a:ext>
            </a:extLst>
          </p:cNvPr>
          <p:cNvSpPr/>
          <p:nvPr/>
        </p:nvSpPr>
        <p:spPr>
          <a:xfrm>
            <a:off x="1016768" y="2225257"/>
            <a:ext cx="1541165" cy="945800"/>
          </a:xfrm>
          <a:prstGeom prst="roundRect">
            <a:avLst>
              <a:gd name="adj" fmla="val 7257"/>
            </a:avLst>
          </a:prstGeom>
          <a:solidFill>
            <a:schemeClr val="accent3"/>
          </a:solidFill>
          <a:ln>
            <a:noFill/>
          </a:ln>
          <a:effectLst>
            <a:outerShdw blurRad="355600" dist="114300" dir="2700000" sx="96000" sy="96000" algn="br" rotWithShape="0">
              <a:schemeClr val="tx1">
                <a:lumMod val="95000"/>
                <a:lumOff val="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19" name="TextBox 18">
            <a:extLst>
              <a:ext uri="{FF2B5EF4-FFF2-40B4-BE49-F238E27FC236}">
                <a16:creationId xmlns:a16="http://schemas.microsoft.com/office/drawing/2014/main" id="{88D4812B-DC02-42E8-90AF-4C62914750CF}"/>
              </a:ext>
            </a:extLst>
          </p:cNvPr>
          <p:cNvSpPr txBox="1"/>
          <p:nvPr/>
        </p:nvSpPr>
        <p:spPr>
          <a:xfrm>
            <a:off x="1093068" y="2357266"/>
            <a:ext cx="1444422" cy="705514"/>
          </a:xfrm>
          <a:prstGeom prst="rect">
            <a:avLst/>
          </a:prstGeom>
          <a:noFill/>
        </p:spPr>
        <p:txBody>
          <a:bodyPr wrap="square" rtlCol="0">
            <a:spAutoFit/>
          </a:bodyPr>
          <a:lstStyle/>
          <a:p>
            <a:pPr>
              <a:lnSpc>
                <a:spcPct val="130000"/>
              </a:lnSpc>
            </a:pPr>
            <a:r>
              <a:rPr lang="pt-BR" sz="1050" dirty="0">
                <a:solidFill>
                  <a:schemeClr val="bg1"/>
                </a:solidFill>
                <a:latin typeface="Heebo" pitchFamily="2" charset="-79"/>
                <a:cs typeface="Heebo" pitchFamily="2" charset="-79"/>
              </a:rPr>
              <a:t>texto escrito aqui texto escrito aqui </a:t>
            </a:r>
          </a:p>
          <a:p>
            <a:pPr>
              <a:lnSpc>
                <a:spcPct val="130000"/>
              </a:lnSpc>
            </a:pPr>
            <a:r>
              <a:rPr lang="pt-BR" sz="1050" dirty="0">
                <a:solidFill>
                  <a:schemeClr val="bg1"/>
                </a:solidFill>
                <a:latin typeface="Heebo" pitchFamily="2" charset="-79"/>
                <a:cs typeface="Heebo" pitchFamily="2" charset="-79"/>
              </a:rPr>
              <a:t>texto escrito aqui </a:t>
            </a:r>
          </a:p>
        </p:txBody>
      </p:sp>
      <p:sp>
        <p:nvSpPr>
          <p:cNvPr id="3" name="Rectangle: Rounded Corners 4">
            <a:extLst>
              <a:ext uri="{FF2B5EF4-FFF2-40B4-BE49-F238E27FC236}">
                <a16:creationId xmlns:a16="http://schemas.microsoft.com/office/drawing/2014/main" id="{03585DBC-5A18-4480-A8B8-B7AE511CE481}"/>
              </a:ext>
            </a:extLst>
          </p:cNvPr>
          <p:cNvSpPr/>
          <p:nvPr/>
        </p:nvSpPr>
        <p:spPr>
          <a:xfrm>
            <a:off x="1016768" y="3208888"/>
            <a:ext cx="1541165" cy="945800"/>
          </a:xfrm>
          <a:prstGeom prst="roundRect">
            <a:avLst>
              <a:gd name="adj" fmla="val 7257"/>
            </a:avLst>
          </a:prstGeom>
          <a:solidFill>
            <a:schemeClr val="accent5"/>
          </a:solidFill>
          <a:ln>
            <a:noFill/>
          </a:ln>
          <a:effectLst>
            <a:outerShdw blurRad="355600" dist="114300" dir="2700000" sx="96000" sy="96000" algn="br" rotWithShape="0">
              <a:schemeClr val="tx1">
                <a:lumMod val="95000"/>
                <a:lumOff val="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20" name="TextBox 19">
            <a:extLst>
              <a:ext uri="{FF2B5EF4-FFF2-40B4-BE49-F238E27FC236}">
                <a16:creationId xmlns:a16="http://schemas.microsoft.com/office/drawing/2014/main" id="{0349F64E-3E5C-4FD7-A7C7-EC7FB52D389A}"/>
              </a:ext>
            </a:extLst>
          </p:cNvPr>
          <p:cNvSpPr txBox="1"/>
          <p:nvPr/>
        </p:nvSpPr>
        <p:spPr>
          <a:xfrm>
            <a:off x="1093068" y="3340897"/>
            <a:ext cx="1444422" cy="705514"/>
          </a:xfrm>
          <a:prstGeom prst="rect">
            <a:avLst/>
          </a:prstGeom>
          <a:noFill/>
        </p:spPr>
        <p:txBody>
          <a:bodyPr wrap="square" rtlCol="0">
            <a:spAutoFit/>
          </a:bodyPr>
          <a:lstStyle/>
          <a:p>
            <a:pPr>
              <a:lnSpc>
                <a:spcPct val="130000"/>
              </a:lnSpc>
            </a:pPr>
            <a:r>
              <a:rPr lang="pt-BR" sz="1050" dirty="0">
                <a:solidFill>
                  <a:schemeClr val="bg1"/>
                </a:solidFill>
                <a:latin typeface="Heebo" pitchFamily="2" charset="-79"/>
                <a:cs typeface="Heebo" pitchFamily="2" charset="-79"/>
              </a:rPr>
              <a:t>texto escrito aqui texto escrito aqui </a:t>
            </a:r>
          </a:p>
          <a:p>
            <a:pPr>
              <a:lnSpc>
                <a:spcPct val="130000"/>
              </a:lnSpc>
            </a:pPr>
            <a:r>
              <a:rPr lang="pt-BR" sz="1050" dirty="0">
                <a:solidFill>
                  <a:schemeClr val="bg1"/>
                </a:solidFill>
                <a:latin typeface="Heebo" pitchFamily="2" charset="-79"/>
                <a:cs typeface="Heebo" pitchFamily="2" charset="-79"/>
              </a:rPr>
              <a:t>texto escrito aqui </a:t>
            </a:r>
          </a:p>
        </p:txBody>
      </p:sp>
      <p:sp>
        <p:nvSpPr>
          <p:cNvPr id="10" name="Rectangle: Rounded Corners 11">
            <a:extLst>
              <a:ext uri="{FF2B5EF4-FFF2-40B4-BE49-F238E27FC236}">
                <a16:creationId xmlns:a16="http://schemas.microsoft.com/office/drawing/2014/main" id="{6F1C382F-0BDB-44F1-A385-31744A128015}"/>
              </a:ext>
            </a:extLst>
          </p:cNvPr>
          <p:cNvSpPr/>
          <p:nvPr/>
        </p:nvSpPr>
        <p:spPr>
          <a:xfrm>
            <a:off x="2607050" y="2225257"/>
            <a:ext cx="1541165" cy="945800"/>
          </a:xfrm>
          <a:prstGeom prst="roundRect">
            <a:avLst>
              <a:gd name="adj" fmla="val 7257"/>
            </a:avLst>
          </a:prstGeom>
          <a:solidFill>
            <a:schemeClr val="accent3"/>
          </a:solidFill>
          <a:ln>
            <a:noFill/>
          </a:ln>
          <a:effectLst>
            <a:outerShdw blurRad="355600" dist="114300" dir="2700000" sx="96000" sy="96000" algn="br" rotWithShape="0">
              <a:schemeClr val="tx1">
                <a:lumMod val="95000"/>
                <a:lumOff val="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21" name="TextBox 20">
            <a:extLst>
              <a:ext uri="{FF2B5EF4-FFF2-40B4-BE49-F238E27FC236}">
                <a16:creationId xmlns:a16="http://schemas.microsoft.com/office/drawing/2014/main" id="{37B80AF9-556F-47CC-A617-AEE3A52E2772}"/>
              </a:ext>
            </a:extLst>
          </p:cNvPr>
          <p:cNvSpPr txBox="1"/>
          <p:nvPr/>
        </p:nvSpPr>
        <p:spPr>
          <a:xfrm>
            <a:off x="2673042" y="2339360"/>
            <a:ext cx="1444422" cy="705514"/>
          </a:xfrm>
          <a:prstGeom prst="rect">
            <a:avLst/>
          </a:prstGeom>
          <a:noFill/>
        </p:spPr>
        <p:txBody>
          <a:bodyPr wrap="square" rtlCol="0">
            <a:spAutoFit/>
          </a:bodyPr>
          <a:lstStyle/>
          <a:p>
            <a:pPr>
              <a:lnSpc>
                <a:spcPct val="130000"/>
              </a:lnSpc>
            </a:pPr>
            <a:r>
              <a:rPr lang="pt-BR" sz="1050" dirty="0">
                <a:solidFill>
                  <a:schemeClr val="bg1"/>
                </a:solidFill>
                <a:latin typeface="Heebo" pitchFamily="2" charset="-79"/>
                <a:cs typeface="Heebo" pitchFamily="2" charset="-79"/>
              </a:rPr>
              <a:t>texto escrito aqui texto escrito aqui </a:t>
            </a:r>
          </a:p>
          <a:p>
            <a:pPr>
              <a:lnSpc>
                <a:spcPct val="130000"/>
              </a:lnSpc>
            </a:pPr>
            <a:r>
              <a:rPr lang="pt-BR" sz="1050" dirty="0">
                <a:solidFill>
                  <a:schemeClr val="bg1"/>
                </a:solidFill>
                <a:latin typeface="Heebo" pitchFamily="2" charset="-79"/>
                <a:cs typeface="Heebo" pitchFamily="2" charset="-79"/>
              </a:rPr>
              <a:t>texto escrito aqui </a:t>
            </a:r>
          </a:p>
        </p:txBody>
      </p:sp>
      <p:sp>
        <p:nvSpPr>
          <p:cNvPr id="8" name="Rectangle: Rounded Corners 9">
            <a:extLst>
              <a:ext uri="{FF2B5EF4-FFF2-40B4-BE49-F238E27FC236}">
                <a16:creationId xmlns:a16="http://schemas.microsoft.com/office/drawing/2014/main" id="{16E39F65-3850-4B70-8542-E96D36CC0E06}"/>
              </a:ext>
            </a:extLst>
          </p:cNvPr>
          <p:cNvSpPr/>
          <p:nvPr/>
        </p:nvSpPr>
        <p:spPr>
          <a:xfrm>
            <a:off x="2607050" y="3208888"/>
            <a:ext cx="1541165" cy="945800"/>
          </a:xfrm>
          <a:prstGeom prst="roundRect">
            <a:avLst>
              <a:gd name="adj" fmla="val 7257"/>
            </a:avLst>
          </a:prstGeom>
          <a:solidFill>
            <a:schemeClr val="accent5"/>
          </a:solidFill>
          <a:ln>
            <a:noFill/>
          </a:ln>
          <a:effectLst>
            <a:outerShdw blurRad="355600" dist="114300" dir="2700000" sx="96000" sy="96000" algn="br" rotWithShape="0">
              <a:schemeClr val="tx1">
                <a:lumMod val="95000"/>
                <a:lumOff val="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22" name="TextBox 21">
            <a:extLst>
              <a:ext uri="{FF2B5EF4-FFF2-40B4-BE49-F238E27FC236}">
                <a16:creationId xmlns:a16="http://schemas.microsoft.com/office/drawing/2014/main" id="{F903745A-439E-47F0-8E90-BF063A5FCF88}"/>
              </a:ext>
            </a:extLst>
          </p:cNvPr>
          <p:cNvSpPr txBox="1"/>
          <p:nvPr/>
        </p:nvSpPr>
        <p:spPr>
          <a:xfrm>
            <a:off x="2673042" y="3335474"/>
            <a:ext cx="1444422" cy="705514"/>
          </a:xfrm>
          <a:prstGeom prst="rect">
            <a:avLst/>
          </a:prstGeom>
          <a:noFill/>
        </p:spPr>
        <p:txBody>
          <a:bodyPr wrap="square" rtlCol="0">
            <a:spAutoFit/>
          </a:bodyPr>
          <a:lstStyle/>
          <a:p>
            <a:pPr>
              <a:lnSpc>
                <a:spcPct val="130000"/>
              </a:lnSpc>
            </a:pPr>
            <a:r>
              <a:rPr lang="pt-BR" sz="1050" dirty="0">
                <a:solidFill>
                  <a:schemeClr val="bg1"/>
                </a:solidFill>
                <a:latin typeface="Heebo" pitchFamily="2" charset="-79"/>
                <a:cs typeface="Heebo" pitchFamily="2" charset="-79"/>
              </a:rPr>
              <a:t>texto escrito aqui texto escrito aqui </a:t>
            </a:r>
          </a:p>
          <a:p>
            <a:pPr>
              <a:lnSpc>
                <a:spcPct val="130000"/>
              </a:lnSpc>
            </a:pPr>
            <a:r>
              <a:rPr lang="pt-BR" sz="1050" dirty="0">
                <a:solidFill>
                  <a:schemeClr val="bg1"/>
                </a:solidFill>
                <a:latin typeface="Heebo" pitchFamily="2" charset="-79"/>
                <a:cs typeface="Heebo" pitchFamily="2" charset="-79"/>
              </a:rPr>
              <a:t>texto escrito aqui </a:t>
            </a:r>
          </a:p>
        </p:txBody>
      </p:sp>
      <p:sp>
        <p:nvSpPr>
          <p:cNvPr id="14" name="Rectangle: Rounded Corners 15">
            <a:extLst>
              <a:ext uri="{FF2B5EF4-FFF2-40B4-BE49-F238E27FC236}">
                <a16:creationId xmlns:a16="http://schemas.microsoft.com/office/drawing/2014/main" id="{1EA5E8CF-BA45-4A62-B09C-4D72BFD49A68}"/>
              </a:ext>
            </a:extLst>
          </p:cNvPr>
          <p:cNvSpPr/>
          <p:nvPr/>
        </p:nvSpPr>
        <p:spPr>
          <a:xfrm>
            <a:off x="4197332" y="2225257"/>
            <a:ext cx="1541165" cy="945800"/>
          </a:xfrm>
          <a:prstGeom prst="roundRect">
            <a:avLst>
              <a:gd name="adj" fmla="val 7257"/>
            </a:avLst>
          </a:prstGeom>
          <a:solidFill>
            <a:schemeClr val="accent3"/>
          </a:solidFill>
          <a:ln>
            <a:noFill/>
          </a:ln>
          <a:effectLst>
            <a:outerShdw blurRad="355600" dist="114300" dir="2700000" sx="96000" sy="96000" algn="br" rotWithShape="0">
              <a:schemeClr val="tx1">
                <a:lumMod val="95000"/>
                <a:lumOff val="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23" name="TextBox 22">
            <a:extLst>
              <a:ext uri="{FF2B5EF4-FFF2-40B4-BE49-F238E27FC236}">
                <a16:creationId xmlns:a16="http://schemas.microsoft.com/office/drawing/2014/main" id="{3410EB90-C9EB-465C-8173-C87244A1D433}"/>
              </a:ext>
            </a:extLst>
          </p:cNvPr>
          <p:cNvSpPr txBox="1"/>
          <p:nvPr/>
        </p:nvSpPr>
        <p:spPr>
          <a:xfrm>
            <a:off x="4245703" y="2357266"/>
            <a:ext cx="1444422" cy="705514"/>
          </a:xfrm>
          <a:prstGeom prst="rect">
            <a:avLst/>
          </a:prstGeom>
          <a:noFill/>
        </p:spPr>
        <p:txBody>
          <a:bodyPr wrap="square" rtlCol="0">
            <a:spAutoFit/>
          </a:bodyPr>
          <a:lstStyle/>
          <a:p>
            <a:pPr>
              <a:lnSpc>
                <a:spcPct val="130000"/>
              </a:lnSpc>
            </a:pPr>
            <a:r>
              <a:rPr lang="pt-BR" sz="1050" dirty="0">
                <a:solidFill>
                  <a:schemeClr val="bg1"/>
                </a:solidFill>
                <a:latin typeface="Heebo" pitchFamily="2" charset="-79"/>
                <a:cs typeface="Heebo" pitchFamily="2" charset="-79"/>
              </a:rPr>
              <a:t>texto escrito aqui texto escrito aqui </a:t>
            </a:r>
          </a:p>
          <a:p>
            <a:pPr>
              <a:lnSpc>
                <a:spcPct val="130000"/>
              </a:lnSpc>
            </a:pPr>
            <a:r>
              <a:rPr lang="pt-BR" sz="1050" dirty="0">
                <a:solidFill>
                  <a:schemeClr val="bg1"/>
                </a:solidFill>
                <a:latin typeface="Heebo" pitchFamily="2" charset="-79"/>
                <a:cs typeface="Heebo" pitchFamily="2" charset="-79"/>
              </a:rPr>
              <a:t>texto escrito aqui </a:t>
            </a:r>
          </a:p>
        </p:txBody>
      </p:sp>
      <p:sp>
        <p:nvSpPr>
          <p:cNvPr id="12" name="Rectangle: Rounded Corners 13">
            <a:extLst>
              <a:ext uri="{FF2B5EF4-FFF2-40B4-BE49-F238E27FC236}">
                <a16:creationId xmlns:a16="http://schemas.microsoft.com/office/drawing/2014/main" id="{3A369E88-548F-46D4-B350-556DE54F5420}"/>
              </a:ext>
            </a:extLst>
          </p:cNvPr>
          <p:cNvSpPr/>
          <p:nvPr/>
        </p:nvSpPr>
        <p:spPr>
          <a:xfrm>
            <a:off x="4197332" y="3208888"/>
            <a:ext cx="1541165" cy="945800"/>
          </a:xfrm>
          <a:prstGeom prst="roundRect">
            <a:avLst>
              <a:gd name="adj" fmla="val 7257"/>
            </a:avLst>
          </a:prstGeom>
          <a:solidFill>
            <a:schemeClr val="accent5"/>
          </a:solidFill>
          <a:ln>
            <a:noFill/>
          </a:ln>
          <a:effectLst>
            <a:outerShdw blurRad="355600" dist="114300" dir="2700000" sx="96000" sy="96000" algn="br" rotWithShape="0">
              <a:schemeClr val="tx1">
                <a:lumMod val="95000"/>
                <a:lumOff val="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24" name="TextBox 23">
            <a:extLst>
              <a:ext uri="{FF2B5EF4-FFF2-40B4-BE49-F238E27FC236}">
                <a16:creationId xmlns:a16="http://schemas.microsoft.com/office/drawing/2014/main" id="{F819607F-4EFC-4D6A-9BEE-A9EE90A81DA9}"/>
              </a:ext>
            </a:extLst>
          </p:cNvPr>
          <p:cNvSpPr txBox="1"/>
          <p:nvPr/>
        </p:nvSpPr>
        <p:spPr>
          <a:xfrm>
            <a:off x="4245703" y="3335474"/>
            <a:ext cx="1444422" cy="705514"/>
          </a:xfrm>
          <a:prstGeom prst="rect">
            <a:avLst/>
          </a:prstGeom>
          <a:noFill/>
        </p:spPr>
        <p:txBody>
          <a:bodyPr wrap="square" rtlCol="0">
            <a:spAutoFit/>
          </a:bodyPr>
          <a:lstStyle/>
          <a:p>
            <a:pPr>
              <a:lnSpc>
                <a:spcPct val="130000"/>
              </a:lnSpc>
            </a:pPr>
            <a:r>
              <a:rPr lang="pt-BR" sz="1050" dirty="0">
                <a:solidFill>
                  <a:schemeClr val="bg1"/>
                </a:solidFill>
                <a:latin typeface="Heebo" pitchFamily="2" charset="-79"/>
                <a:cs typeface="Heebo" pitchFamily="2" charset="-79"/>
              </a:rPr>
              <a:t>texto escrito aqui texto escrito aqui </a:t>
            </a:r>
          </a:p>
          <a:p>
            <a:pPr>
              <a:lnSpc>
                <a:spcPct val="130000"/>
              </a:lnSpc>
            </a:pPr>
            <a:r>
              <a:rPr lang="pt-BR" sz="1050" dirty="0">
                <a:solidFill>
                  <a:schemeClr val="bg1"/>
                </a:solidFill>
                <a:latin typeface="Heebo" pitchFamily="2" charset="-79"/>
                <a:cs typeface="Heebo" pitchFamily="2" charset="-79"/>
              </a:rPr>
              <a:t>texto escrito aqui </a:t>
            </a:r>
          </a:p>
        </p:txBody>
      </p:sp>
      <p:sp>
        <p:nvSpPr>
          <p:cNvPr id="26" name="Rectangle: Rounded Corners 27">
            <a:extLst>
              <a:ext uri="{FF2B5EF4-FFF2-40B4-BE49-F238E27FC236}">
                <a16:creationId xmlns:a16="http://schemas.microsoft.com/office/drawing/2014/main" id="{96E8B28C-2B1C-48B9-A97D-8A2C209B25E8}"/>
              </a:ext>
            </a:extLst>
          </p:cNvPr>
          <p:cNvSpPr/>
          <p:nvPr/>
        </p:nvSpPr>
        <p:spPr>
          <a:xfrm>
            <a:off x="6224893" y="1463955"/>
            <a:ext cx="2219987" cy="688108"/>
          </a:xfrm>
          <a:prstGeom prst="roundRect">
            <a:avLst>
              <a:gd name="adj" fmla="val 10382"/>
            </a:avLst>
          </a:prstGeom>
          <a:solidFill>
            <a:srgbClr val="FFFFFF"/>
          </a:solidFill>
          <a:ln>
            <a:noFill/>
          </a:ln>
          <a:effectLst>
            <a:outerShdw blurRad="571500" dist="393700" dir="2700000" sx="96000" sy="96000" algn="br" rotWithShape="0">
              <a:schemeClr val="tx1">
                <a:lumMod val="95000"/>
                <a:lumOff val="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29" name="Freeform 9">
            <a:extLst>
              <a:ext uri="{FF2B5EF4-FFF2-40B4-BE49-F238E27FC236}">
                <a16:creationId xmlns:a16="http://schemas.microsoft.com/office/drawing/2014/main" id="{0376188E-4F36-441C-BFDF-9ECD1D2CB0FE}"/>
              </a:ext>
            </a:extLst>
          </p:cNvPr>
          <p:cNvSpPr>
            <a:spLocks noChangeArrowheads="1"/>
          </p:cNvSpPr>
          <p:nvPr/>
        </p:nvSpPr>
        <p:spPr bwMode="auto">
          <a:xfrm>
            <a:off x="6504281" y="1708960"/>
            <a:ext cx="169495" cy="186074"/>
          </a:xfrm>
          <a:custGeom>
            <a:avLst/>
            <a:gdLst>
              <a:gd name="T0" fmla="*/ 145606 w 329"/>
              <a:gd name="T1" fmla="*/ 81930 h 364"/>
              <a:gd name="T2" fmla="*/ 106541 w 329"/>
              <a:gd name="T3" fmla="*/ 81930 h 364"/>
              <a:gd name="T4" fmla="*/ 106541 w 329"/>
              <a:gd name="T5" fmla="*/ 159897 h 364"/>
              <a:gd name="T6" fmla="*/ 43504 w 329"/>
              <a:gd name="T7" fmla="*/ 159897 h 364"/>
              <a:gd name="T8" fmla="*/ 43504 w 329"/>
              <a:gd name="T9" fmla="*/ 81930 h 364"/>
              <a:gd name="T10" fmla="*/ 0 w 329"/>
              <a:gd name="T11" fmla="*/ 81930 h 364"/>
              <a:gd name="T12" fmla="*/ 75023 w 329"/>
              <a:gd name="T13" fmla="*/ 0 h 364"/>
              <a:gd name="T14" fmla="*/ 145606 w 329"/>
              <a:gd name="T15" fmla="*/ 81930 h 36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9" h="364">
                <a:moveTo>
                  <a:pt x="328" y="186"/>
                </a:moveTo>
                <a:lnTo>
                  <a:pt x="240" y="186"/>
                </a:lnTo>
                <a:lnTo>
                  <a:pt x="240" y="363"/>
                </a:lnTo>
                <a:lnTo>
                  <a:pt x="98" y="363"/>
                </a:lnTo>
                <a:lnTo>
                  <a:pt x="98" y="186"/>
                </a:lnTo>
                <a:lnTo>
                  <a:pt x="0" y="186"/>
                </a:lnTo>
                <a:lnTo>
                  <a:pt x="169" y="0"/>
                </a:lnTo>
                <a:lnTo>
                  <a:pt x="328" y="186"/>
                </a:lnTo>
              </a:path>
            </a:pathLst>
          </a:custGeom>
          <a:solidFill>
            <a:schemeClr val="accent1"/>
          </a:solidFill>
          <a:ln>
            <a:noFill/>
          </a:ln>
          <a:effectLst/>
        </p:spPr>
        <p:txBody>
          <a:bodyPr wrap="none" lIns="25718" tIns="12859" rIns="25718" bIns="12859" anchor="ctr"/>
          <a:lstStyle/>
          <a:p>
            <a:endParaRPr lang="pt-BR" sz="1350">
              <a:latin typeface="Heebo" pitchFamily="2" charset="-79"/>
              <a:cs typeface="Heebo" pitchFamily="2" charset="-79"/>
            </a:endParaRPr>
          </a:p>
        </p:txBody>
      </p:sp>
      <p:sp>
        <p:nvSpPr>
          <p:cNvPr id="31" name="TextBox 30">
            <a:extLst>
              <a:ext uri="{FF2B5EF4-FFF2-40B4-BE49-F238E27FC236}">
                <a16:creationId xmlns:a16="http://schemas.microsoft.com/office/drawing/2014/main" id="{DF4FD903-0644-4BB0-86A5-3A2E01B2BB20}"/>
              </a:ext>
            </a:extLst>
          </p:cNvPr>
          <p:cNvSpPr txBox="1"/>
          <p:nvPr/>
        </p:nvSpPr>
        <p:spPr>
          <a:xfrm>
            <a:off x="6671062" y="1542255"/>
            <a:ext cx="1274455" cy="272382"/>
          </a:xfrm>
          <a:prstGeom prst="rect">
            <a:avLst/>
          </a:prstGeom>
          <a:noFill/>
        </p:spPr>
        <p:txBody>
          <a:bodyPr wrap="square" rtlCol="0">
            <a:spAutoFit/>
          </a:bodyPr>
          <a:lstStyle/>
          <a:p>
            <a:pPr>
              <a:lnSpc>
                <a:spcPct val="140000"/>
              </a:lnSpc>
            </a:pPr>
            <a:r>
              <a:rPr lang="pt-BR" sz="900" dirty="0">
                <a:solidFill>
                  <a:srgbClr val="8A9AA8"/>
                </a:solidFill>
                <a:latin typeface="Heebo" pitchFamily="2" charset="-79"/>
                <a:cs typeface="Heebo" pitchFamily="2" charset="-79"/>
              </a:rPr>
              <a:t>Texto escrito aqui</a:t>
            </a:r>
          </a:p>
        </p:txBody>
      </p:sp>
      <p:sp>
        <p:nvSpPr>
          <p:cNvPr id="32" name="TextBox 31">
            <a:extLst>
              <a:ext uri="{FF2B5EF4-FFF2-40B4-BE49-F238E27FC236}">
                <a16:creationId xmlns:a16="http://schemas.microsoft.com/office/drawing/2014/main" id="{B412D580-7B58-48C2-8D5A-1AA51C5AE85C}"/>
              </a:ext>
            </a:extLst>
          </p:cNvPr>
          <p:cNvSpPr txBox="1"/>
          <p:nvPr/>
        </p:nvSpPr>
        <p:spPr>
          <a:xfrm>
            <a:off x="6671062" y="1718568"/>
            <a:ext cx="1533669" cy="392415"/>
          </a:xfrm>
          <a:prstGeom prst="rect">
            <a:avLst/>
          </a:prstGeom>
          <a:noFill/>
        </p:spPr>
        <p:txBody>
          <a:bodyPr wrap="square" rtlCol="0">
            <a:spAutoFit/>
          </a:bodyPr>
          <a:lstStyle/>
          <a:p>
            <a:pPr>
              <a:lnSpc>
                <a:spcPct val="140000"/>
              </a:lnSpc>
            </a:pPr>
            <a:r>
              <a:rPr lang="pt-BR" sz="1500" b="1" dirty="0">
                <a:solidFill>
                  <a:srgbClr val="31456A"/>
                </a:solidFill>
                <a:latin typeface="Heebo" pitchFamily="2" charset="-79"/>
                <a:cs typeface="Heebo" pitchFamily="2" charset="-79"/>
              </a:rPr>
              <a:t>R$1.589.003</a:t>
            </a:r>
          </a:p>
        </p:txBody>
      </p:sp>
      <p:sp>
        <p:nvSpPr>
          <p:cNvPr id="63"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4CACDE6D-9AB9-36C1-9350-231541489843}"/>
              </a:ext>
            </a:extLst>
          </p:cNvPr>
          <p:cNvSpPr txBox="1"/>
          <p:nvPr/>
        </p:nvSpPr>
        <p:spPr>
          <a:xfrm>
            <a:off x="3395339" y="513923"/>
            <a:ext cx="2353322" cy="284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4500">
                <a:solidFill>
                  <a:srgbClr val="535353"/>
                </a:solidFill>
                <a:latin typeface="Barlow SemiBold"/>
                <a:ea typeface="Barlow SemiBold"/>
                <a:cs typeface="Barlow SemiBold"/>
                <a:sym typeface="Barlow SemiBold"/>
              </a:defRPr>
            </a:lvl1pPr>
          </a:lstStyle>
          <a:p>
            <a:pPr algn="ctr"/>
            <a:r>
              <a:rPr lang="pt-BR" sz="1600" dirty="0">
                <a:solidFill>
                  <a:schemeClr val="tx1"/>
                </a:solidFill>
                <a:latin typeface="Heebo" pitchFamily="2" charset="-79"/>
                <a:cs typeface="Heebo" pitchFamily="2" charset="-79"/>
              </a:rPr>
              <a:t>Título do slide</a:t>
            </a:r>
            <a:endParaRPr sz="1600" dirty="0">
              <a:solidFill>
                <a:schemeClr val="tx1"/>
              </a:solidFill>
              <a:latin typeface="Heebo" pitchFamily="2" charset="-79"/>
              <a:cs typeface="Heebo" pitchFamily="2" charset="-79"/>
            </a:endParaRPr>
          </a:p>
        </p:txBody>
      </p:sp>
    </p:spTree>
    <p:extLst>
      <p:ext uri="{BB962C8B-B14F-4D97-AF65-F5344CB8AC3E}">
        <p14:creationId xmlns:p14="http://schemas.microsoft.com/office/powerpoint/2010/main" val="3496456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able 28">
            <a:extLst>
              <a:ext uri="{FF2B5EF4-FFF2-40B4-BE49-F238E27FC236}">
                <a16:creationId xmlns:a16="http://schemas.microsoft.com/office/drawing/2014/main" id="{C2E53C75-FE9F-499F-AEF8-08E5DB13ABE2}"/>
              </a:ext>
            </a:extLst>
          </p:cNvPr>
          <p:cNvGraphicFramePr>
            <a:graphicFrameLocks noGrp="1"/>
          </p:cNvGraphicFramePr>
          <p:nvPr>
            <p:extLst>
              <p:ext uri="{D42A27DB-BD31-4B8C-83A1-F6EECF244321}">
                <p14:modId xmlns:p14="http://schemas.microsoft.com/office/powerpoint/2010/main" val="1528475147"/>
              </p:ext>
            </p:extLst>
          </p:nvPr>
        </p:nvGraphicFramePr>
        <p:xfrm>
          <a:off x="878052" y="1496729"/>
          <a:ext cx="7387889" cy="225743"/>
        </p:xfrm>
        <a:graphic>
          <a:graphicData uri="http://schemas.openxmlformats.org/drawingml/2006/table">
            <a:tbl>
              <a:tblPr firstRow="1" bandRow="1">
                <a:tableStyleId>{5C22544A-7EE6-4342-B048-85BDC9FD1C3A}</a:tableStyleId>
              </a:tblPr>
              <a:tblGrid>
                <a:gridCol w="238319">
                  <a:extLst>
                    <a:ext uri="{9D8B030D-6E8A-4147-A177-3AD203B41FA5}">
                      <a16:colId xmlns:a16="http://schemas.microsoft.com/office/drawing/2014/main" val="1564646068"/>
                    </a:ext>
                  </a:extLst>
                </a:gridCol>
                <a:gridCol w="238319">
                  <a:extLst>
                    <a:ext uri="{9D8B030D-6E8A-4147-A177-3AD203B41FA5}">
                      <a16:colId xmlns:a16="http://schemas.microsoft.com/office/drawing/2014/main" val="3054564403"/>
                    </a:ext>
                  </a:extLst>
                </a:gridCol>
                <a:gridCol w="238319">
                  <a:extLst>
                    <a:ext uri="{9D8B030D-6E8A-4147-A177-3AD203B41FA5}">
                      <a16:colId xmlns:a16="http://schemas.microsoft.com/office/drawing/2014/main" val="71635787"/>
                    </a:ext>
                  </a:extLst>
                </a:gridCol>
                <a:gridCol w="238319">
                  <a:extLst>
                    <a:ext uri="{9D8B030D-6E8A-4147-A177-3AD203B41FA5}">
                      <a16:colId xmlns:a16="http://schemas.microsoft.com/office/drawing/2014/main" val="3304243000"/>
                    </a:ext>
                  </a:extLst>
                </a:gridCol>
                <a:gridCol w="238319">
                  <a:extLst>
                    <a:ext uri="{9D8B030D-6E8A-4147-A177-3AD203B41FA5}">
                      <a16:colId xmlns:a16="http://schemas.microsoft.com/office/drawing/2014/main" val="2571238941"/>
                    </a:ext>
                  </a:extLst>
                </a:gridCol>
                <a:gridCol w="238319">
                  <a:extLst>
                    <a:ext uri="{9D8B030D-6E8A-4147-A177-3AD203B41FA5}">
                      <a16:colId xmlns:a16="http://schemas.microsoft.com/office/drawing/2014/main" val="3365060656"/>
                    </a:ext>
                  </a:extLst>
                </a:gridCol>
                <a:gridCol w="238319">
                  <a:extLst>
                    <a:ext uri="{9D8B030D-6E8A-4147-A177-3AD203B41FA5}">
                      <a16:colId xmlns:a16="http://schemas.microsoft.com/office/drawing/2014/main" val="3996973190"/>
                    </a:ext>
                  </a:extLst>
                </a:gridCol>
                <a:gridCol w="238319">
                  <a:extLst>
                    <a:ext uri="{9D8B030D-6E8A-4147-A177-3AD203B41FA5}">
                      <a16:colId xmlns:a16="http://schemas.microsoft.com/office/drawing/2014/main" val="2377366290"/>
                    </a:ext>
                  </a:extLst>
                </a:gridCol>
                <a:gridCol w="238319">
                  <a:extLst>
                    <a:ext uri="{9D8B030D-6E8A-4147-A177-3AD203B41FA5}">
                      <a16:colId xmlns:a16="http://schemas.microsoft.com/office/drawing/2014/main" val="4282468717"/>
                    </a:ext>
                  </a:extLst>
                </a:gridCol>
                <a:gridCol w="238319">
                  <a:extLst>
                    <a:ext uri="{9D8B030D-6E8A-4147-A177-3AD203B41FA5}">
                      <a16:colId xmlns:a16="http://schemas.microsoft.com/office/drawing/2014/main" val="1517595931"/>
                    </a:ext>
                  </a:extLst>
                </a:gridCol>
                <a:gridCol w="238319">
                  <a:extLst>
                    <a:ext uri="{9D8B030D-6E8A-4147-A177-3AD203B41FA5}">
                      <a16:colId xmlns:a16="http://schemas.microsoft.com/office/drawing/2014/main" val="3405237976"/>
                    </a:ext>
                  </a:extLst>
                </a:gridCol>
                <a:gridCol w="238319">
                  <a:extLst>
                    <a:ext uri="{9D8B030D-6E8A-4147-A177-3AD203B41FA5}">
                      <a16:colId xmlns:a16="http://schemas.microsoft.com/office/drawing/2014/main" val="1657062978"/>
                    </a:ext>
                  </a:extLst>
                </a:gridCol>
                <a:gridCol w="238319">
                  <a:extLst>
                    <a:ext uri="{9D8B030D-6E8A-4147-A177-3AD203B41FA5}">
                      <a16:colId xmlns:a16="http://schemas.microsoft.com/office/drawing/2014/main" val="3143038283"/>
                    </a:ext>
                  </a:extLst>
                </a:gridCol>
                <a:gridCol w="238319">
                  <a:extLst>
                    <a:ext uri="{9D8B030D-6E8A-4147-A177-3AD203B41FA5}">
                      <a16:colId xmlns:a16="http://schemas.microsoft.com/office/drawing/2014/main" val="1680730601"/>
                    </a:ext>
                  </a:extLst>
                </a:gridCol>
                <a:gridCol w="238319">
                  <a:extLst>
                    <a:ext uri="{9D8B030D-6E8A-4147-A177-3AD203B41FA5}">
                      <a16:colId xmlns:a16="http://schemas.microsoft.com/office/drawing/2014/main" val="3831826924"/>
                    </a:ext>
                  </a:extLst>
                </a:gridCol>
                <a:gridCol w="238319">
                  <a:extLst>
                    <a:ext uri="{9D8B030D-6E8A-4147-A177-3AD203B41FA5}">
                      <a16:colId xmlns:a16="http://schemas.microsoft.com/office/drawing/2014/main" val="2599399089"/>
                    </a:ext>
                  </a:extLst>
                </a:gridCol>
                <a:gridCol w="238319">
                  <a:extLst>
                    <a:ext uri="{9D8B030D-6E8A-4147-A177-3AD203B41FA5}">
                      <a16:colId xmlns:a16="http://schemas.microsoft.com/office/drawing/2014/main" val="408966099"/>
                    </a:ext>
                  </a:extLst>
                </a:gridCol>
                <a:gridCol w="238319">
                  <a:extLst>
                    <a:ext uri="{9D8B030D-6E8A-4147-A177-3AD203B41FA5}">
                      <a16:colId xmlns:a16="http://schemas.microsoft.com/office/drawing/2014/main" val="1058432387"/>
                    </a:ext>
                  </a:extLst>
                </a:gridCol>
                <a:gridCol w="238319">
                  <a:extLst>
                    <a:ext uri="{9D8B030D-6E8A-4147-A177-3AD203B41FA5}">
                      <a16:colId xmlns:a16="http://schemas.microsoft.com/office/drawing/2014/main" val="3272573829"/>
                    </a:ext>
                  </a:extLst>
                </a:gridCol>
                <a:gridCol w="238319">
                  <a:extLst>
                    <a:ext uri="{9D8B030D-6E8A-4147-A177-3AD203B41FA5}">
                      <a16:colId xmlns:a16="http://schemas.microsoft.com/office/drawing/2014/main" val="1526627659"/>
                    </a:ext>
                  </a:extLst>
                </a:gridCol>
                <a:gridCol w="238319">
                  <a:extLst>
                    <a:ext uri="{9D8B030D-6E8A-4147-A177-3AD203B41FA5}">
                      <a16:colId xmlns:a16="http://schemas.microsoft.com/office/drawing/2014/main" val="2427946995"/>
                    </a:ext>
                  </a:extLst>
                </a:gridCol>
                <a:gridCol w="238319">
                  <a:extLst>
                    <a:ext uri="{9D8B030D-6E8A-4147-A177-3AD203B41FA5}">
                      <a16:colId xmlns:a16="http://schemas.microsoft.com/office/drawing/2014/main" val="1583684925"/>
                    </a:ext>
                  </a:extLst>
                </a:gridCol>
                <a:gridCol w="238319">
                  <a:extLst>
                    <a:ext uri="{9D8B030D-6E8A-4147-A177-3AD203B41FA5}">
                      <a16:colId xmlns:a16="http://schemas.microsoft.com/office/drawing/2014/main" val="3970693750"/>
                    </a:ext>
                  </a:extLst>
                </a:gridCol>
                <a:gridCol w="238319">
                  <a:extLst>
                    <a:ext uri="{9D8B030D-6E8A-4147-A177-3AD203B41FA5}">
                      <a16:colId xmlns:a16="http://schemas.microsoft.com/office/drawing/2014/main" val="3624646244"/>
                    </a:ext>
                  </a:extLst>
                </a:gridCol>
                <a:gridCol w="238319">
                  <a:extLst>
                    <a:ext uri="{9D8B030D-6E8A-4147-A177-3AD203B41FA5}">
                      <a16:colId xmlns:a16="http://schemas.microsoft.com/office/drawing/2014/main" val="2869045741"/>
                    </a:ext>
                  </a:extLst>
                </a:gridCol>
                <a:gridCol w="238319">
                  <a:extLst>
                    <a:ext uri="{9D8B030D-6E8A-4147-A177-3AD203B41FA5}">
                      <a16:colId xmlns:a16="http://schemas.microsoft.com/office/drawing/2014/main" val="2727660238"/>
                    </a:ext>
                  </a:extLst>
                </a:gridCol>
                <a:gridCol w="238319">
                  <a:extLst>
                    <a:ext uri="{9D8B030D-6E8A-4147-A177-3AD203B41FA5}">
                      <a16:colId xmlns:a16="http://schemas.microsoft.com/office/drawing/2014/main" val="4131014831"/>
                    </a:ext>
                  </a:extLst>
                </a:gridCol>
                <a:gridCol w="238319">
                  <a:extLst>
                    <a:ext uri="{9D8B030D-6E8A-4147-A177-3AD203B41FA5}">
                      <a16:colId xmlns:a16="http://schemas.microsoft.com/office/drawing/2014/main" val="3595782947"/>
                    </a:ext>
                  </a:extLst>
                </a:gridCol>
                <a:gridCol w="238319">
                  <a:extLst>
                    <a:ext uri="{9D8B030D-6E8A-4147-A177-3AD203B41FA5}">
                      <a16:colId xmlns:a16="http://schemas.microsoft.com/office/drawing/2014/main" val="1962676445"/>
                    </a:ext>
                  </a:extLst>
                </a:gridCol>
                <a:gridCol w="238319">
                  <a:extLst>
                    <a:ext uri="{9D8B030D-6E8A-4147-A177-3AD203B41FA5}">
                      <a16:colId xmlns:a16="http://schemas.microsoft.com/office/drawing/2014/main" val="1836999870"/>
                    </a:ext>
                  </a:extLst>
                </a:gridCol>
                <a:gridCol w="238319">
                  <a:extLst>
                    <a:ext uri="{9D8B030D-6E8A-4147-A177-3AD203B41FA5}">
                      <a16:colId xmlns:a16="http://schemas.microsoft.com/office/drawing/2014/main" val="235245673"/>
                    </a:ext>
                  </a:extLst>
                </a:gridCol>
              </a:tblGrid>
              <a:tr h="225743">
                <a:tc>
                  <a:txBody>
                    <a:bodyPr/>
                    <a:lstStyle/>
                    <a:p>
                      <a:pPr algn="ctr"/>
                      <a:r>
                        <a:rPr lang="en-US" sz="800" b="0" dirty="0">
                          <a:solidFill>
                            <a:schemeClr val="tx1">
                              <a:lumMod val="75000"/>
                              <a:lumOff val="25000"/>
                            </a:schemeClr>
                          </a:solidFill>
                          <a:latin typeface="Heebo" pitchFamily="2" charset="-79"/>
                          <a:ea typeface="Open Sans Light" panose="020B0306030504020204" pitchFamily="34" charset="0"/>
                          <a:cs typeface="Heebo" pitchFamily="2" charset="-79"/>
                        </a:rPr>
                        <a:t>01</a:t>
                      </a:r>
                    </a:p>
                  </a:txBody>
                  <a:tcPr marL="54857" marR="54857" marT="27429" marB="27429" anchor="ctr">
                    <a:lnL w="12700" cap="flat" cmpd="sng" algn="ctr">
                      <a:solidFill>
                        <a:srgbClr val="FFFFFF">
                          <a:alpha val="7843"/>
                        </a:srgbClr>
                      </a:solidFill>
                      <a:prstDash val="solid"/>
                      <a:round/>
                      <a:headEnd type="none" w="med" len="med"/>
                      <a:tailEnd type="none" w="med" len="med"/>
                    </a:lnL>
                    <a:lnR w="12700" cap="flat" cmpd="sng" algn="ctr">
                      <a:solidFill>
                        <a:srgbClr val="FFFFFF">
                          <a:alpha val="7843"/>
                        </a:srgbClr>
                      </a:solidFill>
                      <a:prstDash val="solid"/>
                      <a:round/>
                      <a:headEnd type="none" w="med" len="med"/>
                      <a:tailEnd type="none" w="med" len="med"/>
                    </a:lnR>
                    <a:lnT w="12700" cap="flat" cmpd="sng" algn="ctr">
                      <a:solidFill>
                        <a:srgbClr val="FFFFFF">
                          <a:alpha val="7843"/>
                        </a:srgbClr>
                      </a:solidFill>
                      <a:prstDash val="solid"/>
                      <a:round/>
                      <a:headEnd type="none" w="med" len="med"/>
                      <a:tailEnd type="none" w="med" len="med"/>
                    </a:lnT>
                    <a:lnB w="12700" cap="flat" cmpd="sng" algn="ctr">
                      <a:solidFill>
                        <a:srgbClr val="FFFFFF">
                          <a:alpha val="7843"/>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800" b="0" dirty="0">
                          <a:solidFill>
                            <a:schemeClr val="tx1">
                              <a:lumMod val="75000"/>
                              <a:lumOff val="25000"/>
                            </a:schemeClr>
                          </a:solidFill>
                          <a:latin typeface="Heebo" pitchFamily="2" charset="-79"/>
                          <a:ea typeface="Open Sans Light" panose="020B0306030504020204" pitchFamily="34" charset="0"/>
                          <a:cs typeface="Heebo" pitchFamily="2" charset="-79"/>
                        </a:rPr>
                        <a:t>02</a:t>
                      </a:r>
                    </a:p>
                  </a:txBody>
                  <a:tcPr marL="54857" marR="54857" marT="27429" marB="27429" anchor="ctr">
                    <a:lnL w="12700" cap="flat" cmpd="sng" algn="ctr">
                      <a:solidFill>
                        <a:srgbClr val="FFFFFF">
                          <a:alpha val="7843"/>
                        </a:srgbClr>
                      </a:solidFill>
                      <a:prstDash val="solid"/>
                      <a:round/>
                      <a:headEnd type="none" w="med" len="med"/>
                      <a:tailEnd type="none" w="med" len="med"/>
                    </a:lnL>
                    <a:lnR w="12700" cap="flat" cmpd="sng" algn="ctr">
                      <a:solidFill>
                        <a:srgbClr val="FFFFFF">
                          <a:alpha val="7843"/>
                        </a:srgbClr>
                      </a:solidFill>
                      <a:prstDash val="solid"/>
                      <a:round/>
                      <a:headEnd type="none" w="med" len="med"/>
                      <a:tailEnd type="none" w="med" len="med"/>
                    </a:lnR>
                    <a:lnT w="12700" cap="flat" cmpd="sng" algn="ctr">
                      <a:solidFill>
                        <a:srgbClr val="FFFFFF">
                          <a:alpha val="7843"/>
                        </a:srgbClr>
                      </a:solidFill>
                      <a:prstDash val="solid"/>
                      <a:round/>
                      <a:headEnd type="none" w="med" len="med"/>
                      <a:tailEnd type="none" w="med" len="med"/>
                    </a:lnT>
                    <a:lnB w="12700" cap="flat" cmpd="sng" algn="ctr">
                      <a:solidFill>
                        <a:srgbClr val="FFFFFF">
                          <a:alpha val="7843"/>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800" b="0" dirty="0">
                          <a:solidFill>
                            <a:schemeClr val="tx1">
                              <a:lumMod val="75000"/>
                              <a:lumOff val="25000"/>
                            </a:schemeClr>
                          </a:solidFill>
                          <a:latin typeface="Heebo" pitchFamily="2" charset="-79"/>
                          <a:ea typeface="Open Sans Light" panose="020B0306030504020204" pitchFamily="34" charset="0"/>
                          <a:cs typeface="Heebo" pitchFamily="2" charset="-79"/>
                        </a:rPr>
                        <a:t>03</a:t>
                      </a:r>
                    </a:p>
                  </a:txBody>
                  <a:tcPr marL="54857" marR="54857" marT="27429" marB="27429" anchor="ctr">
                    <a:lnL w="12700" cap="flat" cmpd="sng" algn="ctr">
                      <a:solidFill>
                        <a:srgbClr val="FFFFFF">
                          <a:alpha val="7843"/>
                        </a:srgbClr>
                      </a:solidFill>
                      <a:prstDash val="solid"/>
                      <a:round/>
                      <a:headEnd type="none" w="med" len="med"/>
                      <a:tailEnd type="none" w="med" len="med"/>
                    </a:lnL>
                    <a:lnR w="12700" cap="flat" cmpd="sng" algn="ctr">
                      <a:solidFill>
                        <a:srgbClr val="FFFFFF">
                          <a:alpha val="7843"/>
                        </a:srgbClr>
                      </a:solidFill>
                      <a:prstDash val="solid"/>
                      <a:round/>
                      <a:headEnd type="none" w="med" len="med"/>
                      <a:tailEnd type="none" w="med" len="med"/>
                    </a:lnR>
                    <a:lnT w="12700" cap="flat" cmpd="sng" algn="ctr">
                      <a:solidFill>
                        <a:srgbClr val="FFFFFF">
                          <a:alpha val="7843"/>
                        </a:srgbClr>
                      </a:solidFill>
                      <a:prstDash val="solid"/>
                      <a:round/>
                      <a:headEnd type="none" w="med" len="med"/>
                      <a:tailEnd type="none" w="med" len="med"/>
                    </a:lnT>
                    <a:lnB w="12700" cap="flat" cmpd="sng" algn="ctr">
                      <a:solidFill>
                        <a:srgbClr val="FFFFFF">
                          <a:alpha val="7843"/>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800" b="0" dirty="0">
                          <a:solidFill>
                            <a:schemeClr val="tx1">
                              <a:lumMod val="75000"/>
                              <a:lumOff val="25000"/>
                            </a:schemeClr>
                          </a:solidFill>
                          <a:latin typeface="Heebo" pitchFamily="2" charset="-79"/>
                          <a:ea typeface="Open Sans Light" panose="020B0306030504020204" pitchFamily="34" charset="0"/>
                          <a:cs typeface="Heebo" pitchFamily="2" charset="-79"/>
                        </a:rPr>
                        <a:t>04</a:t>
                      </a:r>
                    </a:p>
                  </a:txBody>
                  <a:tcPr marL="54857" marR="54857" marT="27429" marB="27429" anchor="ctr">
                    <a:lnL w="12700" cap="flat" cmpd="sng" algn="ctr">
                      <a:solidFill>
                        <a:srgbClr val="FFFFFF">
                          <a:alpha val="7843"/>
                        </a:srgbClr>
                      </a:solidFill>
                      <a:prstDash val="solid"/>
                      <a:round/>
                      <a:headEnd type="none" w="med" len="med"/>
                      <a:tailEnd type="none" w="med" len="med"/>
                    </a:lnL>
                    <a:lnR w="12700" cap="flat" cmpd="sng" algn="ctr">
                      <a:solidFill>
                        <a:srgbClr val="FFFFFF">
                          <a:alpha val="7843"/>
                        </a:srgbClr>
                      </a:solidFill>
                      <a:prstDash val="solid"/>
                      <a:round/>
                      <a:headEnd type="none" w="med" len="med"/>
                      <a:tailEnd type="none" w="med" len="med"/>
                    </a:lnR>
                    <a:lnT w="12700" cap="flat" cmpd="sng" algn="ctr">
                      <a:solidFill>
                        <a:srgbClr val="FFFFFF">
                          <a:alpha val="7843"/>
                        </a:srgbClr>
                      </a:solidFill>
                      <a:prstDash val="solid"/>
                      <a:round/>
                      <a:headEnd type="none" w="med" len="med"/>
                      <a:tailEnd type="none" w="med" len="med"/>
                    </a:lnT>
                    <a:lnB w="12700" cap="flat" cmpd="sng" algn="ctr">
                      <a:solidFill>
                        <a:srgbClr val="FFFFFF">
                          <a:alpha val="7843"/>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800" b="0" dirty="0">
                          <a:solidFill>
                            <a:schemeClr val="tx1">
                              <a:lumMod val="75000"/>
                              <a:lumOff val="25000"/>
                            </a:schemeClr>
                          </a:solidFill>
                          <a:latin typeface="Heebo" pitchFamily="2" charset="-79"/>
                          <a:ea typeface="Open Sans Light" panose="020B0306030504020204" pitchFamily="34" charset="0"/>
                          <a:cs typeface="Heebo" pitchFamily="2" charset="-79"/>
                        </a:rPr>
                        <a:t>05</a:t>
                      </a:r>
                    </a:p>
                  </a:txBody>
                  <a:tcPr marL="54857" marR="54857" marT="27429" marB="27429" anchor="ctr">
                    <a:lnL w="12700" cap="flat" cmpd="sng" algn="ctr">
                      <a:solidFill>
                        <a:srgbClr val="FFFFFF">
                          <a:alpha val="7843"/>
                        </a:srgbClr>
                      </a:solidFill>
                      <a:prstDash val="solid"/>
                      <a:round/>
                      <a:headEnd type="none" w="med" len="med"/>
                      <a:tailEnd type="none" w="med" len="med"/>
                    </a:lnL>
                    <a:lnR w="12700" cap="flat" cmpd="sng" algn="ctr">
                      <a:solidFill>
                        <a:srgbClr val="FFFFFF">
                          <a:alpha val="7843"/>
                        </a:srgbClr>
                      </a:solidFill>
                      <a:prstDash val="solid"/>
                      <a:round/>
                      <a:headEnd type="none" w="med" len="med"/>
                      <a:tailEnd type="none" w="med" len="med"/>
                    </a:lnR>
                    <a:lnT w="12700" cap="flat" cmpd="sng" algn="ctr">
                      <a:solidFill>
                        <a:srgbClr val="FFFFFF">
                          <a:alpha val="7843"/>
                        </a:srgbClr>
                      </a:solidFill>
                      <a:prstDash val="solid"/>
                      <a:round/>
                      <a:headEnd type="none" w="med" len="med"/>
                      <a:tailEnd type="none" w="med" len="med"/>
                    </a:lnT>
                    <a:lnB w="12700" cap="flat" cmpd="sng" algn="ctr">
                      <a:solidFill>
                        <a:srgbClr val="FFFFFF">
                          <a:alpha val="7843"/>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800" b="0" dirty="0">
                          <a:solidFill>
                            <a:schemeClr val="tx1">
                              <a:lumMod val="75000"/>
                              <a:lumOff val="25000"/>
                            </a:schemeClr>
                          </a:solidFill>
                          <a:latin typeface="Heebo" pitchFamily="2" charset="-79"/>
                          <a:ea typeface="Open Sans Light" panose="020B0306030504020204" pitchFamily="34" charset="0"/>
                          <a:cs typeface="Heebo" pitchFamily="2" charset="-79"/>
                        </a:rPr>
                        <a:t>06</a:t>
                      </a:r>
                    </a:p>
                  </a:txBody>
                  <a:tcPr marL="54857" marR="54857" marT="27429" marB="27429" anchor="ctr">
                    <a:lnL w="12700" cap="flat" cmpd="sng" algn="ctr">
                      <a:solidFill>
                        <a:srgbClr val="FFFFFF">
                          <a:alpha val="7843"/>
                        </a:srgbClr>
                      </a:solidFill>
                      <a:prstDash val="solid"/>
                      <a:round/>
                      <a:headEnd type="none" w="med" len="med"/>
                      <a:tailEnd type="none" w="med" len="med"/>
                    </a:lnL>
                    <a:lnR w="12700" cap="flat" cmpd="sng" algn="ctr">
                      <a:solidFill>
                        <a:srgbClr val="FFFFFF">
                          <a:alpha val="7843"/>
                        </a:srgbClr>
                      </a:solidFill>
                      <a:prstDash val="solid"/>
                      <a:round/>
                      <a:headEnd type="none" w="med" len="med"/>
                      <a:tailEnd type="none" w="med" len="med"/>
                    </a:lnR>
                    <a:lnT w="12700" cap="flat" cmpd="sng" algn="ctr">
                      <a:solidFill>
                        <a:srgbClr val="FFFFFF">
                          <a:alpha val="7843"/>
                        </a:srgbClr>
                      </a:solidFill>
                      <a:prstDash val="solid"/>
                      <a:round/>
                      <a:headEnd type="none" w="med" len="med"/>
                      <a:tailEnd type="none" w="med" len="med"/>
                    </a:lnT>
                    <a:lnB w="12700" cap="flat" cmpd="sng" algn="ctr">
                      <a:solidFill>
                        <a:srgbClr val="FFFFFF">
                          <a:alpha val="7843"/>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800" b="0" dirty="0">
                          <a:solidFill>
                            <a:schemeClr val="tx1">
                              <a:lumMod val="75000"/>
                              <a:lumOff val="25000"/>
                            </a:schemeClr>
                          </a:solidFill>
                          <a:latin typeface="Heebo" pitchFamily="2" charset="-79"/>
                          <a:ea typeface="Open Sans Light" panose="020B0306030504020204" pitchFamily="34" charset="0"/>
                          <a:cs typeface="Heebo" pitchFamily="2" charset="-79"/>
                        </a:rPr>
                        <a:t>07</a:t>
                      </a:r>
                    </a:p>
                  </a:txBody>
                  <a:tcPr marL="54857" marR="54857" marT="27429" marB="27429" anchor="ctr">
                    <a:lnL w="12700" cap="flat" cmpd="sng" algn="ctr">
                      <a:solidFill>
                        <a:srgbClr val="FFFFFF">
                          <a:alpha val="7843"/>
                        </a:srgbClr>
                      </a:solidFill>
                      <a:prstDash val="solid"/>
                      <a:round/>
                      <a:headEnd type="none" w="med" len="med"/>
                      <a:tailEnd type="none" w="med" len="med"/>
                    </a:lnL>
                    <a:lnR w="12700" cap="flat" cmpd="sng" algn="ctr">
                      <a:solidFill>
                        <a:srgbClr val="FFFFFF">
                          <a:alpha val="7843"/>
                        </a:srgbClr>
                      </a:solidFill>
                      <a:prstDash val="solid"/>
                      <a:round/>
                      <a:headEnd type="none" w="med" len="med"/>
                      <a:tailEnd type="none" w="med" len="med"/>
                    </a:lnR>
                    <a:lnT w="12700" cap="flat" cmpd="sng" algn="ctr">
                      <a:solidFill>
                        <a:srgbClr val="FFFFFF">
                          <a:alpha val="7843"/>
                        </a:srgbClr>
                      </a:solidFill>
                      <a:prstDash val="solid"/>
                      <a:round/>
                      <a:headEnd type="none" w="med" len="med"/>
                      <a:tailEnd type="none" w="med" len="med"/>
                    </a:lnT>
                    <a:lnB w="12700" cap="flat" cmpd="sng" algn="ctr">
                      <a:solidFill>
                        <a:srgbClr val="FFFFFF">
                          <a:alpha val="7843"/>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800" b="0" dirty="0">
                          <a:solidFill>
                            <a:schemeClr val="tx1">
                              <a:lumMod val="75000"/>
                              <a:lumOff val="25000"/>
                            </a:schemeClr>
                          </a:solidFill>
                          <a:latin typeface="Heebo" pitchFamily="2" charset="-79"/>
                          <a:ea typeface="Open Sans Light" panose="020B0306030504020204" pitchFamily="34" charset="0"/>
                          <a:cs typeface="Heebo" pitchFamily="2" charset="-79"/>
                        </a:rPr>
                        <a:t>08</a:t>
                      </a:r>
                    </a:p>
                  </a:txBody>
                  <a:tcPr marL="54857" marR="54857" marT="27429" marB="27429" anchor="ctr">
                    <a:lnL w="12700" cap="flat" cmpd="sng" algn="ctr">
                      <a:solidFill>
                        <a:srgbClr val="FFFFFF">
                          <a:alpha val="7843"/>
                        </a:srgbClr>
                      </a:solidFill>
                      <a:prstDash val="solid"/>
                      <a:round/>
                      <a:headEnd type="none" w="med" len="med"/>
                      <a:tailEnd type="none" w="med" len="med"/>
                    </a:lnL>
                    <a:lnR w="12700" cap="flat" cmpd="sng" algn="ctr">
                      <a:solidFill>
                        <a:srgbClr val="FFFFFF">
                          <a:alpha val="7843"/>
                        </a:srgbClr>
                      </a:solidFill>
                      <a:prstDash val="solid"/>
                      <a:round/>
                      <a:headEnd type="none" w="med" len="med"/>
                      <a:tailEnd type="none" w="med" len="med"/>
                    </a:lnR>
                    <a:lnT w="12700" cap="flat" cmpd="sng" algn="ctr">
                      <a:solidFill>
                        <a:srgbClr val="FFFFFF">
                          <a:alpha val="7843"/>
                        </a:srgbClr>
                      </a:solidFill>
                      <a:prstDash val="solid"/>
                      <a:round/>
                      <a:headEnd type="none" w="med" len="med"/>
                      <a:tailEnd type="none" w="med" len="med"/>
                    </a:lnT>
                    <a:lnB w="12700" cap="flat" cmpd="sng" algn="ctr">
                      <a:solidFill>
                        <a:srgbClr val="FFFFFF">
                          <a:alpha val="7843"/>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800" b="0" dirty="0">
                          <a:solidFill>
                            <a:schemeClr val="tx1">
                              <a:lumMod val="75000"/>
                              <a:lumOff val="25000"/>
                            </a:schemeClr>
                          </a:solidFill>
                          <a:latin typeface="Heebo" pitchFamily="2" charset="-79"/>
                          <a:ea typeface="Open Sans Light" panose="020B0306030504020204" pitchFamily="34" charset="0"/>
                          <a:cs typeface="Heebo" pitchFamily="2" charset="-79"/>
                        </a:rPr>
                        <a:t>09</a:t>
                      </a:r>
                    </a:p>
                  </a:txBody>
                  <a:tcPr marL="54857" marR="54857" marT="27429" marB="27429" anchor="ctr">
                    <a:lnL w="12700" cap="flat" cmpd="sng" algn="ctr">
                      <a:solidFill>
                        <a:srgbClr val="FFFFFF">
                          <a:alpha val="7843"/>
                        </a:srgbClr>
                      </a:solidFill>
                      <a:prstDash val="solid"/>
                      <a:round/>
                      <a:headEnd type="none" w="med" len="med"/>
                      <a:tailEnd type="none" w="med" len="med"/>
                    </a:lnL>
                    <a:lnR w="12700" cap="flat" cmpd="sng" algn="ctr">
                      <a:solidFill>
                        <a:srgbClr val="FFFFFF">
                          <a:alpha val="7843"/>
                        </a:srgbClr>
                      </a:solidFill>
                      <a:prstDash val="solid"/>
                      <a:round/>
                      <a:headEnd type="none" w="med" len="med"/>
                      <a:tailEnd type="none" w="med" len="med"/>
                    </a:lnR>
                    <a:lnT w="12700" cap="flat" cmpd="sng" algn="ctr">
                      <a:solidFill>
                        <a:srgbClr val="FFFFFF">
                          <a:alpha val="7843"/>
                        </a:srgbClr>
                      </a:solidFill>
                      <a:prstDash val="solid"/>
                      <a:round/>
                      <a:headEnd type="none" w="med" len="med"/>
                      <a:tailEnd type="none" w="med" len="med"/>
                    </a:lnT>
                    <a:lnB w="12700" cap="flat" cmpd="sng" algn="ctr">
                      <a:solidFill>
                        <a:srgbClr val="FFFFFF">
                          <a:alpha val="7843"/>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800" b="0" dirty="0">
                          <a:solidFill>
                            <a:schemeClr val="tx1">
                              <a:lumMod val="75000"/>
                              <a:lumOff val="25000"/>
                            </a:schemeClr>
                          </a:solidFill>
                          <a:latin typeface="Heebo" pitchFamily="2" charset="-79"/>
                          <a:ea typeface="Open Sans Light" panose="020B0306030504020204" pitchFamily="34" charset="0"/>
                          <a:cs typeface="Heebo" pitchFamily="2" charset="-79"/>
                        </a:rPr>
                        <a:t>10</a:t>
                      </a:r>
                    </a:p>
                  </a:txBody>
                  <a:tcPr marL="54857" marR="54857" marT="27429" marB="27429" anchor="ctr">
                    <a:lnL w="12700" cap="flat" cmpd="sng" algn="ctr">
                      <a:solidFill>
                        <a:srgbClr val="FFFFFF">
                          <a:alpha val="7843"/>
                        </a:srgbClr>
                      </a:solidFill>
                      <a:prstDash val="solid"/>
                      <a:round/>
                      <a:headEnd type="none" w="med" len="med"/>
                      <a:tailEnd type="none" w="med" len="med"/>
                    </a:lnL>
                    <a:lnR w="12700" cap="flat" cmpd="sng" algn="ctr">
                      <a:solidFill>
                        <a:srgbClr val="FFFFFF">
                          <a:alpha val="7843"/>
                        </a:srgbClr>
                      </a:solidFill>
                      <a:prstDash val="solid"/>
                      <a:round/>
                      <a:headEnd type="none" w="med" len="med"/>
                      <a:tailEnd type="none" w="med" len="med"/>
                    </a:lnR>
                    <a:lnT w="12700" cap="flat" cmpd="sng" algn="ctr">
                      <a:solidFill>
                        <a:srgbClr val="FFFFFF">
                          <a:alpha val="7843"/>
                        </a:srgbClr>
                      </a:solidFill>
                      <a:prstDash val="solid"/>
                      <a:round/>
                      <a:headEnd type="none" w="med" len="med"/>
                      <a:tailEnd type="none" w="med" len="med"/>
                    </a:lnT>
                    <a:lnB w="12700" cap="flat" cmpd="sng" algn="ctr">
                      <a:solidFill>
                        <a:srgbClr val="FFFFFF">
                          <a:alpha val="7843"/>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800" b="0" dirty="0">
                          <a:solidFill>
                            <a:schemeClr val="tx1">
                              <a:lumMod val="75000"/>
                              <a:lumOff val="25000"/>
                            </a:schemeClr>
                          </a:solidFill>
                          <a:latin typeface="Heebo" pitchFamily="2" charset="-79"/>
                          <a:ea typeface="Open Sans Light" panose="020B0306030504020204" pitchFamily="34" charset="0"/>
                          <a:cs typeface="Heebo" pitchFamily="2" charset="-79"/>
                        </a:rPr>
                        <a:t>11</a:t>
                      </a:r>
                    </a:p>
                  </a:txBody>
                  <a:tcPr marL="54857" marR="54857" marT="27429" marB="27429" anchor="ctr">
                    <a:lnL w="12700" cap="flat" cmpd="sng" algn="ctr">
                      <a:solidFill>
                        <a:srgbClr val="FFFFFF">
                          <a:alpha val="7843"/>
                        </a:srgbClr>
                      </a:solidFill>
                      <a:prstDash val="solid"/>
                      <a:round/>
                      <a:headEnd type="none" w="med" len="med"/>
                      <a:tailEnd type="none" w="med" len="med"/>
                    </a:lnL>
                    <a:lnR w="12700" cap="flat" cmpd="sng" algn="ctr">
                      <a:solidFill>
                        <a:srgbClr val="FFFFFF">
                          <a:alpha val="7843"/>
                        </a:srgbClr>
                      </a:solidFill>
                      <a:prstDash val="solid"/>
                      <a:round/>
                      <a:headEnd type="none" w="med" len="med"/>
                      <a:tailEnd type="none" w="med" len="med"/>
                    </a:lnR>
                    <a:lnT w="12700" cap="flat" cmpd="sng" algn="ctr">
                      <a:solidFill>
                        <a:srgbClr val="FFFFFF">
                          <a:alpha val="7843"/>
                        </a:srgbClr>
                      </a:solidFill>
                      <a:prstDash val="solid"/>
                      <a:round/>
                      <a:headEnd type="none" w="med" len="med"/>
                      <a:tailEnd type="none" w="med" len="med"/>
                    </a:lnT>
                    <a:lnB w="12700" cap="flat" cmpd="sng" algn="ctr">
                      <a:solidFill>
                        <a:srgbClr val="FFFFFF">
                          <a:alpha val="7843"/>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800" b="0" dirty="0">
                          <a:solidFill>
                            <a:schemeClr val="tx1">
                              <a:lumMod val="75000"/>
                              <a:lumOff val="25000"/>
                            </a:schemeClr>
                          </a:solidFill>
                          <a:latin typeface="Heebo" pitchFamily="2" charset="-79"/>
                          <a:ea typeface="Open Sans Light" panose="020B0306030504020204" pitchFamily="34" charset="0"/>
                          <a:cs typeface="Heebo" pitchFamily="2" charset="-79"/>
                        </a:rPr>
                        <a:t>12</a:t>
                      </a:r>
                    </a:p>
                  </a:txBody>
                  <a:tcPr marL="54857" marR="54857" marT="27429" marB="27429" anchor="ctr">
                    <a:lnL w="12700" cap="flat" cmpd="sng" algn="ctr">
                      <a:solidFill>
                        <a:srgbClr val="FFFFFF">
                          <a:alpha val="7843"/>
                        </a:srgbClr>
                      </a:solidFill>
                      <a:prstDash val="solid"/>
                      <a:round/>
                      <a:headEnd type="none" w="med" len="med"/>
                      <a:tailEnd type="none" w="med" len="med"/>
                    </a:lnL>
                    <a:lnR w="12700" cap="flat" cmpd="sng" algn="ctr">
                      <a:solidFill>
                        <a:srgbClr val="FFFFFF">
                          <a:alpha val="7843"/>
                        </a:srgbClr>
                      </a:solidFill>
                      <a:prstDash val="solid"/>
                      <a:round/>
                      <a:headEnd type="none" w="med" len="med"/>
                      <a:tailEnd type="none" w="med" len="med"/>
                    </a:lnR>
                    <a:lnT w="12700" cap="flat" cmpd="sng" algn="ctr">
                      <a:solidFill>
                        <a:srgbClr val="FFFFFF">
                          <a:alpha val="7843"/>
                        </a:srgbClr>
                      </a:solidFill>
                      <a:prstDash val="solid"/>
                      <a:round/>
                      <a:headEnd type="none" w="med" len="med"/>
                      <a:tailEnd type="none" w="med" len="med"/>
                    </a:lnT>
                    <a:lnB w="12700" cap="flat" cmpd="sng" algn="ctr">
                      <a:solidFill>
                        <a:srgbClr val="FFFFFF">
                          <a:alpha val="7843"/>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800" b="0" dirty="0">
                          <a:solidFill>
                            <a:schemeClr val="tx1">
                              <a:lumMod val="75000"/>
                              <a:lumOff val="25000"/>
                            </a:schemeClr>
                          </a:solidFill>
                          <a:latin typeface="Heebo" pitchFamily="2" charset="-79"/>
                          <a:ea typeface="Open Sans Light" panose="020B0306030504020204" pitchFamily="34" charset="0"/>
                          <a:cs typeface="Heebo" pitchFamily="2" charset="-79"/>
                        </a:rPr>
                        <a:t>13</a:t>
                      </a:r>
                    </a:p>
                  </a:txBody>
                  <a:tcPr marL="54857" marR="54857" marT="27429" marB="27429" anchor="ctr">
                    <a:lnL w="12700" cap="flat" cmpd="sng" algn="ctr">
                      <a:solidFill>
                        <a:srgbClr val="FFFFFF">
                          <a:alpha val="7843"/>
                        </a:srgbClr>
                      </a:solidFill>
                      <a:prstDash val="solid"/>
                      <a:round/>
                      <a:headEnd type="none" w="med" len="med"/>
                      <a:tailEnd type="none" w="med" len="med"/>
                    </a:lnL>
                    <a:lnR w="12700" cap="flat" cmpd="sng" algn="ctr">
                      <a:solidFill>
                        <a:srgbClr val="FFFFFF">
                          <a:alpha val="7843"/>
                        </a:srgbClr>
                      </a:solidFill>
                      <a:prstDash val="solid"/>
                      <a:round/>
                      <a:headEnd type="none" w="med" len="med"/>
                      <a:tailEnd type="none" w="med" len="med"/>
                    </a:lnR>
                    <a:lnT w="12700" cap="flat" cmpd="sng" algn="ctr">
                      <a:solidFill>
                        <a:srgbClr val="FFFFFF">
                          <a:alpha val="7843"/>
                        </a:srgbClr>
                      </a:solidFill>
                      <a:prstDash val="solid"/>
                      <a:round/>
                      <a:headEnd type="none" w="med" len="med"/>
                      <a:tailEnd type="none" w="med" len="med"/>
                    </a:lnT>
                    <a:lnB w="12700" cap="flat" cmpd="sng" algn="ctr">
                      <a:solidFill>
                        <a:srgbClr val="FFFFFF">
                          <a:alpha val="7843"/>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800" b="0" dirty="0">
                          <a:solidFill>
                            <a:schemeClr val="tx1">
                              <a:lumMod val="75000"/>
                              <a:lumOff val="25000"/>
                            </a:schemeClr>
                          </a:solidFill>
                          <a:latin typeface="Heebo" pitchFamily="2" charset="-79"/>
                          <a:ea typeface="Open Sans Light" panose="020B0306030504020204" pitchFamily="34" charset="0"/>
                          <a:cs typeface="Heebo" pitchFamily="2" charset="-79"/>
                        </a:rPr>
                        <a:t>14</a:t>
                      </a:r>
                    </a:p>
                  </a:txBody>
                  <a:tcPr marL="54857" marR="54857" marT="27429" marB="27429" anchor="ctr">
                    <a:lnL w="12700" cap="flat" cmpd="sng" algn="ctr">
                      <a:solidFill>
                        <a:srgbClr val="FFFFFF">
                          <a:alpha val="7843"/>
                        </a:srgbClr>
                      </a:solidFill>
                      <a:prstDash val="solid"/>
                      <a:round/>
                      <a:headEnd type="none" w="med" len="med"/>
                      <a:tailEnd type="none" w="med" len="med"/>
                    </a:lnL>
                    <a:lnR w="12700" cap="flat" cmpd="sng" algn="ctr">
                      <a:solidFill>
                        <a:srgbClr val="FFFFFF">
                          <a:alpha val="7843"/>
                        </a:srgbClr>
                      </a:solidFill>
                      <a:prstDash val="solid"/>
                      <a:round/>
                      <a:headEnd type="none" w="med" len="med"/>
                      <a:tailEnd type="none" w="med" len="med"/>
                    </a:lnR>
                    <a:lnT w="12700" cap="flat" cmpd="sng" algn="ctr">
                      <a:solidFill>
                        <a:srgbClr val="FFFFFF">
                          <a:alpha val="7843"/>
                        </a:srgbClr>
                      </a:solidFill>
                      <a:prstDash val="solid"/>
                      <a:round/>
                      <a:headEnd type="none" w="med" len="med"/>
                      <a:tailEnd type="none" w="med" len="med"/>
                    </a:lnT>
                    <a:lnB w="12700" cap="flat" cmpd="sng" algn="ctr">
                      <a:solidFill>
                        <a:srgbClr val="FFFFFF">
                          <a:alpha val="7843"/>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800" b="0" dirty="0">
                          <a:solidFill>
                            <a:schemeClr val="tx1">
                              <a:lumMod val="75000"/>
                              <a:lumOff val="25000"/>
                            </a:schemeClr>
                          </a:solidFill>
                          <a:latin typeface="Heebo" pitchFamily="2" charset="-79"/>
                          <a:ea typeface="Open Sans Light" panose="020B0306030504020204" pitchFamily="34" charset="0"/>
                          <a:cs typeface="Heebo" pitchFamily="2" charset="-79"/>
                        </a:rPr>
                        <a:t>15</a:t>
                      </a:r>
                    </a:p>
                  </a:txBody>
                  <a:tcPr marL="54857" marR="54857" marT="27429" marB="27429" anchor="ctr">
                    <a:lnL w="12700" cap="flat" cmpd="sng" algn="ctr">
                      <a:solidFill>
                        <a:srgbClr val="FFFFFF">
                          <a:alpha val="7843"/>
                        </a:srgbClr>
                      </a:solidFill>
                      <a:prstDash val="solid"/>
                      <a:round/>
                      <a:headEnd type="none" w="med" len="med"/>
                      <a:tailEnd type="none" w="med" len="med"/>
                    </a:lnL>
                    <a:lnR w="12700" cap="flat" cmpd="sng" algn="ctr">
                      <a:solidFill>
                        <a:srgbClr val="FFFFFF">
                          <a:alpha val="7843"/>
                        </a:srgbClr>
                      </a:solidFill>
                      <a:prstDash val="solid"/>
                      <a:round/>
                      <a:headEnd type="none" w="med" len="med"/>
                      <a:tailEnd type="none" w="med" len="med"/>
                    </a:lnR>
                    <a:lnT w="12700" cap="flat" cmpd="sng" algn="ctr">
                      <a:solidFill>
                        <a:srgbClr val="FFFFFF">
                          <a:alpha val="7843"/>
                        </a:srgbClr>
                      </a:solidFill>
                      <a:prstDash val="solid"/>
                      <a:round/>
                      <a:headEnd type="none" w="med" len="med"/>
                      <a:tailEnd type="none" w="med" len="med"/>
                    </a:lnT>
                    <a:lnB w="12700" cap="flat" cmpd="sng" algn="ctr">
                      <a:solidFill>
                        <a:srgbClr val="FFFFFF">
                          <a:alpha val="7843"/>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800" b="0" dirty="0">
                          <a:solidFill>
                            <a:schemeClr val="tx1">
                              <a:lumMod val="75000"/>
                              <a:lumOff val="25000"/>
                            </a:schemeClr>
                          </a:solidFill>
                          <a:latin typeface="Heebo" pitchFamily="2" charset="-79"/>
                          <a:ea typeface="Open Sans Light" panose="020B0306030504020204" pitchFamily="34" charset="0"/>
                          <a:cs typeface="Heebo" pitchFamily="2" charset="-79"/>
                        </a:rPr>
                        <a:t>16</a:t>
                      </a:r>
                    </a:p>
                  </a:txBody>
                  <a:tcPr marL="54857" marR="54857" marT="27429" marB="27429" anchor="ctr">
                    <a:lnL w="12700" cap="flat" cmpd="sng" algn="ctr">
                      <a:solidFill>
                        <a:srgbClr val="FFFFFF">
                          <a:alpha val="7843"/>
                        </a:srgbClr>
                      </a:solidFill>
                      <a:prstDash val="solid"/>
                      <a:round/>
                      <a:headEnd type="none" w="med" len="med"/>
                      <a:tailEnd type="none" w="med" len="med"/>
                    </a:lnL>
                    <a:lnR w="12700" cap="flat" cmpd="sng" algn="ctr">
                      <a:solidFill>
                        <a:srgbClr val="FFFFFF">
                          <a:alpha val="7843"/>
                        </a:srgbClr>
                      </a:solidFill>
                      <a:prstDash val="solid"/>
                      <a:round/>
                      <a:headEnd type="none" w="med" len="med"/>
                      <a:tailEnd type="none" w="med" len="med"/>
                    </a:lnR>
                    <a:lnT w="12700" cap="flat" cmpd="sng" algn="ctr">
                      <a:solidFill>
                        <a:srgbClr val="FFFFFF">
                          <a:alpha val="7843"/>
                        </a:srgbClr>
                      </a:solidFill>
                      <a:prstDash val="solid"/>
                      <a:round/>
                      <a:headEnd type="none" w="med" len="med"/>
                      <a:tailEnd type="none" w="med" len="med"/>
                    </a:lnT>
                    <a:lnB w="12700" cap="flat" cmpd="sng" algn="ctr">
                      <a:solidFill>
                        <a:srgbClr val="FFFFFF">
                          <a:alpha val="7843"/>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800" b="0" dirty="0">
                          <a:solidFill>
                            <a:schemeClr val="tx1">
                              <a:lumMod val="75000"/>
                              <a:lumOff val="25000"/>
                            </a:schemeClr>
                          </a:solidFill>
                          <a:latin typeface="Heebo" pitchFamily="2" charset="-79"/>
                          <a:ea typeface="Open Sans Light" panose="020B0306030504020204" pitchFamily="34" charset="0"/>
                          <a:cs typeface="Heebo" pitchFamily="2" charset="-79"/>
                        </a:rPr>
                        <a:t>17</a:t>
                      </a:r>
                    </a:p>
                  </a:txBody>
                  <a:tcPr marL="54857" marR="54857" marT="27429" marB="27429" anchor="ctr">
                    <a:lnL w="12700" cap="flat" cmpd="sng" algn="ctr">
                      <a:solidFill>
                        <a:srgbClr val="FFFFFF">
                          <a:alpha val="7843"/>
                        </a:srgbClr>
                      </a:solidFill>
                      <a:prstDash val="solid"/>
                      <a:round/>
                      <a:headEnd type="none" w="med" len="med"/>
                      <a:tailEnd type="none" w="med" len="med"/>
                    </a:lnL>
                    <a:lnR w="12700" cap="flat" cmpd="sng" algn="ctr">
                      <a:solidFill>
                        <a:srgbClr val="FFFFFF">
                          <a:alpha val="7843"/>
                        </a:srgbClr>
                      </a:solidFill>
                      <a:prstDash val="solid"/>
                      <a:round/>
                      <a:headEnd type="none" w="med" len="med"/>
                      <a:tailEnd type="none" w="med" len="med"/>
                    </a:lnR>
                    <a:lnT w="12700" cap="flat" cmpd="sng" algn="ctr">
                      <a:solidFill>
                        <a:srgbClr val="FFFFFF">
                          <a:alpha val="7843"/>
                        </a:srgbClr>
                      </a:solidFill>
                      <a:prstDash val="solid"/>
                      <a:round/>
                      <a:headEnd type="none" w="med" len="med"/>
                      <a:tailEnd type="none" w="med" len="med"/>
                    </a:lnT>
                    <a:lnB w="12700" cap="flat" cmpd="sng" algn="ctr">
                      <a:solidFill>
                        <a:srgbClr val="FFFFFF">
                          <a:alpha val="7843"/>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800" b="0" dirty="0">
                          <a:solidFill>
                            <a:schemeClr val="tx1">
                              <a:lumMod val="75000"/>
                              <a:lumOff val="25000"/>
                            </a:schemeClr>
                          </a:solidFill>
                          <a:latin typeface="Heebo" pitchFamily="2" charset="-79"/>
                          <a:ea typeface="Open Sans Light" panose="020B0306030504020204" pitchFamily="34" charset="0"/>
                          <a:cs typeface="Heebo" pitchFamily="2" charset="-79"/>
                        </a:rPr>
                        <a:t>18</a:t>
                      </a:r>
                    </a:p>
                  </a:txBody>
                  <a:tcPr marL="54857" marR="54857" marT="27429" marB="27429" anchor="ctr">
                    <a:lnL w="12700" cap="flat" cmpd="sng" algn="ctr">
                      <a:solidFill>
                        <a:srgbClr val="FFFFFF">
                          <a:alpha val="7843"/>
                        </a:srgbClr>
                      </a:solidFill>
                      <a:prstDash val="solid"/>
                      <a:round/>
                      <a:headEnd type="none" w="med" len="med"/>
                      <a:tailEnd type="none" w="med" len="med"/>
                    </a:lnL>
                    <a:lnR w="12700" cap="flat" cmpd="sng" algn="ctr">
                      <a:solidFill>
                        <a:srgbClr val="FFFFFF">
                          <a:alpha val="7843"/>
                        </a:srgbClr>
                      </a:solidFill>
                      <a:prstDash val="solid"/>
                      <a:round/>
                      <a:headEnd type="none" w="med" len="med"/>
                      <a:tailEnd type="none" w="med" len="med"/>
                    </a:lnR>
                    <a:lnT w="12700" cap="flat" cmpd="sng" algn="ctr">
                      <a:solidFill>
                        <a:srgbClr val="FFFFFF">
                          <a:alpha val="7843"/>
                        </a:srgbClr>
                      </a:solidFill>
                      <a:prstDash val="solid"/>
                      <a:round/>
                      <a:headEnd type="none" w="med" len="med"/>
                      <a:tailEnd type="none" w="med" len="med"/>
                    </a:lnT>
                    <a:lnB w="12700" cap="flat" cmpd="sng" algn="ctr">
                      <a:solidFill>
                        <a:srgbClr val="FFFFFF">
                          <a:alpha val="7843"/>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800" b="0" dirty="0">
                          <a:solidFill>
                            <a:schemeClr val="tx1">
                              <a:lumMod val="75000"/>
                              <a:lumOff val="25000"/>
                            </a:schemeClr>
                          </a:solidFill>
                          <a:latin typeface="Heebo" pitchFamily="2" charset="-79"/>
                          <a:ea typeface="Open Sans Light" panose="020B0306030504020204" pitchFamily="34" charset="0"/>
                          <a:cs typeface="Heebo" pitchFamily="2" charset="-79"/>
                        </a:rPr>
                        <a:t>19</a:t>
                      </a:r>
                    </a:p>
                  </a:txBody>
                  <a:tcPr marL="54857" marR="54857" marT="27429" marB="27429" anchor="ctr">
                    <a:lnL w="12700" cap="flat" cmpd="sng" algn="ctr">
                      <a:solidFill>
                        <a:srgbClr val="FFFFFF">
                          <a:alpha val="7843"/>
                        </a:srgbClr>
                      </a:solidFill>
                      <a:prstDash val="solid"/>
                      <a:round/>
                      <a:headEnd type="none" w="med" len="med"/>
                      <a:tailEnd type="none" w="med" len="med"/>
                    </a:lnL>
                    <a:lnR w="12700" cap="flat" cmpd="sng" algn="ctr">
                      <a:solidFill>
                        <a:srgbClr val="FFFFFF">
                          <a:alpha val="7843"/>
                        </a:srgbClr>
                      </a:solidFill>
                      <a:prstDash val="solid"/>
                      <a:round/>
                      <a:headEnd type="none" w="med" len="med"/>
                      <a:tailEnd type="none" w="med" len="med"/>
                    </a:lnR>
                    <a:lnT w="12700" cap="flat" cmpd="sng" algn="ctr">
                      <a:solidFill>
                        <a:srgbClr val="FFFFFF">
                          <a:alpha val="7843"/>
                        </a:srgbClr>
                      </a:solidFill>
                      <a:prstDash val="solid"/>
                      <a:round/>
                      <a:headEnd type="none" w="med" len="med"/>
                      <a:tailEnd type="none" w="med" len="med"/>
                    </a:lnT>
                    <a:lnB w="12700" cap="flat" cmpd="sng" algn="ctr">
                      <a:solidFill>
                        <a:srgbClr val="FFFFFF">
                          <a:alpha val="7843"/>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800" b="0" dirty="0">
                          <a:solidFill>
                            <a:schemeClr val="tx1">
                              <a:lumMod val="75000"/>
                              <a:lumOff val="25000"/>
                            </a:schemeClr>
                          </a:solidFill>
                          <a:latin typeface="Heebo" pitchFamily="2" charset="-79"/>
                          <a:ea typeface="Open Sans Light" panose="020B0306030504020204" pitchFamily="34" charset="0"/>
                          <a:cs typeface="Heebo" pitchFamily="2" charset="-79"/>
                        </a:rPr>
                        <a:t>20</a:t>
                      </a:r>
                    </a:p>
                  </a:txBody>
                  <a:tcPr marL="54857" marR="54857" marT="27429" marB="27429" anchor="ctr">
                    <a:lnL w="12700" cap="flat" cmpd="sng" algn="ctr">
                      <a:solidFill>
                        <a:srgbClr val="FFFFFF">
                          <a:alpha val="7843"/>
                        </a:srgbClr>
                      </a:solidFill>
                      <a:prstDash val="solid"/>
                      <a:round/>
                      <a:headEnd type="none" w="med" len="med"/>
                      <a:tailEnd type="none" w="med" len="med"/>
                    </a:lnL>
                    <a:lnR w="12700" cap="flat" cmpd="sng" algn="ctr">
                      <a:solidFill>
                        <a:srgbClr val="FFFFFF">
                          <a:alpha val="7843"/>
                        </a:srgbClr>
                      </a:solidFill>
                      <a:prstDash val="solid"/>
                      <a:round/>
                      <a:headEnd type="none" w="med" len="med"/>
                      <a:tailEnd type="none" w="med" len="med"/>
                    </a:lnR>
                    <a:lnT w="12700" cap="flat" cmpd="sng" algn="ctr">
                      <a:solidFill>
                        <a:srgbClr val="FFFFFF">
                          <a:alpha val="7843"/>
                        </a:srgbClr>
                      </a:solidFill>
                      <a:prstDash val="solid"/>
                      <a:round/>
                      <a:headEnd type="none" w="med" len="med"/>
                      <a:tailEnd type="none" w="med" len="med"/>
                    </a:lnT>
                    <a:lnB w="12700" cap="flat" cmpd="sng" algn="ctr">
                      <a:solidFill>
                        <a:srgbClr val="FFFFFF">
                          <a:alpha val="7843"/>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800" b="0" dirty="0">
                          <a:solidFill>
                            <a:schemeClr val="tx1">
                              <a:lumMod val="75000"/>
                              <a:lumOff val="25000"/>
                            </a:schemeClr>
                          </a:solidFill>
                          <a:latin typeface="Heebo" pitchFamily="2" charset="-79"/>
                          <a:ea typeface="Open Sans Light" panose="020B0306030504020204" pitchFamily="34" charset="0"/>
                          <a:cs typeface="Heebo" pitchFamily="2" charset="-79"/>
                        </a:rPr>
                        <a:t>21</a:t>
                      </a:r>
                    </a:p>
                  </a:txBody>
                  <a:tcPr marL="54857" marR="54857" marT="27429" marB="27429" anchor="ctr">
                    <a:lnL w="12700" cap="flat" cmpd="sng" algn="ctr">
                      <a:solidFill>
                        <a:srgbClr val="FFFFFF">
                          <a:alpha val="7843"/>
                        </a:srgbClr>
                      </a:solidFill>
                      <a:prstDash val="solid"/>
                      <a:round/>
                      <a:headEnd type="none" w="med" len="med"/>
                      <a:tailEnd type="none" w="med" len="med"/>
                    </a:lnL>
                    <a:lnR w="12700" cap="flat" cmpd="sng" algn="ctr">
                      <a:solidFill>
                        <a:srgbClr val="FFFFFF">
                          <a:alpha val="7843"/>
                        </a:srgbClr>
                      </a:solidFill>
                      <a:prstDash val="solid"/>
                      <a:round/>
                      <a:headEnd type="none" w="med" len="med"/>
                      <a:tailEnd type="none" w="med" len="med"/>
                    </a:lnR>
                    <a:lnT w="12700" cap="flat" cmpd="sng" algn="ctr">
                      <a:solidFill>
                        <a:srgbClr val="FFFFFF">
                          <a:alpha val="7843"/>
                        </a:srgbClr>
                      </a:solidFill>
                      <a:prstDash val="solid"/>
                      <a:round/>
                      <a:headEnd type="none" w="med" len="med"/>
                      <a:tailEnd type="none" w="med" len="med"/>
                    </a:lnT>
                    <a:lnB w="12700" cap="flat" cmpd="sng" algn="ctr">
                      <a:solidFill>
                        <a:srgbClr val="FFFFFF">
                          <a:alpha val="7843"/>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800" b="0" dirty="0">
                          <a:solidFill>
                            <a:schemeClr val="tx1">
                              <a:lumMod val="75000"/>
                              <a:lumOff val="25000"/>
                            </a:schemeClr>
                          </a:solidFill>
                          <a:latin typeface="Heebo" pitchFamily="2" charset="-79"/>
                          <a:ea typeface="Open Sans Light" panose="020B0306030504020204" pitchFamily="34" charset="0"/>
                          <a:cs typeface="Heebo" pitchFamily="2" charset="-79"/>
                        </a:rPr>
                        <a:t>22</a:t>
                      </a:r>
                    </a:p>
                  </a:txBody>
                  <a:tcPr marL="54857" marR="54857" marT="27429" marB="27429" anchor="ctr">
                    <a:lnL w="12700" cap="flat" cmpd="sng" algn="ctr">
                      <a:solidFill>
                        <a:srgbClr val="FFFFFF">
                          <a:alpha val="7843"/>
                        </a:srgbClr>
                      </a:solidFill>
                      <a:prstDash val="solid"/>
                      <a:round/>
                      <a:headEnd type="none" w="med" len="med"/>
                      <a:tailEnd type="none" w="med" len="med"/>
                    </a:lnL>
                    <a:lnR w="12700" cap="flat" cmpd="sng" algn="ctr">
                      <a:solidFill>
                        <a:srgbClr val="FFFFFF">
                          <a:alpha val="7843"/>
                        </a:srgbClr>
                      </a:solidFill>
                      <a:prstDash val="solid"/>
                      <a:round/>
                      <a:headEnd type="none" w="med" len="med"/>
                      <a:tailEnd type="none" w="med" len="med"/>
                    </a:lnR>
                    <a:lnT w="12700" cap="flat" cmpd="sng" algn="ctr">
                      <a:solidFill>
                        <a:srgbClr val="FFFFFF">
                          <a:alpha val="7843"/>
                        </a:srgbClr>
                      </a:solidFill>
                      <a:prstDash val="solid"/>
                      <a:round/>
                      <a:headEnd type="none" w="med" len="med"/>
                      <a:tailEnd type="none" w="med" len="med"/>
                    </a:lnT>
                    <a:lnB w="12700" cap="flat" cmpd="sng" algn="ctr">
                      <a:solidFill>
                        <a:srgbClr val="FFFFFF">
                          <a:alpha val="7843"/>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800" b="0" dirty="0">
                          <a:solidFill>
                            <a:schemeClr val="tx1">
                              <a:lumMod val="75000"/>
                              <a:lumOff val="25000"/>
                            </a:schemeClr>
                          </a:solidFill>
                          <a:latin typeface="Heebo" pitchFamily="2" charset="-79"/>
                          <a:ea typeface="Open Sans Light" panose="020B0306030504020204" pitchFamily="34" charset="0"/>
                          <a:cs typeface="Heebo" pitchFamily="2" charset="-79"/>
                        </a:rPr>
                        <a:t>23</a:t>
                      </a:r>
                    </a:p>
                  </a:txBody>
                  <a:tcPr marL="54857" marR="54857" marT="27429" marB="27429" anchor="ctr">
                    <a:lnL w="12700" cap="flat" cmpd="sng" algn="ctr">
                      <a:solidFill>
                        <a:srgbClr val="FFFFFF">
                          <a:alpha val="7843"/>
                        </a:srgbClr>
                      </a:solidFill>
                      <a:prstDash val="solid"/>
                      <a:round/>
                      <a:headEnd type="none" w="med" len="med"/>
                      <a:tailEnd type="none" w="med" len="med"/>
                    </a:lnL>
                    <a:lnR w="12700" cap="flat" cmpd="sng" algn="ctr">
                      <a:solidFill>
                        <a:srgbClr val="FFFFFF">
                          <a:alpha val="7843"/>
                        </a:srgbClr>
                      </a:solidFill>
                      <a:prstDash val="solid"/>
                      <a:round/>
                      <a:headEnd type="none" w="med" len="med"/>
                      <a:tailEnd type="none" w="med" len="med"/>
                    </a:lnR>
                    <a:lnT w="12700" cap="flat" cmpd="sng" algn="ctr">
                      <a:solidFill>
                        <a:srgbClr val="FFFFFF">
                          <a:alpha val="7843"/>
                        </a:srgbClr>
                      </a:solidFill>
                      <a:prstDash val="solid"/>
                      <a:round/>
                      <a:headEnd type="none" w="med" len="med"/>
                      <a:tailEnd type="none" w="med" len="med"/>
                    </a:lnT>
                    <a:lnB w="12700" cap="flat" cmpd="sng" algn="ctr">
                      <a:solidFill>
                        <a:srgbClr val="FFFFFF">
                          <a:alpha val="7843"/>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800" b="0" dirty="0">
                          <a:solidFill>
                            <a:schemeClr val="tx1">
                              <a:lumMod val="75000"/>
                              <a:lumOff val="25000"/>
                            </a:schemeClr>
                          </a:solidFill>
                          <a:latin typeface="Heebo" pitchFamily="2" charset="-79"/>
                          <a:ea typeface="Open Sans Light" panose="020B0306030504020204" pitchFamily="34" charset="0"/>
                          <a:cs typeface="Heebo" pitchFamily="2" charset="-79"/>
                        </a:rPr>
                        <a:t>24</a:t>
                      </a:r>
                    </a:p>
                  </a:txBody>
                  <a:tcPr marL="54857" marR="54857" marT="27429" marB="27429" anchor="ctr">
                    <a:lnL w="12700" cap="flat" cmpd="sng" algn="ctr">
                      <a:solidFill>
                        <a:srgbClr val="FFFFFF">
                          <a:alpha val="7843"/>
                        </a:srgbClr>
                      </a:solidFill>
                      <a:prstDash val="solid"/>
                      <a:round/>
                      <a:headEnd type="none" w="med" len="med"/>
                      <a:tailEnd type="none" w="med" len="med"/>
                    </a:lnL>
                    <a:lnR w="12700" cap="flat" cmpd="sng" algn="ctr">
                      <a:solidFill>
                        <a:srgbClr val="FFFFFF">
                          <a:alpha val="7843"/>
                        </a:srgbClr>
                      </a:solidFill>
                      <a:prstDash val="solid"/>
                      <a:round/>
                      <a:headEnd type="none" w="med" len="med"/>
                      <a:tailEnd type="none" w="med" len="med"/>
                    </a:lnR>
                    <a:lnT w="12700" cap="flat" cmpd="sng" algn="ctr">
                      <a:solidFill>
                        <a:srgbClr val="FFFFFF">
                          <a:alpha val="7843"/>
                        </a:srgbClr>
                      </a:solidFill>
                      <a:prstDash val="solid"/>
                      <a:round/>
                      <a:headEnd type="none" w="med" len="med"/>
                      <a:tailEnd type="none" w="med" len="med"/>
                    </a:lnT>
                    <a:lnB w="12700" cap="flat" cmpd="sng" algn="ctr">
                      <a:solidFill>
                        <a:srgbClr val="FFFFFF">
                          <a:alpha val="7843"/>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800" b="0" dirty="0">
                          <a:solidFill>
                            <a:schemeClr val="tx1">
                              <a:lumMod val="75000"/>
                              <a:lumOff val="25000"/>
                            </a:schemeClr>
                          </a:solidFill>
                          <a:latin typeface="Heebo" pitchFamily="2" charset="-79"/>
                          <a:ea typeface="Open Sans Light" panose="020B0306030504020204" pitchFamily="34" charset="0"/>
                          <a:cs typeface="Heebo" pitchFamily="2" charset="-79"/>
                        </a:rPr>
                        <a:t>25</a:t>
                      </a:r>
                    </a:p>
                  </a:txBody>
                  <a:tcPr marL="54857" marR="54857" marT="27429" marB="27429" anchor="ctr">
                    <a:lnL w="12700" cap="flat" cmpd="sng" algn="ctr">
                      <a:solidFill>
                        <a:srgbClr val="FFFFFF">
                          <a:alpha val="7843"/>
                        </a:srgbClr>
                      </a:solidFill>
                      <a:prstDash val="solid"/>
                      <a:round/>
                      <a:headEnd type="none" w="med" len="med"/>
                      <a:tailEnd type="none" w="med" len="med"/>
                    </a:lnL>
                    <a:lnR w="12700" cap="flat" cmpd="sng" algn="ctr">
                      <a:solidFill>
                        <a:srgbClr val="FFFFFF">
                          <a:alpha val="7843"/>
                        </a:srgbClr>
                      </a:solidFill>
                      <a:prstDash val="solid"/>
                      <a:round/>
                      <a:headEnd type="none" w="med" len="med"/>
                      <a:tailEnd type="none" w="med" len="med"/>
                    </a:lnR>
                    <a:lnT w="12700" cap="flat" cmpd="sng" algn="ctr">
                      <a:solidFill>
                        <a:srgbClr val="FFFFFF">
                          <a:alpha val="7843"/>
                        </a:srgbClr>
                      </a:solidFill>
                      <a:prstDash val="solid"/>
                      <a:round/>
                      <a:headEnd type="none" w="med" len="med"/>
                      <a:tailEnd type="none" w="med" len="med"/>
                    </a:lnT>
                    <a:lnB w="12700" cap="flat" cmpd="sng" algn="ctr">
                      <a:solidFill>
                        <a:srgbClr val="FFFFFF">
                          <a:alpha val="7843"/>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800" b="0" dirty="0">
                          <a:solidFill>
                            <a:schemeClr val="tx1">
                              <a:lumMod val="75000"/>
                              <a:lumOff val="25000"/>
                            </a:schemeClr>
                          </a:solidFill>
                          <a:latin typeface="Heebo" pitchFamily="2" charset="-79"/>
                          <a:ea typeface="Open Sans Light" panose="020B0306030504020204" pitchFamily="34" charset="0"/>
                          <a:cs typeface="Heebo" pitchFamily="2" charset="-79"/>
                        </a:rPr>
                        <a:t>26</a:t>
                      </a:r>
                    </a:p>
                  </a:txBody>
                  <a:tcPr marL="54857" marR="54857" marT="27429" marB="27429" anchor="ctr">
                    <a:lnL w="12700" cap="flat" cmpd="sng" algn="ctr">
                      <a:solidFill>
                        <a:srgbClr val="FFFFFF">
                          <a:alpha val="7843"/>
                        </a:srgbClr>
                      </a:solidFill>
                      <a:prstDash val="solid"/>
                      <a:round/>
                      <a:headEnd type="none" w="med" len="med"/>
                      <a:tailEnd type="none" w="med" len="med"/>
                    </a:lnL>
                    <a:lnR w="12700" cap="flat" cmpd="sng" algn="ctr">
                      <a:solidFill>
                        <a:srgbClr val="FFFFFF">
                          <a:alpha val="7843"/>
                        </a:srgbClr>
                      </a:solidFill>
                      <a:prstDash val="solid"/>
                      <a:round/>
                      <a:headEnd type="none" w="med" len="med"/>
                      <a:tailEnd type="none" w="med" len="med"/>
                    </a:lnR>
                    <a:lnT w="12700" cap="flat" cmpd="sng" algn="ctr">
                      <a:solidFill>
                        <a:srgbClr val="FFFFFF">
                          <a:alpha val="7843"/>
                        </a:srgbClr>
                      </a:solidFill>
                      <a:prstDash val="solid"/>
                      <a:round/>
                      <a:headEnd type="none" w="med" len="med"/>
                      <a:tailEnd type="none" w="med" len="med"/>
                    </a:lnT>
                    <a:lnB w="12700" cap="flat" cmpd="sng" algn="ctr">
                      <a:solidFill>
                        <a:srgbClr val="FFFFFF">
                          <a:alpha val="7843"/>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800" b="0" dirty="0">
                          <a:solidFill>
                            <a:schemeClr val="tx1">
                              <a:lumMod val="75000"/>
                              <a:lumOff val="25000"/>
                            </a:schemeClr>
                          </a:solidFill>
                          <a:latin typeface="Heebo" pitchFamily="2" charset="-79"/>
                          <a:ea typeface="Open Sans Light" panose="020B0306030504020204" pitchFamily="34" charset="0"/>
                          <a:cs typeface="Heebo" pitchFamily="2" charset="-79"/>
                        </a:rPr>
                        <a:t>27</a:t>
                      </a:r>
                    </a:p>
                  </a:txBody>
                  <a:tcPr marL="54857" marR="54857" marT="27429" marB="27429" anchor="ctr">
                    <a:lnL w="12700" cap="flat" cmpd="sng" algn="ctr">
                      <a:solidFill>
                        <a:srgbClr val="FFFFFF">
                          <a:alpha val="7843"/>
                        </a:srgbClr>
                      </a:solidFill>
                      <a:prstDash val="solid"/>
                      <a:round/>
                      <a:headEnd type="none" w="med" len="med"/>
                      <a:tailEnd type="none" w="med" len="med"/>
                    </a:lnL>
                    <a:lnR w="12700" cap="flat" cmpd="sng" algn="ctr">
                      <a:solidFill>
                        <a:srgbClr val="FFFFFF">
                          <a:alpha val="7843"/>
                        </a:srgbClr>
                      </a:solidFill>
                      <a:prstDash val="solid"/>
                      <a:round/>
                      <a:headEnd type="none" w="med" len="med"/>
                      <a:tailEnd type="none" w="med" len="med"/>
                    </a:lnR>
                    <a:lnT w="12700" cap="flat" cmpd="sng" algn="ctr">
                      <a:solidFill>
                        <a:srgbClr val="FFFFFF">
                          <a:alpha val="7843"/>
                        </a:srgbClr>
                      </a:solidFill>
                      <a:prstDash val="solid"/>
                      <a:round/>
                      <a:headEnd type="none" w="med" len="med"/>
                      <a:tailEnd type="none" w="med" len="med"/>
                    </a:lnT>
                    <a:lnB w="12700" cap="flat" cmpd="sng" algn="ctr">
                      <a:solidFill>
                        <a:srgbClr val="FFFFFF">
                          <a:alpha val="7843"/>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800" b="0" dirty="0">
                          <a:solidFill>
                            <a:schemeClr val="tx1">
                              <a:lumMod val="75000"/>
                              <a:lumOff val="25000"/>
                            </a:schemeClr>
                          </a:solidFill>
                          <a:latin typeface="Heebo" pitchFamily="2" charset="-79"/>
                          <a:ea typeface="Open Sans Light" panose="020B0306030504020204" pitchFamily="34" charset="0"/>
                          <a:cs typeface="Heebo" pitchFamily="2" charset="-79"/>
                        </a:rPr>
                        <a:t>28</a:t>
                      </a:r>
                    </a:p>
                  </a:txBody>
                  <a:tcPr marL="54857" marR="54857" marT="27429" marB="27429" anchor="ctr">
                    <a:lnL w="12700" cap="flat" cmpd="sng" algn="ctr">
                      <a:solidFill>
                        <a:srgbClr val="FFFFFF">
                          <a:alpha val="7843"/>
                        </a:srgbClr>
                      </a:solidFill>
                      <a:prstDash val="solid"/>
                      <a:round/>
                      <a:headEnd type="none" w="med" len="med"/>
                      <a:tailEnd type="none" w="med" len="med"/>
                    </a:lnL>
                    <a:lnR w="12700" cap="flat" cmpd="sng" algn="ctr">
                      <a:solidFill>
                        <a:srgbClr val="FFFFFF">
                          <a:alpha val="7843"/>
                        </a:srgbClr>
                      </a:solidFill>
                      <a:prstDash val="solid"/>
                      <a:round/>
                      <a:headEnd type="none" w="med" len="med"/>
                      <a:tailEnd type="none" w="med" len="med"/>
                    </a:lnR>
                    <a:lnT w="12700" cap="flat" cmpd="sng" algn="ctr">
                      <a:solidFill>
                        <a:srgbClr val="FFFFFF">
                          <a:alpha val="7843"/>
                        </a:srgbClr>
                      </a:solidFill>
                      <a:prstDash val="solid"/>
                      <a:round/>
                      <a:headEnd type="none" w="med" len="med"/>
                      <a:tailEnd type="none" w="med" len="med"/>
                    </a:lnT>
                    <a:lnB w="12700" cap="flat" cmpd="sng" algn="ctr">
                      <a:solidFill>
                        <a:srgbClr val="FFFFFF">
                          <a:alpha val="7843"/>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800" b="0" dirty="0">
                          <a:solidFill>
                            <a:schemeClr val="tx1">
                              <a:lumMod val="75000"/>
                              <a:lumOff val="25000"/>
                            </a:schemeClr>
                          </a:solidFill>
                          <a:latin typeface="Heebo" pitchFamily="2" charset="-79"/>
                          <a:ea typeface="Open Sans Light" panose="020B0306030504020204" pitchFamily="34" charset="0"/>
                          <a:cs typeface="Heebo" pitchFamily="2" charset="-79"/>
                        </a:rPr>
                        <a:t>29</a:t>
                      </a:r>
                    </a:p>
                  </a:txBody>
                  <a:tcPr marL="54857" marR="54857" marT="27429" marB="27429" anchor="ctr">
                    <a:lnL w="12700" cap="flat" cmpd="sng" algn="ctr">
                      <a:solidFill>
                        <a:srgbClr val="FFFFFF">
                          <a:alpha val="7843"/>
                        </a:srgbClr>
                      </a:solidFill>
                      <a:prstDash val="solid"/>
                      <a:round/>
                      <a:headEnd type="none" w="med" len="med"/>
                      <a:tailEnd type="none" w="med" len="med"/>
                    </a:lnL>
                    <a:lnR w="12700" cap="flat" cmpd="sng" algn="ctr">
                      <a:solidFill>
                        <a:srgbClr val="FFFFFF">
                          <a:alpha val="7843"/>
                        </a:srgbClr>
                      </a:solidFill>
                      <a:prstDash val="solid"/>
                      <a:round/>
                      <a:headEnd type="none" w="med" len="med"/>
                      <a:tailEnd type="none" w="med" len="med"/>
                    </a:lnR>
                    <a:lnT w="12700" cap="flat" cmpd="sng" algn="ctr">
                      <a:solidFill>
                        <a:srgbClr val="FFFFFF">
                          <a:alpha val="7843"/>
                        </a:srgbClr>
                      </a:solidFill>
                      <a:prstDash val="solid"/>
                      <a:round/>
                      <a:headEnd type="none" w="med" len="med"/>
                      <a:tailEnd type="none" w="med" len="med"/>
                    </a:lnT>
                    <a:lnB w="12700" cap="flat" cmpd="sng" algn="ctr">
                      <a:solidFill>
                        <a:srgbClr val="FFFFFF">
                          <a:alpha val="7843"/>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800" b="0" dirty="0">
                          <a:solidFill>
                            <a:schemeClr val="tx1">
                              <a:lumMod val="75000"/>
                              <a:lumOff val="25000"/>
                            </a:schemeClr>
                          </a:solidFill>
                          <a:latin typeface="Heebo" pitchFamily="2" charset="-79"/>
                          <a:ea typeface="Open Sans Light" panose="020B0306030504020204" pitchFamily="34" charset="0"/>
                          <a:cs typeface="Heebo" pitchFamily="2" charset="-79"/>
                        </a:rPr>
                        <a:t>30</a:t>
                      </a:r>
                    </a:p>
                  </a:txBody>
                  <a:tcPr marL="54857" marR="54857" marT="27429" marB="27429" anchor="ctr">
                    <a:lnL w="12700" cap="flat" cmpd="sng" algn="ctr">
                      <a:solidFill>
                        <a:srgbClr val="FFFFFF">
                          <a:alpha val="7843"/>
                        </a:srgbClr>
                      </a:solidFill>
                      <a:prstDash val="solid"/>
                      <a:round/>
                      <a:headEnd type="none" w="med" len="med"/>
                      <a:tailEnd type="none" w="med" len="med"/>
                    </a:lnL>
                    <a:lnR w="12700" cap="flat" cmpd="sng" algn="ctr">
                      <a:solidFill>
                        <a:srgbClr val="FFFFFF">
                          <a:alpha val="7843"/>
                        </a:srgbClr>
                      </a:solidFill>
                      <a:prstDash val="solid"/>
                      <a:round/>
                      <a:headEnd type="none" w="med" len="med"/>
                      <a:tailEnd type="none" w="med" len="med"/>
                    </a:lnR>
                    <a:lnT w="12700" cap="flat" cmpd="sng" algn="ctr">
                      <a:solidFill>
                        <a:srgbClr val="FFFFFF">
                          <a:alpha val="7843"/>
                        </a:srgbClr>
                      </a:solidFill>
                      <a:prstDash val="solid"/>
                      <a:round/>
                      <a:headEnd type="none" w="med" len="med"/>
                      <a:tailEnd type="none" w="med" len="med"/>
                    </a:lnT>
                    <a:lnB w="12700" cap="flat" cmpd="sng" algn="ctr">
                      <a:solidFill>
                        <a:srgbClr val="FFFFFF">
                          <a:alpha val="7843"/>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800" b="0" dirty="0">
                          <a:solidFill>
                            <a:schemeClr val="tx1">
                              <a:lumMod val="75000"/>
                              <a:lumOff val="25000"/>
                            </a:schemeClr>
                          </a:solidFill>
                          <a:latin typeface="Heebo" pitchFamily="2" charset="-79"/>
                          <a:ea typeface="Open Sans Light" panose="020B0306030504020204" pitchFamily="34" charset="0"/>
                          <a:cs typeface="Heebo" pitchFamily="2" charset="-79"/>
                        </a:rPr>
                        <a:t>31</a:t>
                      </a:r>
                    </a:p>
                  </a:txBody>
                  <a:tcPr marL="54857" marR="54857" marT="27429" marB="27429" anchor="ctr">
                    <a:lnL w="12700" cap="flat" cmpd="sng" algn="ctr">
                      <a:solidFill>
                        <a:srgbClr val="FFFFFF">
                          <a:alpha val="7843"/>
                        </a:srgbClr>
                      </a:solidFill>
                      <a:prstDash val="solid"/>
                      <a:round/>
                      <a:headEnd type="none" w="med" len="med"/>
                      <a:tailEnd type="none" w="med" len="med"/>
                    </a:lnL>
                    <a:lnR w="12700" cap="flat" cmpd="sng" algn="ctr">
                      <a:solidFill>
                        <a:srgbClr val="FFFFFF">
                          <a:alpha val="7843"/>
                        </a:srgbClr>
                      </a:solidFill>
                      <a:prstDash val="solid"/>
                      <a:round/>
                      <a:headEnd type="none" w="med" len="med"/>
                      <a:tailEnd type="none" w="med" len="med"/>
                    </a:lnR>
                    <a:lnT w="12700" cap="flat" cmpd="sng" algn="ctr">
                      <a:solidFill>
                        <a:srgbClr val="FFFFFF">
                          <a:alpha val="7843"/>
                        </a:srgbClr>
                      </a:solidFill>
                      <a:prstDash val="solid"/>
                      <a:round/>
                      <a:headEnd type="none" w="med" len="med"/>
                      <a:tailEnd type="none" w="med" len="med"/>
                    </a:lnT>
                    <a:lnB w="12700" cap="flat" cmpd="sng" algn="ctr">
                      <a:solidFill>
                        <a:srgbClr val="FFFFFF">
                          <a:alpha val="7843"/>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8645964"/>
                  </a:ext>
                </a:extLst>
              </a:tr>
            </a:tbl>
          </a:graphicData>
        </a:graphic>
      </p:graphicFrame>
      <p:grpSp>
        <p:nvGrpSpPr>
          <p:cNvPr id="2" name="Group 1">
            <a:extLst>
              <a:ext uri="{FF2B5EF4-FFF2-40B4-BE49-F238E27FC236}">
                <a16:creationId xmlns:a16="http://schemas.microsoft.com/office/drawing/2014/main" id="{3D79E591-E7E4-4AAF-85D1-78383E3BB8A0}"/>
              </a:ext>
            </a:extLst>
          </p:cNvPr>
          <p:cNvGrpSpPr/>
          <p:nvPr/>
        </p:nvGrpSpPr>
        <p:grpSpPr>
          <a:xfrm>
            <a:off x="574516" y="1230109"/>
            <a:ext cx="7763942" cy="3218109"/>
            <a:chOff x="766021" y="1640145"/>
            <a:chExt cx="10351922" cy="4290812"/>
          </a:xfrm>
        </p:grpSpPr>
        <p:cxnSp>
          <p:nvCxnSpPr>
            <p:cNvPr id="40" name="Straight Connector 39">
              <a:extLst>
                <a:ext uri="{FF2B5EF4-FFF2-40B4-BE49-F238E27FC236}">
                  <a16:creationId xmlns:a16="http://schemas.microsoft.com/office/drawing/2014/main" id="{A3573713-02AB-4333-B15F-6D5A0EA96529}"/>
                </a:ext>
              </a:extLst>
            </p:cNvPr>
            <p:cNvCxnSpPr>
              <a:cxnSpLocks/>
            </p:cNvCxnSpPr>
            <p:nvPr/>
          </p:nvCxnSpPr>
          <p:spPr>
            <a:xfrm flipV="1">
              <a:off x="1158958" y="1669992"/>
              <a:ext cx="0" cy="4260965"/>
            </a:xfrm>
            <a:prstGeom prst="line">
              <a:avLst/>
            </a:prstGeom>
            <a:ln w="12700">
              <a:solidFill>
                <a:schemeClr val="bg1">
                  <a:lumMod val="75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E00637D-52C7-48EE-961B-BC487E9B70E5}"/>
                </a:ext>
              </a:extLst>
            </p:cNvPr>
            <p:cNvCxnSpPr>
              <a:cxnSpLocks/>
            </p:cNvCxnSpPr>
            <p:nvPr/>
          </p:nvCxnSpPr>
          <p:spPr>
            <a:xfrm>
              <a:off x="900613" y="1958079"/>
              <a:ext cx="10217330" cy="0"/>
            </a:xfrm>
            <a:prstGeom prst="line">
              <a:avLst/>
            </a:prstGeom>
            <a:ln w="12700">
              <a:solidFill>
                <a:schemeClr val="bg1">
                  <a:lumMod val="75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68EC801-B5CE-437F-9FE6-4AEAF0C76147}"/>
                </a:ext>
              </a:extLst>
            </p:cNvPr>
            <p:cNvSpPr txBox="1"/>
            <p:nvPr/>
          </p:nvSpPr>
          <p:spPr>
            <a:xfrm>
              <a:off x="10198576" y="1640145"/>
              <a:ext cx="822031" cy="338555"/>
            </a:xfrm>
            <a:prstGeom prst="rect">
              <a:avLst/>
            </a:prstGeom>
            <a:noFill/>
          </p:spPr>
          <p:txBody>
            <a:bodyPr wrap="square" rtlCol="0">
              <a:spAutoFit/>
            </a:bodyPr>
            <a:lstStyle/>
            <a:p>
              <a:pPr algn="r"/>
              <a:r>
                <a:rPr lang="pt-BR" sz="1050" b="1" dirty="0">
                  <a:solidFill>
                    <a:srgbClr val="31456A"/>
                  </a:solidFill>
                  <a:latin typeface="Heebo" pitchFamily="2" charset="-79"/>
                  <a:ea typeface="Tahoma" panose="020B0604030504040204" pitchFamily="34" charset="0"/>
                  <a:cs typeface="Heebo" pitchFamily="2" charset="-79"/>
                </a:rPr>
                <a:t>tempo</a:t>
              </a:r>
            </a:p>
          </p:txBody>
        </p:sp>
        <p:sp>
          <p:nvSpPr>
            <p:cNvPr id="43" name="TextBox 42">
              <a:extLst>
                <a:ext uri="{FF2B5EF4-FFF2-40B4-BE49-F238E27FC236}">
                  <a16:creationId xmlns:a16="http://schemas.microsoft.com/office/drawing/2014/main" id="{BD9041B5-EB5A-4AE3-A796-33921B49E4EB}"/>
                </a:ext>
              </a:extLst>
            </p:cNvPr>
            <p:cNvSpPr txBox="1"/>
            <p:nvPr/>
          </p:nvSpPr>
          <p:spPr>
            <a:xfrm rot="16200000">
              <a:off x="292105" y="5118485"/>
              <a:ext cx="1286387" cy="338555"/>
            </a:xfrm>
            <a:prstGeom prst="rect">
              <a:avLst/>
            </a:prstGeom>
            <a:noFill/>
          </p:spPr>
          <p:txBody>
            <a:bodyPr wrap="square" rtlCol="0">
              <a:spAutoFit/>
            </a:bodyPr>
            <a:lstStyle/>
            <a:p>
              <a:r>
                <a:rPr lang="pt-BR" sz="1050" b="1" dirty="0">
                  <a:solidFill>
                    <a:srgbClr val="31456A"/>
                  </a:solidFill>
                  <a:latin typeface="Heebo" pitchFamily="2" charset="-79"/>
                  <a:ea typeface="Tahoma" panose="020B0604030504040204" pitchFamily="34" charset="0"/>
                  <a:cs typeface="Heebo" pitchFamily="2" charset="-79"/>
                </a:rPr>
                <a:t>prioridade</a:t>
              </a:r>
            </a:p>
          </p:txBody>
        </p:sp>
      </p:grpSp>
      <p:grpSp>
        <p:nvGrpSpPr>
          <p:cNvPr id="3" name="Group 2">
            <a:extLst>
              <a:ext uri="{FF2B5EF4-FFF2-40B4-BE49-F238E27FC236}">
                <a16:creationId xmlns:a16="http://schemas.microsoft.com/office/drawing/2014/main" id="{4C3EEDDE-53FE-4A0F-B847-D3FC2E7F4042}"/>
              </a:ext>
            </a:extLst>
          </p:cNvPr>
          <p:cNvGrpSpPr/>
          <p:nvPr/>
        </p:nvGrpSpPr>
        <p:grpSpPr>
          <a:xfrm>
            <a:off x="1098386" y="1808236"/>
            <a:ext cx="1067530" cy="571079"/>
            <a:chOff x="1464514" y="2410980"/>
            <a:chExt cx="1423373" cy="761439"/>
          </a:xfrm>
        </p:grpSpPr>
        <p:sp>
          <p:nvSpPr>
            <p:cNvPr id="30" name="Rectangle: Rounded Corners 4">
              <a:extLst>
                <a:ext uri="{FF2B5EF4-FFF2-40B4-BE49-F238E27FC236}">
                  <a16:creationId xmlns:a16="http://schemas.microsoft.com/office/drawing/2014/main" id="{DBB36FB4-4692-4DCF-9438-7EEDEBD86954}"/>
                </a:ext>
              </a:extLst>
            </p:cNvPr>
            <p:cNvSpPr/>
            <p:nvPr/>
          </p:nvSpPr>
          <p:spPr>
            <a:xfrm>
              <a:off x="1464514" y="2410980"/>
              <a:ext cx="1423373" cy="761439"/>
            </a:xfrm>
            <a:prstGeom prst="roundRect">
              <a:avLst>
                <a:gd name="adj" fmla="val 12509"/>
              </a:avLst>
            </a:prstGeom>
            <a:solidFill>
              <a:schemeClr val="accent1"/>
            </a:solidFill>
            <a:ln>
              <a:noFill/>
            </a:ln>
            <a:effectLst>
              <a:outerShdw blurRad="571500" dist="393700" dir="2700000" sx="96000" sy="96000" algn="br" rotWithShape="0">
                <a:schemeClr val="tx1">
                  <a:lumMod val="95000"/>
                  <a:lumOff val="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44" name="TextBox 43">
              <a:extLst>
                <a:ext uri="{FF2B5EF4-FFF2-40B4-BE49-F238E27FC236}">
                  <a16:creationId xmlns:a16="http://schemas.microsoft.com/office/drawing/2014/main" id="{E952FDCE-9A88-4688-A21F-BBBC62AECB5E}"/>
                </a:ext>
              </a:extLst>
            </p:cNvPr>
            <p:cNvSpPr txBox="1"/>
            <p:nvPr/>
          </p:nvSpPr>
          <p:spPr>
            <a:xfrm>
              <a:off x="1546605" y="2607033"/>
              <a:ext cx="1259193" cy="400110"/>
            </a:xfrm>
            <a:prstGeom prst="rect">
              <a:avLst/>
            </a:prstGeom>
            <a:noFill/>
          </p:spPr>
          <p:txBody>
            <a:bodyPr wrap="square" rtlCol="0">
              <a:spAutoFit/>
            </a:bodyPr>
            <a:lstStyle/>
            <a:p>
              <a:pPr algn="ctr"/>
              <a:r>
                <a:rPr lang="pt-BR" sz="1350" b="1" dirty="0">
                  <a:solidFill>
                    <a:schemeClr val="bg1"/>
                  </a:solidFill>
                  <a:latin typeface="Heebo" pitchFamily="2" charset="-79"/>
                  <a:ea typeface="Tahoma" panose="020B0604030504040204" pitchFamily="34" charset="0"/>
                  <a:cs typeface="Heebo" pitchFamily="2" charset="-79"/>
                </a:rPr>
                <a:t>texto 1</a:t>
              </a:r>
            </a:p>
          </p:txBody>
        </p:sp>
      </p:grpSp>
      <p:grpSp>
        <p:nvGrpSpPr>
          <p:cNvPr id="4" name="Group 3">
            <a:extLst>
              <a:ext uri="{FF2B5EF4-FFF2-40B4-BE49-F238E27FC236}">
                <a16:creationId xmlns:a16="http://schemas.microsoft.com/office/drawing/2014/main" id="{C39ED205-E8D5-43F2-B0B6-FE1985869F8D}"/>
              </a:ext>
            </a:extLst>
          </p:cNvPr>
          <p:cNvGrpSpPr/>
          <p:nvPr/>
        </p:nvGrpSpPr>
        <p:grpSpPr>
          <a:xfrm>
            <a:off x="1106041" y="2436330"/>
            <a:ext cx="1067530" cy="944602"/>
            <a:chOff x="1474721" y="3248440"/>
            <a:chExt cx="1423373" cy="1259469"/>
          </a:xfrm>
        </p:grpSpPr>
        <p:sp>
          <p:nvSpPr>
            <p:cNvPr id="31" name="Rectangle: Rounded Corners 5">
              <a:extLst>
                <a:ext uri="{FF2B5EF4-FFF2-40B4-BE49-F238E27FC236}">
                  <a16:creationId xmlns:a16="http://schemas.microsoft.com/office/drawing/2014/main" id="{C2B2D910-8336-4A19-A95E-95C03109F20C}"/>
                </a:ext>
              </a:extLst>
            </p:cNvPr>
            <p:cNvSpPr/>
            <p:nvPr/>
          </p:nvSpPr>
          <p:spPr>
            <a:xfrm>
              <a:off x="1474721" y="3248440"/>
              <a:ext cx="1423373" cy="1259469"/>
            </a:xfrm>
            <a:prstGeom prst="roundRect">
              <a:avLst>
                <a:gd name="adj" fmla="val 7059"/>
              </a:avLst>
            </a:prstGeom>
            <a:solidFill>
              <a:schemeClr val="accent2"/>
            </a:solidFill>
            <a:ln>
              <a:noFill/>
            </a:ln>
            <a:effectLst>
              <a:outerShdw blurRad="571500" dist="393700" dir="2700000" sx="96000" sy="96000" algn="br" rotWithShape="0">
                <a:schemeClr val="tx1">
                  <a:lumMod val="95000"/>
                  <a:lumOff val="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45" name="TextBox 44">
              <a:extLst>
                <a:ext uri="{FF2B5EF4-FFF2-40B4-BE49-F238E27FC236}">
                  <a16:creationId xmlns:a16="http://schemas.microsoft.com/office/drawing/2014/main" id="{B851E204-7E47-417C-9186-FD823CD17A54}"/>
                </a:ext>
              </a:extLst>
            </p:cNvPr>
            <p:cNvSpPr txBox="1"/>
            <p:nvPr/>
          </p:nvSpPr>
          <p:spPr>
            <a:xfrm>
              <a:off x="1531412" y="3693508"/>
              <a:ext cx="1309993" cy="400109"/>
            </a:xfrm>
            <a:prstGeom prst="rect">
              <a:avLst/>
            </a:prstGeom>
            <a:noFill/>
          </p:spPr>
          <p:txBody>
            <a:bodyPr wrap="square" rtlCol="0">
              <a:spAutoFit/>
            </a:bodyPr>
            <a:lstStyle/>
            <a:p>
              <a:pPr algn="ctr"/>
              <a:r>
                <a:rPr lang="pt-BR" sz="1350" b="1" dirty="0">
                  <a:solidFill>
                    <a:schemeClr val="bg1"/>
                  </a:solidFill>
                  <a:latin typeface="Heebo" pitchFamily="2" charset="-79"/>
                  <a:ea typeface="Tahoma" panose="020B0604030504040204" pitchFamily="34" charset="0"/>
                  <a:cs typeface="Heebo" pitchFamily="2" charset="-79"/>
                </a:rPr>
                <a:t>texto 2</a:t>
              </a:r>
            </a:p>
          </p:txBody>
        </p:sp>
      </p:grpSp>
      <p:grpSp>
        <p:nvGrpSpPr>
          <p:cNvPr id="5" name="Group 4">
            <a:extLst>
              <a:ext uri="{FF2B5EF4-FFF2-40B4-BE49-F238E27FC236}">
                <a16:creationId xmlns:a16="http://schemas.microsoft.com/office/drawing/2014/main" id="{FA4540ED-0319-4AFC-982D-67BF2E5D16EF}"/>
              </a:ext>
            </a:extLst>
          </p:cNvPr>
          <p:cNvGrpSpPr/>
          <p:nvPr/>
        </p:nvGrpSpPr>
        <p:grpSpPr>
          <a:xfrm>
            <a:off x="1098386" y="3437949"/>
            <a:ext cx="1067530" cy="944602"/>
            <a:chOff x="1464514" y="4583931"/>
            <a:chExt cx="1423373" cy="1259469"/>
          </a:xfrm>
        </p:grpSpPr>
        <p:sp>
          <p:nvSpPr>
            <p:cNvPr id="32" name="Rectangle: Rounded Corners 6">
              <a:extLst>
                <a:ext uri="{FF2B5EF4-FFF2-40B4-BE49-F238E27FC236}">
                  <a16:creationId xmlns:a16="http://schemas.microsoft.com/office/drawing/2014/main" id="{F35EAFB6-688D-42A1-853C-DE8B3B28108E}"/>
                </a:ext>
              </a:extLst>
            </p:cNvPr>
            <p:cNvSpPr/>
            <p:nvPr/>
          </p:nvSpPr>
          <p:spPr>
            <a:xfrm>
              <a:off x="1464514" y="4583931"/>
              <a:ext cx="1423373" cy="1259469"/>
            </a:xfrm>
            <a:prstGeom prst="roundRect">
              <a:avLst>
                <a:gd name="adj" fmla="val 7059"/>
              </a:avLst>
            </a:prstGeom>
            <a:solidFill>
              <a:schemeClr val="accent3"/>
            </a:solidFill>
            <a:ln>
              <a:noFill/>
            </a:ln>
            <a:effectLst>
              <a:outerShdw blurRad="571500" dist="393700" dir="2700000" sx="96000" sy="96000" algn="br" rotWithShape="0">
                <a:schemeClr val="tx1">
                  <a:lumMod val="95000"/>
                  <a:lumOff val="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46" name="TextBox 45">
              <a:extLst>
                <a:ext uri="{FF2B5EF4-FFF2-40B4-BE49-F238E27FC236}">
                  <a16:creationId xmlns:a16="http://schemas.microsoft.com/office/drawing/2014/main" id="{4FEE4701-EB57-4BE4-8B0B-D66A9418513B}"/>
                </a:ext>
              </a:extLst>
            </p:cNvPr>
            <p:cNvSpPr txBox="1"/>
            <p:nvPr/>
          </p:nvSpPr>
          <p:spPr>
            <a:xfrm>
              <a:off x="1603754" y="5034584"/>
              <a:ext cx="1144893" cy="400109"/>
            </a:xfrm>
            <a:prstGeom prst="rect">
              <a:avLst/>
            </a:prstGeom>
            <a:noFill/>
          </p:spPr>
          <p:txBody>
            <a:bodyPr wrap="square" rtlCol="0">
              <a:spAutoFit/>
            </a:bodyPr>
            <a:lstStyle/>
            <a:p>
              <a:pPr algn="ctr"/>
              <a:r>
                <a:rPr lang="pt-BR" sz="1350" b="1" dirty="0">
                  <a:solidFill>
                    <a:schemeClr val="bg1"/>
                  </a:solidFill>
                  <a:latin typeface="Heebo" pitchFamily="2" charset="-79"/>
                  <a:ea typeface="Tahoma" panose="020B0604030504040204" pitchFamily="34" charset="0"/>
                  <a:cs typeface="Heebo" pitchFamily="2" charset="-79"/>
                </a:rPr>
                <a:t>texto 3</a:t>
              </a:r>
            </a:p>
          </p:txBody>
        </p:sp>
      </p:grpSp>
      <p:grpSp>
        <p:nvGrpSpPr>
          <p:cNvPr id="8" name="Group 7">
            <a:extLst>
              <a:ext uri="{FF2B5EF4-FFF2-40B4-BE49-F238E27FC236}">
                <a16:creationId xmlns:a16="http://schemas.microsoft.com/office/drawing/2014/main" id="{05F4F474-41A7-4817-82D6-55B6A7D0C84A}"/>
              </a:ext>
            </a:extLst>
          </p:cNvPr>
          <p:cNvGrpSpPr/>
          <p:nvPr/>
        </p:nvGrpSpPr>
        <p:grpSpPr>
          <a:xfrm>
            <a:off x="2247974" y="1808236"/>
            <a:ext cx="1061284" cy="571079"/>
            <a:chOff x="2997298" y="2410980"/>
            <a:chExt cx="1415045" cy="761439"/>
          </a:xfrm>
        </p:grpSpPr>
        <p:sp>
          <p:nvSpPr>
            <p:cNvPr id="33" name="Rectangle: Rounded Corners 7">
              <a:extLst>
                <a:ext uri="{FF2B5EF4-FFF2-40B4-BE49-F238E27FC236}">
                  <a16:creationId xmlns:a16="http://schemas.microsoft.com/office/drawing/2014/main" id="{A2A8C4D1-4912-41F0-BCD8-F87510170983}"/>
                </a:ext>
              </a:extLst>
            </p:cNvPr>
            <p:cNvSpPr/>
            <p:nvPr/>
          </p:nvSpPr>
          <p:spPr>
            <a:xfrm>
              <a:off x="2997298" y="2410980"/>
              <a:ext cx="1415045" cy="761439"/>
            </a:xfrm>
            <a:prstGeom prst="roundRect">
              <a:avLst>
                <a:gd name="adj" fmla="val 0"/>
              </a:avLst>
            </a:prstGeom>
            <a:solidFill>
              <a:srgbClr val="FFFFFF"/>
            </a:solidFill>
            <a:ln>
              <a:noFill/>
            </a:ln>
            <a:effectLst>
              <a:outerShdw blurRad="571500" dist="393700" dir="2700000" sx="96000" sy="96000" algn="br" rotWithShape="0">
                <a:schemeClr val="tx1">
                  <a:lumMod val="95000"/>
                  <a:lumOff val="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47" name="TextBox 46">
              <a:extLst>
                <a:ext uri="{FF2B5EF4-FFF2-40B4-BE49-F238E27FC236}">
                  <a16:creationId xmlns:a16="http://schemas.microsoft.com/office/drawing/2014/main" id="{3DE1C1A8-980F-4EA5-A72A-6E72760DA16C}"/>
                </a:ext>
              </a:extLst>
            </p:cNvPr>
            <p:cNvSpPr txBox="1"/>
            <p:nvPr/>
          </p:nvSpPr>
          <p:spPr>
            <a:xfrm>
              <a:off x="3135749" y="2681220"/>
              <a:ext cx="1125109" cy="338555"/>
            </a:xfrm>
            <a:prstGeom prst="rect">
              <a:avLst/>
            </a:prstGeom>
            <a:noFill/>
          </p:spPr>
          <p:txBody>
            <a:bodyPr wrap="square" rtlCol="0">
              <a:spAutoFit/>
            </a:bodyPr>
            <a:lstStyle/>
            <a:p>
              <a:pPr algn="ctr"/>
              <a:r>
                <a:rPr lang="pt-BR" sz="1050" dirty="0">
                  <a:solidFill>
                    <a:srgbClr val="8A9AA8"/>
                  </a:solidFill>
                  <a:latin typeface="Heebo" pitchFamily="2" charset="-79"/>
                  <a:ea typeface="Tahoma" panose="020B0604030504040204" pitchFamily="34" charset="0"/>
                  <a:cs typeface="Heebo" pitchFamily="2" charset="-79"/>
                </a:rPr>
                <a:t>cenário 1</a:t>
              </a:r>
            </a:p>
          </p:txBody>
        </p:sp>
      </p:grpSp>
      <p:grpSp>
        <p:nvGrpSpPr>
          <p:cNvPr id="9" name="Group 8">
            <a:extLst>
              <a:ext uri="{FF2B5EF4-FFF2-40B4-BE49-F238E27FC236}">
                <a16:creationId xmlns:a16="http://schemas.microsoft.com/office/drawing/2014/main" id="{F338419E-279D-4738-8714-1711E30CB0D9}"/>
              </a:ext>
            </a:extLst>
          </p:cNvPr>
          <p:cNvGrpSpPr/>
          <p:nvPr/>
        </p:nvGrpSpPr>
        <p:grpSpPr>
          <a:xfrm>
            <a:off x="3393885" y="1808236"/>
            <a:ext cx="1101915" cy="571079"/>
            <a:chOff x="4525180" y="2410980"/>
            <a:chExt cx="1469220" cy="761439"/>
          </a:xfrm>
        </p:grpSpPr>
        <p:sp>
          <p:nvSpPr>
            <p:cNvPr id="34" name="Rectangle: Rounded Corners 8">
              <a:extLst>
                <a:ext uri="{FF2B5EF4-FFF2-40B4-BE49-F238E27FC236}">
                  <a16:creationId xmlns:a16="http://schemas.microsoft.com/office/drawing/2014/main" id="{C5A24E5E-6DB5-45D6-A9CD-6DD068581DE9}"/>
                </a:ext>
              </a:extLst>
            </p:cNvPr>
            <p:cNvSpPr/>
            <p:nvPr/>
          </p:nvSpPr>
          <p:spPr>
            <a:xfrm>
              <a:off x="4525180" y="2410980"/>
              <a:ext cx="1469220" cy="761439"/>
            </a:xfrm>
            <a:prstGeom prst="roundRect">
              <a:avLst>
                <a:gd name="adj" fmla="val 0"/>
              </a:avLst>
            </a:prstGeom>
            <a:solidFill>
              <a:srgbClr val="FFFFFF"/>
            </a:solidFill>
            <a:ln>
              <a:noFill/>
            </a:ln>
            <a:effectLst>
              <a:outerShdw blurRad="571500" dist="393700" dir="2700000" sx="96000" sy="96000" algn="br" rotWithShape="0">
                <a:schemeClr val="tx1">
                  <a:lumMod val="95000"/>
                  <a:lumOff val="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48" name="TextBox 47">
              <a:extLst>
                <a:ext uri="{FF2B5EF4-FFF2-40B4-BE49-F238E27FC236}">
                  <a16:creationId xmlns:a16="http://schemas.microsoft.com/office/drawing/2014/main" id="{AB1B87C7-638D-4A47-B3C4-5F2D21376923}"/>
                </a:ext>
              </a:extLst>
            </p:cNvPr>
            <p:cNvSpPr txBox="1"/>
            <p:nvPr/>
          </p:nvSpPr>
          <p:spPr>
            <a:xfrm>
              <a:off x="4663631" y="2681220"/>
              <a:ext cx="1168184" cy="338555"/>
            </a:xfrm>
            <a:prstGeom prst="rect">
              <a:avLst/>
            </a:prstGeom>
            <a:noFill/>
          </p:spPr>
          <p:txBody>
            <a:bodyPr wrap="square" rtlCol="0">
              <a:spAutoFit/>
            </a:bodyPr>
            <a:lstStyle/>
            <a:p>
              <a:pPr algn="ctr"/>
              <a:r>
                <a:rPr lang="pt-BR" sz="1050" dirty="0">
                  <a:solidFill>
                    <a:srgbClr val="8A9AA8"/>
                  </a:solidFill>
                  <a:latin typeface="Heebo" pitchFamily="2" charset="-79"/>
                  <a:ea typeface="Tahoma" panose="020B0604030504040204" pitchFamily="34" charset="0"/>
                  <a:cs typeface="Heebo" pitchFamily="2" charset="-79"/>
                </a:rPr>
                <a:t>cenário 2</a:t>
              </a:r>
            </a:p>
          </p:txBody>
        </p:sp>
      </p:grpSp>
      <p:grpSp>
        <p:nvGrpSpPr>
          <p:cNvPr id="10" name="Group 9">
            <a:extLst>
              <a:ext uri="{FF2B5EF4-FFF2-40B4-BE49-F238E27FC236}">
                <a16:creationId xmlns:a16="http://schemas.microsoft.com/office/drawing/2014/main" id="{1B71FE8D-8F3B-4FB2-8C16-7DC9C17F5E71}"/>
              </a:ext>
            </a:extLst>
          </p:cNvPr>
          <p:cNvGrpSpPr/>
          <p:nvPr/>
        </p:nvGrpSpPr>
        <p:grpSpPr>
          <a:xfrm>
            <a:off x="4594226" y="1808236"/>
            <a:ext cx="1186089" cy="571079"/>
            <a:chOff x="6125634" y="2410980"/>
            <a:chExt cx="1581452" cy="761439"/>
          </a:xfrm>
        </p:grpSpPr>
        <p:sp>
          <p:nvSpPr>
            <p:cNvPr id="35" name="Rectangle: Rounded Corners 9">
              <a:extLst>
                <a:ext uri="{FF2B5EF4-FFF2-40B4-BE49-F238E27FC236}">
                  <a16:creationId xmlns:a16="http://schemas.microsoft.com/office/drawing/2014/main" id="{9676500D-481E-4E09-9CED-CD73AD3310CF}"/>
                </a:ext>
              </a:extLst>
            </p:cNvPr>
            <p:cNvSpPr/>
            <p:nvPr/>
          </p:nvSpPr>
          <p:spPr>
            <a:xfrm>
              <a:off x="6125634" y="2410980"/>
              <a:ext cx="1581452" cy="761439"/>
            </a:xfrm>
            <a:prstGeom prst="roundRect">
              <a:avLst>
                <a:gd name="adj" fmla="val 0"/>
              </a:avLst>
            </a:prstGeom>
            <a:solidFill>
              <a:srgbClr val="FFFFFF"/>
            </a:solidFill>
            <a:ln>
              <a:noFill/>
            </a:ln>
            <a:effectLst>
              <a:outerShdw blurRad="571500" dist="393700" dir="2700000" sx="96000" sy="96000" algn="br" rotWithShape="0">
                <a:schemeClr val="tx1">
                  <a:lumMod val="95000"/>
                  <a:lumOff val="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49" name="TextBox 48">
              <a:extLst>
                <a:ext uri="{FF2B5EF4-FFF2-40B4-BE49-F238E27FC236}">
                  <a16:creationId xmlns:a16="http://schemas.microsoft.com/office/drawing/2014/main" id="{2E365CBA-D0A8-4A9B-A1DC-BB1410899C4A}"/>
                </a:ext>
              </a:extLst>
            </p:cNvPr>
            <p:cNvSpPr txBox="1"/>
            <p:nvPr/>
          </p:nvSpPr>
          <p:spPr>
            <a:xfrm>
              <a:off x="6264085" y="2681220"/>
              <a:ext cx="1257420" cy="338555"/>
            </a:xfrm>
            <a:prstGeom prst="rect">
              <a:avLst/>
            </a:prstGeom>
            <a:noFill/>
          </p:spPr>
          <p:txBody>
            <a:bodyPr wrap="square" rtlCol="0">
              <a:spAutoFit/>
            </a:bodyPr>
            <a:lstStyle/>
            <a:p>
              <a:pPr algn="ctr"/>
              <a:r>
                <a:rPr lang="pt-BR" sz="1050" dirty="0">
                  <a:solidFill>
                    <a:srgbClr val="8A9AA8"/>
                  </a:solidFill>
                  <a:latin typeface="Heebo" pitchFamily="2" charset="-79"/>
                  <a:ea typeface="Tahoma" panose="020B0604030504040204" pitchFamily="34" charset="0"/>
                  <a:cs typeface="Heebo" pitchFamily="2" charset="-79"/>
                </a:rPr>
                <a:t>cenário 3</a:t>
              </a:r>
            </a:p>
          </p:txBody>
        </p:sp>
      </p:grpSp>
      <p:grpSp>
        <p:nvGrpSpPr>
          <p:cNvPr id="11" name="Group 10">
            <a:extLst>
              <a:ext uri="{FF2B5EF4-FFF2-40B4-BE49-F238E27FC236}">
                <a16:creationId xmlns:a16="http://schemas.microsoft.com/office/drawing/2014/main" id="{90068945-1373-4B45-807B-897704E5A26D}"/>
              </a:ext>
            </a:extLst>
          </p:cNvPr>
          <p:cNvGrpSpPr/>
          <p:nvPr/>
        </p:nvGrpSpPr>
        <p:grpSpPr>
          <a:xfrm>
            <a:off x="5881651" y="1808236"/>
            <a:ext cx="1150520" cy="571079"/>
            <a:chOff x="7842201" y="2410980"/>
            <a:chExt cx="1534027" cy="761439"/>
          </a:xfrm>
        </p:grpSpPr>
        <p:sp>
          <p:nvSpPr>
            <p:cNvPr id="36" name="Rectangle: Rounded Corners 10">
              <a:extLst>
                <a:ext uri="{FF2B5EF4-FFF2-40B4-BE49-F238E27FC236}">
                  <a16:creationId xmlns:a16="http://schemas.microsoft.com/office/drawing/2014/main" id="{A7B91BF1-9FF2-4609-A821-7C820123B300}"/>
                </a:ext>
              </a:extLst>
            </p:cNvPr>
            <p:cNvSpPr/>
            <p:nvPr/>
          </p:nvSpPr>
          <p:spPr>
            <a:xfrm>
              <a:off x="7842201" y="2410980"/>
              <a:ext cx="1534027" cy="761439"/>
            </a:xfrm>
            <a:prstGeom prst="roundRect">
              <a:avLst>
                <a:gd name="adj" fmla="val 0"/>
              </a:avLst>
            </a:prstGeom>
            <a:solidFill>
              <a:srgbClr val="FFFFFF"/>
            </a:solidFill>
            <a:ln>
              <a:noFill/>
            </a:ln>
            <a:effectLst>
              <a:outerShdw blurRad="571500" dist="393700" dir="2700000" sx="96000" sy="96000" algn="br" rotWithShape="0">
                <a:schemeClr val="tx1">
                  <a:lumMod val="95000"/>
                  <a:lumOff val="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50" name="TextBox 49">
              <a:extLst>
                <a:ext uri="{FF2B5EF4-FFF2-40B4-BE49-F238E27FC236}">
                  <a16:creationId xmlns:a16="http://schemas.microsoft.com/office/drawing/2014/main" id="{EA9BBA71-ACE9-42A5-972E-16F47DEDE9F3}"/>
                </a:ext>
              </a:extLst>
            </p:cNvPr>
            <p:cNvSpPr txBox="1"/>
            <p:nvPr/>
          </p:nvSpPr>
          <p:spPr>
            <a:xfrm>
              <a:off x="7980650" y="2681220"/>
              <a:ext cx="1219714" cy="338555"/>
            </a:xfrm>
            <a:prstGeom prst="rect">
              <a:avLst/>
            </a:prstGeom>
            <a:noFill/>
          </p:spPr>
          <p:txBody>
            <a:bodyPr wrap="square" rtlCol="0">
              <a:spAutoFit/>
            </a:bodyPr>
            <a:lstStyle/>
            <a:p>
              <a:pPr algn="ctr"/>
              <a:r>
                <a:rPr lang="pt-BR" sz="1050" dirty="0">
                  <a:solidFill>
                    <a:srgbClr val="8A9AA8"/>
                  </a:solidFill>
                  <a:latin typeface="Heebo" pitchFamily="2" charset="-79"/>
                  <a:ea typeface="Tahoma" panose="020B0604030504040204" pitchFamily="34" charset="0"/>
                  <a:cs typeface="Heebo" pitchFamily="2" charset="-79"/>
                </a:rPr>
                <a:t>cenário 4</a:t>
              </a:r>
            </a:p>
          </p:txBody>
        </p:sp>
      </p:grpSp>
      <p:grpSp>
        <p:nvGrpSpPr>
          <p:cNvPr id="12" name="Group 11">
            <a:extLst>
              <a:ext uri="{FF2B5EF4-FFF2-40B4-BE49-F238E27FC236}">
                <a16:creationId xmlns:a16="http://schemas.microsoft.com/office/drawing/2014/main" id="{8F296BA6-49B2-4315-B662-D0CA64D66825}"/>
              </a:ext>
            </a:extLst>
          </p:cNvPr>
          <p:cNvGrpSpPr/>
          <p:nvPr/>
        </p:nvGrpSpPr>
        <p:grpSpPr>
          <a:xfrm>
            <a:off x="7125534" y="1808236"/>
            <a:ext cx="1013572" cy="571079"/>
            <a:chOff x="9500712" y="2410980"/>
            <a:chExt cx="1351429" cy="761439"/>
          </a:xfrm>
        </p:grpSpPr>
        <p:sp>
          <p:nvSpPr>
            <p:cNvPr id="37" name="Rectangle: Rounded Corners 11">
              <a:extLst>
                <a:ext uri="{FF2B5EF4-FFF2-40B4-BE49-F238E27FC236}">
                  <a16:creationId xmlns:a16="http://schemas.microsoft.com/office/drawing/2014/main" id="{D0B4E417-FD5F-4B23-946A-E440F11C89C9}"/>
                </a:ext>
              </a:extLst>
            </p:cNvPr>
            <p:cNvSpPr/>
            <p:nvPr/>
          </p:nvSpPr>
          <p:spPr>
            <a:xfrm>
              <a:off x="9500712" y="2410980"/>
              <a:ext cx="1351429" cy="761439"/>
            </a:xfrm>
            <a:prstGeom prst="roundRect">
              <a:avLst>
                <a:gd name="adj" fmla="val 0"/>
              </a:avLst>
            </a:prstGeom>
            <a:solidFill>
              <a:srgbClr val="FFFFFF"/>
            </a:solidFill>
            <a:ln>
              <a:noFill/>
            </a:ln>
            <a:effectLst>
              <a:outerShdw blurRad="571500" dist="393700" dir="2700000" sx="96000" sy="96000" algn="br" rotWithShape="0">
                <a:schemeClr val="tx1">
                  <a:lumMod val="95000"/>
                  <a:lumOff val="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51" name="TextBox 50">
              <a:extLst>
                <a:ext uri="{FF2B5EF4-FFF2-40B4-BE49-F238E27FC236}">
                  <a16:creationId xmlns:a16="http://schemas.microsoft.com/office/drawing/2014/main" id="{133A6652-EB24-4E49-A77D-9EA448C8C558}"/>
                </a:ext>
              </a:extLst>
            </p:cNvPr>
            <p:cNvSpPr txBox="1"/>
            <p:nvPr/>
          </p:nvSpPr>
          <p:spPr>
            <a:xfrm>
              <a:off x="9639163" y="2681220"/>
              <a:ext cx="1074528" cy="338555"/>
            </a:xfrm>
            <a:prstGeom prst="rect">
              <a:avLst/>
            </a:prstGeom>
            <a:noFill/>
          </p:spPr>
          <p:txBody>
            <a:bodyPr wrap="square" rtlCol="0">
              <a:spAutoFit/>
            </a:bodyPr>
            <a:lstStyle/>
            <a:p>
              <a:pPr algn="ctr"/>
              <a:r>
                <a:rPr lang="pt-BR" sz="1050" dirty="0">
                  <a:solidFill>
                    <a:srgbClr val="8A9AA8"/>
                  </a:solidFill>
                  <a:latin typeface="Heebo" pitchFamily="2" charset="-79"/>
                  <a:ea typeface="Tahoma" panose="020B0604030504040204" pitchFamily="34" charset="0"/>
                  <a:cs typeface="Heebo" pitchFamily="2" charset="-79"/>
                </a:rPr>
                <a:t>cenário 5</a:t>
              </a:r>
            </a:p>
          </p:txBody>
        </p:sp>
      </p:grpSp>
      <p:grpSp>
        <p:nvGrpSpPr>
          <p:cNvPr id="6" name="Group 5">
            <a:extLst>
              <a:ext uri="{FF2B5EF4-FFF2-40B4-BE49-F238E27FC236}">
                <a16:creationId xmlns:a16="http://schemas.microsoft.com/office/drawing/2014/main" id="{8BE9BEED-494D-44B9-9300-7D59BE4C943C}"/>
              </a:ext>
            </a:extLst>
          </p:cNvPr>
          <p:cNvGrpSpPr/>
          <p:nvPr/>
        </p:nvGrpSpPr>
        <p:grpSpPr>
          <a:xfrm>
            <a:off x="2247973" y="2436330"/>
            <a:ext cx="5894542" cy="944602"/>
            <a:chOff x="2997297" y="3248440"/>
            <a:chExt cx="7859389" cy="1259469"/>
          </a:xfrm>
        </p:grpSpPr>
        <p:sp>
          <p:nvSpPr>
            <p:cNvPr id="38" name="Rectangle: Rounded Corners 12">
              <a:extLst>
                <a:ext uri="{FF2B5EF4-FFF2-40B4-BE49-F238E27FC236}">
                  <a16:creationId xmlns:a16="http://schemas.microsoft.com/office/drawing/2014/main" id="{E51114E2-22FD-4D4B-9A2D-6E2746591DBB}"/>
                </a:ext>
              </a:extLst>
            </p:cNvPr>
            <p:cNvSpPr/>
            <p:nvPr/>
          </p:nvSpPr>
          <p:spPr>
            <a:xfrm>
              <a:off x="2997297" y="3248440"/>
              <a:ext cx="7859389" cy="1259469"/>
            </a:xfrm>
            <a:prstGeom prst="roundRect">
              <a:avLst>
                <a:gd name="adj" fmla="val 0"/>
              </a:avLst>
            </a:prstGeom>
            <a:solidFill>
              <a:schemeClr val="accent2">
                <a:lumMod val="20000"/>
                <a:lumOff val="8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52" name="TextBox 51">
              <a:extLst>
                <a:ext uri="{FF2B5EF4-FFF2-40B4-BE49-F238E27FC236}">
                  <a16:creationId xmlns:a16="http://schemas.microsoft.com/office/drawing/2014/main" id="{49E65426-4DCD-4BDE-A8E3-9A71C6D9737D}"/>
                </a:ext>
              </a:extLst>
            </p:cNvPr>
            <p:cNvSpPr txBox="1"/>
            <p:nvPr/>
          </p:nvSpPr>
          <p:spPr>
            <a:xfrm>
              <a:off x="4010186" y="3563280"/>
              <a:ext cx="5833610" cy="667106"/>
            </a:xfrm>
            <a:prstGeom prst="rect">
              <a:avLst/>
            </a:prstGeom>
            <a:noFill/>
          </p:spPr>
          <p:txBody>
            <a:bodyPr wrap="square" rtlCol="0">
              <a:spAutoFit/>
            </a:bodyPr>
            <a:lstStyle/>
            <a:p>
              <a:pPr algn="ctr">
                <a:lnSpc>
                  <a:spcPct val="130000"/>
                </a:lnSpc>
              </a:pPr>
              <a:r>
                <a:rPr lang="pt-BR" sz="1050" dirty="0">
                  <a:solidFill>
                    <a:srgbClr val="31456A"/>
                  </a:solidFill>
                  <a:latin typeface="Heebo" pitchFamily="2" charset="-79"/>
                  <a:cs typeface="Heebo" pitchFamily="2" charset="-79"/>
                </a:rPr>
                <a:t>Texto escrito aqui texto escrito aqui texto escrito aqui texto escrito aqui texto escrito aqui texto escrito aqui texto </a:t>
              </a:r>
            </a:p>
          </p:txBody>
        </p:sp>
      </p:grpSp>
      <p:grpSp>
        <p:nvGrpSpPr>
          <p:cNvPr id="7" name="Group 6">
            <a:extLst>
              <a:ext uri="{FF2B5EF4-FFF2-40B4-BE49-F238E27FC236}">
                <a16:creationId xmlns:a16="http://schemas.microsoft.com/office/drawing/2014/main" id="{34005960-E6A2-4A27-925E-F0B21EB784E2}"/>
              </a:ext>
            </a:extLst>
          </p:cNvPr>
          <p:cNvGrpSpPr/>
          <p:nvPr/>
        </p:nvGrpSpPr>
        <p:grpSpPr>
          <a:xfrm>
            <a:off x="2247973" y="3475903"/>
            <a:ext cx="5894542" cy="900155"/>
            <a:chOff x="2997297" y="4634536"/>
            <a:chExt cx="7859389" cy="1200207"/>
          </a:xfrm>
        </p:grpSpPr>
        <p:sp>
          <p:nvSpPr>
            <p:cNvPr id="39" name="Rectangle: Rounded Corners 13">
              <a:extLst>
                <a:ext uri="{FF2B5EF4-FFF2-40B4-BE49-F238E27FC236}">
                  <a16:creationId xmlns:a16="http://schemas.microsoft.com/office/drawing/2014/main" id="{25427774-4AD0-450D-95B6-3A827546250D}"/>
                </a:ext>
              </a:extLst>
            </p:cNvPr>
            <p:cNvSpPr/>
            <p:nvPr/>
          </p:nvSpPr>
          <p:spPr>
            <a:xfrm>
              <a:off x="2997297" y="4634536"/>
              <a:ext cx="7859389" cy="1200207"/>
            </a:xfrm>
            <a:prstGeom prst="roundRect">
              <a:avLst>
                <a:gd name="adj" fmla="val 0"/>
              </a:avLst>
            </a:prstGeom>
            <a:solidFill>
              <a:schemeClr val="accent3">
                <a:lumMod val="20000"/>
                <a:lumOff val="8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53" name="TextBox 52">
              <a:extLst>
                <a:ext uri="{FF2B5EF4-FFF2-40B4-BE49-F238E27FC236}">
                  <a16:creationId xmlns:a16="http://schemas.microsoft.com/office/drawing/2014/main" id="{034BB7DD-D8CA-41C5-BCEA-259A06D381B9}"/>
                </a:ext>
              </a:extLst>
            </p:cNvPr>
            <p:cNvSpPr txBox="1"/>
            <p:nvPr/>
          </p:nvSpPr>
          <p:spPr>
            <a:xfrm>
              <a:off x="4010186" y="4954208"/>
              <a:ext cx="5833610" cy="667107"/>
            </a:xfrm>
            <a:prstGeom prst="rect">
              <a:avLst/>
            </a:prstGeom>
            <a:noFill/>
          </p:spPr>
          <p:txBody>
            <a:bodyPr wrap="square" rtlCol="0">
              <a:spAutoFit/>
            </a:bodyPr>
            <a:lstStyle/>
            <a:p>
              <a:pPr algn="ctr">
                <a:lnSpc>
                  <a:spcPct val="130000"/>
                </a:lnSpc>
              </a:pPr>
              <a:r>
                <a:rPr lang="pt-BR" sz="1050" dirty="0">
                  <a:solidFill>
                    <a:srgbClr val="31456A"/>
                  </a:solidFill>
                  <a:latin typeface="Heebo" pitchFamily="2" charset="-79"/>
                  <a:cs typeface="Heebo" pitchFamily="2" charset="-79"/>
                </a:rPr>
                <a:t>escrito aqui texto escrito aqui texto escrito aqui texto escrito aqui texto escrito aqui texto escrito aqui texto</a:t>
              </a:r>
            </a:p>
          </p:txBody>
        </p:sp>
      </p:grpSp>
      <p:sp>
        <p:nvSpPr>
          <p:cNvPr id="57"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2E8FBA0E-8B65-3AEE-FCFD-A82127853C9B}"/>
              </a:ext>
            </a:extLst>
          </p:cNvPr>
          <p:cNvSpPr txBox="1"/>
          <p:nvPr/>
        </p:nvSpPr>
        <p:spPr>
          <a:xfrm>
            <a:off x="3395339" y="513923"/>
            <a:ext cx="2353322" cy="284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4500">
                <a:solidFill>
                  <a:srgbClr val="535353"/>
                </a:solidFill>
                <a:latin typeface="Barlow SemiBold"/>
                <a:ea typeface="Barlow SemiBold"/>
                <a:cs typeface="Barlow SemiBold"/>
                <a:sym typeface="Barlow SemiBold"/>
              </a:defRPr>
            </a:lvl1pPr>
          </a:lstStyle>
          <a:p>
            <a:pPr algn="ctr"/>
            <a:r>
              <a:rPr lang="pt-BR" sz="1600" dirty="0">
                <a:solidFill>
                  <a:schemeClr val="tx1"/>
                </a:solidFill>
                <a:latin typeface="Heebo" pitchFamily="2" charset="-79"/>
                <a:cs typeface="Heebo" pitchFamily="2" charset="-79"/>
              </a:rPr>
              <a:t>Título do slide</a:t>
            </a:r>
            <a:endParaRPr sz="1600" dirty="0">
              <a:solidFill>
                <a:schemeClr val="tx1"/>
              </a:solidFill>
              <a:latin typeface="Heebo" pitchFamily="2" charset="-79"/>
              <a:cs typeface="Heebo" pitchFamily="2" charset="-79"/>
            </a:endParaRPr>
          </a:p>
        </p:txBody>
      </p:sp>
    </p:spTree>
    <p:extLst>
      <p:ext uri="{BB962C8B-B14F-4D97-AF65-F5344CB8AC3E}">
        <p14:creationId xmlns:p14="http://schemas.microsoft.com/office/powerpoint/2010/main" val="10568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5">
            <a:extLst>
              <a:ext uri="{FF2B5EF4-FFF2-40B4-BE49-F238E27FC236}">
                <a16:creationId xmlns:a16="http://schemas.microsoft.com/office/drawing/2014/main" id="{92B62280-E62E-4280-97B3-0B247B2E2FFD}"/>
              </a:ext>
            </a:extLst>
          </p:cNvPr>
          <p:cNvSpPr/>
          <p:nvPr/>
        </p:nvSpPr>
        <p:spPr>
          <a:xfrm>
            <a:off x="424543" y="804082"/>
            <a:ext cx="8305800" cy="3840137"/>
          </a:xfrm>
          <a:prstGeom prst="roundRect">
            <a:avLst>
              <a:gd name="adj" fmla="val 4236"/>
            </a:avLst>
          </a:prstGeom>
          <a:solidFill>
            <a:srgbClr val="FFFFFF"/>
          </a:solidFill>
          <a:ln>
            <a:noFill/>
          </a:ln>
          <a:effectLst>
            <a:outerShdw blurRad="571500" dist="393700" dir="2700000" sx="96000" sy="96000" algn="br" rotWithShape="0">
              <a:schemeClr val="tx1">
                <a:lumMod val="95000"/>
                <a:lumOff val="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7" name="Rectangle: Rounded Corners 9">
            <a:extLst>
              <a:ext uri="{FF2B5EF4-FFF2-40B4-BE49-F238E27FC236}">
                <a16:creationId xmlns:a16="http://schemas.microsoft.com/office/drawing/2014/main" id="{3204C753-5A52-4E25-8615-FEFF59295F08}"/>
              </a:ext>
            </a:extLst>
          </p:cNvPr>
          <p:cNvSpPr/>
          <p:nvPr/>
        </p:nvSpPr>
        <p:spPr>
          <a:xfrm>
            <a:off x="1767170" y="994290"/>
            <a:ext cx="1028290" cy="773070"/>
          </a:xfrm>
          <a:prstGeom prst="roundRect">
            <a:avLst>
              <a:gd name="adj" fmla="val 6662"/>
            </a:avLst>
          </a:prstGeom>
          <a:solidFill>
            <a:schemeClr val="accent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8" name="Rectangle: Rounded Corners 10">
            <a:extLst>
              <a:ext uri="{FF2B5EF4-FFF2-40B4-BE49-F238E27FC236}">
                <a16:creationId xmlns:a16="http://schemas.microsoft.com/office/drawing/2014/main" id="{9D10739F-927F-41C9-9B76-89ED5E5DE033}"/>
              </a:ext>
            </a:extLst>
          </p:cNvPr>
          <p:cNvSpPr/>
          <p:nvPr/>
        </p:nvSpPr>
        <p:spPr>
          <a:xfrm>
            <a:off x="2902372" y="994290"/>
            <a:ext cx="1028290" cy="773070"/>
          </a:xfrm>
          <a:prstGeom prst="roundRect">
            <a:avLst>
              <a:gd name="adj" fmla="val 6662"/>
            </a:avLst>
          </a:prstGeom>
          <a:solidFill>
            <a:schemeClr val="accent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9" name="Rectangle: Rounded Corners 11">
            <a:extLst>
              <a:ext uri="{FF2B5EF4-FFF2-40B4-BE49-F238E27FC236}">
                <a16:creationId xmlns:a16="http://schemas.microsoft.com/office/drawing/2014/main" id="{D8F47C3E-1DC4-42BE-8D77-CEEA6B6F0762}"/>
              </a:ext>
            </a:extLst>
          </p:cNvPr>
          <p:cNvSpPr/>
          <p:nvPr/>
        </p:nvSpPr>
        <p:spPr>
          <a:xfrm>
            <a:off x="4037573" y="994290"/>
            <a:ext cx="1028290" cy="773070"/>
          </a:xfrm>
          <a:prstGeom prst="roundRect">
            <a:avLst>
              <a:gd name="adj" fmla="val 6662"/>
            </a:avLst>
          </a:prstGeom>
          <a:solidFill>
            <a:schemeClr val="accent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10" name="Rectangle: Rounded Corners 12">
            <a:extLst>
              <a:ext uri="{FF2B5EF4-FFF2-40B4-BE49-F238E27FC236}">
                <a16:creationId xmlns:a16="http://schemas.microsoft.com/office/drawing/2014/main" id="{D6AE4D87-7825-4CE2-AED8-04BB9B054888}"/>
              </a:ext>
            </a:extLst>
          </p:cNvPr>
          <p:cNvSpPr/>
          <p:nvPr/>
        </p:nvSpPr>
        <p:spPr>
          <a:xfrm>
            <a:off x="5172775" y="994290"/>
            <a:ext cx="1028290" cy="773070"/>
          </a:xfrm>
          <a:prstGeom prst="roundRect">
            <a:avLst>
              <a:gd name="adj" fmla="val 6662"/>
            </a:avLst>
          </a:prstGeom>
          <a:solidFill>
            <a:schemeClr val="accent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11" name="Rectangle: Rounded Corners 13">
            <a:extLst>
              <a:ext uri="{FF2B5EF4-FFF2-40B4-BE49-F238E27FC236}">
                <a16:creationId xmlns:a16="http://schemas.microsoft.com/office/drawing/2014/main" id="{C4B4A0CB-C31A-44F5-8405-2AB6C91F6996}"/>
              </a:ext>
            </a:extLst>
          </p:cNvPr>
          <p:cNvSpPr/>
          <p:nvPr/>
        </p:nvSpPr>
        <p:spPr>
          <a:xfrm>
            <a:off x="6307976" y="994290"/>
            <a:ext cx="1028290" cy="773070"/>
          </a:xfrm>
          <a:prstGeom prst="roundRect">
            <a:avLst>
              <a:gd name="adj" fmla="val 6662"/>
            </a:avLst>
          </a:prstGeom>
          <a:solidFill>
            <a:schemeClr val="accent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12" name="Rectangle: Rounded Corners 14">
            <a:extLst>
              <a:ext uri="{FF2B5EF4-FFF2-40B4-BE49-F238E27FC236}">
                <a16:creationId xmlns:a16="http://schemas.microsoft.com/office/drawing/2014/main" id="{7F9CDA74-D56C-406E-B33D-3B974AB940A0}"/>
              </a:ext>
            </a:extLst>
          </p:cNvPr>
          <p:cNvSpPr/>
          <p:nvPr/>
        </p:nvSpPr>
        <p:spPr>
          <a:xfrm>
            <a:off x="7461390" y="987215"/>
            <a:ext cx="1028290" cy="773070"/>
          </a:xfrm>
          <a:prstGeom prst="roundRect">
            <a:avLst>
              <a:gd name="adj" fmla="val 6662"/>
            </a:avLst>
          </a:prstGeom>
          <a:solidFill>
            <a:schemeClr val="accent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grpSp>
        <p:nvGrpSpPr>
          <p:cNvPr id="2" name="Group 1">
            <a:extLst>
              <a:ext uri="{FF2B5EF4-FFF2-40B4-BE49-F238E27FC236}">
                <a16:creationId xmlns:a16="http://schemas.microsoft.com/office/drawing/2014/main" id="{B7676A35-6129-4B65-8D68-3FAB963A2596}"/>
              </a:ext>
            </a:extLst>
          </p:cNvPr>
          <p:cNvGrpSpPr/>
          <p:nvPr/>
        </p:nvGrpSpPr>
        <p:grpSpPr>
          <a:xfrm>
            <a:off x="627231" y="994290"/>
            <a:ext cx="1028290" cy="773070"/>
            <a:chOff x="836307" y="1122519"/>
            <a:chExt cx="1371053" cy="1030760"/>
          </a:xfrm>
        </p:grpSpPr>
        <p:sp>
          <p:nvSpPr>
            <p:cNvPr id="31" name="Rectangle: Rounded Corners 33">
              <a:extLst>
                <a:ext uri="{FF2B5EF4-FFF2-40B4-BE49-F238E27FC236}">
                  <a16:creationId xmlns:a16="http://schemas.microsoft.com/office/drawing/2014/main" id="{3C8DB278-8E96-4E3C-8379-52B2F5ADD68E}"/>
                </a:ext>
              </a:extLst>
            </p:cNvPr>
            <p:cNvSpPr/>
            <p:nvPr/>
          </p:nvSpPr>
          <p:spPr>
            <a:xfrm>
              <a:off x="836307" y="1122519"/>
              <a:ext cx="1371053" cy="1030760"/>
            </a:xfrm>
            <a:prstGeom prst="roundRect">
              <a:avLst>
                <a:gd name="adj" fmla="val 6662"/>
              </a:avLst>
            </a:prstGeom>
            <a:solidFill>
              <a:schemeClr val="accent1"/>
            </a:solidFill>
            <a:ln>
              <a:noFill/>
            </a:ln>
            <a:effectLst>
              <a:outerShdw blurRad="571500" dist="393700" dir="2700000" sx="96000" sy="96000" algn="br" rotWithShape="0">
                <a:schemeClr val="tx1">
                  <a:lumMod val="95000"/>
                  <a:lumOff val="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32" name="Rectangle 31">
              <a:extLst>
                <a:ext uri="{FF2B5EF4-FFF2-40B4-BE49-F238E27FC236}">
                  <a16:creationId xmlns:a16="http://schemas.microsoft.com/office/drawing/2014/main" id="{78A651CA-7C3A-474B-8062-16AD13DA35C0}"/>
                </a:ext>
              </a:extLst>
            </p:cNvPr>
            <p:cNvSpPr/>
            <p:nvPr/>
          </p:nvSpPr>
          <p:spPr>
            <a:xfrm>
              <a:off x="957892" y="1426271"/>
              <a:ext cx="1127882" cy="462435"/>
            </a:xfrm>
            <a:prstGeom prst="rect">
              <a:avLst/>
            </a:prstGeom>
          </p:spPr>
          <p:txBody>
            <a:bodyPr wrap="square" anchor="t">
              <a:spAutoFit/>
            </a:bodyPr>
            <a:lstStyle/>
            <a:p>
              <a:pPr algn="ctr">
                <a:lnSpc>
                  <a:spcPct val="130000"/>
                </a:lnSpc>
              </a:pPr>
              <a:r>
                <a:rPr lang="pt-BR" sz="1350" b="1" dirty="0">
                  <a:solidFill>
                    <a:schemeClr val="bg1"/>
                  </a:solidFill>
                  <a:latin typeface="Heebo" pitchFamily="2" charset="-79"/>
                  <a:cs typeface="Heebo" pitchFamily="2" charset="-79"/>
                </a:rPr>
                <a:t>produto</a:t>
              </a:r>
            </a:p>
          </p:txBody>
        </p:sp>
      </p:grpSp>
      <p:sp>
        <p:nvSpPr>
          <p:cNvPr id="36" name="Rectangle 35">
            <a:extLst>
              <a:ext uri="{FF2B5EF4-FFF2-40B4-BE49-F238E27FC236}">
                <a16:creationId xmlns:a16="http://schemas.microsoft.com/office/drawing/2014/main" id="{F5135FC3-2611-49C0-A417-4258B4EDD513}"/>
              </a:ext>
            </a:extLst>
          </p:cNvPr>
          <p:cNvSpPr/>
          <p:nvPr/>
        </p:nvSpPr>
        <p:spPr>
          <a:xfrm>
            <a:off x="1796830" y="1196159"/>
            <a:ext cx="968968" cy="375103"/>
          </a:xfrm>
          <a:prstGeom prst="rect">
            <a:avLst/>
          </a:prstGeom>
        </p:spPr>
        <p:txBody>
          <a:bodyPr wrap="square" anchor="t">
            <a:spAutoFit/>
          </a:bodyPr>
          <a:lstStyle/>
          <a:p>
            <a:pPr algn="ctr">
              <a:lnSpc>
                <a:spcPct val="130000"/>
              </a:lnSpc>
            </a:pPr>
            <a:r>
              <a:rPr lang="pt-BR" sz="1500" b="1" dirty="0">
                <a:solidFill>
                  <a:srgbClr val="31456A"/>
                </a:solidFill>
                <a:latin typeface="Heebo" pitchFamily="2" charset="-79"/>
                <a:cs typeface="Heebo" pitchFamily="2" charset="-79"/>
              </a:rPr>
              <a:t>o que</a:t>
            </a:r>
          </a:p>
        </p:txBody>
      </p:sp>
      <p:sp>
        <p:nvSpPr>
          <p:cNvPr id="37" name="Rectangle 36">
            <a:extLst>
              <a:ext uri="{FF2B5EF4-FFF2-40B4-BE49-F238E27FC236}">
                <a16:creationId xmlns:a16="http://schemas.microsoft.com/office/drawing/2014/main" id="{A885310A-D40F-43C5-B0B3-84A887E854DF}"/>
              </a:ext>
            </a:extLst>
          </p:cNvPr>
          <p:cNvSpPr/>
          <p:nvPr/>
        </p:nvSpPr>
        <p:spPr>
          <a:xfrm>
            <a:off x="2932032" y="1196159"/>
            <a:ext cx="968968" cy="375103"/>
          </a:xfrm>
          <a:prstGeom prst="rect">
            <a:avLst/>
          </a:prstGeom>
        </p:spPr>
        <p:txBody>
          <a:bodyPr wrap="square" anchor="t">
            <a:spAutoFit/>
          </a:bodyPr>
          <a:lstStyle/>
          <a:p>
            <a:pPr algn="ctr">
              <a:lnSpc>
                <a:spcPct val="130000"/>
              </a:lnSpc>
            </a:pPr>
            <a:r>
              <a:rPr lang="pt-BR" sz="1500" b="1" dirty="0">
                <a:solidFill>
                  <a:srgbClr val="31456A"/>
                </a:solidFill>
                <a:latin typeface="Heebo" pitchFamily="2" charset="-79"/>
                <a:cs typeface="Heebo" pitchFamily="2" charset="-79"/>
              </a:rPr>
              <a:t>porque</a:t>
            </a:r>
          </a:p>
        </p:txBody>
      </p:sp>
      <p:sp>
        <p:nvSpPr>
          <p:cNvPr id="38" name="Rectangle 37">
            <a:extLst>
              <a:ext uri="{FF2B5EF4-FFF2-40B4-BE49-F238E27FC236}">
                <a16:creationId xmlns:a16="http://schemas.microsoft.com/office/drawing/2014/main" id="{5C25FA65-3751-46D5-826A-1019E49B9516}"/>
              </a:ext>
            </a:extLst>
          </p:cNvPr>
          <p:cNvSpPr/>
          <p:nvPr/>
        </p:nvSpPr>
        <p:spPr>
          <a:xfrm>
            <a:off x="4067233" y="1196159"/>
            <a:ext cx="968968" cy="375103"/>
          </a:xfrm>
          <a:prstGeom prst="rect">
            <a:avLst/>
          </a:prstGeom>
        </p:spPr>
        <p:txBody>
          <a:bodyPr wrap="square" anchor="t">
            <a:spAutoFit/>
          </a:bodyPr>
          <a:lstStyle/>
          <a:p>
            <a:pPr algn="ctr">
              <a:lnSpc>
                <a:spcPct val="130000"/>
              </a:lnSpc>
            </a:pPr>
            <a:r>
              <a:rPr lang="pt-BR" sz="1500" b="1" dirty="0">
                <a:solidFill>
                  <a:srgbClr val="31456A"/>
                </a:solidFill>
                <a:latin typeface="Heebo" pitchFamily="2" charset="-79"/>
                <a:cs typeface="Heebo" pitchFamily="2" charset="-79"/>
              </a:rPr>
              <a:t>quando</a:t>
            </a:r>
          </a:p>
        </p:txBody>
      </p:sp>
      <p:sp>
        <p:nvSpPr>
          <p:cNvPr id="39" name="Rectangle 38">
            <a:extLst>
              <a:ext uri="{FF2B5EF4-FFF2-40B4-BE49-F238E27FC236}">
                <a16:creationId xmlns:a16="http://schemas.microsoft.com/office/drawing/2014/main" id="{EBBB3A04-200F-43C7-BDAB-53EF091DD247}"/>
              </a:ext>
            </a:extLst>
          </p:cNvPr>
          <p:cNvSpPr/>
          <p:nvPr/>
        </p:nvSpPr>
        <p:spPr>
          <a:xfrm>
            <a:off x="5202435" y="1196159"/>
            <a:ext cx="968968" cy="375103"/>
          </a:xfrm>
          <a:prstGeom prst="rect">
            <a:avLst/>
          </a:prstGeom>
        </p:spPr>
        <p:txBody>
          <a:bodyPr wrap="square" anchor="t">
            <a:spAutoFit/>
          </a:bodyPr>
          <a:lstStyle/>
          <a:p>
            <a:pPr algn="ctr">
              <a:lnSpc>
                <a:spcPct val="130000"/>
              </a:lnSpc>
            </a:pPr>
            <a:r>
              <a:rPr lang="pt-BR" sz="1500" b="1" dirty="0">
                <a:solidFill>
                  <a:srgbClr val="31456A"/>
                </a:solidFill>
                <a:latin typeface="Heebo" pitchFamily="2" charset="-79"/>
                <a:cs typeface="Heebo" pitchFamily="2" charset="-79"/>
              </a:rPr>
              <a:t>como</a:t>
            </a:r>
          </a:p>
        </p:txBody>
      </p:sp>
      <p:sp>
        <p:nvSpPr>
          <p:cNvPr id="40" name="Rectangle 39">
            <a:extLst>
              <a:ext uri="{FF2B5EF4-FFF2-40B4-BE49-F238E27FC236}">
                <a16:creationId xmlns:a16="http://schemas.microsoft.com/office/drawing/2014/main" id="{9B29404C-9E21-49ED-8300-1FA78FD1748F}"/>
              </a:ext>
            </a:extLst>
          </p:cNvPr>
          <p:cNvSpPr/>
          <p:nvPr/>
        </p:nvSpPr>
        <p:spPr>
          <a:xfrm>
            <a:off x="6337636" y="1196159"/>
            <a:ext cx="968968" cy="375103"/>
          </a:xfrm>
          <a:prstGeom prst="rect">
            <a:avLst/>
          </a:prstGeom>
        </p:spPr>
        <p:txBody>
          <a:bodyPr wrap="square" anchor="t">
            <a:spAutoFit/>
          </a:bodyPr>
          <a:lstStyle/>
          <a:p>
            <a:pPr algn="ctr">
              <a:lnSpc>
                <a:spcPct val="130000"/>
              </a:lnSpc>
            </a:pPr>
            <a:r>
              <a:rPr lang="pt-BR" sz="1500" b="1" dirty="0">
                <a:solidFill>
                  <a:srgbClr val="31456A"/>
                </a:solidFill>
                <a:latin typeface="Heebo" pitchFamily="2" charset="-79"/>
                <a:cs typeface="Heebo" pitchFamily="2" charset="-79"/>
              </a:rPr>
              <a:t>quem</a:t>
            </a:r>
          </a:p>
        </p:txBody>
      </p:sp>
      <p:sp>
        <p:nvSpPr>
          <p:cNvPr id="41" name="Rectangle 40">
            <a:extLst>
              <a:ext uri="{FF2B5EF4-FFF2-40B4-BE49-F238E27FC236}">
                <a16:creationId xmlns:a16="http://schemas.microsoft.com/office/drawing/2014/main" id="{86BB94FB-E5EB-46DB-9320-02D28A351462}"/>
              </a:ext>
            </a:extLst>
          </p:cNvPr>
          <p:cNvSpPr/>
          <p:nvPr/>
        </p:nvSpPr>
        <p:spPr>
          <a:xfrm>
            <a:off x="7441498" y="1245765"/>
            <a:ext cx="1068073" cy="323165"/>
          </a:xfrm>
          <a:prstGeom prst="rect">
            <a:avLst/>
          </a:prstGeom>
        </p:spPr>
        <p:txBody>
          <a:bodyPr wrap="square" anchor="t">
            <a:spAutoFit/>
          </a:bodyPr>
          <a:lstStyle/>
          <a:p>
            <a:pPr algn="ctr"/>
            <a:r>
              <a:rPr lang="pt-BR" sz="1500" b="1" dirty="0">
                <a:solidFill>
                  <a:srgbClr val="31456A"/>
                </a:solidFill>
                <a:latin typeface="Heebo" pitchFamily="2" charset="-79"/>
                <a:cs typeface="Heebo" pitchFamily="2" charset="-79"/>
              </a:rPr>
              <a:t>quanto</a:t>
            </a:r>
          </a:p>
        </p:txBody>
      </p:sp>
      <p:sp>
        <p:nvSpPr>
          <p:cNvPr id="4" name="Rectangle: Rounded Corners 6">
            <a:extLst>
              <a:ext uri="{FF2B5EF4-FFF2-40B4-BE49-F238E27FC236}">
                <a16:creationId xmlns:a16="http://schemas.microsoft.com/office/drawing/2014/main" id="{63E5C77E-D4DC-4C55-AF7F-1C3F55C490B7}"/>
              </a:ext>
            </a:extLst>
          </p:cNvPr>
          <p:cNvSpPr/>
          <p:nvPr/>
        </p:nvSpPr>
        <p:spPr>
          <a:xfrm>
            <a:off x="627231" y="1888173"/>
            <a:ext cx="1028290" cy="773070"/>
          </a:xfrm>
          <a:prstGeom prst="roundRect">
            <a:avLst>
              <a:gd name="adj" fmla="val 6662"/>
            </a:avLst>
          </a:prstGeom>
          <a:solidFill>
            <a:schemeClr val="accent2"/>
          </a:solidFill>
          <a:ln>
            <a:noFill/>
          </a:ln>
          <a:effectLst>
            <a:outerShdw blurRad="571500" dist="393700" dir="2700000" sx="96000" sy="96000" algn="br" rotWithShape="0">
              <a:schemeClr val="tx1">
                <a:lumMod val="95000"/>
                <a:lumOff val="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13" name="Rectangle: Rounded Corners 15">
            <a:extLst>
              <a:ext uri="{FF2B5EF4-FFF2-40B4-BE49-F238E27FC236}">
                <a16:creationId xmlns:a16="http://schemas.microsoft.com/office/drawing/2014/main" id="{0FE51B9B-6448-40A3-BA24-E700836C0A4E}"/>
              </a:ext>
            </a:extLst>
          </p:cNvPr>
          <p:cNvSpPr/>
          <p:nvPr/>
        </p:nvSpPr>
        <p:spPr>
          <a:xfrm>
            <a:off x="1762433" y="1888173"/>
            <a:ext cx="1028290" cy="773070"/>
          </a:xfrm>
          <a:prstGeom prst="roundRect">
            <a:avLst>
              <a:gd name="adj" fmla="val 6662"/>
            </a:avLst>
          </a:prstGeom>
          <a:solidFill>
            <a:schemeClr val="accent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000" dirty="0" err="1">
                <a:solidFill>
                  <a:schemeClr val="tx1">
                    <a:lumMod val="75000"/>
                    <a:lumOff val="25000"/>
                  </a:schemeClr>
                </a:solidFill>
                <a:latin typeface="Heebo" pitchFamily="2" charset="-79"/>
                <a:cs typeface="Heebo" pitchFamily="2" charset="-79"/>
              </a:rPr>
              <a:t>Lorem</a:t>
            </a:r>
            <a:r>
              <a:rPr lang="pt-BR" sz="1000" dirty="0">
                <a:solidFill>
                  <a:schemeClr val="tx1">
                    <a:lumMod val="75000"/>
                    <a:lumOff val="25000"/>
                  </a:schemeClr>
                </a:solidFill>
                <a:latin typeface="Heebo" pitchFamily="2" charset="-79"/>
                <a:cs typeface="Heebo" pitchFamily="2" charset="-79"/>
              </a:rPr>
              <a:t> ipsum </a:t>
            </a:r>
            <a:r>
              <a:rPr lang="pt-BR" sz="1000" dirty="0" err="1">
                <a:solidFill>
                  <a:schemeClr val="tx1">
                    <a:lumMod val="75000"/>
                    <a:lumOff val="25000"/>
                  </a:schemeClr>
                </a:solidFill>
                <a:latin typeface="Heebo" pitchFamily="2" charset="-79"/>
                <a:cs typeface="Heebo" pitchFamily="2" charset="-79"/>
              </a:rPr>
              <a:t>dolor</a:t>
            </a:r>
            <a:r>
              <a:rPr lang="pt-BR" sz="1000" dirty="0">
                <a:solidFill>
                  <a:schemeClr val="tx1">
                    <a:lumMod val="75000"/>
                    <a:lumOff val="25000"/>
                  </a:schemeClr>
                </a:solidFill>
                <a:latin typeface="Heebo" pitchFamily="2" charset="-79"/>
                <a:cs typeface="Heebo" pitchFamily="2" charset="-79"/>
              </a:rPr>
              <a:t> </a:t>
            </a:r>
            <a:r>
              <a:rPr lang="pt-BR" sz="1000" dirty="0" err="1">
                <a:solidFill>
                  <a:schemeClr val="tx1">
                    <a:lumMod val="75000"/>
                    <a:lumOff val="25000"/>
                  </a:schemeClr>
                </a:solidFill>
                <a:latin typeface="Heebo" pitchFamily="2" charset="-79"/>
                <a:cs typeface="Heebo" pitchFamily="2" charset="-79"/>
              </a:rPr>
              <a:t>sit</a:t>
            </a:r>
            <a:r>
              <a:rPr lang="pt-BR" sz="1000" dirty="0">
                <a:solidFill>
                  <a:schemeClr val="tx1">
                    <a:lumMod val="75000"/>
                    <a:lumOff val="25000"/>
                  </a:schemeClr>
                </a:solidFill>
                <a:latin typeface="Heebo" pitchFamily="2" charset="-79"/>
                <a:cs typeface="Heebo" pitchFamily="2" charset="-79"/>
              </a:rPr>
              <a:t> </a:t>
            </a:r>
            <a:r>
              <a:rPr lang="pt-BR" sz="1000" dirty="0" err="1">
                <a:solidFill>
                  <a:schemeClr val="tx1">
                    <a:lumMod val="75000"/>
                    <a:lumOff val="25000"/>
                  </a:schemeClr>
                </a:solidFill>
                <a:latin typeface="Heebo" pitchFamily="2" charset="-79"/>
                <a:cs typeface="Heebo" pitchFamily="2" charset="-79"/>
              </a:rPr>
              <a:t>amet</a:t>
            </a:r>
            <a:r>
              <a:rPr lang="pt-BR" sz="1000" dirty="0">
                <a:solidFill>
                  <a:schemeClr val="tx1">
                    <a:lumMod val="75000"/>
                    <a:lumOff val="25000"/>
                  </a:schemeClr>
                </a:solidFill>
                <a:latin typeface="Heebo" pitchFamily="2" charset="-79"/>
                <a:cs typeface="Heebo" pitchFamily="2" charset="-79"/>
              </a:rPr>
              <a:t>, </a:t>
            </a:r>
          </a:p>
        </p:txBody>
      </p:sp>
      <p:sp>
        <p:nvSpPr>
          <p:cNvPr id="14" name="Rectangle: Rounded Corners 16">
            <a:extLst>
              <a:ext uri="{FF2B5EF4-FFF2-40B4-BE49-F238E27FC236}">
                <a16:creationId xmlns:a16="http://schemas.microsoft.com/office/drawing/2014/main" id="{949EB526-773D-4004-AE8C-32CB80CF56DF}"/>
              </a:ext>
            </a:extLst>
          </p:cNvPr>
          <p:cNvSpPr/>
          <p:nvPr/>
        </p:nvSpPr>
        <p:spPr>
          <a:xfrm>
            <a:off x="2897634" y="1888173"/>
            <a:ext cx="1028290" cy="773070"/>
          </a:xfrm>
          <a:prstGeom prst="roundRect">
            <a:avLst>
              <a:gd name="adj" fmla="val 6662"/>
            </a:avLst>
          </a:prstGeom>
          <a:solidFill>
            <a:schemeClr val="accent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000" dirty="0" err="1">
                <a:solidFill>
                  <a:schemeClr val="tx1">
                    <a:lumMod val="75000"/>
                    <a:lumOff val="25000"/>
                  </a:schemeClr>
                </a:solidFill>
                <a:latin typeface="Heebo" pitchFamily="2" charset="-79"/>
                <a:cs typeface="Heebo" pitchFamily="2" charset="-79"/>
              </a:rPr>
              <a:t>Lorem</a:t>
            </a:r>
            <a:r>
              <a:rPr lang="pt-BR" sz="1000" dirty="0">
                <a:solidFill>
                  <a:schemeClr val="tx1">
                    <a:lumMod val="75000"/>
                    <a:lumOff val="25000"/>
                  </a:schemeClr>
                </a:solidFill>
                <a:latin typeface="Heebo" pitchFamily="2" charset="-79"/>
                <a:cs typeface="Heebo" pitchFamily="2" charset="-79"/>
              </a:rPr>
              <a:t> ipsum </a:t>
            </a:r>
            <a:r>
              <a:rPr lang="pt-BR" sz="1000" dirty="0" err="1">
                <a:solidFill>
                  <a:schemeClr val="tx1">
                    <a:lumMod val="75000"/>
                    <a:lumOff val="25000"/>
                  </a:schemeClr>
                </a:solidFill>
                <a:latin typeface="Heebo" pitchFamily="2" charset="-79"/>
                <a:cs typeface="Heebo" pitchFamily="2" charset="-79"/>
              </a:rPr>
              <a:t>dolor</a:t>
            </a:r>
            <a:r>
              <a:rPr lang="pt-BR" sz="1000" dirty="0">
                <a:solidFill>
                  <a:schemeClr val="tx1">
                    <a:lumMod val="75000"/>
                    <a:lumOff val="25000"/>
                  </a:schemeClr>
                </a:solidFill>
                <a:latin typeface="Heebo" pitchFamily="2" charset="-79"/>
                <a:cs typeface="Heebo" pitchFamily="2" charset="-79"/>
              </a:rPr>
              <a:t> </a:t>
            </a:r>
            <a:r>
              <a:rPr lang="pt-BR" sz="1000" dirty="0" err="1">
                <a:solidFill>
                  <a:schemeClr val="tx1">
                    <a:lumMod val="75000"/>
                    <a:lumOff val="25000"/>
                  </a:schemeClr>
                </a:solidFill>
                <a:latin typeface="Heebo" pitchFamily="2" charset="-79"/>
                <a:cs typeface="Heebo" pitchFamily="2" charset="-79"/>
              </a:rPr>
              <a:t>sit</a:t>
            </a:r>
            <a:r>
              <a:rPr lang="pt-BR" sz="1000" dirty="0">
                <a:solidFill>
                  <a:schemeClr val="tx1">
                    <a:lumMod val="75000"/>
                    <a:lumOff val="25000"/>
                  </a:schemeClr>
                </a:solidFill>
                <a:latin typeface="Heebo" pitchFamily="2" charset="-79"/>
                <a:cs typeface="Heebo" pitchFamily="2" charset="-79"/>
              </a:rPr>
              <a:t> </a:t>
            </a:r>
            <a:r>
              <a:rPr lang="pt-BR" sz="1000" dirty="0" err="1">
                <a:solidFill>
                  <a:schemeClr val="tx1">
                    <a:lumMod val="75000"/>
                    <a:lumOff val="25000"/>
                  </a:schemeClr>
                </a:solidFill>
                <a:latin typeface="Heebo" pitchFamily="2" charset="-79"/>
                <a:cs typeface="Heebo" pitchFamily="2" charset="-79"/>
              </a:rPr>
              <a:t>amet</a:t>
            </a:r>
            <a:r>
              <a:rPr lang="pt-BR" sz="1000" dirty="0">
                <a:solidFill>
                  <a:schemeClr val="tx1">
                    <a:lumMod val="75000"/>
                    <a:lumOff val="25000"/>
                  </a:schemeClr>
                </a:solidFill>
                <a:latin typeface="Heebo" pitchFamily="2" charset="-79"/>
                <a:cs typeface="Heebo" pitchFamily="2" charset="-79"/>
              </a:rPr>
              <a:t>, </a:t>
            </a:r>
          </a:p>
        </p:txBody>
      </p:sp>
      <p:sp>
        <p:nvSpPr>
          <p:cNvPr id="15" name="Rectangle: Rounded Corners 17">
            <a:extLst>
              <a:ext uri="{FF2B5EF4-FFF2-40B4-BE49-F238E27FC236}">
                <a16:creationId xmlns:a16="http://schemas.microsoft.com/office/drawing/2014/main" id="{8D579792-F5FD-4A75-A42C-69F167A9B93D}"/>
              </a:ext>
            </a:extLst>
          </p:cNvPr>
          <p:cNvSpPr/>
          <p:nvPr/>
        </p:nvSpPr>
        <p:spPr>
          <a:xfrm>
            <a:off x="4032836" y="1888173"/>
            <a:ext cx="1028290" cy="773070"/>
          </a:xfrm>
          <a:prstGeom prst="roundRect">
            <a:avLst>
              <a:gd name="adj" fmla="val 6662"/>
            </a:avLst>
          </a:prstGeom>
          <a:solidFill>
            <a:schemeClr val="accent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000" dirty="0" err="1">
                <a:solidFill>
                  <a:schemeClr val="tx1">
                    <a:lumMod val="75000"/>
                    <a:lumOff val="25000"/>
                  </a:schemeClr>
                </a:solidFill>
                <a:latin typeface="Heebo" pitchFamily="2" charset="-79"/>
                <a:cs typeface="Heebo" pitchFamily="2" charset="-79"/>
              </a:rPr>
              <a:t>Lorem</a:t>
            </a:r>
            <a:r>
              <a:rPr lang="pt-BR" sz="1000" dirty="0">
                <a:solidFill>
                  <a:schemeClr val="tx1">
                    <a:lumMod val="75000"/>
                    <a:lumOff val="25000"/>
                  </a:schemeClr>
                </a:solidFill>
                <a:latin typeface="Heebo" pitchFamily="2" charset="-79"/>
                <a:cs typeface="Heebo" pitchFamily="2" charset="-79"/>
              </a:rPr>
              <a:t> ipsum </a:t>
            </a:r>
            <a:r>
              <a:rPr lang="pt-BR" sz="1000" dirty="0" err="1">
                <a:solidFill>
                  <a:schemeClr val="tx1">
                    <a:lumMod val="75000"/>
                    <a:lumOff val="25000"/>
                  </a:schemeClr>
                </a:solidFill>
                <a:latin typeface="Heebo" pitchFamily="2" charset="-79"/>
                <a:cs typeface="Heebo" pitchFamily="2" charset="-79"/>
              </a:rPr>
              <a:t>dolor</a:t>
            </a:r>
            <a:r>
              <a:rPr lang="pt-BR" sz="1000" dirty="0">
                <a:solidFill>
                  <a:schemeClr val="tx1">
                    <a:lumMod val="75000"/>
                    <a:lumOff val="25000"/>
                  </a:schemeClr>
                </a:solidFill>
                <a:latin typeface="Heebo" pitchFamily="2" charset="-79"/>
                <a:cs typeface="Heebo" pitchFamily="2" charset="-79"/>
              </a:rPr>
              <a:t> </a:t>
            </a:r>
            <a:r>
              <a:rPr lang="pt-BR" sz="1000" dirty="0" err="1">
                <a:solidFill>
                  <a:schemeClr val="tx1">
                    <a:lumMod val="75000"/>
                    <a:lumOff val="25000"/>
                  </a:schemeClr>
                </a:solidFill>
                <a:latin typeface="Heebo" pitchFamily="2" charset="-79"/>
                <a:cs typeface="Heebo" pitchFamily="2" charset="-79"/>
              </a:rPr>
              <a:t>sit</a:t>
            </a:r>
            <a:r>
              <a:rPr lang="pt-BR" sz="1000" dirty="0">
                <a:solidFill>
                  <a:schemeClr val="tx1">
                    <a:lumMod val="75000"/>
                    <a:lumOff val="25000"/>
                  </a:schemeClr>
                </a:solidFill>
                <a:latin typeface="Heebo" pitchFamily="2" charset="-79"/>
                <a:cs typeface="Heebo" pitchFamily="2" charset="-79"/>
              </a:rPr>
              <a:t> </a:t>
            </a:r>
            <a:r>
              <a:rPr lang="pt-BR" sz="1000" dirty="0" err="1">
                <a:solidFill>
                  <a:schemeClr val="tx1">
                    <a:lumMod val="75000"/>
                    <a:lumOff val="25000"/>
                  </a:schemeClr>
                </a:solidFill>
                <a:latin typeface="Heebo" pitchFamily="2" charset="-79"/>
                <a:cs typeface="Heebo" pitchFamily="2" charset="-79"/>
              </a:rPr>
              <a:t>amet</a:t>
            </a:r>
            <a:r>
              <a:rPr lang="pt-BR" sz="1000" dirty="0">
                <a:solidFill>
                  <a:schemeClr val="tx1">
                    <a:lumMod val="75000"/>
                    <a:lumOff val="25000"/>
                  </a:schemeClr>
                </a:solidFill>
                <a:latin typeface="Heebo" pitchFamily="2" charset="-79"/>
                <a:cs typeface="Heebo" pitchFamily="2" charset="-79"/>
              </a:rPr>
              <a:t>, </a:t>
            </a:r>
          </a:p>
        </p:txBody>
      </p:sp>
      <p:sp>
        <p:nvSpPr>
          <p:cNvPr id="16" name="Rectangle: Rounded Corners 18">
            <a:extLst>
              <a:ext uri="{FF2B5EF4-FFF2-40B4-BE49-F238E27FC236}">
                <a16:creationId xmlns:a16="http://schemas.microsoft.com/office/drawing/2014/main" id="{D15819C2-D8E0-4EC5-B633-87816EED5240}"/>
              </a:ext>
            </a:extLst>
          </p:cNvPr>
          <p:cNvSpPr/>
          <p:nvPr/>
        </p:nvSpPr>
        <p:spPr>
          <a:xfrm>
            <a:off x="5168037" y="1888173"/>
            <a:ext cx="1028290" cy="773070"/>
          </a:xfrm>
          <a:prstGeom prst="roundRect">
            <a:avLst>
              <a:gd name="adj" fmla="val 6662"/>
            </a:avLst>
          </a:prstGeom>
          <a:solidFill>
            <a:schemeClr val="accent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000" dirty="0" err="1">
                <a:solidFill>
                  <a:schemeClr val="tx1">
                    <a:lumMod val="75000"/>
                    <a:lumOff val="25000"/>
                  </a:schemeClr>
                </a:solidFill>
                <a:latin typeface="Heebo" pitchFamily="2" charset="-79"/>
                <a:cs typeface="Heebo" pitchFamily="2" charset="-79"/>
              </a:rPr>
              <a:t>Lorem</a:t>
            </a:r>
            <a:r>
              <a:rPr lang="pt-BR" sz="1000" dirty="0">
                <a:solidFill>
                  <a:schemeClr val="tx1">
                    <a:lumMod val="75000"/>
                    <a:lumOff val="25000"/>
                  </a:schemeClr>
                </a:solidFill>
                <a:latin typeface="Heebo" pitchFamily="2" charset="-79"/>
                <a:cs typeface="Heebo" pitchFamily="2" charset="-79"/>
              </a:rPr>
              <a:t> ipsum </a:t>
            </a:r>
            <a:r>
              <a:rPr lang="pt-BR" sz="1000" dirty="0" err="1">
                <a:solidFill>
                  <a:schemeClr val="tx1">
                    <a:lumMod val="75000"/>
                    <a:lumOff val="25000"/>
                  </a:schemeClr>
                </a:solidFill>
                <a:latin typeface="Heebo" pitchFamily="2" charset="-79"/>
                <a:cs typeface="Heebo" pitchFamily="2" charset="-79"/>
              </a:rPr>
              <a:t>dolor</a:t>
            </a:r>
            <a:r>
              <a:rPr lang="pt-BR" sz="1000" dirty="0">
                <a:solidFill>
                  <a:schemeClr val="tx1">
                    <a:lumMod val="75000"/>
                    <a:lumOff val="25000"/>
                  </a:schemeClr>
                </a:solidFill>
                <a:latin typeface="Heebo" pitchFamily="2" charset="-79"/>
                <a:cs typeface="Heebo" pitchFamily="2" charset="-79"/>
              </a:rPr>
              <a:t> </a:t>
            </a:r>
            <a:r>
              <a:rPr lang="pt-BR" sz="1000" dirty="0" err="1">
                <a:solidFill>
                  <a:schemeClr val="tx1">
                    <a:lumMod val="75000"/>
                    <a:lumOff val="25000"/>
                  </a:schemeClr>
                </a:solidFill>
                <a:latin typeface="Heebo" pitchFamily="2" charset="-79"/>
                <a:cs typeface="Heebo" pitchFamily="2" charset="-79"/>
              </a:rPr>
              <a:t>sit</a:t>
            </a:r>
            <a:r>
              <a:rPr lang="pt-BR" sz="1000" dirty="0">
                <a:solidFill>
                  <a:schemeClr val="tx1">
                    <a:lumMod val="75000"/>
                    <a:lumOff val="25000"/>
                  </a:schemeClr>
                </a:solidFill>
                <a:latin typeface="Heebo" pitchFamily="2" charset="-79"/>
                <a:cs typeface="Heebo" pitchFamily="2" charset="-79"/>
              </a:rPr>
              <a:t> </a:t>
            </a:r>
            <a:r>
              <a:rPr lang="pt-BR" sz="1000" dirty="0" err="1">
                <a:solidFill>
                  <a:schemeClr val="tx1">
                    <a:lumMod val="75000"/>
                    <a:lumOff val="25000"/>
                  </a:schemeClr>
                </a:solidFill>
                <a:latin typeface="Heebo" pitchFamily="2" charset="-79"/>
                <a:cs typeface="Heebo" pitchFamily="2" charset="-79"/>
              </a:rPr>
              <a:t>amet</a:t>
            </a:r>
            <a:r>
              <a:rPr lang="pt-BR" sz="1000" dirty="0">
                <a:solidFill>
                  <a:schemeClr val="tx1">
                    <a:lumMod val="75000"/>
                    <a:lumOff val="25000"/>
                  </a:schemeClr>
                </a:solidFill>
                <a:latin typeface="Heebo" pitchFamily="2" charset="-79"/>
                <a:cs typeface="Heebo" pitchFamily="2" charset="-79"/>
              </a:rPr>
              <a:t>, </a:t>
            </a:r>
          </a:p>
        </p:txBody>
      </p:sp>
      <p:sp>
        <p:nvSpPr>
          <p:cNvPr id="17" name="Rectangle: Rounded Corners 19">
            <a:extLst>
              <a:ext uri="{FF2B5EF4-FFF2-40B4-BE49-F238E27FC236}">
                <a16:creationId xmlns:a16="http://schemas.microsoft.com/office/drawing/2014/main" id="{36446EB7-788C-484E-ABA3-A059F126C0D3}"/>
              </a:ext>
            </a:extLst>
          </p:cNvPr>
          <p:cNvSpPr/>
          <p:nvPr/>
        </p:nvSpPr>
        <p:spPr>
          <a:xfrm>
            <a:off x="6303239" y="1888173"/>
            <a:ext cx="1028290" cy="773070"/>
          </a:xfrm>
          <a:prstGeom prst="roundRect">
            <a:avLst>
              <a:gd name="adj" fmla="val 6662"/>
            </a:avLst>
          </a:prstGeom>
          <a:solidFill>
            <a:schemeClr val="accent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000" dirty="0" err="1">
                <a:solidFill>
                  <a:schemeClr val="tx1">
                    <a:lumMod val="75000"/>
                    <a:lumOff val="25000"/>
                  </a:schemeClr>
                </a:solidFill>
                <a:latin typeface="Heebo" pitchFamily="2" charset="-79"/>
                <a:cs typeface="Heebo" pitchFamily="2" charset="-79"/>
              </a:rPr>
              <a:t>Lorem</a:t>
            </a:r>
            <a:r>
              <a:rPr lang="pt-BR" sz="1000" dirty="0">
                <a:solidFill>
                  <a:schemeClr val="tx1">
                    <a:lumMod val="75000"/>
                    <a:lumOff val="25000"/>
                  </a:schemeClr>
                </a:solidFill>
                <a:latin typeface="Heebo" pitchFamily="2" charset="-79"/>
                <a:cs typeface="Heebo" pitchFamily="2" charset="-79"/>
              </a:rPr>
              <a:t> ipsum </a:t>
            </a:r>
            <a:r>
              <a:rPr lang="pt-BR" sz="1000" dirty="0" err="1">
                <a:solidFill>
                  <a:schemeClr val="tx1">
                    <a:lumMod val="75000"/>
                    <a:lumOff val="25000"/>
                  </a:schemeClr>
                </a:solidFill>
                <a:latin typeface="Heebo" pitchFamily="2" charset="-79"/>
                <a:cs typeface="Heebo" pitchFamily="2" charset="-79"/>
              </a:rPr>
              <a:t>dolor</a:t>
            </a:r>
            <a:r>
              <a:rPr lang="pt-BR" sz="1000" dirty="0">
                <a:solidFill>
                  <a:schemeClr val="tx1">
                    <a:lumMod val="75000"/>
                    <a:lumOff val="25000"/>
                  </a:schemeClr>
                </a:solidFill>
                <a:latin typeface="Heebo" pitchFamily="2" charset="-79"/>
                <a:cs typeface="Heebo" pitchFamily="2" charset="-79"/>
              </a:rPr>
              <a:t> </a:t>
            </a:r>
            <a:r>
              <a:rPr lang="pt-BR" sz="1000" dirty="0" err="1">
                <a:solidFill>
                  <a:schemeClr val="tx1">
                    <a:lumMod val="75000"/>
                    <a:lumOff val="25000"/>
                  </a:schemeClr>
                </a:solidFill>
                <a:latin typeface="Heebo" pitchFamily="2" charset="-79"/>
                <a:cs typeface="Heebo" pitchFamily="2" charset="-79"/>
              </a:rPr>
              <a:t>sit</a:t>
            </a:r>
            <a:r>
              <a:rPr lang="pt-BR" sz="1000" dirty="0">
                <a:solidFill>
                  <a:schemeClr val="tx1">
                    <a:lumMod val="75000"/>
                    <a:lumOff val="25000"/>
                  </a:schemeClr>
                </a:solidFill>
                <a:latin typeface="Heebo" pitchFamily="2" charset="-79"/>
                <a:cs typeface="Heebo" pitchFamily="2" charset="-79"/>
              </a:rPr>
              <a:t> </a:t>
            </a:r>
            <a:r>
              <a:rPr lang="pt-BR" sz="1000" dirty="0" err="1">
                <a:solidFill>
                  <a:schemeClr val="tx1">
                    <a:lumMod val="75000"/>
                    <a:lumOff val="25000"/>
                  </a:schemeClr>
                </a:solidFill>
                <a:latin typeface="Heebo" pitchFamily="2" charset="-79"/>
                <a:cs typeface="Heebo" pitchFamily="2" charset="-79"/>
              </a:rPr>
              <a:t>amet</a:t>
            </a:r>
            <a:r>
              <a:rPr lang="pt-BR" sz="1000" dirty="0">
                <a:solidFill>
                  <a:schemeClr val="tx1">
                    <a:lumMod val="75000"/>
                    <a:lumOff val="25000"/>
                  </a:schemeClr>
                </a:solidFill>
                <a:latin typeface="Heebo" pitchFamily="2" charset="-79"/>
                <a:cs typeface="Heebo" pitchFamily="2" charset="-79"/>
              </a:rPr>
              <a:t>, </a:t>
            </a:r>
          </a:p>
        </p:txBody>
      </p:sp>
      <p:sp>
        <p:nvSpPr>
          <p:cNvPr id="18" name="Rectangle: Rounded Corners 20">
            <a:extLst>
              <a:ext uri="{FF2B5EF4-FFF2-40B4-BE49-F238E27FC236}">
                <a16:creationId xmlns:a16="http://schemas.microsoft.com/office/drawing/2014/main" id="{47487705-0F48-4657-A723-BC6C25C74FC8}"/>
              </a:ext>
            </a:extLst>
          </p:cNvPr>
          <p:cNvSpPr/>
          <p:nvPr/>
        </p:nvSpPr>
        <p:spPr>
          <a:xfrm>
            <a:off x="7438440" y="1888173"/>
            <a:ext cx="1028290" cy="773070"/>
          </a:xfrm>
          <a:prstGeom prst="roundRect">
            <a:avLst>
              <a:gd name="adj" fmla="val 6662"/>
            </a:avLst>
          </a:prstGeom>
          <a:solidFill>
            <a:schemeClr val="accent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000" dirty="0" err="1">
                <a:solidFill>
                  <a:schemeClr val="tx1">
                    <a:lumMod val="75000"/>
                    <a:lumOff val="25000"/>
                  </a:schemeClr>
                </a:solidFill>
                <a:latin typeface="Heebo" pitchFamily="2" charset="-79"/>
                <a:cs typeface="Heebo" pitchFamily="2" charset="-79"/>
              </a:rPr>
              <a:t>Lorem</a:t>
            </a:r>
            <a:r>
              <a:rPr lang="pt-BR" sz="1000" dirty="0">
                <a:solidFill>
                  <a:schemeClr val="tx1">
                    <a:lumMod val="75000"/>
                    <a:lumOff val="25000"/>
                  </a:schemeClr>
                </a:solidFill>
                <a:latin typeface="Heebo" pitchFamily="2" charset="-79"/>
                <a:cs typeface="Heebo" pitchFamily="2" charset="-79"/>
              </a:rPr>
              <a:t> ipsum </a:t>
            </a:r>
            <a:r>
              <a:rPr lang="pt-BR" sz="1000" dirty="0" err="1">
                <a:solidFill>
                  <a:schemeClr val="tx1">
                    <a:lumMod val="75000"/>
                    <a:lumOff val="25000"/>
                  </a:schemeClr>
                </a:solidFill>
                <a:latin typeface="Heebo" pitchFamily="2" charset="-79"/>
                <a:cs typeface="Heebo" pitchFamily="2" charset="-79"/>
              </a:rPr>
              <a:t>dolor</a:t>
            </a:r>
            <a:r>
              <a:rPr lang="pt-BR" sz="1000" dirty="0">
                <a:solidFill>
                  <a:schemeClr val="tx1">
                    <a:lumMod val="75000"/>
                    <a:lumOff val="25000"/>
                  </a:schemeClr>
                </a:solidFill>
                <a:latin typeface="Heebo" pitchFamily="2" charset="-79"/>
                <a:cs typeface="Heebo" pitchFamily="2" charset="-79"/>
              </a:rPr>
              <a:t> </a:t>
            </a:r>
            <a:r>
              <a:rPr lang="pt-BR" sz="1000" dirty="0" err="1">
                <a:solidFill>
                  <a:schemeClr val="tx1">
                    <a:lumMod val="75000"/>
                    <a:lumOff val="25000"/>
                  </a:schemeClr>
                </a:solidFill>
                <a:latin typeface="Heebo" pitchFamily="2" charset="-79"/>
                <a:cs typeface="Heebo" pitchFamily="2" charset="-79"/>
              </a:rPr>
              <a:t>sit</a:t>
            </a:r>
            <a:r>
              <a:rPr lang="pt-BR" sz="1000" dirty="0">
                <a:solidFill>
                  <a:schemeClr val="tx1">
                    <a:lumMod val="75000"/>
                    <a:lumOff val="25000"/>
                  </a:schemeClr>
                </a:solidFill>
                <a:latin typeface="Heebo" pitchFamily="2" charset="-79"/>
                <a:cs typeface="Heebo" pitchFamily="2" charset="-79"/>
              </a:rPr>
              <a:t> </a:t>
            </a:r>
            <a:r>
              <a:rPr lang="pt-BR" sz="1000" dirty="0" err="1">
                <a:solidFill>
                  <a:schemeClr val="tx1">
                    <a:lumMod val="75000"/>
                    <a:lumOff val="25000"/>
                  </a:schemeClr>
                </a:solidFill>
                <a:latin typeface="Heebo" pitchFamily="2" charset="-79"/>
                <a:cs typeface="Heebo" pitchFamily="2" charset="-79"/>
              </a:rPr>
              <a:t>amet</a:t>
            </a:r>
            <a:r>
              <a:rPr lang="pt-BR" sz="1000" dirty="0">
                <a:solidFill>
                  <a:schemeClr val="tx1">
                    <a:lumMod val="75000"/>
                    <a:lumOff val="25000"/>
                  </a:schemeClr>
                </a:solidFill>
                <a:latin typeface="Heebo" pitchFamily="2" charset="-79"/>
                <a:cs typeface="Heebo" pitchFamily="2" charset="-79"/>
              </a:rPr>
              <a:t>, </a:t>
            </a:r>
          </a:p>
        </p:txBody>
      </p:sp>
      <p:sp>
        <p:nvSpPr>
          <p:cNvPr id="33" name="Rectangle 32">
            <a:extLst>
              <a:ext uri="{FF2B5EF4-FFF2-40B4-BE49-F238E27FC236}">
                <a16:creationId xmlns:a16="http://schemas.microsoft.com/office/drawing/2014/main" id="{B49DE01B-CF61-4338-A13B-4B656541E108}"/>
              </a:ext>
            </a:extLst>
          </p:cNvPr>
          <p:cNvSpPr/>
          <p:nvPr/>
        </p:nvSpPr>
        <p:spPr>
          <a:xfrm>
            <a:off x="718420" y="2115987"/>
            <a:ext cx="845912" cy="346826"/>
          </a:xfrm>
          <a:prstGeom prst="rect">
            <a:avLst/>
          </a:prstGeom>
        </p:spPr>
        <p:txBody>
          <a:bodyPr wrap="square" anchor="t">
            <a:spAutoFit/>
          </a:bodyPr>
          <a:lstStyle/>
          <a:p>
            <a:pPr algn="ctr">
              <a:lnSpc>
                <a:spcPct val="130000"/>
              </a:lnSpc>
            </a:pPr>
            <a:r>
              <a:rPr lang="pt-BR" sz="1350" b="1" dirty="0">
                <a:solidFill>
                  <a:schemeClr val="bg1"/>
                </a:solidFill>
                <a:latin typeface="Heebo" pitchFamily="2" charset="-79"/>
                <a:cs typeface="Heebo" pitchFamily="2" charset="-79"/>
              </a:rPr>
              <a:t>preço</a:t>
            </a:r>
          </a:p>
        </p:txBody>
      </p:sp>
      <p:sp>
        <p:nvSpPr>
          <p:cNvPr id="5" name="Rectangle: Rounded Corners 7">
            <a:extLst>
              <a:ext uri="{FF2B5EF4-FFF2-40B4-BE49-F238E27FC236}">
                <a16:creationId xmlns:a16="http://schemas.microsoft.com/office/drawing/2014/main" id="{781DA067-C57F-4754-9210-9FA053EFDC70}"/>
              </a:ext>
            </a:extLst>
          </p:cNvPr>
          <p:cNvSpPr/>
          <p:nvPr/>
        </p:nvSpPr>
        <p:spPr>
          <a:xfrm>
            <a:off x="627231" y="2782056"/>
            <a:ext cx="1028290" cy="773070"/>
          </a:xfrm>
          <a:prstGeom prst="roundRect">
            <a:avLst>
              <a:gd name="adj" fmla="val 6662"/>
            </a:avLst>
          </a:prstGeom>
          <a:solidFill>
            <a:schemeClr val="accent3"/>
          </a:solidFill>
          <a:ln>
            <a:noFill/>
          </a:ln>
          <a:effectLst>
            <a:outerShdw blurRad="571500" dist="393700" dir="2700000" sx="96000" sy="96000" algn="br" rotWithShape="0">
              <a:schemeClr val="tx1">
                <a:lumMod val="95000"/>
                <a:lumOff val="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19" name="Rectangle: Rounded Corners 21">
            <a:extLst>
              <a:ext uri="{FF2B5EF4-FFF2-40B4-BE49-F238E27FC236}">
                <a16:creationId xmlns:a16="http://schemas.microsoft.com/office/drawing/2014/main" id="{B41C61FD-AD8C-4A88-BE81-8E4F72313D9D}"/>
              </a:ext>
            </a:extLst>
          </p:cNvPr>
          <p:cNvSpPr/>
          <p:nvPr/>
        </p:nvSpPr>
        <p:spPr>
          <a:xfrm>
            <a:off x="1762433" y="2782056"/>
            <a:ext cx="1028290" cy="773070"/>
          </a:xfrm>
          <a:prstGeom prst="roundRect">
            <a:avLst>
              <a:gd name="adj" fmla="val 6662"/>
            </a:avLst>
          </a:prstGeom>
          <a:solidFill>
            <a:schemeClr val="accent3">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000" dirty="0" err="1">
                <a:solidFill>
                  <a:schemeClr val="tx1">
                    <a:lumMod val="75000"/>
                    <a:lumOff val="25000"/>
                  </a:schemeClr>
                </a:solidFill>
                <a:latin typeface="Heebo" pitchFamily="2" charset="-79"/>
                <a:cs typeface="Heebo" pitchFamily="2" charset="-79"/>
              </a:rPr>
              <a:t>Lorem</a:t>
            </a:r>
            <a:r>
              <a:rPr lang="pt-BR" sz="1000" dirty="0">
                <a:solidFill>
                  <a:schemeClr val="tx1">
                    <a:lumMod val="75000"/>
                    <a:lumOff val="25000"/>
                  </a:schemeClr>
                </a:solidFill>
                <a:latin typeface="Heebo" pitchFamily="2" charset="-79"/>
                <a:cs typeface="Heebo" pitchFamily="2" charset="-79"/>
              </a:rPr>
              <a:t> ipsum </a:t>
            </a:r>
            <a:r>
              <a:rPr lang="pt-BR" sz="1000" dirty="0" err="1">
                <a:solidFill>
                  <a:schemeClr val="tx1">
                    <a:lumMod val="75000"/>
                    <a:lumOff val="25000"/>
                  </a:schemeClr>
                </a:solidFill>
                <a:latin typeface="Heebo" pitchFamily="2" charset="-79"/>
                <a:cs typeface="Heebo" pitchFamily="2" charset="-79"/>
              </a:rPr>
              <a:t>dolor</a:t>
            </a:r>
            <a:r>
              <a:rPr lang="pt-BR" sz="1000" dirty="0">
                <a:solidFill>
                  <a:schemeClr val="tx1">
                    <a:lumMod val="75000"/>
                    <a:lumOff val="25000"/>
                  </a:schemeClr>
                </a:solidFill>
                <a:latin typeface="Heebo" pitchFamily="2" charset="-79"/>
                <a:cs typeface="Heebo" pitchFamily="2" charset="-79"/>
              </a:rPr>
              <a:t> </a:t>
            </a:r>
            <a:r>
              <a:rPr lang="pt-BR" sz="1000" dirty="0" err="1">
                <a:solidFill>
                  <a:schemeClr val="tx1">
                    <a:lumMod val="75000"/>
                    <a:lumOff val="25000"/>
                  </a:schemeClr>
                </a:solidFill>
                <a:latin typeface="Heebo" pitchFamily="2" charset="-79"/>
                <a:cs typeface="Heebo" pitchFamily="2" charset="-79"/>
              </a:rPr>
              <a:t>sit</a:t>
            </a:r>
            <a:r>
              <a:rPr lang="pt-BR" sz="1000" dirty="0">
                <a:solidFill>
                  <a:schemeClr val="tx1">
                    <a:lumMod val="75000"/>
                    <a:lumOff val="25000"/>
                  </a:schemeClr>
                </a:solidFill>
                <a:latin typeface="Heebo" pitchFamily="2" charset="-79"/>
                <a:cs typeface="Heebo" pitchFamily="2" charset="-79"/>
              </a:rPr>
              <a:t> </a:t>
            </a:r>
            <a:r>
              <a:rPr lang="pt-BR" sz="1000" dirty="0" err="1">
                <a:solidFill>
                  <a:schemeClr val="tx1">
                    <a:lumMod val="75000"/>
                    <a:lumOff val="25000"/>
                  </a:schemeClr>
                </a:solidFill>
                <a:latin typeface="Heebo" pitchFamily="2" charset="-79"/>
                <a:cs typeface="Heebo" pitchFamily="2" charset="-79"/>
              </a:rPr>
              <a:t>amet</a:t>
            </a:r>
            <a:r>
              <a:rPr lang="pt-BR" sz="1000" dirty="0">
                <a:solidFill>
                  <a:schemeClr val="tx1">
                    <a:lumMod val="75000"/>
                    <a:lumOff val="25000"/>
                  </a:schemeClr>
                </a:solidFill>
                <a:latin typeface="Heebo" pitchFamily="2" charset="-79"/>
                <a:cs typeface="Heebo" pitchFamily="2" charset="-79"/>
              </a:rPr>
              <a:t>, </a:t>
            </a:r>
          </a:p>
        </p:txBody>
      </p:sp>
      <p:sp>
        <p:nvSpPr>
          <p:cNvPr id="20" name="Rectangle: Rounded Corners 22">
            <a:extLst>
              <a:ext uri="{FF2B5EF4-FFF2-40B4-BE49-F238E27FC236}">
                <a16:creationId xmlns:a16="http://schemas.microsoft.com/office/drawing/2014/main" id="{4F25E3A4-D5C4-40B6-ADF4-7F2748219619}"/>
              </a:ext>
            </a:extLst>
          </p:cNvPr>
          <p:cNvSpPr/>
          <p:nvPr/>
        </p:nvSpPr>
        <p:spPr>
          <a:xfrm>
            <a:off x="2897634" y="2782056"/>
            <a:ext cx="1028290" cy="773070"/>
          </a:xfrm>
          <a:prstGeom prst="roundRect">
            <a:avLst>
              <a:gd name="adj" fmla="val 6662"/>
            </a:avLst>
          </a:prstGeom>
          <a:solidFill>
            <a:schemeClr val="accent3">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000" dirty="0" err="1">
                <a:solidFill>
                  <a:schemeClr val="tx1">
                    <a:lumMod val="75000"/>
                    <a:lumOff val="25000"/>
                  </a:schemeClr>
                </a:solidFill>
                <a:latin typeface="Heebo" pitchFamily="2" charset="-79"/>
                <a:cs typeface="Heebo" pitchFamily="2" charset="-79"/>
              </a:rPr>
              <a:t>Lorem</a:t>
            </a:r>
            <a:r>
              <a:rPr lang="pt-BR" sz="1000" dirty="0">
                <a:solidFill>
                  <a:schemeClr val="tx1">
                    <a:lumMod val="75000"/>
                    <a:lumOff val="25000"/>
                  </a:schemeClr>
                </a:solidFill>
                <a:latin typeface="Heebo" pitchFamily="2" charset="-79"/>
                <a:cs typeface="Heebo" pitchFamily="2" charset="-79"/>
              </a:rPr>
              <a:t> ipsum </a:t>
            </a:r>
            <a:r>
              <a:rPr lang="pt-BR" sz="1000" dirty="0" err="1">
                <a:solidFill>
                  <a:schemeClr val="tx1">
                    <a:lumMod val="75000"/>
                    <a:lumOff val="25000"/>
                  </a:schemeClr>
                </a:solidFill>
                <a:latin typeface="Heebo" pitchFamily="2" charset="-79"/>
                <a:cs typeface="Heebo" pitchFamily="2" charset="-79"/>
              </a:rPr>
              <a:t>dolor</a:t>
            </a:r>
            <a:r>
              <a:rPr lang="pt-BR" sz="1000" dirty="0">
                <a:solidFill>
                  <a:schemeClr val="tx1">
                    <a:lumMod val="75000"/>
                    <a:lumOff val="25000"/>
                  </a:schemeClr>
                </a:solidFill>
                <a:latin typeface="Heebo" pitchFamily="2" charset="-79"/>
                <a:cs typeface="Heebo" pitchFamily="2" charset="-79"/>
              </a:rPr>
              <a:t> </a:t>
            </a:r>
            <a:r>
              <a:rPr lang="pt-BR" sz="1000" dirty="0" err="1">
                <a:solidFill>
                  <a:schemeClr val="tx1">
                    <a:lumMod val="75000"/>
                    <a:lumOff val="25000"/>
                  </a:schemeClr>
                </a:solidFill>
                <a:latin typeface="Heebo" pitchFamily="2" charset="-79"/>
                <a:cs typeface="Heebo" pitchFamily="2" charset="-79"/>
              </a:rPr>
              <a:t>sit</a:t>
            </a:r>
            <a:r>
              <a:rPr lang="pt-BR" sz="1000" dirty="0">
                <a:solidFill>
                  <a:schemeClr val="tx1">
                    <a:lumMod val="75000"/>
                    <a:lumOff val="25000"/>
                  </a:schemeClr>
                </a:solidFill>
                <a:latin typeface="Heebo" pitchFamily="2" charset="-79"/>
                <a:cs typeface="Heebo" pitchFamily="2" charset="-79"/>
              </a:rPr>
              <a:t> </a:t>
            </a:r>
            <a:r>
              <a:rPr lang="pt-BR" sz="1000" dirty="0" err="1">
                <a:solidFill>
                  <a:schemeClr val="tx1">
                    <a:lumMod val="75000"/>
                    <a:lumOff val="25000"/>
                  </a:schemeClr>
                </a:solidFill>
                <a:latin typeface="Heebo" pitchFamily="2" charset="-79"/>
                <a:cs typeface="Heebo" pitchFamily="2" charset="-79"/>
              </a:rPr>
              <a:t>amet</a:t>
            </a:r>
            <a:r>
              <a:rPr lang="pt-BR" sz="1000" dirty="0">
                <a:solidFill>
                  <a:schemeClr val="tx1">
                    <a:lumMod val="75000"/>
                    <a:lumOff val="25000"/>
                  </a:schemeClr>
                </a:solidFill>
                <a:latin typeface="Heebo" pitchFamily="2" charset="-79"/>
                <a:cs typeface="Heebo" pitchFamily="2" charset="-79"/>
              </a:rPr>
              <a:t>, </a:t>
            </a:r>
          </a:p>
        </p:txBody>
      </p:sp>
      <p:sp>
        <p:nvSpPr>
          <p:cNvPr id="21" name="Rectangle: Rounded Corners 23">
            <a:extLst>
              <a:ext uri="{FF2B5EF4-FFF2-40B4-BE49-F238E27FC236}">
                <a16:creationId xmlns:a16="http://schemas.microsoft.com/office/drawing/2014/main" id="{2B31DCD2-A309-4149-99A6-ED9F167A309B}"/>
              </a:ext>
            </a:extLst>
          </p:cNvPr>
          <p:cNvSpPr/>
          <p:nvPr/>
        </p:nvSpPr>
        <p:spPr>
          <a:xfrm>
            <a:off x="4032836" y="2782056"/>
            <a:ext cx="1028290" cy="773070"/>
          </a:xfrm>
          <a:prstGeom prst="roundRect">
            <a:avLst>
              <a:gd name="adj" fmla="val 6662"/>
            </a:avLst>
          </a:prstGeom>
          <a:solidFill>
            <a:schemeClr val="accent3">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000" dirty="0" err="1">
                <a:solidFill>
                  <a:schemeClr val="tx1">
                    <a:lumMod val="75000"/>
                    <a:lumOff val="25000"/>
                  </a:schemeClr>
                </a:solidFill>
                <a:latin typeface="Heebo" pitchFamily="2" charset="-79"/>
                <a:cs typeface="Heebo" pitchFamily="2" charset="-79"/>
              </a:rPr>
              <a:t>Lorem</a:t>
            </a:r>
            <a:r>
              <a:rPr lang="pt-BR" sz="1000" dirty="0">
                <a:solidFill>
                  <a:schemeClr val="tx1">
                    <a:lumMod val="75000"/>
                    <a:lumOff val="25000"/>
                  </a:schemeClr>
                </a:solidFill>
                <a:latin typeface="Heebo" pitchFamily="2" charset="-79"/>
                <a:cs typeface="Heebo" pitchFamily="2" charset="-79"/>
              </a:rPr>
              <a:t> ipsum </a:t>
            </a:r>
            <a:r>
              <a:rPr lang="pt-BR" sz="1000" dirty="0" err="1">
                <a:solidFill>
                  <a:schemeClr val="tx1">
                    <a:lumMod val="75000"/>
                    <a:lumOff val="25000"/>
                  </a:schemeClr>
                </a:solidFill>
                <a:latin typeface="Heebo" pitchFamily="2" charset="-79"/>
                <a:cs typeface="Heebo" pitchFamily="2" charset="-79"/>
              </a:rPr>
              <a:t>dolor</a:t>
            </a:r>
            <a:r>
              <a:rPr lang="pt-BR" sz="1000" dirty="0">
                <a:solidFill>
                  <a:schemeClr val="tx1">
                    <a:lumMod val="75000"/>
                    <a:lumOff val="25000"/>
                  </a:schemeClr>
                </a:solidFill>
                <a:latin typeface="Heebo" pitchFamily="2" charset="-79"/>
                <a:cs typeface="Heebo" pitchFamily="2" charset="-79"/>
              </a:rPr>
              <a:t> </a:t>
            </a:r>
            <a:r>
              <a:rPr lang="pt-BR" sz="1000" dirty="0" err="1">
                <a:solidFill>
                  <a:schemeClr val="tx1">
                    <a:lumMod val="75000"/>
                    <a:lumOff val="25000"/>
                  </a:schemeClr>
                </a:solidFill>
                <a:latin typeface="Heebo" pitchFamily="2" charset="-79"/>
                <a:cs typeface="Heebo" pitchFamily="2" charset="-79"/>
              </a:rPr>
              <a:t>sit</a:t>
            </a:r>
            <a:r>
              <a:rPr lang="pt-BR" sz="1000" dirty="0">
                <a:solidFill>
                  <a:schemeClr val="tx1">
                    <a:lumMod val="75000"/>
                    <a:lumOff val="25000"/>
                  </a:schemeClr>
                </a:solidFill>
                <a:latin typeface="Heebo" pitchFamily="2" charset="-79"/>
                <a:cs typeface="Heebo" pitchFamily="2" charset="-79"/>
              </a:rPr>
              <a:t> </a:t>
            </a:r>
            <a:r>
              <a:rPr lang="pt-BR" sz="1000" dirty="0" err="1">
                <a:solidFill>
                  <a:schemeClr val="tx1">
                    <a:lumMod val="75000"/>
                    <a:lumOff val="25000"/>
                  </a:schemeClr>
                </a:solidFill>
                <a:latin typeface="Heebo" pitchFamily="2" charset="-79"/>
                <a:cs typeface="Heebo" pitchFamily="2" charset="-79"/>
              </a:rPr>
              <a:t>amet</a:t>
            </a:r>
            <a:r>
              <a:rPr lang="pt-BR" sz="1000" dirty="0">
                <a:solidFill>
                  <a:schemeClr val="tx1">
                    <a:lumMod val="75000"/>
                    <a:lumOff val="25000"/>
                  </a:schemeClr>
                </a:solidFill>
                <a:latin typeface="Heebo" pitchFamily="2" charset="-79"/>
                <a:cs typeface="Heebo" pitchFamily="2" charset="-79"/>
              </a:rPr>
              <a:t>, </a:t>
            </a:r>
          </a:p>
        </p:txBody>
      </p:sp>
      <p:sp>
        <p:nvSpPr>
          <p:cNvPr id="22" name="Rectangle: Rounded Corners 24">
            <a:extLst>
              <a:ext uri="{FF2B5EF4-FFF2-40B4-BE49-F238E27FC236}">
                <a16:creationId xmlns:a16="http://schemas.microsoft.com/office/drawing/2014/main" id="{3F4C90BF-4370-435D-BA26-801C6E639F97}"/>
              </a:ext>
            </a:extLst>
          </p:cNvPr>
          <p:cNvSpPr/>
          <p:nvPr/>
        </p:nvSpPr>
        <p:spPr>
          <a:xfrm>
            <a:off x="5168037" y="2782056"/>
            <a:ext cx="1028290" cy="773070"/>
          </a:xfrm>
          <a:prstGeom prst="roundRect">
            <a:avLst>
              <a:gd name="adj" fmla="val 6662"/>
            </a:avLst>
          </a:prstGeom>
          <a:solidFill>
            <a:schemeClr val="accent3">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000" dirty="0" err="1">
                <a:solidFill>
                  <a:schemeClr val="tx1">
                    <a:lumMod val="75000"/>
                    <a:lumOff val="25000"/>
                  </a:schemeClr>
                </a:solidFill>
                <a:latin typeface="Heebo" pitchFamily="2" charset="-79"/>
                <a:cs typeface="Heebo" pitchFamily="2" charset="-79"/>
              </a:rPr>
              <a:t>Lorem</a:t>
            </a:r>
            <a:r>
              <a:rPr lang="pt-BR" sz="1000" dirty="0">
                <a:solidFill>
                  <a:schemeClr val="tx1">
                    <a:lumMod val="75000"/>
                    <a:lumOff val="25000"/>
                  </a:schemeClr>
                </a:solidFill>
                <a:latin typeface="Heebo" pitchFamily="2" charset="-79"/>
                <a:cs typeface="Heebo" pitchFamily="2" charset="-79"/>
              </a:rPr>
              <a:t> ipsum </a:t>
            </a:r>
            <a:r>
              <a:rPr lang="pt-BR" sz="1000" dirty="0" err="1">
                <a:solidFill>
                  <a:schemeClr val="tx1">
                    <a:lumMod val="75000"/>
                    <a:lumOff val="25000"/>
                  </a:schemeClr>
                </a:solidFill>
                <a:latin typeface="Heebo" pitchFamily="2" charset="-79"/>
                <a:cs typeface="Heebo" pitchFamily="2" charset="-79"/>
              </a:rPr>
              <a:t>dolor</a:t>
            </a:r>
            <a:r>
              <a:rPr lang="pt-BR" sz="1000" dirty="0">
                <a:solidFill>
                  <a:schemeClr val="tx1">
                    <a:lumMod val="75000"/>
                    <a:lumOff val="25000"/>
                  </a:schemeClr>
                </a:solidFill>
                <a:latin typeface="Heebo" pitchFamily="2" charset="-79"/>
                <a:cs typeface="Heebo" pitchFamily="2" charset="-79"/>
              </a:rPr>
              <a:t> </a:t>
            </a:r>
            <a:r>
              <a:rPr lang="pt-BR" sz="1000" dirty="0" err="1">
                <a:solidFill>
                  <a:schemeClr val="tx1">
                    <a:lumMod val="75000"/>
                    <a:lumOff val="25000"/>
                  </a:schemeClr>
                </a:solidFill>
                <a:latin typeface="Heebo" pitchFamily="2" charset="-79"/>
                <a:cs typeface="Heebo" pitchFamily="2" charset="-79"/>
              </a:rPr>
              <a:t>sit</a:t>
            </a:r>
            <a:r>
              <a:rPr lang="pt-BR" sz="1000" dirty="0">
                <a:solidFill>
                  <a:schemeClr val="tx1">
                    <a:lumMod val="75000"/>
                    <a:lumOff val="25000"/>
                  </a:schemeClr>
                </a:solidFill>
                <a:latin typeface="Heebo" pitchFamily="2" charset="-79"/>
                <a:cs typeface="Heebo" pitchFamily="2" charset="-79"/>
              </a:rPr>
              <a:t> </a:t>
            </a:r>
            <a:r>
              <a:rPr lang="pt-BR" sz="1000" dirty="0" err="1">
                <a:solidFill>
                  <a:schemeClr val="tx1">
                    <a:lumMod val="75000"/>
                    <a:lumOff val="25000"/>
                  </a:schemeClr>
                </a:solidFill>
                <a:latin typeface="Heebo" pitchFamily="2" charset="-79"/>
                <a:cs typeface="Heebo" pitchFamily="2" charset="-79"/>
              </a:rPr>
              <a:t>amet</a:t>
            </a:r>
            <a:r>
              <a:rPr lang="pt-BR" sz="1000" dirty="0">
                <a:solidFill>
                  <a:schemeClr val="tx1">
                    <a:lumMod val="75000"/>
                    <a:lumOff val="25000"/>
                  </a:schemeClr>
                </a:solidFill>
                <a:latin typeface="Heebo" pitchFamily="2" charset="-79"/>
                <a:cs typeface="Heebo" pitchFamily="2" charset="-79"/>
              </a:rPr>
              <a:t>, </a:t>
            </a:r>
          </a:p>
        </p:txBody>
      </p:sp>
      <p:sp>
        <p:nvSpPr>
          <p:cNvPr id="23" name="Rectangle: Rounded Corners 25">
            <a:extLst>
              <a:ext uri="{FF2B5EF4-FFF2-40B4-BE49-F238E27FC236}">
                <a16:creationId xmlns:a16="http://schemas.microsoft.com/office/drawing/2014/main" id="{08AF97C3-AAF6-4210-9F7A-6FCD91E3A37F}"/>
              </a:ext>
            </a:extLst>
          </p:cNvPr>
          <p:cNvSpPr/>
          <p:nvPr/>
        </p:nvSpPr>
        <p:spPr>
          <a:xfrm>
            <a:off x="6303239" y="2782056"/>
            <a:ext cx="1028290" cy="773070"/>
          </a:xfrm>
          <a:prstGeom prst="roundRect">
            <a:avLst>
              <a:gd name="adj" fmla="val 6662"/>
            </a:avLst>
          </a:prstGeom>
          <a:solidFill>
            <a:schemeClr val="accent3">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000" dirty="0" err="1">
                <a:solidFill>
                  <a:schemeClr val="tx1">
                    <a:lumMod val="75000"/>
                    <a:lumOff val="25000"/>
                  </a:schemeClr>
                </a:solidFill>
                <a:latin typeface="Heebo" pitchFamily="2" charset="-79"/>
                <a:cs typeface="Heebo" pitchFamily="2" charset="-79"/>
              </a:rPr>
              <a:t>Lorem</a:t>
            </a:r>
            <a:r>
              <a:rPr lang="pt-BR" sz="1000" dirty="0">
                <a:solidFill>
                  <a:schemeClr val="tx1">
                    <a:lumMod val="75000"/>
                    <a:lumOff val="25000"/>
                  </a:schemeClr>
                </a:solidFill>
                <a:latin typeface="Heebo" pitchFamily="2" charset="-79"/>
                <a:cs typeface="Heebo" pitchFamily="2" charset="-79"/>
              </a:rPr>
              <a:t> ipsum </a:t>
            </a:r>
            <a:r>
              <a:rPr lang="pt-BR" sz="1000" dirty="0" err="1">
                <a:solidFill>
                  <a:schemeClr val="tx1">
                    <a:lumMod val="75000"/>
                    <a:lumOff val="25000"/>
                  </a:schemeClr>
                </a:solidFill>
                <a:latin typeface="Heebo" pitchFamily="2" charset="-79"/>
                <a:cs typeface="Heebo" pitchFamily="2" charset="-79"/>
              </a:rPr>
              <a:t>dolor</a:t>
            </a:r>
            <a:r>
              <a:rPr lang="pt-BR" sz="1000" dirty="0">
                <a:solidFill>
                  <a:schemeClr val="tx1">
                    <a:lumMod val="75000"/>
                    <a:lumOff val="25000"/>
                  </a:schemeClr>
                </a:solidFill>
                <a:latin typeface="Heebo" pitchFamily="2" charset="-79"/>
                <a:cs typeface="Heebo" pitchFamily="2" charset="-79"/>
              </a:rPr>
              <a:t> </a:t>
            </a:r>
            <a:r>
              <a:rPr lang="pt-BR" sz="1000" dirty="0" err="1">
                <a:solidFill>
                  <a:schemeClr val="tx1">
                    <a:lumMod val="75000"/>
                    <a:lumOff val="25000"/>
                  </a:schemeClr>
                </a:solidFill>
                <a:latin typeface="Heebo" pitchFamily="2" charset="-79"/>
                <a:cs typeface="Heebo" pitchFamily="2" charset="-79"/>
              </a:rPr>
              <a:t>sit</a:t>
            </a:r>
            <a:r>
              <a:rPr lang="pt-BR" sz="1000" dirty="0">
                <a:solidFill>
                  <a:schemeClr val="tx1">
                    <a:lumMod val="75000"/>
                    <a:lumOff val="25000"/>
                  </a:schemeClr>
                </a:solidFill>
                <a:latin typeface="Heebo" pitchFamily="2" charset="-79"/>
                <a:cs typeface="Heebo" pitchFamily="2" charset="-79"/>
              </a:rPr>
              <a:t> </a:t>
            </a:r>
            <a:r>
              <a:rPr lang="pt-BR" sz="1000" dirty="0" err="1">
                <a:solidFill>
                  <a:schemeClr val="tx1">
                    <a:lumMod val="75000"/>
                    <a:lumOff val="25000"/>
                  </a:schemeClr>
                </a:solidFill>
                <a:latin typeface="Heebo" pitchFamily="2" charset="-79"/>
                <a:cs typeface="Heebo" pitchFamily="2" charset="-79"/>
              </a:rPr>
              <a:t>amet</a:t>
            </a:r>
            <a:r>
              <a:rPr lang="pt-BR" sz="1000" dirty="0">
                <a:solidFill>
                  <a:schemeClr val="tx1">
                    <a:lumMod val="75000"/>
                    <a:lumOff val="25000"/>
                  </a:schemeClr>
                </a:solidFill>
                <a:latin typeface="Heebo" pitchFamily="2" charset="-79"/>
                <a:cs typeface="Heebo" pitchFamily="2" charset="-79"/>
              </a:rPr>
              <a:t>, </a:t>
            </a:r>
          </a:p>
        </p:txBody>
      </p:sp>
      <p:sp>
        <p:nvSpPr>
          <p:cNvPr id="24" name="Rectangle: Rounded Corners 26">
            <a:extLst>
              <a:ext uri="{FF2B5EF4-FFF2-40B4-BE49-F238E27FC236}">
                <a16:creationId xmlns:a16="http://schemas.microsoft.com/office/drawing/2014/main" id="{4C93C2EE-C502-4EF6-AB1D-557ADA98C918}"/>
              </a:ext>
            </a:extLst>
          </p:cNvPr>
          <p:cNvSpPr/>
          <p:nvPr/>
        </p:nvSpPr>
        <p:spPr>
          <a:xfrm>
            <a:off x="7438440" y="2782056"/>
            <a:ext cx="1028290" cy="773070"/>
          </a:xfrm>
          <a:prstGeom prst="roundRect">
            <a:avLst>
              <a:gd name="adj" fmla="val 6662"/>
            </a:avLst>
          </a:prstGeom>
          <a:solidFill>
            <a:schemeClr val="accent3">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000" dirty="0" err="1">
                <a:solidFill>
                  <a:schemeClr val="tx1">
                    <a:lumMod val="75000"/>
                    <a:lumOff val="25000"/>
                  </a:schemeClr>
                </a:solidFill>
                <a:latin typeface="Heebo" pitchFamily="2" charset="-79"/>
                <a:cs typeface="Heebo" pitchFamily="2" charset="-79"/>
              </a:rPr>
              <a:t>Lorem</a:t>
            </a:r>
            <a:r>
              <a:rPr lang="pt-BR" sz="1000" dirty="0">
                <a:solidFill>
                  <a:schemeClr val="tx1">
                    <a:lumMod val="75000"/>
                    <a:lumOff val="25000"/>
                  </a:schemeClr>
                </a:solidFill>
                <a:latin typeface="Heebo" pitchFamily="2" charset="-79"/>
                <a:cs typeface="Heebo" pitchFamily="2" charset="-79"/>
              </a:rPr>
              <a:t> ipsum </a:t>
            </a:r>
            <a:r>
              <a:rPr lang="pt-BR" sz="1000" dirty="0" err="1">
                <a:solidFill>
                  <a:schemeClr val="tx1">
                    <a:lumMod val="75000"/>
                    <a:lumOff val="25000"/>
                  </a:schemeClr>
                </a:solidFill>
                <a:latin typeface="Heebo" pitchFamily="2" charset="-79"/>
                <a:cs typeface="Heebo" pitchFamily="2" charset="-79"/>
              </a:rPr>
              <a:t>dolor</a:t>
            </a:r>
            <a:r>
              <a:rPr lang="pt-BR" sz="1000" dirty="0">
                <a:solidFill>
                  <a:schemeClr val="tx1">
                    <a:lumMod val="75000"/>
                    <a:lumOff val="25000"/>
                  </a:schemeClr>
                </a:solidFill>
                <a:latin typeface="Heebo" pitchFamily="2" charset="-79"/>
                <a:cs typeface="Heebo" pitchFamily="2" charset="-79"/>
              </a:rPr>
              <a:t> </a:t>
            </a:r>
            <a:r>
              <a:rPr lang="pt-BR" sz="1000" dirty="0" err="1">
                <a:solidFill>
                  <a:schemeClr val="tx1">
                    <a:lumMod val="75000"/>
                    <a:lumOff val="25000"/>
                  </a:schemeClr>
                </a:solidFill>
                <a:latin typeface="Heebo" pitchFamily="2" charset="-79"/>
                <a:cs typeface="Heebo" pitchFamily="2" charset="-79"/>
              </a:rPr>
              <a:t>sit</a:t>
            </a:r>
            <a:r>
              <a:rPr lang="pt-BR" sz="1000" dirty="0">
                <a:solidFill>
                  <a:schemeClr val="tx1">
                    <a:lumMod val="75000"/>
                    <a:lumOff val="25000"/>
                  </a:schemeClr>
                </a:solidFill>
                <a:latin typeface="Heebo" pitchFamily="2" charset="-79"/>
                <a:cs typeface="Heebo" pitchFamily="2" charset="-79"/>
              </a:rPr>
              <a:t> </a:t>
            </a:r>
            <a:r>
              <a:rPr lang="pt-BR" sz="1000" dirty="0" err="1">
                <a:solidFill>
                  <a:schemeClr val="tx1">
                    <a:lumMod val="75000"/>
                    <a:lumOff val="25000"/>
                  </a:schemeClr>
                </a:solidFill>
                <a:latin typeface="Heebo" pitchFamily="2" charset="-79"/>
                <a:cs typeface="Heebo" pitchFamily="2" charset="-79"/>
              </a:rPr>
              <a:t>amet</a:t>
            </a:r>
            <a:r>
              <a:rPr lang="pt-BR" sz="1000" dirty="0">
                <a:solidFill>
                  <a:schemeClr val="tx1">
                    <a:lumMod val="75000"/>
                    <a:lumOff val="25000"/>
                  </a:schemeClr>
                </a:solidFill>
                <a:latin typeface="Heebo" pitchFamily="2" charset="-79"/>
                <a:cs typeface="Heebo" pitchFamily="2" charset="-79"/>
              </a:rPr>
              <a:t>, </a:t>
            </a:r>
          </a:p>
        </p:txBody>
      </p:sp>
      <p:sp>
        <p:nvSpPr>
          <p:cNvPr id="34" name="Rectangle 33">
            <a:extLst>
              <a:ext uri="{FF2B5EF4-FFF2-40B4-BE49-F238E27FC236}">
                <a16:creationId xmlns:a16="http://schemas.microsoft.com/office/drawing/2014/main" id="{B01FB6A8-371B-4B10-B83A-2A1EAC04ED5D}"/>
              </a:ext>
            </a:extLst>
          </p:cNvPr>
          <p:cNvSpPr/>
          <p:nvPr/>
        </p:nvSpPr>
        <p:spPr>
          <a:xfrm>
            <a:off x="718420" y="2996044"/>
            <a:ext cx="845912" cy="346826"/>
          </a:xfrm>
          <a:prstGeom prst="rect">
            <a:avLst/>
          </a:prstGeom>
        </p:spPr>
        <p:txBody>
          <a:bodyPr wrap="square" anchor="t">
            <a:spAutoFit/>
          </a:bodyPr>
          <a:lstStyle/>
          <a:p>
            <a:pPr algn="ctr">
              <a:lnSpc>
                <a:spcPct val="130000"/>
              </a:lnSpc>
            </a:pPr>
            <a:r>
              <a:rPr lang="pt-BR" sz="1350" b="1" dirty="0">
                <a:solidFill>
                  <a:schemeClr val="bg1"/>
                </a:solidFill>
                <a:latin typeface="Heebo" pitchFamily="2" charset="-79"/>
                <a:cs typeface="Heebo" pitchFamily="2" charset="-79"/>
              </a:rPr>
              <a:t>praça</a:t>
            </a:r>
          </a:p>
        </p:txBody>
      </p:sp>
      <p:sp>
        <p:nvSpPr>
          <p:cNvPr id="6" name="Rectangle: Rounded Corners 8">
            <a:extLst>
              <a:ext uri="{FF2B5EF4-FFF2-40B4-BE49-F238E27FC236}">
                <a16:creationId xmlns:a16="http://schemas.microsoft.com/office/drawing/2014/main" id="{3991CBB4-44C6-4F78-9310-2AC8BA18252A}"/>
              </a:ext>
            </a:extLst>
          </p:cNvPr>
          <p:cNvSpPr/>
          <p:nvPr/>
        </p:nvSpPr>
        <p:spPr>
          <a:xfrm>
            <a:off x="627231" y="3675939"/>
            <a:ext cx="1028290" cy="773070"/>
          </a:xfrm>
          <a:prstGeom prst="roundRect">
            <a:avLst>
              <a:gd name="adj" fmla="val 6662"/>
            </a:avLst>
          </a:prstGeom>
          <a:solidFill>
            <a:schemeClr val="accent4"/>
          </a:solidFill>
          <a:ln>
            <a:noFill/>
          </a:ln>
          <a:effectLst>
            <a:outerShdw blurRad="571500" dist="393700" dir="2700000" sx="96000" sy="96000" algn="br" rotWithShape="0">
              <a:schemeClr val="tx1">
                <a:lumMod val="95000"/>
                <a:lumOff val="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25" name="Rectangle: Rounded Corners 27">
            <a:extLst>
              <a:ext uri="{FF2B5EF4-FFF2-40B4-BE49-F238E27FC236}">
                <a16:creationId xmlns:a16="http://schemas.microsoft.com/office/drawing/2014/main" id="{5E9134B2-B49E-42D6-AE4A-F312265EAF64}"/>
              </a:ext>
            </a:extLst>
          </p:cNvPr>
          <p:cNvSpPr/>
          <p:nvPr/>
        </p:nvSpPr>
        <p:spPr>
          <a:xfrm>
            <a:off x="1762433" y="3675939"/>
            <a:ext cx="1028290" cy="773070"/>
          </a:xfrm>
          <a:prstGeom prst="roundRect">
            <a:avLst>
              <a:gd name="adj" fmla="val 6662"/>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000">
                <a:solidFill>
                  <a:schemeClr val="tx1">
                    <a:lumMod val="75000"/>
                    <a:lumOff val="25000"/>
                  </a:schemeClr>
                </a:solidFill>
                <a:latin typeface="Heebo" pitchFamily="2" charset="-79"/>
                <a:cs typeface="Heebo" pitchFamily="2" charset="-79"/>
              </a:rPr>
              <a:t>Lorem ipsum dolor sit amet, </a:t>
            </a:r>
            <a:endParaRPr lang="pt-BR" sz="1000" dirty="0">
              <a:solidFill>
                <a:schemeClr val="tx1">
                  <a:lumMod val="75000"/>
                  <a:lumOff val="25000"/>
                </a:schemeClr>
              </a:solidFill>
              <a:latin typeface="Heebo" pitchFamily="2" charset="-79"/>
              <a:cs typeface="Heebo" pitchFamily="2" charset="-79"/>
            </a:endParaRPr>
          </a:p>
        </p:txBody>
      </p:sp>
      <p:sp>
        <p:nvSpPr>
          <p:cNvPr id="26" name="Rectangle: Rounded Corners 28">
            <a:extLst>
              <a:ext uri="{FF2B5EF4-FFF2-40B4-BE49-F238E27FC236}">
                <a16:creationId xmlns:a16="http://schemas.microsoft.com/office/drawing/2014/main" id="{9A8F0BB0-9464-40FD-AE13-5AC722082E08}"/>
              </a:ext>
            </a:extLst>
          </p:cNvPr>
          <p:cNvSpPr/>
          <p:nvPr/>
        </p:nvSpPr>
        <p:spPr>
          <a:xfrm>
            <a:off x="2897634" y="3675939"/>
            <a:ext cx="1028290" cy="773070"/>
          </a:xfrm>
          <a:prstGeom prst="roundRect">
            <a:avLst>
              <a:gd name="adj" fmla="val 6662"/>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27" name="Rectangle: Rounded Corners 29">
            <a:extLst>
              <a:ext uri="{FF2B5EF4-FFF2-40B4-BE49-F238E27FC236}">
                <a16:creationId xmlns:a16="http://schemas.microsoft.com/office/drawing/2014/main" id="{C5861424-9DC8-44CF-82D3-350023C53C46}"/>
              </a:ext>
            </a:extLst>
          </p:cNvPr>
          <p:cNvSpPr/>
          <p:nvPr/>
        </p:nvSpPr>
        <p:spPr>
          <a:xfrm>
            <a:off x="4032836" y="3675939"/>
            <a:ext cx="1028290" cy="773070"/>
          </a:xfrm>
          <a:prstGeom prst="roundRect">
            <a:avLst>
              <a:gd name="adj" fmla="val 6662"/>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000" dirty="0" err="1">
                <a:solidFill>
                  <a:schemeClr val="tx1">
                    <a:lumMod val="75000"/>
                    <a:lumOff val="25000"/>
                  </a:schemeClr>
                </a:solidFill>
                <a:latin typeface="Heebo" pitchFamily="2" charset="-79"/>
                <a:cs typeface="Heebo" pitchFamily="2" charset="-79"/>
              </a:rPr>
              <a:t>Lorem</a:t>
            </a:r>
            <a:r>
              <a:rPr lang="pt-BR" sz="1000" dirty="0">
                <a:solidFill>
                  <a:schemeClr val="tx1">
                    <a:lumMod val="75000"/>
                    <a:lumOff val="25000"/>
                  </a:schemeClr>
                </a:solidFill>
                <a:latin typeface="Heebo" pitchFamily="2" charset="-79"/>
                <a:cs typeface="Heebo" pitchFamily="2" charset="-79"/>
              </a:rPr>
              <a:t> ipsum </a:t>
            </a:r>
            <a:r>
              <a:rPr lang="pt-BR" sz="1000" dirty="0" err="1">
                <a:solidFill>
                  <a:schemeClr val="tx1">
                    <a:lumMod val="75000"/>
                    <a:lumOff val="25000"/>
                  </a:schemeClr>
                </a:solidFill>
                <a:latin typeface="Heebo" pitchFamily="2" charset="-79"/>
                <a:cs typeface="Heebo" pitchFamily="2" charset="-79"/>
              </a:rPr>
              <a:t>dolor</a:t>
            </a:r>
            <a:r>
              <a:rPr lang="pt-BR" sz="1000" dirty="0">
                <a:solidFill>
                  <a:schemeClr val="tx1">
                    <a:lumMod val="75000"/>
                    <a:lumOff val="25000"/>
                  </a:schemeClr>
                </a:solidFill>
                <a:latin typeface="Heebo" pitchFamily="2" charset="-79"/>
                <a:cs typeface="Heebo" pitchFamily="2" charset="-79"/>
              </a:rPr>
              <a:t> </a:t>
            </a:r>
            <a:r>
              <a:rPr lang="pt-BR" sz="1000" dirty="0" err="1">
                <a:solidFill>
                  <a:schemeClr val="tx1">
                    <a:lumMod val="75000"/>
                    <a:lumOff val="25000"/>
                  </a:schemeClr>
                </a:solidFill>
                <a:latin typeface="Heebo" pitchFamily="2" charset="-79"/>
                <a:cs typeface="Heebo" pitchFamily="2" charset="-79"/>
              </a:rPr>
              <a:t>sit</a:t>
            </a:r>
            <a:r>
              <a:rPr lang="pt-BR" sz="1000" dirty="0">
                <a:solidFill>
                  <a:schemeClr val="tx1">
                    <a:lumMod val="75000"/>
                    <a:lumOff val="25000"/>
                  </a:schemeClr>
                </a:solidFill>
                <a:latin typeface="Heebo" pitchFamily="2" charset="-79"/>
                <a:cs typeface="Heebo" pitchFamily="2" charset="-79"/>
              </a:rPr>
              <a:t> </a:t>
            </a:r>
            <a:r>
              <a:rPr lang="pt-BR" sz="1000" dirty="0" err="1">
                <a:solidFill>
                  <a:schemeClr val="tx1">
                    <a:lumMod val="75000"/>
                    <a:lumOff val="25000"/>
                  </a:schemeClr>
                </a:solidFill>
                <a:latin typeface="Heebo" pitchFamily="2" charset="-79"/>
                <a:cs typeface="Heebo" pitchFamily="2" charset="-79"/>
              </a:rPr>
              <a:t>amet</a:t>
            </a:r>
            <a:r>
              <a:rPr lang="pt-BR" sz="1000" dirty="0">
                <a:solidFill>
                  <a:schemeClr val="tx1">
                    <a:lumMod val="75000"/>
                    <a:lumOff val="25000"/>
                  </a:schemeClr>
                </a:solidFill>
                <a:latin typeface="Heebo" pitchFamily="2" charset="-79"/>
                <a:cs typeface="Heebo" pitchFamily="2" charset="-79"/>
              </a:rPr>
              <a:t>, </a:t>
            </a:r>
          </a:p>
        </p:txBody>
      </p:sp>
      <p:sp>
        <p:nvSpPr>
          <p:cNvPr id="28" name="Rectangle: Rounded Corners 30">
            <a:extLst>
              <a:ext uri="{FF2B5EF4-FFF2-40B4-BE49-F238E27FC236}">
                <a16:creationId xmlns:a16="http://schemas.microsoft.com/office/drawing/2014/main" id="{A722DA81-5694-4AB6-9501-86F333F29FCE}"/>
              </a:ext>
            </a:extLst>
          </p:cNvPr>
          <p:cNvSpPr/>
          <p:nvPr/>
        </p:nvSpPr>
        <p:spPr>
          <a:xfrm>
            <a:off x="5168037" y="3675939"/>
            <a:ext cx="1028290" cy="773070"/>
          </a:xfrm>
          <a:prstGeom prst="roundRect">
            <a:avLst>
              <a:gd name="adj" fmla="val 6662"/>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29" name="Rectangle: Rounded Corners 31">
            <a:extLst>
              <a:ext uri="{FF2B5EF4-FFF2-40B4-BE49-F238E27FC236}">
                <a16:creationId xmlns:a16="http://schemas.microsoft.com/office/drawing/2014/main" id="{7D9EAD24-A052-49E4-ABB2-597277301A50}"/>
              </a:ext>
            </a:extLst>
          </p:cNvPr>
          <p:cNvSpPr/>
          <p:nvPr/>
        </p:nvSpPr>
        <p:spPr>
          <a:xfrm>
            <a:off x="6303239" y="3675939"/>
            <a:ext cx="1028290" cy="773070"/>
          </a:xfrm>
          <a:prstGeom prst="roundRect">
            <a:avLst>
              <a:gd name="adj" fmla="val 6662"/>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000" dirty="0" err="1">
                <a:solidFill>
                  <a:schemeClr val="tx1">
                    <a:lumMod val="75000"/>
                    <a:lumOff val="25000"/>
                  </a:schemeClr>
                </a:solidFill>
                <a:latin typeface="Heebo" pitchFamily="2" charset="-79"/>
                <a:cs typeface="Heebo" pitchFamily="2" charset="-79"/>
              </a:rPr>
              <a:t>Lorem</a:t>
            </a:r>
            <a:r>
              <a:rPr lang="pt-BR" sz="1000" dirty="0">
                <a:solidFill>
                  <a:schemeClr val="tx1">
                    <a:lumMod val="75000"/>
                    <a:lumOff val="25000"/>
                  </a:schemeClr>
                </a:solidFill>
                <a:latin typeface="Heebo" pitchFamily="2" charset="-79"/>
                <a:cs typeface="Heebo" pitchFamily="2" charset="-79"/>
              </a:rPr>
              <a:t> ipsum </a:t>
            </a:r>
            <a:r>
              <a:rPr lang="pt-BR" sz="1000" dirty="0" err="1">
                <a:solidFill>
                  <a:schemeClr val="tx1">
                    <a:lumMod val="75000"/>
                    <a:lumOff val="25000"/>
                  </a:schemeClr>
                </a:solidFill>
                <a:latin typeface="Heebo" pitchFamily="2" charset="-79"/>
                <a:cs typeface="Heebo" pitchFamily="2" charset="-79"/>
              </a:rPr>
              <a:t>dolor</a:t>
            </a:r>
            <a:r>
              <a:rPr lang="pt-BR" sz="1000" dirty="0">
                <a:solidFill>
                  <a:schemeClr val="tx1">
                    <a:lumMod val="75000"/>
                    <a:lumOff val="25000"/>
                  </a:schemeClr>
                </a:solidFill>
                <a:latin typeface="Heebo" pitchFamily="2" charset="-79"/>
                <a:cs typeface="Heebo" pitchFamily="2" charset="-79"/>
              </a:rPr>
              <a:t> </a:t>
            </a:r>
            <a:r>
              <a:rPr lang="pt-BR" sz="1000" dirty="0" err="1">
                <a:solidFill>
                  <a:schemeClr val="tx1">
                    <a:lumMod val="75000"/>
                    <a:lumOff val="25000"/>
                  </a:schemeClr>
                </a:solidFill>
                <a:latin typeface="Heebo" pitchFamily="2" charset="-79"/>
                <a:cs typeface="Heebo" pitchFamily="2" charset="-79"/>
              </a:rPr>
              <a:t>sit</a:t>
            </a:r>
            <a:r>
              <a:rPr lang="pt-BR" sz="1000" dirty="0">
                <a:solidFill>
                  <a:schemeClr val="tx1">
                    <a:lumMod val="75000"/>
                    <a:lumOff val="25000"/>
                  </a:schemeClr>
                </a:solidFill>
                <a:latin typeface="Heebo" pitchFamily="2" charset="-79"/>
                <a:cs typeface="Heebo" pitchFamily="2" charset="-79"/>
              </a:rPr>
              <a:t> </a:t>
            </a:r>
            <a:r>
              <a:rPr lang="pt-BR" sz="1000" dirty="0" err="1">
                <a:solidFill>
                  <a:schemeClr val="tx1">
                    <a:lumMod val="75000"/>
                    <a:lumOff val="25000"/>
                  </a:schemeClr>
                </a:solidFill>
                <a:latin typeface="Heebo" pitchFamily="2" charset="-79"/>
                <a:cs typeface="Heebo" pitchFamily="2" charset="-79"/>
              </a:rPr>
              <a:t>amet</a:t>
            </a:r>
            <a:r>
              <a:rPr lang="pt-BR" sz="1000" dirty="0">
                <a:solidFill>
                  <a:schemeClr val="tx1">
                    <a:lumMod val="75000"/>
                    <a:lumOff val="25000"/>
                  </a:schemeClr>
                </a:solidFill>
                <a:latin typeface="Heebo" pitchFamily="2" charset="-79"/>
                <a:cs typeface="Heebo" pitchFamily="2" charset="-79"/>
              </a:rPr>
              <a:t>, </a:t>
            </a:r>
          </a:p>
        </p:txBody>
      </p:sp>
      <p:sp>
        <p:nvSpPr>
          <p:cNvPr id="30" name="Rectangle: Rounded Corners 32">
            <a:extLst>
              <a:ext uri="{FF2B5EF4-FFF2-40B4-BE49-F238E27FC236}">
                <a16:creationId xmlns:a16="http://schemas.microsoft.com/office/drawing/2014/main" id="{ED0F821E-D018-400F-9E39-5F9FBFE3EF99}"/>
              </a:ext>
            </a:extLst>
          </p:cNvPr>
          <p:cNvSpPr/>
          <p:nvPr/>
        </p:nvSpPr>
        <p:spPr>
          <a:xfrm>
            <a:off x="7438440" y="3675939"/>
            <a:ext cx="1028290" cy="773070"/>
          </a:xfrm>
          <a:prstGeom prst="roundRect">
            <a:avLst>
              <a:gd name="adj" fmla="val 6662"/>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35" name="Rectangle 34">
            <a:extLst>
              <a:ext uri="{FF2B5EF4-FFF2-40B4-BE49-F238E27FC236}">
                <a16:creationId xmlns:a16="http://schemas.microsoft.com/office/drawing/2014/main" id="{6C9F19EF-E208-4E36-B6FC-80A67CF4AF73}"/>
              </a:ext>
            </a:extLst>
          </p:cNvPr>
          <p:cNvSpPr/>
          <p:nvPr/>
        </p:nvSpPr>
        <p:spPr>
          <a:xfrm>
            <a:off x="718420" y="3889927"/>
            <a:ext cx="845912" cy="346826"/>
          </a:xfrm>
          <a:prstGeom prst="rect">
            <a:avLst/>
          </a:prstGeom>
        </p:spPr>
        <p:txBody>
          <a:bodyPr wrap="square" anchor="t">
            <a:spAutoFit/>
          </a:bodyPr>
          <a:lstStyle/>
          <a:p>
            <a:pPr algn="ctr">
              <a:lnSpc>
                <a:spcPct val="130000"/>
              </a:lnSpc>
            </a:pPr>
            <a:r>
              <a:rPr lang="pt-BR" sz="1350" b="1" dirty="0" err="1">
                <a:solidFill>
                  <a:schemeClr val="tx1">
                    <a:lumMod val="75000"/>
                    <a:lumOff val="25000"/>
                  </a:schemeClr>
                </a:solidFill>
                <a:latin typeface="Heebo" pitchFamily="2" charset="-79"/>
                <a:cs typeface="Heebo" pitchFamily="2" charset="-79"/>
              </a:rPr>
              <a:t>promo</a:t>
            </a:r>
            <a:endParaRPr lang="pt-BR" sz="1350" b="1" dirty="0">
              <a:solidFill>
                <a:schemeClr val="tx1">
                  <a:lumMod val="75000"/>
                  <a:lumOff val="25000"/>
                </a:schemeClr>
              </a:solidFill>
              <a:latin typeface="Heebo" pitchFamily="2" charset="-79"/>
              <a:cs typeface="Heebo" pitchFamily="2" charset="-79"/>
            </a:endParaRPr>
          </a:p>
        </p:txBody>
      </p:sp>
      <p:sp>
        <p:nvSpPr>
          <p:cNvPr id="42" name="Rectangle 41">
            <a:extLst>
              <a:ext uri="{FF2B5EF4-FFF2-40B4-BE49-F238E27FC236}">
                <a16:creationId xmlns:a16="http://schemas.microsoft.com/office/drawing/2014/main" id="{AEF70447-D498-4536-A04B-C8879E652A7E}"/>
              </a:ext>
            </a:extLst>
          </p:cNvPr>
          <p:cNvSpPr/>
          <p:nvPr/>
        </p:nvSpPr>
        <p:spPr>
          <a:xfrm>
            <a:off x="2979012" y="3788050"/>
            <a:ext cx="865535" cy="507831"/>
          </a:xfrm>
          <a:prstGeom prst="rect">
            <a:avLst/>
          </a:prstGeom>
        </p:spPr>
        <p:txBody>
          <a:bodyPr wrap="square">
            <a:spAutoFit/>
          </a:bodyPr>
          <a:lstStyle/>
          <a:p>
            <a:pPr algn="ctr"/>
            <a:r>
              <a:rPr lang="pt-BR" sz="2700" b="1" dirty="0">
                <a:solidFill>
                  <a:schemeClr val="tx1">
                    <a:lumMod val="75000"/>
                    <a:lumOff val="25000"/>
                  </a:schemeClr>
                </a:solidFill>
                <a:latin typeface="Heebo" pitchFamily="2" charset="-79"/>
                <a:ea typeface="Lato Heavy" panose="020F0502020204030203" pitchFamily="34" charset="0"/>
                <a:cs typeface="Heebo" pitchFamily="2" charset="-79"/>
              </a:rPr>
              <a:t>45%</a:t>
            </a:r>
          </a:p>
        </p:txBody>
      </p:sp>
      <p:sp>
        <p:nvSpPr>
          <p:cNvPr id="43" name="Rectangle 42">
            <a:extLst>
              <a:ext uri="{FF2B5EF4-FFF2-40B4-BE49-F238E27FC236}">
                <a16:creationId xmlns:a16="http://schemas.microsoft.com/office/drawing/2014/main" id="{EEBD447F-14ED-4348-92C6-C3413D1BAFD7}"/>
              </a:ext>
            </a:extLst>
          </p:cNvPr>
          <p:cNvSpPr/>
          <p:nvPr/>
        </p:nvSpPr>
        <p:spPr>
          <a:xfrm>
            <a:off x="5249415" y="3788050"/>
            <a:ext cx="865535" cy="507831"/>
          </a:xfrm>
          <a:prstGeom prst="rect">
            <a:avLst/>
          </a:prstGeom>
        </p:spPr>
        <p:txBody>
          <a:bodyPr wrap="square">
            <a:spAutoFit/>
          </a:bodyPr>
          <a:lstStyle/>
          <a:p>
            <a:pPr algn="ctr"/>
            <a:r>
              <a:rPr lang="pt-BR" sz="2700" b="1" dirty="0">
                <a:solidFill>
                  <a:schemeClr val="tx1">
                    <a:lumMod val="75000"/>
                    <a:lumOff val="25000"/>
                  </a:schemeClr>
                </a:solidFill>
                <a:latin typeface="Heebo" pitchFamily="2" charset="-79"/>
                <a:ea typeface="Lato Heavy" panose="020F0502020204030203" pitchFamily="34" charset="0"/>
                <a:cs typeface="Heebo" pitchFamily="2" charset="-79"/>
              </a:rPr>
              <a:t>20%</a:t>
            </a:r>
          </a:p>
        </p:txBody>
      </p:sp>
      <p:sp>
        <p:nvSpPr>
          <p:cNvPr id="44" name="Rectangle 43">
            <a:extLst>
              <a:ext uri="{FF2B5EF4-FFF2-40B4-BE49-F238E27FC236}">
                <a16:creationId xmlns:a16="http://schemas.microsoft.com/office/drawing/2014/main" id="{99621D26-EF3E-4F98-A22D-9E5B667157F7}"/>
              </a:ext>
            </a:extLst>
          </p:cNvPr>
          <p:cNvSpPr/>
          <p:nvPr/>
        </p:nvSpPr>
        <p:spPr>
          <a:xfrm>
            <a:off x="7519818" y="3788050"/>
            <a:ext cx="865535" cy="507831"/>
          </a:xfrm>
          <a:prstGeom prst="rect">
            <a:avLst/>
          </a:prstGeom>
        </p:spPr>
        <p:txBody>
          <a:bodyPr wrap="square">
            <a:spAutoFit/>
          </a:bodyPr>
          <a:lstStyle/>
          <a:p>
            <a:pPr algn="ctr"/>
            <a:r>
              <a:rPr lang="pt-BR" sz="2700" b="1" dirty="0">
                <a:solidFill>
                  <a:schemeClr val="tx1">
                    <a:lumMod val="75000"/>
                    <a:lumOff val="25000"/>
                  </a:schemeClr>
                </a:solidFill>
                <a:latin typeface="Heebo" pitchFamily="2" charset="-79"/>
                <a:ea typeface="Lato Heavy" panose="020F0502020204030203" pitchFamily="34" charset="0"/>
                <a:cs typeface="Heebo" pitchFamily="2" charset="-79"/>
              </a:rPr>
              <a:t>55%</a:t>
            </a:r>
          </a:p>
        </p:txBody>
      </p:sp>
      <p:sp>
        <p:nvSpPr>
          <p:cNvPr id="64"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79070ACD-AC62-D06C-52C8-653CDC54D2FA}"/>
              </a:ext>
            </a:extLst>
          </p:cNvPr>
          <p:cNvSpPr txBox="1"/>
          <p:nvPr/>
        </p:nvSpPr>
        <p:spPr>
          <a:xfrm>
            <a:off x="3395339" y="418673"/>
            <a:ext cx="2353322" cy="284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4500">
                <a:solidFill>
                  <a:srgbClr val="535353"/>
                </a:solidFill>
                <a:latin typeface="Barlow SemiBold"/>
                <a:ea typeface="Barlow SemiBold"/>
                <a:cs typeface="Barlow SemiBold"/>
                <a:sym typeface="Barlow SemiBold"/>
              </a:defRPr>
            </a:lvl1pPr>
          </a:lstStyle>
          <a:p>
            <a:pPr algn="ctr"/>
            <a:r>
              <a:rPr lang="pt-BR" sz="1600">
                <a:solidFill>
                  <a:schemeClr val="tx1"/>
                </a:solidFill>
                <a:latin typeface="Heebo" pitchFamily="2" charset="-79"/>
                <a:cs typeface="Heebo" pitchFamily="2" charset="-79"/>
              </a:rPr>
              <a:t>Título do slide</a:t>
            </a:r>
          </a:p>
        </p:txBody>
      </p:sp>
    </p:spTree>
    <p:extLst>
      <p:ext uri="{BB962C8B-B14F-4D97-AF65-F5344CB8AC3E}">
        <p14:creationId xmlns:p14="http://schemas.microsoft.com/office/powerpoint/2010/main" val="562182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88870959-DC60-784A-2B34-82E89CF2702F}"/>
              </a:ext>
            </a:extLst>
          </p:cNvPr>
          <p:cNvSpPr txBox="1"/>
          <p:nvPr/>
        </p:nvSpPr>
        <p:spPr>
          <a:xfrm>
            <a:off x="3395339" y="513923"/>
            <a:ext cx="2353322" cy="284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4500">
                <a:solidFill>
                  <a:srgbClr val="535353"/>
                </a:solidFill>
                <a:latin typeface="Barlow SemiBold"/>
                <a:ea typeface="Barlow SemiBold"/>
                <a:cs typeface="Barlow SemiBold"/>
                <a:sym typeface="Barlow SemiBold"/>
              </a:defRPr>
            </a:lvl1pPr>
          </a:lstStyle>
          <a:p>
            <a:pPr algn="ctr"/>
            <a:r>
              <a:rPr lang="pt-BR" sz="1600" dirty="0">
                <a:solidFill>
                  <a:schemeClr val="tx1"/>
                </a:solidFill>
                <a:latin typeface="Heebo" pitchFamily="2" charset="-79"/>
                <a:cs typeface="Heebo" pitchFamily="2" charset="-79"/>
              </a:rPr>
              <a:t>Diagrama de Venn</a:t>
            </a:r>
          </a:p>
        </p:txBody>
      </p:sp>
      <p:sp>
        <p:nvSpPr>
          <p:cNvPr id="40" name="Arc 53">
            <a:extLst>
              <a:ext uri="{FF2B5EF4-FFF2-40B4-BE49-F238E27FC236}">
                <a16:creationId xmlns:a16="http://schemas.microsoft.com/office/drawing/2014/main" id="{7890015B-17C2-7011-3D7D-71DEADF4B7FE}"/>
              </a:ext>
            </a:extLst>
          </p:cNvPr>
          <p:cNvSpPr/>
          <p:nvPr/>
        </p:nvSpPr>
        <p:spPr>
          <a:xfrm rot="8100000">
            <a:off x="3856179" y="1200150"/>
            <a:ext cx="3262125" cy="3262116"/>
          </a:xfrm>
          <a:prstGeom prst="arc">
            <a:avLst>
              <a:gd name="adj1" fmla="val 9723728"/>
              <a:gd name="adj2" fmla="val 17937546"/>
            </a:avLst>
          </a:prstGeom>
          <a:ln w="41275" cap="rnd">
            <a:solidFill>
              <a:schemeClr val="accent3"/>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sp>
        <p:nvSpPr>
          <p:cNvPr id="41" name="Oval 21">
            <a:extLst>
              <a:ext uri="{FF2B5EF4-FFF2-40B4-BE49-F238E27FC236}">
                <a16:creationId xmlns:a16="http://schemas.microsoft.com/office/drawing/2014/main" id="{A5B2D554-EF7B-0D4A-EF82-B7B4AF01EE10}"/>
              </a:ext>
            </a:extLst>
          </p:cNvPr>
          <p:cNvSpPr/>
          <p:nvPr/>
        </p:nvSpPr>
        <p:spPr>
          <a:xfrm>
            <a:off x="2204296" y="1321594"/>
            <a:ext cx="3019229" cy="3019229"/>
          </a:xfrm>
          <a:prstGeom prst="ellipse">
            <a:avLst/>
          </a:prstGeom>
          <a:solidFill>
            <a:schemeClr val="accent1"/>
          </a:solidFill>
          <a:ln w="63500">
            <a:solidFill>
              <a:schemeClr val="bg1"/>
            </a:solidFill>
          </a:ln>
          <a:effectLst>
            <a:outerShdw blurRad="635000" dist="571500" dir="8100000" sx="90000" sy="9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p>
        </p:txBody>
      </p:sp>
      <p:sp>
        <p:nvSpPr>
          <p:cNvPr id="42" name="Oval 24">
            <a:extLst>
              <a:ext uri="{FF2B5EF4-FFF2-40B4-BE49-F238E27FC236}">
                <a16:creationId xmlns:a16="http://schemas.microsoft.com/office/drawing/2014/main" id="{8D09F9A8-A02A-963D-8234-3FA4203BDDE1}"/>
              </a:ext>
            </a:extLst>
          </p:cNvPr>
          <p:cNvSpPr/>
          <p:nvPr/>
        </p:nvSpPr>
        <p:spPr>
          <a:xfrm>
            <a:off x="3977627" y="1321594"/>
            <a:ext cx="3019229" cy="3019229"/>
          </a:xfrm>
          <a:prstGeom prst="ellipse">
            <a:avLst/>
          </a:prstGeom>
          <a:solidFill>
            <a:schemeClr val="accent3"/>
          </a:solidFill>
          <a:ln w="63500">
            <a:solidFill>
              <a:schemeClr val="bg1"/>
            </a:solidFill>
          </a:ln>
          <a:effectLst>
            <a:outerShdw blurRad="635000" dist="571500" dir="8100000" sx="90000" sy="9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p>
        </p:txBody>
      </p:sp>
      <p:sp>
        <p:nvSpPr>
          <p:cNvPr id="44" name="Freeform: Shape 22">
            <a:extLst>
              <a:ext uri="{FF2B5EF4-FFF2-40B4-BE49-F238E27FC236}">
                <a16:creationId xmlns:a16="http://schemas.microsoft.com/office/drawing/2014/main" id="{5881FBD1-4F71-2C71-A293-F92A51D09E7C}"/>
              </a:ext>
            </a:extLst>
          </p:cNvPr>
          <p:cNvSpPr/>
          <p:nvPr/>
        </p:nvSpPr>
        <p:spPr>
          <a:xfrm>
            <a:off x="3977627" y="1611287"/>
            <a:ext cx="1245897" cy="2439842"/>
          </a:xfrm>
          <a:custGeom>
            <a:avLst/>
            <a:gdLst>
              <a:gd name="connsiteX0" fmla="*/ 830598 w 1661196"/>
              <a:gd name="connsiteY0" fmla="*/ 0 h 3253122"/>
              <a:gd name="connsiteX1" fmla="*/ 928717 w 1661196"/>
              <a:gd name="connsiteY1" fmla="*/ 73372 h 3253122"/>
              <a:gd name="connsiteX2" fmla="*/ 1661196 w 1661196"/>
              <a:gd name="connsiteY2" fmla="*/ 1626561 h 3253122"/>
              <a:gd name="connsiteX3" fmla="*/ 928717 w 1661196"/>
              <a:gd name="connsiteY3" fmla="*/ 3179750 h 3253122"/>
              <a:gd name="connsiteX4" fmla="*/ 830598 w 1661196"/>
              <a:gd name="connsiteY4" fmla="*/ 3253122 h 3253122"/>
              <a:gd name="connsiteX5" fmla="*/ 732480 w 1661196"/>
              <a:gd name="connsiteY5" fmla="*/ 3179750 h 3253122"/>
              <a:gd name="connsiteX6" fmla="*/ 0 w 1661196"/>
              <a:gd name="connsiteY6" fmla="*/ 1626561 h 3253122"/>
              <a:gd name="connsiteX7" fmla="*/ 732480 w 1661196"/>
              <a:gd name="connsiteY7" fmla="*/ 73372 h 325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61196" h="3253122">
                <a:moveTo>
                  <a:pt x="830598" y="0"/>
                </a:moveTo>
                <a:lnTo>
                  <a:pt x="928717" y="73372"/>
                </a:lnTo>
                <a:cubicBezTo>
                  <a:pt x="1376060" y="442553"/>
                  <a:pt x="1661196" y="1001259"/>
                  <a:pt x="1661196" y="1626561"/>
                </a:cubicBezTo>
                <a:cubicBezTo>
                  <a:pt x="1661196" y="2251864"/>
                  <a:pt x="1376060" y="2810570"/>
                  <a:pt x="928717" y="3179750"/>
                </a:cubicBezTo>
                <a:lnTo>
                  <a:pt x="830598" y="3253122"/>
                </a:lnTo>
                <a:lnTo>
                  <a:pt x="732480" y="3179750"/>
                </a:lnTo>
                <a:cubicBezTo>
                  <a:pt x="285136" y="2810570"/>
                  <a:pt x="0" y="2251864"/>
                  <a:pt x="0" y="1626561"/>
                </a:cubicBezTo>
                <a:cubicBezTo>
                  <a:pt x="0" y="1001259"/>
                  <a:pt x="285136" y="442553"/>
                  <a:pt x="732480" y="73372"/>
                </a:cubicBezTo>
                <a:close/>
              </a:path>
            </a:pathLst>
          </a:custGeom>
          <a:gradFill flip="none" rotWithShape="1">
            <a:gsLst>
              <a:gs pos="0">
                <a:schemeClr val="accent1"/>
              </a:gs>
              <a:gs pos="100000">
                <a:schemeClr val="accent3"/>
              </a:gs>
            </a:gsLst>
            <a:lin ang="0" scaled="1"/>
            <a:tileRect/>
          </a:gradFill>
          <a:ln w="63500">
            <a:solidFill>
              <a:schemeClr val="bg1"/>
            </a:solidFill>
          </a:ln>
          <a:effectLst>
            <a:outerShdw blurRad="635000" dist="571500" dir="8100000" sx="90000" sy="9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1350"/>
          </a:p>
        </p:txBody>
      </p:sp>
      <p:sp>
        <p:nvSpPr>
          <p:cNvPr id="49" name="Arc 56">
            <a:extLst>
              <a:ext uri="{FF2B5EF4-FFF2-40B4-BE49-F238E27FC236}">
                <a16:creationId xmlns:a16="http://schemas.microsoft.com/office/drawing/2014/main" id="{556C0B03-1630-C925-37FD-137A7B1DC126}"/>
              </a:ext>
            </a:extLst>
          </p:cNvPr>
          <p:cNvSpPr/>
          <p:nvPr/>
        </p:nvSpPr>
        <p:spPr>
          <a:xfrm rot="13500000" flipH="1">
            <a:off x="2082846" y="1200155"/>
            <a:ext cx="3262125" cy="3262116"/>
          </a:xfrm>
          <a:prstGeom prst="arc">
            <a:avLst>
              <a:gd name="adj1" fmla="val 9723728"/>
              <a:gd name="adj2" fmla="val 17937546"/>
            </a:avLst>
          </a:prstGeom>
          <a:ln w="41275" cap="rnd">
            <a:solidFill>
              <a:schemeClr val="accent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sp>
        <p:nvSpPr>
          <p:cNvPr id="3" name="CaixaDeTexto 2">
            <a:extLst>
              <a:ext uri="{FF2B5EF4-FFF2-40B4-BE49-F238E27FC236}">
                <a16:creationId xmlns:a16="http://schemas.microsoft.com/office/drawing/2014/main" id="{955AC31A-F6C0-04ED-57AF-7104EC726B4D}"/>
              </a:ext>
            </a:extLst>
          </p:cNvPr>
          <p:cNvSpPr txBox="1"/>
          <p:nvPr/>
        </p:nvSpPr>
        <p:spPr>
          <a:xfrm>
            <a:off x="2457613" y="2600375"/>
            <a:ext cx="1370823" cy="461665"/>
          </a:xfrm>
          <a:prstGeom prst="rect">
            <a:avLst/>
          </a:prstGeom>
          <a:noFill/>
        </p:spPr>
        <p:txBody>
          <a:bodyPr wrap="square" rtlCol="0">
            <a:spAutoFit/>
          </a:bodyPr>
          <a:lstStyle/>
          <a:p>
            <a:pPr algn="ctr"/>
            <a:r>
              <a:rPr lang="pt-BR" sz="1200" dirty="0">
                <a:latin typeface="Heebo" pitchFamily="2" charset="-79"/>
                <a:cs typeface="Heebo" pitchFamily="2" charset="-79"/>
              </a:rPr>
              <a:t>o que sua empresa precisa</a:t>
            </a:r>
          </a:p>
        </p:txBody>
      </p:sp>
      <p:sp>
        <p:nvSpPr>
          <p:cNvPr id="50" name="CaixaDeTexto 49">
            <a:extLst>
              <a:ext uri="{FF2B5EF4-FFF2-40B4-BE49-F238E27FC236}">
                <a16:creationId xmlns:a16="http://schemas.microsoft.com/office/drawing/2014/main" id="{B9920A1F-05F3-2064-BDF2-1071B884AE3C}"/>
              </a:ext>
            </a:extLst>
          </p:cNvPr>
          <p:cNvSpPr txBox="1"/>
          <p:nvPr/>
        </p:nvSpPr>
        <p:spPr>
          <a:xfrm>
            <a:off x="5429413" y="2495600"/>
            <a:ext cx="1370823" cy="646331"/>
          </a:xfrm>
          <a:prstGeom prst="rect">
            <a:avLst/>
          </a:prstGeom>
          <a:noFill/>
        </p:spPr>
        <p:txBody>
          <a:bodyPr wrap="square" rtlCol="0">
            <a:spAutoFit/>
          </a:bodyPr>
          <a:lstStyle/>
          <a:p>
            <a:pPr algn="ctr"/>
            <a:r>
              <a:rPr lang="pt-BR" sz="1200" dirty="0">
                <a:latin typeface="Heebo" pitchFamily="2" charset="-79"/>
                <a:cs typeface="Heebo" pitchFamily="2" charset="-79"/>
              </a:rPr>
              <a:t>o que o consumidor precisa</a:t>
            </a:r>
          </a:p>
        </p:txBody>
      </p:sp>
      <p:sp>
        <p:nvSpPr>
          <p:cNvPr id="51" name="CaixaDeTexto 50">
            <a:extLst>
              <a:ext uri="{FF2B5EF4-FFF2-40B4-BE49-F238E27FC236}">
                <a16:creationId xmlns:a16="http://schemas.microsoft.com/office/drawing/2014/main" id="{41BBD391-7E69-D471-6F73-FFD5E39975A8}"/>
              </a:ext>
            </a:extLst>
          </p:cNvPr>
          <p:cNvSpPr txBox="1"/>
          <p:nvPr/>
        </p:nvSpPr>
        <p:spPr>
          <a:xfrm>
            <a:off x="3924463" y="2600375"/>
            <a:ext cx="1370823" cy="461665"/>
          </a:xfrm>
          <a:prstGeom prst="rect">
            <a:avLst/>
          </a:prstGeom>
          <a:noFill/>
        </p:spPr>
        <p:txBody>
          <a:bodyPr wrap="square" rtlCol="0">
            <a:spAutoFit/>
          </a:bodyPr>
          <a:lstStyle/>
          <a:p>
            <a:pPr algn="ctr"/>
            <a:r>
              <a:rPr lang="pt-BR" sz="1200" b="1" dirty="0">
                <a:latin typeface="Heebo" pitchFamily="2" charset="-79"/>
                <a:cs typeface="Heebo" pitchFamily="2" charset="-79"/>
              </a:rPr>
              <a:t>o produto perfeito</a:t>
            </a:r>
          </a:p>
        </p:txBody>
      </p:sp>
    </p:spTree>
    <p:extLst>
      <p:ext uri="{BB962C8B-B14F-4D97-AF65-F5344CB8AC3E}">
        <p14:creationId xmlns:p14="http://schemas.microsoft.com/office/powerpoint/2010/main" val="108920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Agrupar 35">
            <a:extLst>
              <a:ext uri="{FF2B5EF4-FFF2-40B4-BE49-F238E27FC236}">
                <a16:creationId xmlns:a16="http://schemas.microsoft.com/office/drawing/2014/main" id="{975C6792-AD9A-63C9-E7D7-B2DED6029B0F}"/>
              </a:ext>
            </a:extLst>
          </p:cNvPr>
          <p:cNvGrpSpPr/>
          <p:nvPr/>
        </p:nvGrpSpPr>
        <p:grpSpPr>
          <a:xfrm>
            <a:off x="4059197" y="1325389"/>
            <a:ext cx="2454354" cy="2454354"/>
            <a:chOff x="4059197" y="1325389"/>
            <a:chExt cx="2454354" cy="2454354"/>
          </a:xfrm>
        </p:grpSpPr>
        <p:sp>
          <p:nvSpPr>
            <p:cNvPr id="14" name="Oval 21">
              <a:extLst>
                <a:ext uri="{FF2B5EF4-FFF2-40B4-BE49-F238E27FC236}">
                  <a16:creationId xmlns:a16="http://schemas.microsoft.com/office/drawing/2014/main" id="{D72ADC01-5854-C17E-B958-E6A76446F4BA}"/>
                </a:ext>
              </a:extLst>
            </p:cNvPr>
            <p:cNvSpPr/>
            <p:nvPr/>
          </p:nvSpPr>
          <p:spPr>
            <a:xfrm>
              <a:off x="4059197" y="1325389"/>
              <a:ext cx="2454354" cy="2454354"/>
            </a:xfrm>
            <a:prstGeom prst="ellipse">
              <a:avLst/>
            </a:prstGeom>
            <a:solidFill>
              <a:schemeClr val="accent3">
                <a:alpha val="50000"/>
              </a:schemeClr>
            </a:solidFill>
            <a:ln w="12700">
              <a:solidFill>
                <a:schemeClr val="bg1"/>
              </a:solidFill>
            </a:ln>
            <a:effectLst>
              <a:outerShdw blurRad="635000" dist="571500" dir="8100000" sx="90000" sy="9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p>
          </p:txBody>
        </p:sp>
        <p:sp>
          <p:nvSpPr>
            <p:cNvPr id="17" name="CaixaDeTexto 16">
              <a:extLst>
                <a:ext uri="{FF2B5EF4-FFF2-40B4-BE49-F238E27FC236}">
                  <a16:creationId xmlns:a16="http://schemas.microsoft.com/office/drawing/2014/main" id="{88545661-6C98-813F-A13B-B4E7493138B3}"/>
                </a:ext>
              </a:extLst>
            </p:cNvPr>
            <p:cNvSpPr txBox="1"/>
            <p:nvPr/>
          </p:nvSpPr>
          <p:spPr>
            <a:xfrm>
              <a:off x="5428798" y="2400350"/>
              <a:ext cx="1048201" cy="400110"/>
            </a:xfrm>
            <a:prstGeom prst="rect">
              <a:avLst/>
            </a:prstGeom>
            <a:noFill/>
          </p:spPr>
          <p:txBody>
            <a:bodyPr wrap="square" rtlCol="0">
              <a:spAutoFit/>
            </a:bodyPr>
            <a:lstStyle/>
            <a:p>
              <a:pPr algn="ctr"/>
              <a:r>
                <a:rPr lang="pt-BR" sz="1000" dirty="0">
                  <a:latin typeface="Heebo" pitchFamily="2" charset="-79"/>
                  <a:cs typeface="Heebo" pitchFamily="2" charset="-79"/>
                </a:rPr>
                <a:t>O que o mundo </a:t>
              </a:r>
              <a:r>
                <a:rPr lang="pt-BR" sz="1000" b="1" dirty="0">
                  <a:latin typeface="Heebo" pitchFamily="2" charset="-79"/>
                  <a:cs typeface="Heebo" pitchFamily="2" charset="-79"/>
                </a:rPr>
                <a:t>PRECISA</a:t>
              </a:r>
            </a:p>
          </p:txBody>
        </p:sp>
      </p:grpSp>
      <p:grpSp>
        <p:nvGrpSpPr>
          <p:cNvPr id="35" name="Agrupar 34">
            <a:extLst>
              <a:ext uri="{FF2B5EF4-FFF2-40B4-BE49-F238E27FC236}">
                <a16:creationId xmlns:a16="http://schemas.microsoft.com/office/drawing/2014/main" id="{6C5BFF53-60A6-16A9-8FE9-EBEF2388C039}"/>
              </a:ext>
            </a:extLst>
          </p:cNvPr>
          <p:cNvGrpSpPr/>
          <p:nvPr/>
        </p:nvGrpSpPr>
        <p:grpSpPr>
          <a:xfrm>
            <a:off x="3240047" y="2173114"/>
            <a:ext cx="2454354" cy="2454354"/>
            <a:chOff x="3240047" y="2173114"/>
            <a:chExt cx="2454354" cy="2454354"/>
          </a:xfrm>
        </p:grpSpPr>
        <p:sp>
          <p:nvSpPr>
            <p:cNvPr id="12" name="Oval 21">
              <a:extLst>
                <a:ext uri="{FF2B5EF4-FFF2-40B4-BE49-F238E27FC236}">
                  <a16:creationId xmlns:a16="http://schemas.microsoft.com/office/drawing/2014/main" id="{22AC8341-C1B8-6242-373B-CE2749A8EBD8}"/>
                </a:ext>
              </a:extLst>
            </p:cNvPr>
            <p:cNvSpPr/>
            <p:nvPr/>
          </p:nvSpPr>
          <p:spPr>
            <a:xfrm>
              <a:off x="3240047" y="2173114"/>
              <a:ext cx="2454354" cy="2454354"/>
            </a:xfrm>
            <a:prstGeom prst="ellipse">
              <a:avLst/>
            </a:prstGeom>
            <a:solidFill>
              <a:schemeClr val="accent1">
                <a:alpha val="50000"/>
              </a:schemeClr>
            </a:solidFill>
            <a:ln w="12700">
              <a:solidFill>
                <a:schemeClr val="bg1"/>
              </a:solidFill>
            </a:ln>
            <a:effectLst>
              <a:outerShdw blurRad="635000" dist="571500" dir="8100000" sx="90000" sy="9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p>
          </p:txBody>
        </p:sp>
        <p:sp>
          <p:nvSpPr>
            <p:cNvPr id="19" name="CaixaDeTexto 18">
              <a:extLst>
                <a:ext uri="{FF2B5EF4-FFF2-40B4-BE49-F238E27FC236}">
                  <a16:creationId xmlns:a16="http://schemas.microsoft.com/office/drawing/2014/main" id="{5A65E64C-EF50-8BE5-19C6-90BE76DD1F03}"/>
                </a:ext>
              </a:extLst>
            </p:cNvPr>
            <p:cNvSpPr txBox="1"/>
            <p:nvPr/>
          </p:nvSpPr>
          <p:spPr>
            <a:xfrm>
              <a:off x="3943124" y="3819575"/>
              <a:ext cx="1048201" cy="553998"/>
            </a:xfrm>
            <a:prstGeom prst="rect">
              <a:avLst/>
            </a:prstGeom>
            <a:noFill/>
          </p:spPr>
          <p:txBody>
            <a:bodyPr wrap="square" rtlCol="0">
              <a:spAutoFit/>
            </a:bodyPr>
            <a:lstStyle/>
            <a:p>
              <a:pPr algn="ctr"/>
              <a:r>
                <a:rPr lang="pt-BR" sz="1000" dirty="0">
                  <a:latin typeface="Heebo" pitchFamily="2" charset="-79"/>
                  <a:cs typeface="Heebo" pitchFamily="2" charset="-79"/>
                </a:rPr>
                <a:t>Pelo que você pode ser </a:t>
              </a:r>
            </a:p>
            <a:p>
              <a:pPr algn="ctr"/>
              <a:r>
                <a:rPr lang="pt-BR" sz="1000" b="1" dirty="0">
                  <a:latin typeface="Heebo" pitchFamily="2" charset="-79"/>
                  <a:cs typeface="Heebo" pitchFamily="2" charset="-79"/>
                </a:rPr>
                <a:t>PAGO</a:t>
              </a:r>
            </a:p>
          </p:txBody>
        </p:sp>
      </p:grpSp>
      <p:grpSp>
        <p:nvGrpSpPr>
          <p:cNvPr id="34" name="Agrupar 33">
            <a:extLst>
              <a:ext uri="{FF2B5EF4-FFF2-40B4-BE49-F238E27FC236}">
                <a16:creationId xmlns:a16="http://schemas.microsoft.com/office/drawing/2014/main" id="{F15A7A33-9BB2-AA81-31F5-4B4EC0CEE4E0}"/>
              </a:ext>
            </a:extLst>
          </p:cNvPr>
          <p:cNvGrpSpPr/>
          <p:nvPr/>
        </p:nvGrpSpPr>
        <p:grpSpPr>
          <a:xfrm>
            <a:off x="2354222" y="1325389"/>
            <a:ext cx="2454354" cy="2454354"/>
            <a:chOff x="2354222" y="1325389"/>
            <a:chExt cx="2454354" cy="2454354"/>
          </a:xfrm>
        </p:grpSpPr>
        <p:sp>
          <p:nvSpPr>
            <p:cNvPr id="13" name="Oval 21">
              <a:extLst>
                <a:ext uri="{FF2B5EF4-FFF2-40B4-BE49-F238E27FC236}">
                  <a16:creationId xmlns:a16="http://schemas.microsoft.com/office/drawing/2014/main" id="{18B9140B-76C7-E51E-EEE6-0DA816C3BD05}"/>
                </a:ext>
              </a:extLst>
            </p:cNvPr>
            <p:cNvSpPr/>
            <p:nvPr/>
          </p:nvSpPr>
          <p:spPr>
            <a:xfrm>
              <a:off x="2354222" y="1325389"/>
              <a:ext cx="2454354" cy="2454354"/>
            </a:xfrm>
            <a:prstGeom prst="ellipse">
              <a:avLst/>
            </a:prstGeom>
            <a:solidFill>
              <a:schemeClr val="accent5">
                <a:alpha val="50000"/>
              </a:schemeClr>
            </a:solidFill>
            <a:ln w="12700">
              <a:solidFill>
                <a:schemeClr val="bg1"/>
              </a:solidFill>
            </a:ln>
            <a:effectLst>
              <a:outerShdw blurRad="635000" dist="571500" dir="8100000" sx="90000" sy="9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p>
          </p:txBody>
        </p:sp>
        <p:sp>
          <p:nvSpPr>
            <p:cNvPr id="15" name="CaixaDeTexto 14">
              <a:extLst>
                <a:ext uri="{FF2B5EF4-FFF2-40B4-BE49-F238E27FC236}">
                  <a16:creationId xmlns:a16="http://schemas.microsoft.com/office/drawing/2014/main" id="{00F06DE3-E8B3-B967-919B-91119A202EE5}"/>
                </a:ext>
              </a:extLst>
            </p:cNvPr>
            <p:cNvSpPr txBox="1"/>
            <p:nvPr/>
          </p:nvSpPr>
          <p:spPr>
            <a:xfrm>
              <a:off x="2428423" y="2400350"/>
              <a:ext cx="1048201" cy="400110"/>
            </a:xfrm>
            <a:prstGeom prst="rect">
              <a:avLst/>
            </a:prstGeom>
            <a:noFill/>
          </p:spPr>
          <p:txBody>
            <a:bodyPr wrap="square" rtlCol="0">
              <a:spAutoFit/>
            </a:bodyPr>
            <a:lstStyle/>
            <a:p>
              <a:pPr algn="ctr"/>
              <a:r>
                <a:rPr lang="pt-BR" sz="1000" dirty="0">
                  <a:latin typeface="Heebo" pitchFamily="2" charset="-79"/>
                  <a:cs typeface="Heebo" pitchFamily="2" charset="-79"/>
                </a:rPr>
                <a:t>Em que você é </a:t>
              </a:r>
              <a:r>
                <a:rPr lang="pt-BR" sz="1000" b="1" dirty="0">
                  <a:latin typeface="Heebo" pitchFamily="2" charset="-79"/>
                  <a:cs typeface="Heebo" pitchFamily="2" charset="-79"/>
                </a:rPr>
                <a:t>BOM</a:t>
              </a:r>
            </a:p>
          </p:txBody>
        </p:sp>
      </p:grpSp>
      <p:grpSp>
        <p:nvGrpSpPr>
          <p:cNvPr id="33" name="Agrupar 32">
            <a:extLst>
              <a:ext uri="{FF2B5EF4-FFF2-40B4-BE49-F238E27FC236}">
                <a16:creationId xmlns:a16="http://schemas.microsoft.com/office/drawing/2014/main" id="{AF3BBB4C-3A31-C404-E80C-29A31C9954B5}"/>
              </a:ext>
            </a:extLst>
          </p:cNvPr>
          <p:cNvGrpSpPr/>
          <p:nvPr/>
        </p:nvGrpSpPr>
        <p:grpSpPr>
          <a:xfrm>
            <a:off x="3240047" y="468139"/>
            <a:ext cx="2454354" cy="2454354"/>
            <a:chOff x="3240047" y="468139"/>
            <a:chExt cx="2454354" cy="2454354"/>
          </a:xfrm>
        </p:grpSpPr>
        <p:sp>
          <p:nvSpPr>
            <p:cNvPr id="11" name="Oval 21">
              <a:extLst>
                <a:ext uri="{FF2B5EF4-FFF2-40B4-BE49-F238E27FC236}">
                  <a16:creationId xmlns:a16="http://schemas.microsoft.com/office/drawing/2014/main" id="{97CA9203-094B-AE23-F850-E1BDCC50D9E6}"/>
                </a:ext>
              </a:extLst>
            </p:cNvPr>
            <p:cNvSpPr/>
            <p:nvPr/>
          </p:nvSpPr>
          <p:spPr>
            <a:xfrm>
              <a:off x="3240047" y="468139"/>
              <a:ext cx="2454354" cy="2454354"/>
            </a:xfrm>
            <a:prstGeom prst="ellipse">
              <a:avLst/>
            </a:prstGeom>
            <a:solidFill>
              <a:schemeClr val="accent4">
                <a:alpha val="50000"/>
              </a:schemeClr>
            </a:solidFill>
            <a:ln w="12700">
              <a:solidFill>
                <a:schemeClr val="bg1"/>
              </a:solidFill>
            </a:ln>
            <a:effectLst>
              <a:outerShdw blurRad="635000" dist="571500" dir="8100000" sx="90000" sy="9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p>
          </p:txBody>
        </p:sp>
        <p:sp>
          <p:nvSpPr>
            <p:cNvPr id="18" name="CaixaDeTexto 17">
              <a:extLst>
                <a:ext uri="{FF2B5EF4-FFF2-40B4-BE49-F238E27FC236}">
                  <a16:creationId xmlns:a16="http://schemas.microsoft.com/office/drawing/2014/main" id="{E1736EC9-649D-425E-1EF2-82524C919F66}"/>
                </a:ext>
              </a:extLst>
            </p:cNvPr>
            <p:cNvSpPr txBox="1"/>
            <p:nvPr/>
          </p:nvSpPr>
          <p:spPr>
            <a:xfrm>
              <a:off x="3943124" y="800150"/>
              <a:ext cx="1048201" cy="400110"/>
            </a:xfrm>
            <a:prstGeom prst="rect">
              <a:avLst/>
            </a:prstGeom>
            <a:noFill/>
          </p:spPr>
          <p:txBody>
            <a:bodyPr wrap="square" rtlCol="0">
              <a:spAutoFit/>
            </a:bodyPr>
            <a:lstStyle/>
            <a:p>
              <a:pPr algn="ctr"/>
              <a:r>
                <a:rPr lang="pt-BR" sz="1000" dirty="0">
                  <a:latin typeface="Heebo" pitchFamily="2" charset="-79"/>
                  <a:cs typeface="Heebo" pitchFamily="2" charset="-79"/>
                </a:rPr>
                <a:t>O que você </a:t>
              </a:r>
              <a:r>
                <a:rPr lang="pt-BR" sz="1000" b="1" dirty="0">
                  <a:latin typeface="Heebo" pitchFamily="2" charset="-79"/>
                  <a:cs typeface="Heebo" pitchFamily="2" charset="-79"/>
                </a:rPr>
                <a:t>AMA</a:t>
              </a:r>
            </a:p>
          </p:txBody>
        </p:sp>
      </p:grpSp>
      <p:sp>
        <p:nvSpPr>
          <p:cNvPr id="25" name="Arco 24">
            <a:extLst>
              <a:ext uri="{FF2B5EF4-FFF2-40B4-BE49-F238E27FC236}">
                <a16:creationId xmlns:a16="http://schemas.microsoft.com/office/drawing/2014/main" id="{F79D86DF-0A16-35EB-8DBC-323BD8A7B83B}"/>
              </a:ext>
            </a:extLst>
          </p:cNvPr>
          <p:cNvSpPr/>
          <p:nvPr/>
        </p:nvSpPr>
        <p:spPr>
          <a:xfrm rot="17329069">
            <a:off x="4334608" y="1150150"/>
            <a:ext cx="2716039" cy="2716039"/>
          </a:xfrm>
          <a:prstGeom prst="arc">
            <a:avLst>
              <a:gd name="adj1" fmla="val 16200000"/>
              <a:gd name="adj2" fmla="val 20899345"/>
            </a:avLst>
          </a:prstGeom>
          <a:ln w="3175">
            <a:solidFill>
              <a:schemeClr val="tx1"/>
            </a:solidFill>
            <a:prstDash val="dash"/>
            <a:head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6" name="CaixaDeTexto 25">
            <a:extLst>
              <a:ext uri="{FF2B5EF4-FFF2-40B4-BE49-F238E27FC236}">
                <a16:creationId xmlns:a16="http://schemas.microsoft.com/office/drawing/2014/main" id="{3EBE3572-9742-F1CE-2ED2-E7EBDD69DCD1}"/>
              </a:ext>
            </a:extLst>
          </p:cNvPr>
          <p:cNvSpPr txBox="1"/>
          <p:nvPr/>
        </p:nvSpPr>
        <p:spPr>
          <a:xfrm>
            <a:off x="5848124" y="1000175"/>
            <a:ext cx="1267051" cy="338554"/>
          </a:xfrm>
          <a:prstGeom prst="rect">
            <a:avLst/>
          </a:prstGeom>
          <a:noFill/>
        </p:spPr>
        <p:txBody>
          <a:bodyPr wrap="square" rtlCol="0">
            <a:spAutoFit/>
          </a:bodyPr>
          <a:lstStyle/>
          <a:p>
            <a:r>
              <a:rPr lang="pt-BR" sz="800" dirty="0">
                <a:latin typeface="Heebo" pitchFamily="2" charset="-79"/>
                <a:cs typeface="Heebo" pitchFamily="2" charset="-79"/>
              </a:rPr>
              <a:t>Alegria e plenitude, mas sem prosperidade</a:t>
            </a:r>
            <a:endParaRPr lang="pt-BR" sz="800" b="1" dirty="0">
              <a:latin typeface="Heebo" pitchFamily="2" charset="-79"/>
              <a:cs typeface="Heebo" pitchFamily="2" charset="-79"/>
            </a:endParaRPr>
          </a:p>
        </p:txBody>
      </p:sp>
      <p:sp>
        <p:nvSpPr>
          <p:cNvPr id="27" name="Arco 26">
            <a:extLst>
              <a:ext uri="{FF2B5EF4-FFF2-40B4-BE49-F238E27FC236}">
                <a16:creationId xmlns:a16="http://schemas.microsoft.com/office/drawing/2014/main" id="{A305F47C-E988-935F-B3ED-D995D3A935E1}"/>
              </a:ext>
            </a:extLst>
          </p:cNvPr>
          <p:cNvSpPr/>
          <p:nvPr/>
        </p:nvSpPr>
        <p:spPr>
          <a:xfrm rot="910762">
            <a:off x="3277333" y="2483649"/>
            <a:ext cx="2716039" cy="2716039"/>
          </a:xfrm>
          <a:prstGeom prst="arc">
            <a:avLst>
              <a:gd name="adj1" fmla="val 16200000"/>
              <a:gd name="adj2" fmla="val 20899345"/>
            </a:avLst>
          </a:prstGeom>
          <a:ln w="3175">
            <a:solidFill>
              <a:schemeClr val="tx1"/>
            </a:solidFill>
            <a:prstDash val="dash"/>
            <a:head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8" name="CaixaDeTexto 27">
            <a:extLst>
              <a:ext uri="{FF2B5EF4-FFF2-40B4-BE49-F238E27FC236}">
                <a16:creationId xmlns:a16="http://schemas.microsoft.com/office/drawing/2014/main" id="{C72DEC02-146C-AE55-4B98-E4C1EDDD93A3}"/>
              </a:ext>
            </a:extLst>
          </p:cNvPr>
          <p:cNvSpPr txBox="1"/>
          <p:nvPr/>
        </p:nvSpPr>
        <p:spPr>
          <a:xfrm>
            <a:off x="5733824" y="3914825"/>
            <a:ext cx="1267051" cy="461665"/>
          </a:xfrm>
          <a:prstGeom prst="rect">
            <a:avLst/>
          </a:prstGeom>
          <a:noFill/>
        </p:spPr>
        <p:txBody>
          <a:bodyPr wrap="square" rtlCol="0">
            <a:spAutoFit/>
          </a:bodyPr>
          <a:lstStyle/>
          <a:p>
            <a:r>
              <a:rPr lang="pt-BR" sz="800" dirty="0">
                <a:latin typeface="Heebo" pitchFamily="2" charset="-79"/>
                <a:cs typeface="Heebo" pitchFamily="2" charset="-79"/>
              </a:rPr>
              <a:t>Entusiasmo e complacência, mas senso de incerteza</a:t>
            </a:r>
            <a:endParaRPr lang="pt-BR" sz="800" b="1" dirty="0">
              <a:latin typeface="Heebo" pitchFamily="2" charset="-79"/>
              <a:cs typeface="Heebo" pitchFamily="2" charset="-79"/>
            </a:endParaRPr>
          </a:p>
        </p:txBody>
      </p:sp>
      <p:sp>
        <p:nvSpPr>
          <p:cNvPr id="29" name="Arco 28">
            <a:extLst>
              <a:ext uri="{FF2B5EF4-FFF2-40B4-BE49-F238E27FC236}">
                <a16:creationId xmlns:a16="http://schemas.microsoft.com/office/drawing/2014/main" id="{9A3B8256-98D3-DF12-F233-48ED80F3E574}"/>
              </a:ext>
            </a:extLst>
          </p:cNvPr>
          <p:cNvSpPr/>
          <p:nvPr/>
        </p:nvSpPr>
        <p:spPr>
          <a:xfrm rot="6751088">
            <a:off x="1810483" y="1245400"/>
            <a:ext cx="2716039" cy="2716039"/>
          </a:xfrm>
          <a:prstGeom prst="arc">
            <a:avLst>
              <a:gd name="adj1" fmla="val 16200000"/>
              <a:gd name="adj2" fmla="val 20899345"/>
            </a:avLst>
          </a:prstGeom>
          <a:ln w="3175">
            <a:solidFill>
              <a:schemeClr val="tx1"/>
            </a:solidFill>
            <a:prstDash val="dash"/>
            <a:head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30" name="CaixaDeTexto 29">
            <a:extLst>
              <a:ext uri="{FF2B5EF4-FFF2-40B4-BE49-F238E27FC236}">
                <a16:creationId xmlns:a16="http://schemas.microsoft.com/office/drawing/2014/main" id="{330AD7BF-8F3D-83C0-85FE-3D54BEE65FBB}"/>
              </a:ext>
            </a:extLst>
          </p:cNvPr>
          <p:cNvSpPr txBox="1"/>
          <p:nvPr/>
        </p:nvSpPr>
        <p:spPr>
          <a:xfrm>
            <a:off x="1685923" y="3750569"/>
            <a:ext cx="1267051" cy="338554"/>
          </a:xfrm>
          <a:prstGeom prst="rect">
            <a:avLst/>
          </a:prstGeom>
          <a:noFill/>
        </p:spPr>
        <p:txBody>
          <a:bodyPr wrap="square" rtlCol="0">
            <a:spAutoFit/>
          </a:bodyPr>
          <a:lstStyle/>
          <a:p>
            <a:pPr algn="r"/>
            <a:r>
              <a:rPr lang="pt-BR" sz="800" dirty="0">
                <a:latin typeface="Heebo" pitchFamily="2" charset="-79"/>
                <a:cs typeface="Heebo" pitchFamily="2" charset="-79"/>
              </a:rPr>
              <a:t>Confortável, mas sentimento vazio</a:t>
            </a:r>
            <a:endParaRPr lang="pt-BR" sz="800" b="1" dirty="0">
              <a:latin typeface="Heebo" pitchFamily="2" charset="-79"/>
              <a:cs typeface="Heebo" pitchFamily="2" charset="-79"/>
            </a:endParaRPr>
          </a:p>
        </p:txBody>
      </p:sp>
      <p:sp>
        <p:nvSpPr>
          <p:cNvPr id="31" name="Arco 30">
            <a:extLst>
              <a:ext uri="{FF2B5EF4-FFF2-40B4-BE49-F238E27FC236}">
                <a16:creationId xmlns:a16="http://schemas.microsoft.com/office/drawing/2014/main" id="{05311B9D-1B7A-1EA8-4079-2C4CBE0CB188}"/>
              </a:ext>
            </a:extLst>
          </p:cNvPr>
          <p:cNvSpPr/>
          <p:nvPr/>
        </p:nvSpPr>
        <p:spPr>
          <a:xfrm rot="11626768">
            <a:off x="2848707" y="-107151"/>
            <a:ext cx="2716039" cy="2716039"/>
          </a:xfrm>
          <a:prstGeom prst="arc">
            <a:avLst>
              <a:gd name="adj1" fmla="val 16200000"/>
              <a:gd name="adj2" fmla="val 20899345"/>
            </a:avLst>
          </a:prstGeom>
          <a:ln w="3175">
            <a:solidFill>
              <a:schemeClr val="tx1"/>
            </a:solidFill>
            <a:prstDash val="dash"/>
            <a:head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32" name="CaixaDeTexto 31">
            <a:extLst>
              <a:ext uri="{FF2B5EF4-FFF2-40B4-BE49-F238E27FC236}">
                <a16:creationId xmlns:a16="http://schemas.microsoft.com/office/drawing/2014/main" id="{53D1FC91-C781-AD9E-A2FB-6A87F7C2349C}"/>
              </a:ext>
            </a:extLst>
          </p:cNvPr>
          <p:cNvSpPr txBox="1"/>
          <p:nvPr/>
        </p:nvSpPr>
        <p:spPr>
          <a:xfrm>
            <a:off x="1600199" y="864494"/>
            <a:ext cx="1371825" cy="338554"/>
          </a:xfrm>
          <a:prstGeom prst="rect">
            <a:avLst/>
          </a:prstGeom>
          <a:noFill/>
        </p:spPr>
        <p:txBody>
          <a:bodyPr wrap="square" rtlCol="0">
            <a:spAutoFit/>
          </a:bodyPr>
          <a:lstStyle/>
          <a:p>
            <a:pPr algn="r"/>
            <a:r>
              <a:rPr lang="pt-BR" sz="800" dirty="0">
                <a:latin typeface="Heebo" pitchFamily="2" charset="-79"/>
                <a:cs typeface="Heebo" pitchFamily="2" charset="-79"/>
              </a:rPr>
              <a:t>Satisfação, mas sentimento de inutilidade</a:t>
            </a:r>
            <a:endParaRPr lang="pt-BR" sz="800" b="1" dirty="0">
              <a:latin typeface="Heebo" pitchFamily="2" charset="-79"/>
              <a:cs typeface="Heebo" pitchFamily="2" charset="-79"/>
            </a:endParaRPr>
          </a:p>
        </p:txBody>
      </p:sp>
      <p:sp>
        <p:nvSpPr>
          <p:cNvPr id="20" name="CaixaDeTexto 19">
            <a:extLst>
              <a:ext uri="{FF2B5EF4-FFF2-40B4-BE49-F238E27FC236}">
                <a16:creationId xmlns:a16="http://schemas.microsoft.com/office/drawing/2014/main" id="{33C8235B-CC57-2BE6-0056-F0E7F15BF806}"/>
              </a:ext>
            </a:extLst>
          </p:cNvPr>
          <p:cNvSpPr txBox="1"/>
          <p:nvPr/>
        </p:nvSpPr>
        <p:spPr>
          <a:xfrm>
            <a:off x="3257324" y="3114725"/>
            <a:ext cx="1048201" cy="246221"/>
          </a:xfrm>
          <a:prstGeom prst="rect">
            <a:avLst/>
          </a:prstGeom>
          <a:noFill/>
        </p:spPr>
        <p:txBody>
          <a:bodyPr wrap="square" rtlCol="0">
            <a:spAutoFit/>
          </a:bodyPr>
          <a:lstStyle/>
          <a:p>
            <a:pPr algn="ctr"/>
            <a:r>
              <a:rPr lang="pt-BR" sz="1000" b="1" dirty="0">
                <a:latin typeface="Heebo" pitchFamily="2" charset="-79"/>
                <a:cs typeface="Heebo" pitchFamily="2" charset="-79"/>
              </a:rPr>
              <a:t>PROFISSÃO</a:t>
            </a:r>
          </a:p>
        </p:txBody>
      </p:sp>
      <p:sp>
        <p:nvSpPr>
          <p:cNvPr id="21" name="CaixaDeTexto 20">
            <a:extLst>
              <a:ext uri="{FF2B5EF4-FFF2-40B4-BE49-F238E27FC236}">
                <a16:creationId xmlns:a16="http://schemas.microsoft.com/office/drawing/2014/main" id="{EF20B6EB-CEA5-E0CD-C738-8128CBE06590}"/>
              </a:ext>
            </a:extLst>
          </p:cNvPr>
          <p:cNvSpPr txBox="1"/>
          <p:nvPr/>
        </p:nvSpPr>
        <p:spPr>
          <a:xfrm>
            <a:off x="4609874" y="3114725"/>
            <a:ext cx="1048201" cy="246221"/>
          </a:xfrm>
          <a:prstGeom prst="rect">
            <a:avLst/>
          </a:prstGeom>
          <a:noFill/>
        </p:spPr>
        <p:txBody>
          <a:bodyPr wrap="square" rtlCol="0">
            <a:spAutoFit/>
          </a:bodyPr>
          <a:lstStyle/>
          <a:p>
            <a:pPr algn="ctr"/>
            <a:r>
              <a:rPr lang="pt-BR" sz="1000" b="1" dirty="0">
                <a:latin typeface="Heebo" pitchFamily="2" charset="-79"/>
                <a:cs typeface="Heebo" pitchFamily="2" charset="-79"/>
              </a:rPr>
              <a:t>VOCAÇÃO</a:t>
            </a:r>
          </a:p>
        </p:txBody>
      </p:sp>
      <p:sp>
        <p:nvSpPr>
          <p:cNvPr id="22" name="CaixaDeTexto 21">
            <a:extLst>
              <a:ext uri="{FF2B5EF4-FFF2-40B4-BE49-F238E27FC236}">
                <a16:creationId xmlns:a16="http://schemas.microsoft.com/office/drawing/2014/main" id="{A7213A76-EDFE-4B63-4A42-9766FB735853}"/>
              </a:ext>
            </a:extLst>
          </p:cNvPr>
          <p:cNvSpPr txBox="1"/>
          <p:nvPr/>
        </p:nvSpPr>
        <p:spPr>
          <a:xfrm>
            <a:off x="3247799" y="1733600"/>
            <a:ext cx="1048201" cy="246221"/>
          </a:xfrm>
          <a:prstGeom prst="rect">
            <a:avLst/>
          </a:prstGeom>
          <a:noFill/>
        </p:spPr>
        <p:txBody>
          <a:bodyPr wrap="square" rtlCol="0">
            <a:spAutoFit/>
          </a:bodyPr>
          <a:lstStyle/>
          <a:p>
            <a:pPr algn="ctr"/>
            <a:r>
              <a:rPr lang="pt-BR" sz="1000" b="1" dirty="0">
                <a:latin typeface="Heebo" pitchFamily="2" charset="-79"/>
                <a:cs typeface="Heebo" pitchFamily="2" charset="-79"/>
              </a:rPr>
              <a:t>PAIXÃO</a:t>
            </a:r>
          </a:p>
        </p:txBody>
      </p:sp>
      <p:sp>
        <p:nvSpPr>
          <p:cNvPr id="23" name="CaixaDeTexto 22">
            <a:extLst>
              <a:ext uri="{FF2B5EF4-FFF2-40B4-BE49-F238E27FC236}">
                <a16:creationId xmlns:a16="http://schemas.microsoft.com/office/drawing/2014/main" id="{9C9B00A1-AC30-CFD2-323A-D6F66CF5ACE2}"/>
              </a:ext>
            </a:extLst>
          </p:cNvPr>
          <p:cNvSpPr txBox="1"/>
          <p:nvPr/>
        </p:nvSpPr>
        <p:spPr>
          <a:xfrm>
            <a:off x="4590824" y="1733600"/>
            <a:ext cx="1048201" cy="246221"/>
          </a:xfrm>
          <a:prstGeom prst="rect">
            <a:avLst/>
          </a:prstGeom>
          <a:noFill/>
        </p:spPr>
        <p:txBody>
          <a:bodyPr wrap="square" rtlCol="0">
            <a:spAutoFit/>
          </a:bodyPr>
          <a:lstStyle/>
          <a:p>
            <a:pPr algn="ctr"/>
            <a:r>
              <a:rPr lang="pt-BR" sz="1000" b="1" dirty="0">
                <a:latin typeface="Heebo" pitchFamily="2" charset="-79"/>
                <a:cs typeface="Heebo" pitchFamily="2" charset="-79"/>
              </a:rPr>
              <a:t>MISSÃO</a:t>
            </a:r>
          </a:p>
        </p:txBody>
      </p:sp>
      <p:sp>
        <p:nvSpPr>
          <p:cNvPr id="24" name="CaixaDeTexto 23">
            <a:extLst>
              <a:ext uri="{FF2B5EF4-FFF2-40B4-BE49-F238E27FC236}">
                <a16:creationId xmlns:a16="http://schemas.microsoft.com/office/drawing/2014/main" id="{0FC0C81E-D045-51B4-449E-DC9D67234E04}"/>
              </a:ext>
            </a:extLst>
          </p:cNvPr>
          <p:cNvSpPr txBox="1"/>
          <p:nvPr/>
        </p:nvSpPr>
        <p:spPr>
          <a:xfrm>
            <a:off x="3924074" y="2400350"/>
            <a:ext cx="1048201" cy="338554"/>
          </a:xfrm>
          <a:prstGeom prst="rect">
            <a:avLst/>
          </a:prstGeom>
          <a:noFill/>
        </p:spPr>
        <p:txBody>
          <a:bodyPr wrap="square" rtlCol="0">
            <a:spAutoFit/>
          </a:bodyPr>
          <a:lstStyle/>
          <a:p>
            <a:pPr algn="ctr"/>
            <a:r>
              <a:rPr lang="pt-BR" sz="1600" b="1" dirty="0">
                <a:latin typeface="Heebo" pitchFamily="2" charset="-79"/>
                <a:cs typeface="Heebo" pitchFamily="2" charset="-79"/>
              </a:rPr>
              <a:t>IKIGAI</a:t>
            </a:r>
          </a:p>
        </p:txBody>
      </p:sp>
      <p:sp>
        <p:nvSpPr>
          <p:cNvPr id="37" name="Oval 58">
            <a:extLst>
              <a:ext uri="{FF2B5EF4-FFF2-40B4-BE49-F238E27FC236}">
                <a16:creationId xmlns:a16="http://schemas.microsoft.com/office/drawing/2014/main" id="{7CC5CBD8-30AC-B27D-8768-7D26208624E2}"/>
              </a:ext>
            </a:extLst>
          </p:cNvPr>
          <p:cNvSpPr/>
          <p:nvPr/>
        </p:nvSpPr>
        <p:spPr>
          <a:xfrm rot="13500000">
            <a:off x="3159046" y="364542"/>
            <a:ext cx="2625185" cy="2625182"/>
          </a:xfrm>
          <a:prstGeom prst="ellipse">
            <a:avLst/>
          </a:prstGeom>
          <a:noFill/>
          <a:ln w="22225">
            <a:gradFill>
              <a:gsLst>
                <a:gs pos="69000">
                  <a:schemeClr val="accent4">
                    <a:alpha val="0"/>
                  </a:schemeClr>
                </a:gs>
                <a:gs pos="100000">
                  <a:schemeClr val="accent4"/>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Oval 58">
            <a:extLst>
              <a:ext uri="{FF2B5EF4-FFF2-40B4-BE49-F238E27FC236}">
                <a16:creationId xmlns:a16="http://schemas.microsoft.com/office/drawing/2014/main" id="{6B4B2D62-8EE7-99AB-A165-C6F030F0EF44}"/>
              </a:ext>
            </a:extLst>
          </p:cNvPr>
          <p:cNvSpPr/>
          <p:nvPr/>
        </p:nvSpPr>
        <p:spPr>
          <a:xfrm rot="2700000">
            <a:off x="3159046" y="2121369"/>
            <a:ext cx="2625185" cy="2625182"/>
          </a:xfrm>
          <a:prstGeom prst="ellipse">
            <a:avLst/>
          </a:prstGeom>
          <a:noFill/>
          <a:ln w="22225">
            <a:gradFill>
              <a:gsLst>
                <a:gs pos="69000">
                  <a:schemeClr val="accent1">
                    <a:alpha val="0"/>
                  </a:schemeClr>
                </a:gs>
                <a:gs pos="100000">
                  <a:schemeClr val="accent1"/>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 name="Oval 58">
            <a:extLst>
              <a:ext uri="{FF2B5EF4-FFF2-40B4-BE49-F238E27FC236}">
                <a16:creationId xmlns:a16="http://schemas.microsoft.com/office/drawing/2014/main" id="{680003B8-7DC3-B785-CB95-860A3A514990}"/>
              </a:ext>
            </a:extLst>
          </p:cNvPr>
          <p:cNvSpPr/>
          <p:nvPr/>
        </p:nvSpPr>
        <p:spPr>
          <a:xfrm rot="7537333">
            <a:off x="2214168" y="1239974"/>
            <a:ext cx="2625185" cy="2625182"/>
          </a:xfrm>
          <a:prstGeom prst="ellipse">
            <a:avLst/>
          </a:prstGeom>
          <a:noFill/>
          <a:ln w="22225">
            <a:gradFill>
              <a:gsLst>
                <a:gs pos="69000">
                  <a:schemeClr val="accent5">
                    <a:alpha val="0"/>
                  </a:schemeClr>
                </a:gs>
                <a:gs pos="100000">
                  <a:schemeClr val="accent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Oval 58">
            <a:extLst>
              <a:ext uri="{FF2B5EF4-FFF2-40B4-BE49-F238E27FC236}">
                <a16:creationId xmlns:a16="http://schemas.microsoft.com/office/drawing/2014/main" id="{45188910-D005-E05B-B826-44DF42186FC3}"/>
              </a:ext>
            </a:extLst>
          </p:cNvPr>
          <p:cNvSpPr/>
          <p:nvPr/>
        </p:nvSpPr>
        <p:spPr>
          <a:xfrm rot="18900000">
            <a:off x="4033443" y="1239974"/>
            <a:ext cx="2625185" cy="2625182"/>
          </a:xfrm>
          <a:prstGeom prst="ellipse">
            <a:avLst/>
          </a:prstGeom>
          <a:noFill/>
          <a:ln w="22225">
            <a:gradFill>
              <a:gsLst>
                <a:gs pos="69000">
                  <a:schemeClr val="accent3">
                    <a:alpha val="0"/>
                  </a:schemeClr>
                </a:gs>
                <a:gs pos="100000">
                  <a:schemeClr val="accent3"/>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876872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B3B93E36-EDE9-4F35-90FE-492BDBC4F140}"/>
              </a:ext>
            </a:extLst>
          </p:cNvPr>
          <p:cNvSpPr/>
          <p:nvPr/>
        </p:nvSpPr>
        <p:spPr>
          <a:xfrm>
            <a:off x="1362918" y="735587"/>
            <a:ext cx="2326394" cy="2326394"/>
          </a:xfrm>
          <a:custGeom>
            <a:avLst/>
            <a:gdLst>
              <a:gd name="connsiteX0" fmla="*/ 990589 w 1981182"/>
              <a:gd name="connsiteY0" fmla="*/ 0 h 1981182"/>
              <a:gd name="connsiteX1" fmla="*/ 1981182 w 1981182"/>
              <a:gd name="connsiteY1" fmla="*/ 990589 h 1981182"/>
              <a:gd name="connsiteX2" fmla="*/ 990589 w 1981182"/>
              <a:gd name="connsiteY2" fmla="*/ 1981182 h 1981182"/>
              <a:gd name="connsiteX3" fmla="*/ 0 w 1981182"/>
              <a:gd name="connsiteY3" fmla="*/ 990589 h 1981182"/>
              <a:gd name="connsiteX4" fmla="*/ 990589 w 1981182"/>
              <a:gd name="connsiteY4" fmla="*/ 0 h 1981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182" h="1981182">
                <a:moveTo>
                  <a:pt x="990589" y="0"/>
                </a:moveTo>
                <a:cubicBezTo>
                  <a:pt x="1537679" y="0"/>
                  <a:pt x="1981182" y="443503"/>
                  <a:pt x="1981182" y="990589"/>
                </a:cubicBezTo>
                <a:cubicBezTo>
                  <a:pt x="1981182" y="1537679"/>
                  <a:pt x="1537679" y="1981182"/>
                  <a:pt x="990589" y="1981182"/>
                </a:cubicBezTo>
                <a:cubicBezTo>
                  <a:pt x="443503" y="1981182"/>
                  <a:pt x="0" y="1537679"/>
                  <a:pt x="0" y="990589"/>
                </a:cubicBezTo>
                <a:cubicBezTo>
                  <a:pt x="0" y="443503"/>
                  <a:pt x="443503" y="0"/>
                  <a:pt x="990589" y="0"/>
                </a:cubicBezTo>
                <a:close/>
              </a:path>
            </a:pathLst>
          </a:custGeom>
          <a:gradFill>
            <a:gsLst>
              <a:gs pos="8000">
                <a:schemeClr val="accent1">
                  <a:alpha val="65000"/>
                </a:schemeClr>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3" name="Freeform: Shape 2">
            <a:extLst>
              <a:ext uri="{FF2B5EF4-FFF2-40B4-BE49-F238E27FC236}">
                <a16:creationId xmlns:a16="http://schemas.microsoft.com/office/drawing/2014/main" id="{E875E12B-F29B-4911-8327-72595784DC2F}"/>
              </a:ext>
            </a:extLst>
          </p:cNvPr>
          <p:cNvSpPr/>
          <p:nvPr/>
        </p:nvSpPr>
        <p:spPr>
          <a:xfrm>
            <a:off x="559233" y="2127061"/>
            <a:ext cx="2326782" cy="2326782"/>
          </a:xfrm>
          <a:custGeom>
            <a:avLst/>
            <a:gdLst>
              <a:gd name="connsiteX0" fmla="*/ 964156 w 1981513"/>
              <a:gd name="connsiteY0" fmla="*/ 334 h 1981513"/>
              <a:gd name="connsiteX1" fmla="*/ 1848635 w 1981513"/>
              <a:gd name="connsiteY1" fmla="*/ 495463 h 1981513"/>
              <a:gd name="connsiteX2" fmla="*/ 1486053 w 1981513"/>
              <a:gd name="connsiteY2" fmla="*/ 1848635 h 1981513"/>
              <a:gd name="connsiteX3" fmla="*/ 132880 w 1981513"/>
              <a:gd name="connsiteY3" fmla="*/ 1486053 h 1981513"/>
              <a:gd name="connsiteX4" fmla="*/ 495463 w 1981513"/>
              <a:gd name="connsiteY4" fmla="*/ 132880 h 1981513"/>
              <a:gd name="connsiteX5" fmla="*/ 964156 w 1981513"/>
              <a:gd name="connsiteY5" fmla="*/ 334 h 198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513" h="1981513">
                <a:moveTo>
                  <a:pt x="964156" y="334"/>
                </a:moveTo>
                <a:cubicBezTo>
                  <a:pt x="1315451" y="-8790"/>
                  <a:pt x="1660573" y="169730"/>
                  <a:pt x="1848635" y="495463"/>
                </a:cubicBezTo>
                <a:cubicBezTo>
                  <a:pt x="2122177" y="969253"/>
                  <a:pt x="1959846" y="1575090"/>
                  <a:pt x="1486053" y="1848635"/>
                </a:cubicBezTo>
                <a:cubicBezTo>
                  <a:pt x="1012262" y="2122177"/>
                  <a:pt x="406425" y="1959846"/>
                  <a:pt x="132880" y="1486053"/>
                </a:cubicBezTo>
                <a:cubicBezTo>
                  <a:pt x="-140665" y="1012259"/>
                  <a:pt x="21669" y="406425"/>
                  <a:pt x="495463" y="132880"/>
                </a:cubicBezTo>
                <a:cubicBezTo>
                  <a:pt x="643522" y="47397"/>
                  <a:pt x="804477" y="4481"/>
                  <a:pt x="964156" y="334"/>
                </a:cubicBezTo>
                <a:close/>
              </a:path>
            </a:pathLst>
          </a:custGeom>
          <a:gradFill>
            <a:gsLst>
              <a:gs pos="8000">
                <a:schemeClr val="accent2"/>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4" name="Freeform: Shape 3">
            <a:extLst>
              <a:ext uri="{FF2B5EF4-FFF2-40B4-BE49-F238E27FC236}">
                <a16:creationId xmlns:a16="http://schemas.microsoft.com/office/drawing/2014/main" id="{7CF0FDEC-D453-4219-A868-73963843F150}"/>
              </a:ext>
            </a:extLst>
          </p:cNvPr>
          <p:cNvSpPr/>
          <p:nvPr/>
        </p:nvSpPr>
        <p:spPr>
          <a:xfrm>
            <a:off x="2207267" y="2122991"/>
            <a:ext cx="2326782" cy="2326782"/>
          </a:xfrm>
          <a:custGeom>
            <a:avLst/>
            <a:gdLst>
              <a:gd name="connsiteX0" fmla="*/ 1017359 w 1981513"/>
              <a:gd name="connsiteY0" fmla="*/ 334 h 1981513"/>
              <a:gd name="connsiteX1" fmla="*/ 1486052 w 1981513"/>
              <a:gd name="connsiteY1" fmla="*/ 132880 h 1981513"/>
              <a:gd name="connsiteX2" fmla="*/ 1848635 w 1981513"/>
              <a:gd name="connsiteY2" fmla="*/ 1486053 h 1981513"/>
              <a:gd name="connsiteX3" fmla="*/ 495463 w 1981513"/>
              <a:gd name="connsiteY3" fmla="*/ 1848635 h 1981513"/>
              <a:gd name="connsiteX4" fmla="*/ 132880 w 1981513"/>
              <a:gd name="connsiteY4" fmla="*/ 495463 h 1981513"/>
              <a:gd name="connsiteX5" fmla="*/ 1017359 w 1981513"/>
              <a:gd name="connsiteY5" fmla="*/ 334 h 198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513" h="1981513">
                <a:moveTo>
                  <a:pt x="1017359" y="334"/>
                </a:moveTo>
                <a:cubicBezTo>
                  <a:pt x="1177038" y="4481"/>
                  <a:pt x="1337993" y="47397"/>
                  <a:pt x="1486052" y="132880"/>
                </a:cubicBezTo>
                <a:cubicBezTo>
                  <a:pt x="1959846" y="406425"/>
                  <a:pt x="2122177" y="1012259"/>
                  <a:pt x="1848635" y="1486053"/>
                </a:cubicBezTo>
                <a:cubicBezTo>
                  <a:pt x="1575090" y="1959846"/>
                  <a:pt x="969253" y="2122177"/>
                  <a:pt x="495463" y="1848635"/>
                </a:cubicBezTo>
                <a:cubicBezTo>
                  <a:pt x="21669" y="1575090"/>
                  <a:pt x="-140665" y="969253"/>
                  <a:pt x="132880" y="495463"/>
                </a:cubicBezTo>
                <a:cubicBezTo>
                  <a:pt x="320942" y="169730"/>
                  <a:pt x="666064" y="-8790"/>
                  <a:pt x="1017359" y="334"/>
                </a:cubicBezTo>
                <a:close/>
              </a:path>
            </a:pathLst>
          </a:custGeom>
          <a:gradFill>
            <a:gsLst>
              <a:gs pos="8000">
                <a:schemeClr val="accent3">
                  <a:alpha val="65000"/>
                </a:schemeClr>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6" name="Freeform: Shape 5">
            <a:extLst>
              <a:ext uri="{FF2B5EF4-FFF2-40B4-BE49-F238E27FC236}">
                <a16:creationId xmlns:a16="http://schemas.microsoft.com/office/drawing/2014/main" id="{F7624496-24E1-47F6-A061-DF1A82E70FF4}"/>
              </a:ext>
            </a:extLst>
          </p:cNvPr>
          <p:cNvSpPr/>
          <p:nvPr/>
        </p:nvSpPr>
        <p:spPr>
          <a:xfrm>
            <a:off x="1398287" y="2125676"/>
            <a:ext cx="1129025" cy="887289"/>
          </a:xfrm>
          <a:custGeom>
            <a:avLst/>
            <a:gdLst>
              <a:gd name="connsiteX0" fmla="*/ 82869 w 309134"/>
              <a:gd name="connsiteY0" fmla="*/ 56 h 242945"/>
              <a:gd name="connsiteX1" fmla="*/ 309134 w 309134"/>
              <a:gd name="connsiteY1" fmla="*/ 88367 h 242945"/>
              <a:gd name="connsiteX2" fmla="*/ 253308 w 309134"/>
              <a:gd name="connsiteY2" fmla="*/ 159188 h 242945"/>
              <a:gd name="connsiteX3" fmla="*/ 219905 w 309134"/>
              <a:gd name="connsiteY3" fmla="*/ 242945 h 242945"/>
              <a:gd name="connsiteX4" fmla="*/ 0 w 309134"/>
              <a:gd name="connsiteY4" fmla="*/ 12730 h 242945"/>
              <a:gd name="connsiteX5" fmla="*/ 82869 w 309134"/>
              <a:gd name="connsiteY5" fmla="*/ 56 h 242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134" h="242945">
                <a:moveTo>
                  <a:pt x="82869" y="56"/>
                </a:moveTo>
                <a:cubicBezTo>
                  <a:pt x="166041" y="-1510"/>
                  <a:pt x="247953" y="29665"/>
                  <a:pt x="309134" y="88367"/>
                </a:cubicBezTo>
                <a:cubicBezTo>
                  <a:pt x="287644" y="108603"/>
                  <a:pt x="268813" y="132341"/>
                  <a:pt x="253308" y="159188"/>
                </a:cubicBezTo>
                <a:cubicBezTo>
                  <a:pt x="237766" y="186108"/>
                  <a:pt x="226605" y="214369"/>
                  <a:pt x="219905" y="242945"/>
                </a:cubicBezTo>
                <a:cubicBezTo>
                  <a:pt x="111243" y="211407"/>
                  <a:pt x="26566" y="123402"/>
                  <a:pt x="0" y="12730"/>
                </a:cubicBezTo>
                <a:cubicBezTo>
                  <a:pt x="27282" y="4739"/>
                  <a:pt x="55146" y="578"/>
                  <a:pt x="82869" y="56"/>
                </a:cubicBezTo>
                <a:close/>
              </a:path>
            </a:pathLst>
          </a:cu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7" name="TextBox 6">
            <a:extLst>
              <a:ext uri="{FF2B5EF4-FFF2-40B4-BE49-F238E27FC236}">
                <a16:creationId xmlns:a16="http://schemas.microsoft.com/office/drawing/2014/main" id="{2C795BC7-D7AE-4CD4-BED5-F4B8CABD9384}"/>
              </a:ext>
            </a:extLst>
          </p:cNvPr>
          <p:cNvSpPr txBox="1"/>
          <p:nvPr/>
        </p:nvSpPr>
        <p:spPr>
          <a:xfrm>
            <a:off x="1690875" y="2348878"/>
            <a:ext cx="543849" cy="369332"/>
          </a:xfrm>
          <a:prstGeom prst="rect">
            <a:avLst/>
          </a:prstGeom>
          <a:noFill/>
        </p:spPr>
        <p:txBody>
          <a:bodyPr wrap="square" rtlCol="0">
            <a:spAutoFit/>
          </a:bodyPr>
          <a:lstStyle>
            <a:defPPr>
              <a:defRPr lang="en-US"/>
            </a:defPPr>
            <a:lvl1pPr>
              <a:defRPr sz="3200" b="1">
                <a:solidFill>
                  <a:schemeClr val="tx1">
                    <a:lumMod val="85000"/>
                    <a:lumOff val="15000"/>
                  </a:schemeClr>
                </a:solidFill>
                <a:latin typeface="+mj-lt"/>
                <a:cs typeface="Arial" panose="020B0604020202020204" pitchFamily="34" charset="0"/>
              </a:defRPr>
            </a:lvl1pPr>
          </a:lstStyle>
          <a:p>
            <a:pPr algn="ctr"/>
            <a:r>
              <a:rPr lang="pt-BR" sz="1800" dirty="0">
                <a:solidFill>
                  <a:schemeClr val="bg1"/>
                </a:solidFill>
                <a:latin typeface="Heebo" pitchFamily="2" charset="-79"/>
                <a:cs typeface="Heebo" pitchFamily="2" charset="-79"/>
              </a:rPr>
              <a:t>01</a:t>
            </a:r>
          </a:p>
        </p:txBody>
      </p:sp>
      <p:sp>
        <p:nvSpPr>
          <p:cNvPr id="9" name="Freeform: Shape 8">
            <a:extLst>
              <a:ext uri="{FF2B5EF4-FFF2-40B4-BE49-F238E27FC236}">
                <a16:creationId xmlns:a16="http://schemas.microsoft.com/office/drawing/2014/main" id="{E4ACE3E4-98C7-413E-856C-C3D245939EA9}"/>
              </a:ext>
            </a:extLst>
          </p:cNvPr>
          <p:cNvSpPr/>
          <p:nvPr/>
        </p:nvSpPr>
        <p:spPr>
          <a:xfrm>
            <a:off x="2525555" y="2126125"/>
            <a:ext cx="1128741" cy="886802"/>
          </a:xfrm>
          <a:custGeom>
            <a:avLst/>
            <a:gdLst>
              <a:gd name="connsiteX0" fmla="*/ 226284 w 309056"/>
              <a:gd name="connsiteY0" fmla="*/ 64 h 242812"/>
              <a:gd name="connsiteX1" fmla="*/ 309056 w 309056"/>
              <a:gd name="connsiteY1" fmla="*/ 12859 h 242812"/>
              <a:gd name="connsiteX2" fmla="*/ 89216 w 309056"/>
              <a:gd name="connsiteY2" fmla="*/ 242812 h 242812"/>
              <a:gd name="connsiteX3" fmla="*/ 55810 w 309056"/>
              <a:gd name="connsiteY3" fmla="*/ 159075 h 242812"/>
              <a:gd name="connsiteX4" fmla="*/ 0 w 309056"/>
              <a:gd name="connsiteY4" fmla="*/ 88263 h 242812"/>
              <a:gd name="connsiteX5" fmla="*/ 226284 w 309056"/>
              <a:gd name="connsiteY5" fmla="*/ 64 h 24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56" h="242812">
                <a:moveTo>
                  <a:pt x="226284" y="64"/>
                </a:moveTo>
                <a:cubicBezTo>
                  <a:pt x="253982" y="623"/>
                  <a:pt x="281813" y="4824"/>
                  <a:pt x="309056" y="12859"/>
                </a:cubicBezTo>
                <a:cubicBezTo>
                  <a:pt x="282404" y="123296"/>
                  <a:pt x="197937" y="211222"/>
                  <a:pt x="89216" y="242812"/>
                </a:cubicBezTo>
                <a:cubicBezTo>
                  <a:pt x="82380" y="213914"/>
                  <a:pt x="71259" y="185833"/>
                  <a:pt x="55810" y="159075"/>
                </a:cubicBezTo>
                <a:cubicBezTo>
                  <a:pt x="40401" y="132383"/>
                  <a:pt x="21702" y="108764"/>
                  <a:pt x="0" y="88263"/>
                </a:cubicBezTo>
                <a:cubicBezTo>
                  <a:pt x="61282" y="29497"/>
                  <a:pt x="143189" y="-1613"/>
                  <a:pt x="226284" y="64"/>
                </a:cubicBezTo>
                <a:close/>
              </a:path>
            </a:pathLst>
          </a:cu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10" name="TextBox 9">
            <a:extLst>
              <a:ext uri="{FF2B5EF4-FFF2-40B4-BE49-F238E27FC236}">
                <a16:creationId xmlns:a16="http://schemas.microsoft.com/office/drawing/2014/main" id="{F0CD57C1-8B39-45E2-9E00-5AA3AE91B297}"/>
              </a:ext>
            </a:extLst>
          </p:cNvPr>
          <p:cNvSpPr txBox="1"/>
          <p:nvPr/>
        </p:nvSpPr>
        <p:spPr>
          <a:xfrm>
            <a:off x="2818001" y="2348877"/>
            <a:ext cx="543849" cy="369332"/>
          </a:xfrm>
          <a:prstGeom prst="rect">
            <a:avLst/>
          </a:prstGeom>
          <a:noFill/>
        </p:spPr>
        <p:txBody>
          <a:bodyPr wrap="square" rtlCol="0">
            <a:spAutoFit/>
          </a:bodyPr>
          <a:lstStyle>
            <a:defPPr>
              <a:defRPr lang="en-US"/>
            </a:defPPr>
            <a:lvl1pPr>
              <a:defRPr sz="3200" b="1">
                <a:solidFill>
                  <a:schemeClr val="tx1">
                    <a:lumMod val="85000"/>
                    <a:lumOff val="15000"/>
                  </a:schemeClr>
                </a:solidFill>
                <a:latin typeface="+mj-lt"/>
                <a:cs typeface="Arial" panose="020B0604020202020204" pitchFamily="34" charset="0"/>
              </a:defRPr>
            </a:lvl1pPr>
          </a:lstStyle>
          <a:p>
            <a:pPr algn="ctr"/>
            <a:r>
              <a:rPr lang="pt-BR" sz="1800">
                <a:solidFill>
                  <a:schemeClr val="bg1"/>
                </a:solidFill>
                <a:latin typeface="Heebo" pitchFamily="2" charset="-79"/>
                <a:cs typeface="Heebo" pitchFamily="2" charset="-79"/>
              </a:rPr>
              <a:t>02</a:t>
            </a:r>
          </a:p>
        </p:txBody>
      </p:sp>
      <p:sp>
        <p:nvSpPr>
          <p:cNvPr id="12" name="Freeform: Shape 11">
            <a:extLst>
              <a:ext uri="{FF2B5EF4-FFF2-40B4-BE49-F238E27FC236}">
                <a16:creationId xmlns:a16="http://schemas.microsoft.com/office/drawing/2014/main" id="{70DE1FF5-9717-4D83-B6E3-AB6DEDED8F7B}"/>
              </a:ext>
            </a:extLst>
          </p:cNvPr>
          <p:cNvSpPr/>
          <p:nvPr/>
        </p:nvSpPr>
        <p:spPr>
          <a:xfrm>
            <a:off x="2165026" y="3012927"/>
            <a:ext cx="718568" cy="1115294"/>
          </a:xfrm>
          <a:custGeom>
            <a:avLst/>
            <a:gdLst>
              <a:gd name="connsiteX0" fmla="*/ 187573 w 196748"/>
              <a:gd name="connsiteY0" fmla="*/ 0 h 305374"/>
              <a:gd name="connsiteX1" fmla="*/ 98342 w 196748"/>
              <a:gd name="connsiteY1" fmla="*/ 305374 h 305374"/>
              <a:gd name="connsiteX2" fmla="*/ 9118 w 196748"/>
              <a:gd name="connsiteY2" fmla="*/ 17 h 305374"/>
              <a:gd name="connsiteX3" fmla="*/ 98348 w 196748"/>
              <a:gd name="connsiteY3" fmla="*/ 12944 h 305374"/>
              <a:gd name="connsiteX4" fmla="*/ 187573 w 196748"/>
              <a:gd name="connsiteY4" fmla="*/ 0 h 305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748" h="305374">
                <a:moveTo>
                  <a:pt x="187573" y="0"/>
                </a:moveTo>
                <a:cubicBezTo>
                  <a:pt x="214678" y="109588"/>
                  <a:pt x="180789" y="226944"/>
                  <a:pt x="98342" y="305374"/>
                </a:cubicBezTo>
                <a:cubicBezTo>
                  <a:pt x="16026" y="227066"/>
                  <a:pt x="-17884" y="109957"/>
                  <a:pt x="9118" y="17"/>
                </a:cubicBezTo>
                <a:cubicBezTo>
                  <a:pt x="37718" y="8558"/>
                  <a:pt x="67522" y="12943"/>
                  <a:pt x="98348" y="12944"/>
                </a:cubicBezTo>
                <a:cubicBezTo>
                  <a:pt x="129432" y="12944"/>
                  <a:pt x="159478" y="8481"/>
                  <a:pt x="187573" y="0"/>
                </a:cubicBezTo>
                <a:close/>
              </a:path>
            </a:pathLst>
          </a:cu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13" name="TextBox 12">
            <a:extLst>
              <a:ext uri="{FF2B5EF4-FFF2-40B4-BE49-F238E27FC236}">
                <a16:creationId xmlns:a16="http://schemas.microsoft.com/office/drawing/2014/main" id="{2F402E0F-0F99-40F9-BF1D-A6D815D373A1}"/>
              </a:ext>
            </a:extLst>
          </p:cNvPr>
          <p:cNvSpPr txBox="1"/>
          <p:nvPr/>
        </p:nvSpPr>
        <p:spPr>
          <a:xfrm>
            <a:off x="2252385" y="3273494"/>
            <a:ext cx="543849" cy="369332"/>
          </a:xfrm>
          <a:prstGeom prst="rect">
            <a:avLst/>
          </a:prstGeom>
          <a:noFill/>
        </p:spPr>
        <p:txBody>
          <a:bodyPr wrap="square" rtlCol="0">
            <a:spAutoFit/>
          </a:bodyPr>
          <a:lstStyle>
            <a:defPPr>
              <a:defRPr lang="en-US"/>
            </a:defPPr>
            <a:lvl1pPr>
              <a:defRPr sz="3200" b="1">
                <a:solidFill>
                  <a:schemeClr val="tx1">
                    <a:lumMod val="85000"/>
                    <a:lumOff val="15000"/>
                  </a:schemeClr>
                </a:solidFill>
                <a:latin typeface="+mj-lt"/>
                <a:cs typeface="Arial" panose="020B0604020202020204" pitchFamily="34" charset="0"/>
              </a:defRPr>
            </a:lvl1pPr>
          </a:lstStyle>
          <a:p>
            <a:pPr algn="ctr"/>
            <a:r>
              <a:rPr lang="pt-BR" sz="1800">
                <a:solidFill>
                  <a:schemeClr val="bg1"/>
                </a:solidFill>
                <a:latin typeface="Heebo" pitchFamily="2" charset="-79"/>
                <a:cs typeface="Heebo" pitchFamily="2" charset="-79"/>
              </a:rPr>
              <a:t>03</a:t>
            </a:r>
          </a:p>
        </p:txBody>
      </p:sp>
      <p:sp>
        <p:nvSpPr>
          <p:cNvPr id="15" name="Rectangle 14">
            <a:extLst>
              <a:ext uri="{FF2B5EF4-FFF2-40B4-BE49-F238E27FC236}">
                <a16:creationId xmlns:a16="http://schemas.microsoft.com/office/drawing/2014/main" id="{E782DA26-CBD7-4C55-86FD-5E639EB79F1B}"/>
              </a:ext>
            </a:extLst>
          </p:cNvPr>
          <p:cNvSpPr/>
          <p:nvPr/>
        </p:nvSpPr>
        <p:spPr>
          <a:xfrm>
            <a:off x="3046105" y="3532537"/>
            <a:ext cx="1175568" cy="400110"/>
          </a:xfrm>
          <a:prstGeom prst="rect">
            <a:avLst/>
          </a:prstGeom>
          <a:noFill/>
        </p:spPr>
        <p:txBody>
          <a:bodyPr wrap="square" rtlCol="0">
            <a:spAutoFit/>
          </a:bodyPr>
          <a:lstStyle/>
          <a:p>
            <a:pPr algn="ctr"/>
            <a:r>
              <a:rPr lang="pt-BR" sz="1000" dirty="0">
                <a:solidFill>
                  <a:schemeClr val="bg1"/>
                </a:solidFill>
                <a:latin typeface="Heebo" pitchFamily="2" charset="-79"/>
                <a:cs typeface="Heebo" pitchFamily="2" charset="-79"/>
              </a:rPr>
              <a:t>texto escrito aqui texto escrito aqui</a:t>
            </a:r>
          </a:p>
        </p:txBody>
      </p:sp>
      <p:sp>
        <p:nvSpPr>
          <p:cNvPr id="16" name="Rectangle 15">
            <a:extLst>
              <a:ext uri="{FF2B5EF4-FFF2-40B4-BE49-F238E27FC236}">
                <a16:creationId xmlns:a16="http://schemas.microsoft.com/office/drawing/2014/main" id="{6EE498F5-4F7C-4628-B2F9-4897A59F35DC}"/>
              </a:ext>
            </a:extLst>
          </p:cNvPr>
          <p:cNvSpPr/>
          <p:nvPr/>
        </p:nvSpPr>
        <p:spPr>
          <a:xfrm>
            <a:off x="2910433" y="3337175"/>
            <a:ext cx="1446912" cy="253916"/>
          </a:xfrm>
          <a:prstGeom prst="rect">
            <a:avLst/>
          </a:prstGeom>
        </p:spPr>
        <p:txBody>
          <a:bodyPr wrap="square">
            <a:spAutoFit/>
          </a:bodyPr>
          <a:lstStyle/>
          <a:p>
            <a:pPr algn="ctr"/>
            <a:r>
              <a:rPr lang="pt-BR" sz="1050" b="1" dirty="0">
                <a:solidFill>
                  <a:schemeClr val="bg1"/>
                </a:solidFill>
                <a:latin typeface="Heebo" pitchFamily="2" charset="-79"/>
                <a:ea typeface="Open Sans" panose="020B0606030504020204" pitchFamily="34" charset="0"/>
                <a:cs typeface="Heebo" pitchFamily="2" charset="-79"/>
              </a:rPr>
              <a:t>título escrito aqui</a:t>
            </a:r>
            <a:endParaRPr lang="pt-BR" sz="1050" b="1" dirty="0">
              <a:solidFill>
                <a:schemeClr val="bg1"/>
              </a:solidFill>
              <a:latin typeface="Heebo" pitchFamily="2" charset="-79"/>
              <a:cs typeface="Heebo" pitchFamily="2" charset="-79"/>
            </a:endParaRPr>
          </a:p>
        </p:txBody>
      </p:sp>
      <p:grpSp>
        <p:nvGrpSpPr>
          <p:cNvPr id="18" name="Group 17">
            <a:extLst>
              <a:ext uri="{FF2B5EF4-FFF2-40B4-BE49-F238E27FC236}">
                <a16:creationId xmlns:a16="http://schemas.microsoft.com/office/drawing/2014/main" id="{A01B4EA9-E54A-4295-8BC2-F053F021CC4F}"/>
              </a:ext>
            </a:extLst>
          </p:cNvPr>
          <p:cNvGrpSpPr/>
          <p:nvPr/>
        </p:nvGrpSpPr>
        <p:grpSpPr>
          <a:xfrm>
            <a:off x="1802659" y="1403199"/>
            <a:ext cx="1446912" cy="595472"/>
            <a:chOff x="3810505" y="3025151"/>
            <a:chExt cx="6739323" cy="793962"/>
          </a:xfrm>
        </p:grpSpPr>
        <p:sp>
          <p:nvSpPr>
            <p:cNvPr id="20" name="Rectangle 19">
              <a:extLst>
                <a:ext uri="{FF2B5EF4-FFF2-40B4-BE49-F238E27FC236}">
                  <a16:creationId xmlns:a16="http://schemas.microsoft.com/office/drawing/2014/main" id="{B4432F8F-7065-43BB-930D-2B55E28E73C9}"/>
                </a:ext>
              </a:extLst>
            </p:cNvPr>
            <p:cNvSpPr/>
            <p:nvPr/>
          </p:nvSpPr>
          <p:spPr>
            <a:xfrm>
              <a:off x="4442428" y="3285633"/>
              <a:ext cx="5475476" cy="533480"/>
            </a:xfrm>
            <a:prstGeom prst="rect">
              <a:avLst/>
            </a:prstGeom>
            <a:noFill/>
          </p:spPr>
          <p:txBody>
            <a:bodyPr wrap="square" rtlCol="0">
              <a:spAutoFit/>
            </a:bodyPr>
            <a:lstStyle/>
            <a:p>
              <a:pPr algn="ctr"/>
              <a:r>
                <a:rPr lang="pt-BR" sz="1000" dirty="0">
                  <a:solidFill>
                    <a:schemeClr val="bg1"/>
                  </a:solidFill>
                  <a:latin typeface="Heebo" pitchFamily="2" charset="-79"/>
                  <a:cs typeface="Heebo" pitchFamily="2" charset="-79"/>
                </a:rPr>
                <a:t>texto escrito aqui texto escrito aqui</a:t>
              </a:r>
            </a:p>
          </p:txBody>
        </p:sp>
        <p:sp>
          <p:nvSpPr>
            <p:cNvPr id="21" name="Rectangle 20">
              <a:extLst>
                <a:ext uri="{FF2B5EF4-FFF2-40B4-BE49-F238E27FC236}">
                  <a16:creationId xmlns:a16="http://schemas.microsoft.com/office/drawing/2014/main" id="{C30B325F-A56A-413F-B8B8-BFA491B07538}"/>
                </a:ext>
              </a:extLst>
            </p:cNvPr>
            <p:cNvSpPr/>
            <p:nvPr/>
          </p:nvSpPr>
          <p:spPr>
            <a:xfrm>
              <a:off x="3810505" y="3025151"/>
              <a:ext cx="6739323" cy="338555"/>
            </a:xfrm>
            <a:prstGeom prst="rect">
              <a:avLst/>
            </a:prstGeom>
          </p:spPr>
          <p:txBody>
            <a:bodyPr wrap="square">
              <a:spAutoFit/>
            </a:bodyPr>
            <a:lstStyle/>
            <a:p>
              <a:pPr algn="ctr"/>
              <a:r>
                <a:rPr lang="pt-BR" sz="1050" b="1" dirty="0">
                  <a:solidFill>
                    <a:schemeClr val="bg1"/>
                  </a:solidFill>
                  <a:latin typeface="Heebo" pitchFamily="2" charset="-79"/>
                  <a:ea typeface="Open Sans" panose="020B0606030504020204" pitchFamily="34" charset="0"/>
                  <a:cs typeface="Heebo" pitchFamily="2" charset="-79"/>
                </a:rPr>
                <a:t>título escrito aqui</a:t>
              </a:r>
              <a:endParaRPr lang="pt-BR" sz="1050" b="1" dirty="0">
                <a:solidFill>
                  <a:schemeClr val="bg1"/>
                </a:solidFill>
                <a:latin typeface="Heebo" pitchFamily="2" charset="-79"/>
                <a:cs typeface="Heebo" pitchFamily="2" charset="-79"/>
              </a:endParaRPr>
            </a:p>
          </p:txBody>
        </p:sp>
      </p:grpSp>
      <p:sp>
        <p:nvSpPr>
          <p:cNvPr id="23" name="Rectangle 22">
            <a:extLst>
              <a:ext uri="{FF2B5EF4-FFF2-40B4-BE49-F238E27FC236}">
                <a16:creationId xmlns:a16="http://schemas.microsoft.com/office/drawing/2014/main" id="{6704AFEF-FB16-4878-A9FC-D77314D53C90}"/>
              </a:ext>
            </a:extLst>
          </p:cNvPr>
          <p:cNvSpPr/>
          <p:nvPr/>
        </p:nvSpPr>
        <p:spPr>
          <a:xfrm>
            <a:off x="880973" y="3532537"/>
            <a:ext cx="1175568" cy="400110"/>
          </a:xfrm>
          <a:prstGeom prst="rect">
            <a:avLst/>
          </a:prstGeom>
          <a:noFill/>
        </p:spPr>
        <p:txBody>
          <a:bodyPr wrap="square" rtlCol="0">
            <a:spAutoFit/>
          </a:bodyPr>
          <a:lstStyle/>
          <a:p>
            <a:pPr algn="ctr"/>
            <a:r>
              <a:rPr lang="pt-BR" sz="1000" dirty="0">
                <a:solidFill>
                  <a:schemeClr val="bg1"/>
                </a:solidFill>
                <a:latin typeface="Heebo" pitchFamily="2" charset="-79"/>
                <a:cs typeface="Heebo" pitchFamily="2" charset="-79"/>
              </a:rPr>
              <a:t>texto escrito aqui texto escrito aqui</a:t>
            </a:r>
          </a:p>
        </p:txBody>
      </p:sp>
      <p:sp>
        <p:nvSpPr>
          <p:cNvPr id="24" name="Rectangle 23">
            <a:extLst>
              <a:ext uri="{FF2B5EF4-FFF2-40B4-BE49-F238E27FC236}">
                <a16:creationId xmlns:a16="http://schemas.microsoft.com/office/drawing/2014/main" id="{58FF558D-2153-4338-8AED-CA30BEE39E12}"/>
              </a:ext>
            </a:extLst>
          </p:cNvPr>
          <p:cNvSpPr/>
          <p:nvPr/>
        </p:nvSpPr>
        <p:spPr>
          <a:xfrm>
            <a:off x="745301" y="3337175"/>
            <a:ext cx="1446912" cy="253916"/>
          </a:xfrm>
          <a:prstGeom prst="rect">
            <a:avLst/>
          </a:prstGeom>
        </p:spPr>
        <p:txBody>
          <a:bodyPr wrap="square">
            <a:spAutoFit/>
          </a:bodyPr>
          <a:lstStyle/>
          <a:p>
            <a:pPr algn="ctr"/>
            <a:r>
              <a:rPr lang="pt-BR" sz="1050" b="1" dirty="0">
                <a:solidFill>
                  <a:schemeClr val="bg1"/>
                </a:solidFill>
                <a:latin typeface="Heebo" pitchFamily="2" charset="-79"/>
                <a:ea typeface="Open Sans" panose="020B0606030504020204" pitchFamily="34" charset="0"/>
                <a:cs typeface="Heebo" pitchFamily="2" charset="-79"/>
              </a:rPr>
              <a:t>título escrito aqui</a:t>
            </a:r>
            <a:endParaRPr lang="pt-BR" sz="1050" b="1" dirty="0">
              <a:solidFill>
                <a:schemeClr val="bg1"/>
              </a:solidFill>
              <a:latin typeface="Heebo" pitchFamily="2" charset="-79"/>
              <a:cs typeface="Heebo" pitchFamily="2" charset="-79"/>
            </a:endParaRPr>
          </a:p>
        </p:txBody>
      </p:sp>
      <p:cxnSp>
        <p:nvCxnSpPr>
          <p:cNvPr id="51" name="Straight Connector 50">
            <a:extLst>
              <a:ext uri="{FF2B5EF4-FFF2-40B4-BE49-F238E27FC236}">
                <a16:creationId xmlns:a16="http://schemas.microsoft.com/office/drawing/2014/main" id="{85485FB1-1016-4FA4-BFC5-A35CFFE117DA}"/>
              </a:ext>
            </a:extLst>
          </p:cNvPr>
          <p:cNvCxnSpPr>
            <a:cxnSpLocks/>
            <a:endCxn id="48" idx="0"/>
          </p:cNvCxnSpPr>
          <p:nvPr/>
        </p:nvCxnSpPr>
        <p:spPr>
          <a:xfrm>
            <a:off x="4898993" y="1924140"/>
            <a:ext cx="0" cy="1887542"/>
          </a:xfrm>
          <a:prstGeom prst="line">
            <a:avLst/>
          </a:prstGeom>
          <a:noFill/>
          <a:ln w="12700">
            <a:solidFill>
              <a:schemeClr val="bg1">
                <a:lumMod val="65000"/>
              </a:schemeClr>
            </a:solidFill>
            <a:prstDash val="dash"/>
            <a:headEnd type="none"/>
            <a:tailEnd type="none"/>
          </a:ln>
        </p:spPr>
        <p:style>
          <a:lnRef idx="2">
            <a:schemeClr val="accent1">
              <a:shade val="50000"/>
            </a:schemeClr>
          </a:lnRef>
          <a:fillRef idx="1">
            <a:schemeClr val="accent1"/>
          </a:fillRef>
          <a:effectRef idx="0">
            <a:schemeClr val="accent1"/>
          </a:effectRef>
          <a:fontRef idx="minor">
            <a:schemeClr val="lt1"/>
          </a:fontRef>
        </p:style>
      </p:cxnSp>
      <p:sp>
        <p:nvSpPr>
          <p:cNvPr id="26" name="Rectangle: Rounded Corners 25">
            <a:extLst>
              <a:ext uri="{FF2B5EF4-FFF2-40B4-BE49-F238E27FC236}">
                <a16:creationId xmlns:a16="http://schemas.microsoft.com/office/drawing/2014/main" id="{2422A6B1-7784-40A0-9EAC-ECF58EA7B891}"/>
              </a:ext>
            </a:extLst>
          </p:cNvPr>
          <p:cNvSpPr/>
          <p:nvPr/>
        </p:nvSpPr>
        <p:spPr>
          <a:xfrm>
            <a:off x="5179968" y="1393785"/>
            <a:ext cx="3354790" cy="843957"/>
          </a:xfrm>
          <a:prstGeom prst="roundRect">
            <a:avLst>
              <a:gd name="adj" fmla="val 461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28" name="TextBox 27">
            <a:extLst>
              <a:ext uri="{FF2B5EF4-FFF2-40B4-BE49-F238E27FC236}">
                <a16:creationId xmlns:a16="http://schemas.microsoft.com/office/drawing/2014/main" id="{8E5604F5-9D17-4778-98AD-EB2C26A0BF7E}"/>
              </a:ext>
            </a:extLst>
          </p:cNvPr>
          <p:cNvSpPr txBox="1"/>
          <p:nvPr/>
        </p:nvSpPr>
        <p:spPr>
          <a:xfrm>
            <a:off x="5992127" y="1747145"/>
            <a:ext cx="2454445" cy="415498"/>
          </a:xfrm>
          <a:prstGeom prst="rect">
            <a:avLst/>
          </a:prstGeom>
          <a:noFill/>
        </p:spPr>
        <p:txBody>
          <a:bodyPr wrap="square" rtlCol="0">
            <a:spAutoFit/>
          </a:bodyPr>
          <a:lstStyle/>
          <a:p>
            <a:r>
              <a:rPr lang="pt-BR" sz="1050" dirty="0" err="1">
                <a:solidFill>
                  <a:schemeClr val="bg1"/>
                </a:solidFill>
                <a:latin typeface="Heebo" pitchFamily="2" charset="-79"/>
                <a:cs typeface="Heebo" pitchFamily="2" charset="-79"/>
              </a:rPr>
              <a:t>Lorem</a:t>
            </a:r>
            <a:r>
              <a:rPr lang="pt-BR" sz="1050" dirty="0">
                <a:solidFill>
                  <a:schemeClr val="bg1"/>
                </a:solidFill>
                <a:latin typeface="Heebo" pitchFamily="2" charset="-79"/>
                <a:cs typeface="Heebo" pitchFamily="2" charset="-79"/>
              </a:rPr>
              <a:t> ipsum </a:t>
            </a:r>
            <a:r>
              <a:rPr lang="pt-BR" sz="1050" dirty="0" err="1">
                <a:solidFill>
                  <a:schemeClr val="bg1"/>
                </a:solidFill>
                <a:latin typeface="Heebo" pitchFamily="2" charset="-79"/>
                <a:cs typeface="Heebo" pitchFamily="2" charset="-79"/>
              </a:rPr>
              <a:t>dolor</a:t>
            </a:r>
            <a:r>
              <a:rPr lang="pt-BR" sz="1050" dirty="0">
                <a:solidFill>
                  <a:schemeClr val="bg1"/>
                </a:solidFill>
                <a:latin typeface="Heebo" pitchFamily="2" charset="-79"/>
                <a:cs typeface="Heebo" pitchFamily="2" charset="-79"/>
              </a:rPr>
              <a:t> </a:t>
            </a:r>
            <a:r>
              <a:rPr lang="pt-BR" sz="1050" dirty="0" err="1">
                <a:solidFill>
                  <a:schemeClr val="bg1"/>
                </a:solidFill>
                <a:latin typeface="Heebo" pitchFamily="2" charset="-79"/>
                <a:cs typeface="Heebo" pitchFamily="2" charset="-79"/>
              </a:rPr>
              <a:t>sit</a:t>
            </a:r>
            <a:r>
              <a:rPr lang="pt-BR" sz="1050" dirty="0">
                <a:solidFill>
                  <a:schemeClr val="bg1"/>
                </a:solidFill>
                <a:latin typeface="Heebo" pitchFamily="2" charset="-79"/>
                <a:cs typeface="Heebo" pitchFamily="2" charset="-79"/>
              </a:rPr>
              <a:t> </a:t>
            </a:r>
            <a:r>
              <a:rPr lang="pt-BR" sz="1050" dirty="0" err="1">
                <a:solidFill>
                  <a:schemeClr val="bg1"/>
                </a:solidFill>
                <a:latin typeface="Heebo" pitchFamily="2" charset="-79"/>
                <a:cs typeface="Heebo" pitchFamily="2" charset="-79"/>
              </a:rPr>
              <a:t>amet</a:t>
            </a:r>
            <a:r>
              <a:rPr lang="pt-BR" sz="1050" dirty="0">
                <a:solidFill>
                  <a:schemeClr val="bg1"/>
                </a:solidFill>
                <a:latin typeface="Heebo" pitchFamily="2" charset="-79"/>
                <a:cs typeface="Heebo" pitchFamily="2" charset="-79"/>
              </a:rPr>
              <a:t>, </a:t>
            </a:r>
            <a:r>
              <a:rPr lang="pt-BR" sz="1050" dirty="0" err="1">
                <a:solidFill>
                  <a:schemeClr val="bg1"/>
                </a:solidFill>
                <a:latin typeface="Heebo" pitchFamily="2" charset="-79"/>
                <a:cs typeface="Heebo" pitchFamily="2" charset="-79"/>
              </a:rPr>
              <a:t>consectetuer</a:t>
            </a:r>
            <a:r>
              <a:rPr lang="pt-BR" sz="1050" dirty="0">
                <a:solidFill>
                  <a:schemeClr val="bg1"/>
                </a:solidFill>
                <a:latin typeface="Heebo" pitchFamily="2" charset="-79"/>
                <a:cs typeface="Heebo" pitchFamily="2" charset="-79"/>
              </a:rPr>
              <a:t> </a:t>
            </a:r>
            <a:r>
              <a:rPr lang="pt-BR" sz="1050" dirty="0" err="1">
                <a:solidFill>
                  <a:schemeClr val="bg1"/>
                </a:solidFill>
                <a:latin typeface="Heebo" pitchFamily="2" charset="-79"/>
                <a:cs typeface="Heebo" pitchFamily="2" charset="-79"/>
              </a:rPr>
              <a:t>adipiscing</a:t>
            </a:r>
            <a:r>
              <a:rPr lang="pt-BR" sz="1050" dirty="0">
                <a:solidFill>
                  <a:schemeClr val="bg1"/>
                </a:solidFill>
                <a:latin typeface="Heebo" pitchFamily="2" charset="-79"/>
                <a:cs typeface="Heebo" pitchFamily="2" charset="-79"/>
              </a:rPr>
              <a:t> </a:t>
            </a:r>
            <a:r>
              <a:rPr lang="pt-BR" sz="1050" dirty="0" err="1">
                <a:solidFill>
                  <a:schemeClr val="bg1"/>
                </a:solidFill>
                <a:latin typeface="Heebo" pitchFamily="2" charset="-79"/>
                <a:cs typeface="Heebo" pitchFamily="2" charset="-79"/>
              </a:rPr>
              <a:t>elit</a:t>
            </a:r>
            <a:r>
              <a:rPr lang="pt-BR" sz="1050" dirty="0">
                <a:solidFill>
                  <a:schemeClr val="bg1"/>
                </a:solidFill>
                <a:latin typeface="Heebo" pitchFamily="2" charset="-79"/>
                <a:cs typeface="Heebo" pitchFamily="2" charset="-79"/>
              </a:rPr>
              <a:t>. </a:t>
            </a:r>
          </a:p>
        </p:txBody>
      </p:sp>
      <p:sp>
        <p:nvSpPr>
          <p:cNvPr id="29" name="TextBox 28">
            <a:extLst>
              <a:ext uri="{FF2B5EF4-FFF2-40B4-BE49-F238E27FC236}">
                <a16:creationId xmlns:a16="http://schemas.microsoft.com/office/drawing/2014/main" id="{23F7B68C-CCB7-4ADA-836F-70855D05F918}"/>
              </a:ext>
            </a:extLst>
          </p:cNvPr>
          <p:cNvSpPr txBox="1"/>
          <p:nvPr/>
        </p:nvSpPr>
        <p:spPr>
          <a:xfrm>
            <a:off x="5992127" y="1491968"/>
            <a:ext cx="1918348" cy="276999"/>
          </a:xfrm>
          <a:prstGeom prst="rect">
            <a:avLst/>
          </a:prstGeom>
          <a:noFill/>
        </p:spPr>
        <p:txBody>
          <a:bodyPr wrap="square" rtlCol="0">
            <a:spAutoFit/>
          </a:bodyPr>
          <a:lstStyle/>
          <a:p>
            <a:r>
              <a:rPr lang="pt-BR" sz="1200" b="1">
                <a:solidFill>
                  <a:schemeClr val="bg1"/>
                </a:solidFill>
                <a:latin typeface="Heebo" pitchFamily="2" charset="-79"/>
                <a:cs typeface="Heebo" pitchFamily="2" charset="-79"/>
              </a:rPr>
              <a:t>Step Solutions</a:t>
            </a:r>
          </a:p>
        </p:txBody>
      </p:sp>
      <p:sp>
        <p:nvSpPr>
          <p:cNvPr id="30" name="TextBox 29">
            <a:extLst>
              <a:ext uri="{FF2B5EF4-FFF2-40B4-BE49-F238E27FC236}">
                <a16:creationId xmlns:a16="http://schemas.microsoft.com/office/drawing/2014/main" id="{708DBE4F-954D-40B5-815F-0B58D7978623}"/>
              </a:ext>
            </a:extLst>
          </p:cNvPr>
          <p:cNvSpPr txBox="1"/>
          <p:nvPr/>
        </p:nvSpPr>
        <p:spPr>
          <a:xfrm>
            <a:off x="5271737" y="1641173"/>
            <a:ext cx="543849" cy="415498"/>
          </a:xfrm>
          <a:prstGeom prst="rect">
            <a:avLst/>
          </a:prstGeom>
          <a:noFill/>
        </p:spPr>
        <p:txBody>
          <a:bodyPr wrap="square" rtlCol="0">
            <a:spAutoFit/>
          </a:bodyPr>
          <a:lstStyle>
            <a:defPPr>
              <a:defRPr lang="en-US"/>
            </a:defPPr>
            <a:lvl1pPr>
              <a:defRPr sz="3200" b="1">
                <a:solidFill>
                  <a:schemeClr val="tx1">
                    <a:lumMod val="85000"/>
                    <a:lumOff val="15000"/>
                  </a:schemeClr>
                </a:solidFill>
                <a:latin typeface="+mj-lt"/>
                <a:cs typeface="Arial" panose="020B0604020202020204" pitchFamily="34" charset="0"/>
              </a:defRPr>
            </a:lvl1pPr>
          </a:lstStyle>
          <a:p>
            <a:pPr algn="ctr"/>
            <a:r>
              <a:rPr lang="pt-BR" sz="2100">
                <a:solidFill>
                  <a:schemeClr val="bg1">
                    <a:alpha val="60000"/>
                  </a:schemeClr>
                </a:solidFill>
                <a:latin typeface="Heebo" pitchFamily="2" charset="-79"/>
                <a:cs typeface="Heebo" pitchFamily="2" charset="-79"/>
              </a:rPr>
              <a:t>01</a:t>
            </a:r>
          </a:p>
        </p:txBody>
      </p:sp>
      <p:cxnSp>
        <p:nvCxnSpPr>
          <p:cNvPr id="31" name="Straight Connector 30">
            <a:extLst>
              <a:ext uri="{FF2B5EF4-FFF2-40B4-BE49-F238E27FC236}">
                <a16:creationId xmlns:a16="http://schemas.microsoft.com/office/drawing/2014/main" id="{63A46BB4-9E9E-4601-92D3-C725514F9E65}"/>
              </a:ext>
            </a:extLst>
          </p:cNvPr>
          <p:cNvCxnSpPr>
            <a:cxnSpLocks/>
          </p:cNvCxnSpPr>
          <p:nvPr/>
        </p:nvCxnSpPr>
        <p:spPr>
          <a:xfrm>
            <a:off x="5859968" y="1569248"/>
            <a:ext cx="0" cy="548282"/>
          </a:xfrm>
          <a:prstGeom prst="line">
            <a:avLst/>
          </a:prstGeom>
          <a:ln w="127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67833881-6288-4307-B500-C7175D2A17A3}"/>
              </a:ext>
            </a:extLst>
          </p:cNvPr>
          <p:cNvSpPr/>
          <p:nvPr/>
        </p:nvSpPr>
        <p:spPr>
          <a:xfrm>
            <a:off x="5179968" y="2424506"/>
            <a:ext cx="3354790" cy="843957"/>
          </a:xfrm>
          <a:prstGeom prst="roundRect">
            <a:avLst>
              <a:gd name="adj" fmla="val 46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35" name="TextBox 34">
            <a:extLst>
              <a:ext uri="{FF2B5EF4-FFF2-40B4-BE49-F238E27FC236}">
                <a16:creationId xmlns:a16="http://schemas.microsoft.com/office/drawing/2014/main" id="{3131D579-C78B-47E9-972A-326B86DFAE03}"/>
              </a:ext>
            </a:extLst>
          </p:cNvPr>
          <p:cNvSpPr txBox="1"/>
          <p:nvPr/>
        </p:nvSpPr>
        <p:spPr>
          <a:xfrm>
            <a:off x="5992127" y="2777866"/>
            <a:ext cx="2454445" cy="415498"/>
          </a:xfrm>
          <a:prstGeom prst="rect">
            <a:avLst/>
          </a:prstGeom>
          <a:noFill/>
        </p:spPr>
        <p:txBody>
          <a:bodyPr wrap="square" rtlCol="0">
            <a:spAutoFit/>
          </a:bodyPr>
          <a:lstStyle/>
          <a:p>
            <a:r>
              <a:rPr lang="pt-BR" sz="1050">
                <a:solidFill>
                  <a:schemeClr val="bg1"/>
                </a:solidFill>
                <a:latin typeface="Heebo" pitchFamily="2" charset="-79"/>
                <a:cs typeface="Heebo" pitchFamily="2" charset="-79"/>
              </a:rPr>
              <a:t>Lorem ipsum dolor sit amet, consectetuer adipiscing elit. </a:t>
            </a:r>
          </a:p>
        </p:txBody>
      </p:sp>
      <p:sp>
        <p:nvSpPr>
          <p:cNvPr id="36" name="TextBox 35">
            <a:extLst>
              <a:ext uri="{FF2B5EF4-FFF2-40B4-BE49-F238E27FC236}">
                <a16:creationId xmlns:a16="http://schemas.microsoft.com/office/drawing/2014/main" id="{C99107AA-72D8-46BF-8D6D-51BE35C0EC68}"/>
              </a:ext>
            </a:extLst>
          </p:cNvPr>
          <p:cNvSpPr txBox="1"/>
          <p:nvPr/>
        </p:nvSpPr>
        <p:spPr>
          <a:xfrm>
            <a:off x="5992127" y="2522690"/>
            <a:ext cx="1918348" cy="276999"/>
          </a:xfrm>
          <a:prstGeom prst="rect">
            <a:avLst/>
          </a:prstGeom>
          <a:noFill/>
        </p:spPr>
        <p:txBody>
          <a:bodyPr wrap="square" rtlCol="0">
            <a:spAutoFit/>
          </a:bodyPr>
          <a:lstStyle/>
          <a:p>
            <a:r>
              <a:rPr lang="pt-BR" sz="1200" b="1">
                <a:solidFill>
                  <a:schemeClr val="bg1"/>
                </a:solidFill>
                <a:latin typeface="Heebo" pitchFamily="2" charset="-79"/>
                <a:cs typeface="Heebo" pitchFamily="2" charset="-79"/>
              </a:rPr>
              <a:t>Important Solutions</a:t>
            </a:r>
          </a:p>
        </p:txBody>
      </p:sp>
      <p:sp>
        <p:nvSpPr>
          <p:cNvPr id="37" name="TextBox 36">
            <a:extLst>
              <a:ext uri="{FF2B5EF4-FFF2-40B4-BE49-F238E27FC236}">
                <a16:creationId xmlns:a16="http://schemas.microsoft.com/office/drawing/2014/main" id="{B87CE42A-1F65-45D0-A28E-39C9B99AF8D4}"/>
              </a:ext>
            </a:extLst>
          </p:cNvPr>
          <p:cNvSpPr txBox="1"/>
          <p:nvPr/>
        </p:nvSpPr>
        <p:spPr>
          <a:xfrm>
            <a:off x="5271737" y="2671895"/>
            <a:ext cx="543849" cy="415498"/>
          </a:xfrm>
          <a:prstGeom prst="rect">
            <a:avLst/>
          </a:prstGeom>
          <a:noFill/>
        </p:spPr>
        <p:txBody>
          <a:bodyPr wrap="square" rtlCol="0">
            <a:spAutoFit/>
          </a:bodyPr>
          <a:lstStyle>
            <a:defPPr>
              <a:defRPr lang="en-US"/>
            </a:defPPr>
            <a:lvl1pPr>
              <a:defRPr sz="3200" b="1">
                <a:solidFill>
                  <a:schemeClr val="tx1">
                    <a:lumMod val="85000"/>
                    <a:lumOff val="15000"/>
                  </a:schemeClr>
                </a:solidFill>
                <a:latin typeface="+mj-lt"/>
                <a:cs typeface="Arial" panose="020B0604020202020204" pitchFamily="34" charset="0"/>
              </a:defRPr>
            </a:lvl1pPr>
          </a:lstStyle>
          <a:p>
            <a:pPr algn="ctr"/>
            <a:r>
              <a:rPr lang="pt-BR" sz="2100">
                <a:solidFill>
                  <a:schemeClr val="bg1">
                    <a:alpha val="60000"/>
                  </a:schemeClr>
                </a:solidFill>
                <a:latin typeface="Heebo" pitchFamily="2" charset="-79"/>
                <a:cs typeface="Heebo" pitchFamily="2" charset="-79"/>
              </a:rPr>
              <a:t>02</a:t>
            </a:r>
          </a:p>
        </p:txBody>
      </p:sp>
      <p:cxnSp>
        <p:nvCxnSpPr>
          <p:cNvPr id="38" name="Straight Connector 37">
            <a:extLst>
              <a:ext uri="{FF2B5EF4-FFF2-40B4-BE49-F238E27FC236}">
                <a16:creationId xmlns:a16="http://schemas.microsoft.com/office/drawing/2014/main" id="{E0775A77-4480-49AE-826D-19457FC2DE2D}"/>
              </a:ext>
            </a:extLst>
          </p:cNvPr>
          <p:cNvCxnSpPr>
            <a:cxnSpLocks/>
          </p:cNvCxnSpPr>
          <p:nvPr/>
        </p:nvCxnSpPr>
        <p:spPr>
          <a:xfrm>
            <a:off x="5859968" y="2599970"/>
            <a:ext cx="0" cy="548282"/>
          </a:xfrm>
          <a:prstGeom prst="line">
            <a:avLst/>
          </a:prstGeom>
          <a:ln w="127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4F068AD1-303C-45E8-A333-A5B84D43E8A1}"/>
              </a:ext>
            </a:extLst>
          </p:cNvPr>
          <p:cNvSpPr/>
          <p:nvPr/>
        </p:nvSpPr>
        <p:spPr>
          <a:xfrm>
            <a:off x="5179968" y="3455227"/>
            <a:ext cx="3354790" cy="843957"/>
          </a:xfrm>
          <a:prstGeom prst="roundRect">
            <a:avLst>
              <a:gd name="adj" fmla="val 461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42" name="TextBox 41">
            <a:extLst>
              <a:ext uri="{FF2B5EF4-FFF2-40B4-BE49-F238E27FC236}">
                <a16:creationId xmlns:a16="http://schemas.microsoft.com/office/drawing/2014/main" id="{FCE8E103-CFCA-4655-BE2F-CF55615A9B83}"/>
              </a:ext>
            </a:extLst>
          </p:cNvPr>
          <p:cNvSpPr txBox="1"/>
          <p:nvPr/>
        </p:nvSpPr>
        <p:spPr>
          <a:xfrm>
            <a:off x="5992127" y="3808586"/>
            <a:ext cx="2454445" cy="415498"/>
          </a:xfrm>
          <a:prstGeom prst="rect">
            <a:avLst/>
          </a:prstGeom>
          <a:noFill/>
        </p:spPr>
        <p:txBody>
          <a:bodyPr wrap="square" rtlCol="0">
            <a:spAutoFit/>
          </a:bodyPr>
          <a:lstStyle/>
          <a:p>
            <a:r>
              <a:rPr lang="pt-BR" sz="1050">
                <a:solidFill>
                  <a:schemeClr val="bg1"/>
                </a:solidFill>
                <a:latin typeface="Heebo" pitchFamily="2" charset="-79"/>
                <a:cs typeface="Heebo" pitchFamily="2" charset="-79"/>
              </a:rPr>
              <a:t>Lorem ipsum dolor sit amet, consectetuer adipiscing elit. </a:t>
            </a:r>
          </a:p>
        </p:txBody>
      </p:sp>
      <p:sp>
        <p:nvSpPr>
          <p:cNvPr id="43" name="TextBox 42">
            <a:extLst>
              <a:ext uri="{FF2B5EF4-FFF2-40B4-BE49-F238E27FC236}">
                <a16:creationId xmlns:a16="http://schemas.microsoft.com/office/drawing/2014/main" id="{C1F05023-6743-476F-A94F-44330A8D6951}"/>
              </a:ext>
            </a:extLst>
          </p:cNvPr>
          <p:cNvSpPr txBox="1"/>
          <p:nvPr/>
        </p:nvSpPr>
        <p:spPr>
          <a:xfrm>
            <a:off x="5992127" y="3553410"/>
            <a:ext cx="1918348" cy="276999"/>
          </a:xfrm>
          <a:prstGeom prst="rect">
            <a:avLst/>
          </a:prstGeom>
          <a:noFill/>
        </p:spPr>
        <p:txBody>
          <a:bodyPr wrap="square" rtlCol="0">
            <a:spAutoFit/>
          </a:bodyPr>
          <a:lstStyle/>
          <a:p>
            <a:r>
              <a:rPr lang="pt-BR" sz="1200" b="1">
                <a:solidFill>
                  <a:schemeClr val="bg1"/>
                </a:solidFill>
                <a:latin typeface="Heebo" pitchFamily="2" charset="-79"/>
                <a:cs typeface="Heebo" pitchFamily="2" charset="-79"/>
              </a:rPr>
              <a:t>Value Solutions</a:t>
            </a:r>
          </a:p>
        </p:txBody>
      </p:sp>
      <p:sp>
        <p:nvSpPr>
          <p:cNvPr id="44" name="TextBox 43">
            <a:extLst>
              <a:ext uri="{FF2B5EF4-FFF2-40B4-BE49-F238E27FC236}">
                <a16:creationId xmlns:a16="http://schemas.microsoft.com/office/drawing/2014/main" id="{155D0683-E245-4656-8998-67B6BC24CF48}"/>
              </a:ext>
            </a:extLst>
          </p:cNvPr>
          <p:cNvSpPr txBox="1"/>
          <p:nvPr/>
        </p:nvSpPr>
        <p:spPr>
          <a:xfrm>
            <a:off x="5271737" y="3702615"/>
            <a:ext cx="543849" cy="415498"/>
          </a:xfrm>
          <a:prstGeom prst="rect">
            <a:avLst/>
          </a:prstGeom>
          <a:noFill/>
        </p:spPr>
        <p:txBody>
          <a:bodyPr wrap="square" rtlCol="0">
            <a:spAutoFit/>
          </a:bodyPr>
          <a:lstStyle>
            <a:defPPr>
              <a:defRPr lang="en-US"/>
            </a:defPPr>
            <a:lvl1pPr>
              <a:defRPr sz="3200" b="1">
                <a:solidFill>
                  <a:schemeClr val="tx1">
                    <a:lumMod val="85000"/>
                    <a:lumOff val="15000"/>
                  </a:schemeClr>
                </a:solidFill>
                <a:latin typeface="+mj-lt"/>
                <a:cs typeface="Arial" panose="020B0604020202020204" pitchFamily="34" charset="0"/>
              </a:defRPr>
            </a:lvl1pPr>
          </a:lstStyle>
          <a:p>
            <a:pPr algn="ctr"/>
            <a:r>
              <a:rPr lang="pt-BR" sz="2100">
                <a:solidFill>
                  <a:schemeClr val="bg1">
                    <a:alpha val="60000"/>
                  </a:schemeClr>
                </a:solidFill>
                <a:latin typeface="Heebo" pitchFamily="2" charset="-79"/>
                <a:cs typeface="Heebo" pitchFamily="2" charset="-79"/>
              </a:rPr>
              <a:t>03</a:t>
            </a:r>
          </a:p>
        </p:txBody>
      </p:sp>
      <p:cxnSp>
        <p:nvCxnSpPr>
          <p:cNvPr id="45" name="Straight Connector 44">
            <a:extLst>
              <a:ext uri="{FF2B5EF4-FFF2-40B4-BE49-F238E27FC236}">
                <a16:creationId xmlns:a16="http://schemas.microsoft.com/office/drawing/2014/main" id="{56978357-DA28-455A-98C0-1C6BE07F598E}"/>
              </a:ext>
            </a:extLst>
          </p:cNvPr>
          <p:cNvCxnSpPr>
            <a:cxnSpLocks/>
          </p:cNvCxnSpPr>
          <p:nvPr/>
        </p:nvCxnSpPr>
        <p:spPr>
          <a:xfrm>
            <a:off x="5859968" y="3630690"/>
            <a:ext cx="0" cy="548282"/>
          </a:xfrm>
          <a:prstGeom prst="line">
            <a:avLst/>
          </a:prstGeom>
          <a:ln w="127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69F9B21C-238E-44D5-8DD5-EFA271F7AD61}"/>
              </a:ext>
            </a:extLst>
          </p:cNvPr>
          <p:cNvSpPr/>
          <p:nvPr/>
        </p:nvSpPr>
        <p:spPr>
          <a:xfrm>
            <a:off x="4833468" y="3811682"/>
            <a:ext cx="131049" cy="131048"/>
          </a:xfrm>
          <a:prstGeom prst="ellipse">
            <a:avLst/>
          </a:prstGeom>
          <a:solidFill>
            <a:schemeClr val="accent3"/>
          </a:solidFill>
          <a:ln w="28575">
            <a:solidFill>
              <a:schemeClr val="bg1"/>
            </a:solidFill>
          </a:ln>
          <a:effectLst>
            <a:outerShdw blurRad="139700" sx="102000" sy="102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49" name="Oval 48">
            <a:extLst>
              <a:ext uri="{FF2B5EF4-FFF2-40B4-BE49-F238E27FC236}">
                <a16:creationId xmlns:a16="http://schemas.microsoft.com/office/drawing/2014/main" id="{1739A60E-0845-417D-AD0A-4C4D7191102C}"/>
              </a:ext>
            </a:extLst>
          </p:cNvPr>
          <p:cNvSpPr/>
          <p:nvPr/>
        </p:nvSpPr>
        <p:spPr>
          <a:xfrm>
            <a:off x="4833468" y="1767365"/>
            <a:ext cx="131049" cy="131048"/>
          </a:xfrm>
          <a:prstGeom prst="ellipse">
            <a:avLst/>
          </a:prstGeom>
          <a:solidFill>
            <a:schemeClr val="accent1"/>
          </a:solidFill>
          <a:ln w="28575">
            <a:solidFill>
              <a:schemeClr val="bg1"/>
            </a:solidFill>
          </a:ln>
          <a:effectLst>
            <a:outerShdw blurRad="139700" sx="102000" sy="102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50" name="Oval 49">
            <a:extLst>
              <a:ext uri="{FF2B5EF4-FFF2-40B4-BE49-F238E27FC236}">
                <a16:creationId xmlns:a16="http://schemas.microsoft.com/office/drawing/2014/main" id="{46618D4C-738D-4C5F-9F87-6741FE1697FE}"/>
              </a:ext>
            </a:extLst>
          </p:cNvPr>
          <p:cNvSpPr/>
          <p:nvPr/>
        </p:nvSpPr>
        <p:spPr>
          <a:xfrm>
            <a:off x="4833468" y="2780961"/>
            <a:ext cx="131049" cy="131048"/>
          </a:xfrm>
          <a:prstGeom prst="ellipse">
            <a:avLst/>
          </a:prstGeom>
          <a:solidFill>
            <a:schemeClr val="accent2"/>
          </a:solidFill>
          <a:ln w="28575">
            <a:solidFill>
              <a:schemeClr val="bg1"/>
            </a:solidFill>
          </a:ln>
          <a:effectLst>
            <a:outerShdw blurRad="139700" sx="102000" sy="102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54"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6A667050-4A1A-A96D-373D-626A1E56CDB2}"/>
              </a:ext>
            </a:extLst>
          </p:cNvPr>
          <p:cNvSpPr txBox="1"/>
          <p:nvPr/>
        </p:nvSpPr>
        <p:spPr>
          <a:xfrm>
            <a:off x="3395339" y="513923"/>
            <a:ext cx="2353322" cy="284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4500">
                <a:solidFill>
                  <a:srgbClr val="535353"/>
                </a:solidFill>
                <a:latin typeface="Barlow SemiBold"/>
                <a:ea typeface="Barlow SemiBold"/>
                <a:cs typeface="Barlow SemiBold"/>
                <a:sym typeface="Barlow SemiBold"/>
              </a:defRPr>
            </a:lvl1pPr>
          </a:lstStyle>
          <a:p>
            <a:pPr algn="ctr"/>
            <a:r>
              <a:rPr lang="pt-BR" sz="1600">
                <a:solidFill>
                  <a:schemeClr val="tx1"/>
                </a:solidFill>
                <a:latin typeface="Heebo" pitchFamily="2" charset="-79"/>
                <a:cs typeface="Heebo" pitchFamily="2" charset="-79"/>
              </a:rPr>
              <a:t>Título do slide</a:t>
            </a:r>
          </a:p>
        </p:txBody>
      </p:sp>
    </p:spTree>
    <p:extLst>
      <p:ext uri="{BB962C8B-B14F-4D97-AF65-F5344CB8AC3E}">
        <p14:creationId xmlns:p14="http://schemas.microsoft.com/office/powerpoint/2010/main" val="87635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ircle"/>
          <p:cNvSpPr/>
          <p:nvPr/>
        </p:nvSpPr>
        <p:spPr>
          <a:xfrm>
            <a:off x="1505916" y="1284459"/>
            <a:ext cx="1630020" cy="1630019"/>
          </a:xfrm>
          <a:prstGeom prst="ellipse">
            <a:avLst/>
          </a:prstGeom>
          <a:noFill/>
          <a:ln w="25400" cap="flat">
            <a:solidFill>
              <a:schemeClr val="accent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200">
              <a:latin typeface="Heebo" pitchFamily="2" charset="-79"/>
              <a:cs typeface="Heebo" pitchFamily="2" charset="-79"/>
            </a:endParaRPr>
          </a:p>
        </p:txBody>
      </p:sp>
      <p:sp>
        <p:nvSpPr>
          <p:cNvPr id="136" name="Circle"/>
          <p:cNvSpPr/>
          <p:nvPr/>
        </p:nvSpPr>
        <p:spPr>
          <a:xfrm>
            <a:off x="1505916" y="1284459"/>
            <a:ext cx="1630020" cy="1630019"/>
          </a:xfrm>
          <a:prstGeom prst="ellipse">
            <a:avLst/>
          </a:prstGeom>
          <a:solidFill>
            <a:schemeClr val="accent1">
              <a:alpha val="3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200">
              <a:latin typeface="Heebo" pitchFamily="2" charset="-79"/>
              <a:cs typeface="Heebo" pitchFamily="2" charset="-79"/>
            </a:endParaRPr>
          </a:p>
        </p:txBody>
      </p:sp>
      <p:sp>
        <p:nvSpPr>
          <p:cNvPr id="137" name="Circle"/>
          <p:cNvSpPr/>
          <p:nvPr/>
        </p:nvSpPr>
        <p:spPr>
          <a:xfrm>
            <a:off x="940766" y="2238547"/>
            <a:ext cx="1630019" cy="1630020"/>
          </a:xfrm>
          <a:prstGeom prst="ellipse">
            <a:avLst/>
          </a:prstGeom>
          <a:noFill/>
          <a:ln w="25400" cap="flat">
            <a:solidFill>
              <a:schemeClr val="accent3"/>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200">
              <a:latin typeface="Heebo" pitchFamily="2" charset="-79"/>
              <a:cs typeface="Heebo" pitchFamily="2" charset="-79"/>
            </a:endParaRPr>
          </a:p>
        </p:txBody>
      </p:sp>
      <p:sp>
        <p:nvSpPr>
          <p:cNvPr id="138" name="Circle"/>
          <p:cNvSpPr/>
          <p:nvPr/>
        </p:nvSpPr>
        <p:spPr>
          <a:xfrm>
            <a:off x="940766" y="2238547"/>
            <a:ext cx="1630019" cy="1630020"/>
          </a:xfrm>
          <a:prstGeom prst="ellipse">
            <a:avLst/>
          </a:prstGeom>
          <a:solidFill>
            <a:schemeClr val="accent3">
              <a:alpha val="3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200">
              <a:latin typeface="Heebo" pitchFamily="2" charset="-79"/>
              <a:cs typeface="Heebo" pitchFamily="2" charset="-79"/>
            </a:endParaRPr>
          </a:p>
        </p:txBody>
      </p:sp>
      <p:sp>
        <p:nvSpPr>
          <p:cNvPr id="139" name="Circle"/>
          <p:cNvSpPr/>
          <p:nvPr/>
        </p:nvSpPr>
        <p:spPr>
          <a:xfrm>
            <a:off x="2071066" y="2238547"/>
            <a:ext cx="1630020" cy="1630020"/>
          </a:xfrm>
          <a:prstGeom prst="ellipse">
            <a:avLst/>
          </a:prstGeom>
          <a:noFill/>
          <a:ln w="25400" cap="flat">
            <a:solidFill>
              <a:schemeClr val="accent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200">
              <a:latin typeface="Heebo" pitchFamily="2" charset="-79"/>
              <a:cs typeface="Heebo" pitchFamily="2" charset="-79"/>
            </a:endParaRPr>
          </a:p>
        </p:txBody>
      </p:sp>
      <p:sp>
        <p:nvSpPr>
          <p:cNvPr id="140" name="Circle"/>
          <p:cNvSpPr/>
          <p:nvPr/>
        </p:nvSpPr>
        <p:spPr>
          <a:xfrm>
            <a:off x="2071066" y="2238547"/>
            <a:ext cx="1630020" cy="1630020"/>
          </a:xfrm>
          <a:prstGeom prst="ellipse">
            <a:avLst/>
          </a:prstGeom>
          <a:solidFill>
            <a:schemeClr val="accent2">
              <a:alpha val="3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200">
              <a:latin typeface="Heebo" pitchFamily="2" charset="-79"/>
              <a:cs typeface="Heebo" pitchFamily="2" charset="-79"/>
            </a:endParaRPr>
          </a:p>
        </p:txBody>
      </p:sp>
      <p:sp>
        <p:nvSpPr>
          <p:cNvPr id="142" name="Placeholder Text"/>
          <p:cNvSpPr txBox="1"/>
          <p:nvPr/>
        </p:nvSpPr>
        <p:spPr>
          <a:xfrm>
            <a:off x="1822451" y="1841128"/>
            <a:ext cx="996950" cy="28469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a:defRPr sz="2500" b="0">
                <a:solidFill>
                  <a:srgbClr val="555454"/>
                </a:solidFill>
                <a:latin typeface="Barlow Medium"/>
                <a:ea typeface="Barlow Medium"/>
                <a:cs typeface="Barlow Medium"/>
                <a:sym typeface="Barlow Medium"/>
              </a:defRPr>
            </a:lvl1pPr>
          </a:lstStyle>
          <a:p>
            <a:pPr algn="ctr"/>
            <a:r>
              <a:rPr lang="pt-BR" sz="800" dirty="0">
                <a:solidFill>
                  <a:schemeClr val="tx1"/>
                </a:solidFill>
                <a:latin typeface="Heebo" pitchFamily="2" charset="-79"/>
                <a:cs typeface="Heebo" pitchFamily="2" charset="-79"/>
              </a:rPr>
              <a:t>texto escrito aqui texto escrito aqui</a:t>
            </a:r>
          </a:p>
        </p:txBody>
      </p:sp>
      <p:sp>
        <p:nvSpPr>
          <p:cNvPr id="143" name="Placeholder Text"/>
          <p:cNvSpPr txBox="1"/>
          <p:nvPr/>
        </p:nvSpPr>
        <p:spPr>
          <a:xfrm>
            <a:off x="2694543" y="3193361"/>
            <a:ext cx="865691" cy="28469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defPPr>
              <a:defRPr lang="en-US"/>
            </a:defPPr>
            <a:lvl1pPr algn="ctr">
              <a:defRPr sz="800" b="0">
                <a:latin typeface="Heebo" pitchFamily="2" charset="-79"/>
                <a:ea typeface="Barlow Medium"/>
                <a:cs typeface="Heebo" pitchFamily="2" charset="-79"/>
              </a:defRPr>
            </a:lvl1pPr>
          </a:lstStyle>
          <a:p>
            <a:r>
              <a:rPr lang="pt-BR" dirty="0"/>
              <a:t>texto escrito aqui texto escrito aqui</a:t>
            </a:r>
          </a:p>
        </p:txBody>
      </p:sp>
      <p:sp>
        <p:nvSpPr>
          <p:cNvPr id="144" name="Placeholder Text"/>
          <p:cNvSpPr txBox="1"/>
          <p:nvPr/>
        </p:nvSpPr>
        <p:spPr>
          <a:xfrm>
            <a:off x="1064524" y="3193361"/>
            <a:ext cx="960949" cy="28469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defPPr>
              <a:defRPr lang="en-US"/>
            </a:defPPr>
            <a:lvl1pPr algn="ctr">
              <a:defRPr sz="800" b="0">
                <a:latin typeface="Heebo" pitchFamily="2" charset="-79"/>
                <a:ea typeface="Barlow Medium"/>
                <a:cs typeface="Heebo" pitchFamily="2" charset="-79"/>
              </a:defRPr>
            </a:lvl1pPr>
          </a:lstStyle>
          <a:p>
            <a:r>
              <a:rPr lang="pt-BR" dirty="0"/>
              <a:t>texto escrito aqui texto escrito aqui</a:t>
            </a:r>
          </a:p>
        </p:txBody>
      </p:sp>
      <p:sp>
        <p:nvSpPr>
          <p:cNvPr id="145" name="Circle"/>
          <p:cNvSpPr/>
          <p:nvPr/>
        </p:nvSpPr>
        <p:spPr>
          <a:xfrm>
            <a:off x="2213769" y="1574636"/>
            <a:ext cx="214313" cy="214313"/>
          </a:xfrm>
          <a:prstGeom prst="ellipse">
            <a:avLst/>
          </a:prstGeom>
          <a:solidFill>
            <a:schemeClr val="accent1"/>
          </a:solid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r>
              <a:rPr lang="pt-BR" sz="1000" b="1" dirty="0">
                <a:latin typeface="Heebo" pitchFamily="2" charset="-79"/>
                <a:cs typeface="Heebo" pitchFamily="2" charset="-79"/>
              </a:rPr>
              <a:t>1</a:t>
            </a:r>
            <a:endParaRPr sz="1000" b="1" dirty="0">
              <a:latin typeface="Heebo" pitchFamily="2" charset="-79"/>
              <a:cs typeface="Heebo" pitchFamily="2" charset="-79"/>
            </a:endParaRPr>
          </a:p>
        </p:txBody>
      </p:sp>
      <p:sp>
        <p:nvSpPr>
          <p:cNvPr id="149" name="Circle"/>
          <p:cNvSpPr/>
          <p:nvPr/>
        </p:nvSpPr>
        <p:spPr>
          <a:xfrm>
            <a:off x="2953310" y="2926869"/>
            <a:ext cx="214313" cy="214313"/>
          </a:xfrm>
          <a:prstGeom prst="ellipse">
            <a:avLst/>
          </a:prstGeom>
          <a:solidFill>
            <a:schemeClr val="accent2"/>
          </a:solidFill>
          <a:ln w="12700" cap="flat">
            <a:noFill/>
            <a:miter lim="400000"/>
          </a:ln>
          <a:effectLst/>
        </p:spPr>
        <p:txBody>
          <a:bodyPr wrap="square" lIns="0" tIns="0" rIns="0" bIns="0" numCol="1" anchor="ctr">
            <a:noAutofit/>
          </a:bodyPr>
          <a:lstStyle/>
          <a:p>
            <a:pPr algn="ctr"/>
            <a:r>
              <a:rPr lang="pt-BR" sz="1000" b="1" dirty="0">
                <a:solidFill>
                  <a:srgbClr val="FFFFFF"/>
                </a:solidFill>
                <a:latin typeface="Heebo" pitchFamily="2" charset="-79"/>
                <a:cs typeface="Heebo" pitchFamily="2" charset="-79"/>
              </a:rPr>
              <a:t>3</a:t>
            </a:r>
            <a:endParaRPr sz="1000" b="1" dirty="0">
              <a:solidFill>
                <a:srgbClr val="FFFFFF"/>
              </a:solidFill>
              <a:latin typeface="Heebo" pitchFamily="2" charset="-79"/>
              <a:cs typeface="Heebo" pitchFamily="2" charset="-79"/>
            </a:endParaRPr>
          </a:p>
        </p:txBody>
      </p:sp>
      <p:sp>
        <p:nvSpPr>
          <p:cNvPr id="153" name="Circle"/>
          <p:cNvSpPr/>
          <p:nvPr/>
        </p:nvSpPr>
        <p:spPr>
          <a:xfrm>
            <a:off x="1472424" y="2926869"/>
            <a:ext cx="214313" cy="214313"/>
          </a:xfrm>
          <a:prstGeom prst="ellipse">
            <a:avLst/>
          </a:prstGeom>
          <a:solidFill>
            <a:schemeClr val="accent3"/>
          </a:solidFill>
          <a:ln w="12700" cap="flat">
            <a:noFill/>
            <a:miter lim="400000"/>
          </a:ln>
          <a:effectLst/>
        </p:spPr>
        <p:txBody>
          <a:bodyPr wrap="square" lIns="0" tIns="0" rIns="0" bIns="0" numCol="1" anchor="ctr">
            <a:noAutofit/>
          </a:bodyPr>
          <a:lstStyle/>
          <a:p>
            <a:pPr algn="ctr"/>
            <a:r>
              <a:rPr lang="pt-BR" sz="1000" b="1" dirty="0">
                <a:solidFill>
                  <a:srgbClr val="FFFFFF"/>
                </a:solidFill>
                <a:latin typeface="Heebo" pitchFamily="2" charset="-79"/>
                <a:cs typeface="Heebo" pitchFamily="2" charset="-79"/>
              </a:rPr>
              <a:t>2</a:t>
            </a:r>
            <a:endParaRPr sz="1000" b="1" dirty="0">
              <a:solidFill>
                <a:srgbClr val="FFFFFF"/>
              </a:solidFill>
              <a:latin typeface="Heebo" pitchFamily="2" charset="-79"/>
              <a:cs typeface="Heebo" pitchFamily="2" charset="-79"/>
            </a:endParaRPr>
          </a:p>
        </p:txBody>
      </p:sp>
      <p:sp>
        <p:nvSpPr>
          <p:cNvPr id="158" name="Shape"/>
          <p:cNvSpPr/>
          <p:nvPr/>
        </p:nvSpPr>
        <p:spPr>
          <a:xfrm>
            <a:off x="669476" y="1014441"/>
            <a:ext cx="3302898" cy="3114618"/>
          </a:xfrm>
          <a:custGeom>
            <a:avLst/>
            <a:gdLst/>
            <a:ahLst/>
            <a:cxnLst>
              <a:cxn ang="0">
                <a:pos x="wd2" y="hd2"/>
              </a:cxn>
              <a:cxn ang="5400000">
                <a:pos x="wd2" y="hd2"/>
              </a:cxn>
              <a:cxn ang="10800000">
                <a:pos x="wd2" y="hd2"/>
              </a:cxn>
              <a:cxn ang="16200000">
                <a:pos x="wd2" y="hd2"/>
              </a:cxn>
            </a:cxnLst>
            <a:rect l="0" t="0" r="r" b="b"/>
            <a:pathLst>
              <a:path w="21516" h="21469" extrusionOk="0">
                <a:moveTo>
                  <a:pt x="3718" y="7468"/>
                </a:moveTo>
                <a:cubicBezTo>
                  <a:pt x="1281" y="8788"/>
                  <a:pt x="-18" y="11353"/>
                  <a:pt x="0" y="13967"/>
                </a:cubicBezTo>
                <a:cubicBezTo>
                  <a:pt x="14" y="16007"/>
                  <a:pt x="785" y="17862"/>
                  <a:pt x="2044" y="19215"/>
                </a:cubicBezTo>
                <a:cubicBezTo>
                  <a:pt x="3326" y="20593"/>
                  <a:pt x="5105" y="21442"/>
                  <a:pt x="7070" y="21469"/>
                </a:cubicBezTo>
                <a:cubicBezTo>
                  <a:pt x="8394" y="21487"/>
                  <a:pt x="9694" y="21090"/>
                  <a:pt x="10805" y="20327"/>
                </a:cubicBezTo>
                <a:cubicBezTo>
                  <a:pt x="11820" y="20970"/>
                  <a:pt x="12947" y="21333"/>
                  <a:pt x="14089" y="21415"/>
                </a:cubicBezTo>
                <a:cubicBezTo>
                  <a:pt x="15236" y="21496"/>
                  <a:pt x="16408" y="21293"/>
                  <a:pt x="17480" y="20747"/>
                </a:cubicBezTo>
                <a:cubicBezTo>
                  <a:pt x="20053" y="19435"/>
                  <a:pt x="21444" y="16849"/>
                  <a:pt x="21513" y="14193"/>
                </a:cubicBezTo>
                <a:cubicBezTo>
                  <a:pt x="21582" y="11535"/>
                  <a:pt x="20324" y="8866"/>
                  <a:pt x="17810" y="7442"/>
                </a:cubicBezTo>
                <a:cubicBezTo>
                  <a:pt x="17792" y="3252"/>
                  <a:pt x="14523" y="-104"/>
                  <a:pt x="10564" y="3"/>
                </a:cubicBezTo>
                <a:cubicBezTo>
                  <a:pt x="6743" y="106"/>
                  <a:pt x="3700" y="3423"/>
                  <a:pt x="3718" y="7468"/>
                </a:cubicBezTo>
                <a:close/>
              </a:path>
            </a:pathLst>
          </a:custGeom>
          <a:noFill/>
          <a:ln w="25400" cap="flat">
            <a:solidFill>
              <a:schemeClr val="tx1">
                <a:lumMod val="50000"/>
                <a:lumOff val="50000"/>
              </a:schemeClr>
            </a:solidFill>
            <a:custDash>
              <a:ds d="200000" sp="200000"/>
            </a:custDash>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200">
              <a:latin typeface="Heebo" pitchFamily="2" charset="-79"/>
              <a:cs typeface="Heebo" pitchFamily="2" charset="-79"/>
            </a:endParaRPr>
          </a:p>
        </p:txBody>
      </p:sp>
      <p:sp>
        <p:nvSpPr>
          <p:cNvPr id="160" name="Rounded Rectangle"/>
          <p:cNvSpPr/>
          <p:nvPr/>
        </p:nvSpPr>
        <p:spPr>
          <a:xfrm>
            <a:off x="4472551" y="946077"/>
            <a:ext cx="3966405" cy="666379"/>
          </a:xfrm>
          <a:prstGeom prst="roundRect">
            <a:avLst>
              <a:gd name="adj" fmla="val 8293"/>
            </a:avLst>
          </a:pr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200">
              <a:latin typeface="Heebo" pitchFamily="2" charset="-79"/>
              <a:cs typeface="Heebo" pitchFamily="2" charset="-79"/>
            </a:endParaRPr>
          </a:p>
        </p:txBody>
      </p:sp>
      <p:sp>
        <p:nvSpPr>
          <p:cNvPr id="161" name="Shape"/>
          <p:cNvSpPr/>
          <p:nvPr/>
        </p:nvSpPr>
        <p:spPr>
          <a:xfrm>
            <a:off x="4472551" y="946114"/>
            <a:ext cx="264468" cy="666304"/>
          </a:xfrm>
          <a:custGeom>
            <a:avLst/>
            <a:gdLst/>
            <a:ahLst/>
            <a:cxnLst>
              <a:cxn ang="0">
                <a:pos x="wd2" y="hd2"/>
              </a:cxn>
              <a:cxn ang="5400000">
                <a:pos x="wd2" y="hd2"/>
              </a:cxn>
              <a:cxn ang="10800000">
                <a:pos x="wd2" y="hd2"/>
              </a:cxn>
              <a:cxn ang="16200000">
                <a:pos x="wd2" y="hd2"/>
              </a:cxn>
            </a:cxnLst>
            <a:rect l="0" t="0" r="r" b="b"/>
            <a:pathLst>
              <a:path w="21600" h="21599" extrusionOk="0">
                <a:moveTo>
                  <a:pt x="6904" y="0"/>
                </a:moveTo>
                <a:cubicBezTo>
                  <a:pt x="5915" y="0"/>
                  <a:pt x="5168" y="0"/>
                  <a:pt x="4536" y="18"/>
                </a:cubicBezTo>
                <a:cubicBezTo>
                  <a:pt x="3903" y="35"/>
                  <a:pt x="3386" y="68"/>
                  <a:pt x="2856" y="135"/>
                </a:cubicBezTo>
                <a:cubicBezTo>
                  <a:pt x="2273" y="219"/>
                  <a:pt x="1750" y="352"/>
                  <a:pt x="1320" y="521"/>
                </a:cubicBezTo>
                <a:cubicBezTo>
                  <a:pt x="890" y="691"/>
                  <a:pt x="553" y="897"/>
                  <a:pt x="340" y="1129"/>
                </a:cubicBezTo>
                <a:cubicBezTo>
                  <a:pt x="171" y="1341"/>
                  <a:pt x="86" y="1547"/>
                  <a:pt x="43" y="1799"/>
                </a:cubicBezTo>
                <a:cubicBezTo>
                  <a:pt x="1" y="2051"/>
                  <a:pt x="0" y="2348"/>
                  <a:pt x="0" y="2740"/>
                </a:cubicBezTo>
                <a:lnTo>
                  <a:pt x="0" y="18849"/>
                </a:lnTo>
                <a:cubicBezTo>
                  <a:pt x="0" y="19248"/>
                  <a:pt x="1" y="19547"/>
                  <a:pt x="43" y="19800"/>
                </a:cubicBezTo>
                <a:cubicBezTo>
                  <a:pt x="86" y="20052"/>
                  <a:pt x="171" y="20258"/>
                  <a:pt x="340" y="20470"/>
                </a:cubicBezTo>
                <a:cubicBezTo>
                  <a:pt x="553" y="20702"/>
                  <a:pt x="890" y="20909"/>
                  <a:pt x="1320" y="21080"/>
                </a:cubicBezTo>
                <a:cubicBezTo>
                  <a:pt x="1750" y="21251"/>
                  <a:pt x="2273" y="21384"/>
                  <a:pt x="2856" y="21469"/>
                </a:cubicBezTo>
                <a:cubicBezTo>
                  <a:pt x="3390" y="21536"/>
                  <a:pt x="3907" y="21568"/>
                  <a:pt x="4539" y="21584"/>
                </a:cubicBezTo>
                <a:cubicBezTo>
                  <a:pt x="5170" y="21600"/>
                  <a:pt x="5915" y="21599"/>
                  <a:pt x="6904" y="21599"/>
                </a:cubicBezTo>
                <a:lnTo>
                  <a:pt x="21600" y="21599"/>
                </a:lnTo>
                <a:lnTo>
                  <a:pt x="21600" y="0"/>
                </a:lnTo>
                <a:lnTo>
                  <a:pt x="6941" y="0"/>
                </a:lnTo>
                <a:lnTo>
                  <a:pt x="6904" y="0"/>
                </a:lnTo>
                <a:close/>
              </a:path>
            </a:pathLst>
          </a:custGeom>
          <a:solidFill>
            <a:schemeClr val="accent1"/>
          </a:solid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r>
              <a:rPr lang="pt-BR" sz="1200" b="1" dirty="0">
                <a:latin typeface="Heebo" pitchFamily="2" charset="-79"/>
                <a:cs typeface="Heebo" pitchFamily="2" charset="-79"/>
              </a:rPr>
              <a:t>1</a:t>
            </a:r>
            <a:endParaRPr sz="1200" b="1" dirty="0">
              <a:latin typeface="Heebo" pitchFamily="2" charset="-79"/>
              <a:cs typeface="Heebo" pitchFamily="2" charset="-79"/>
            </a:endParaRPr>
          </a:p>
        </p:txBody>
      </p:sp>
      <p:sp>
        <p:nvSpPr>
          <p:cNvPr id="162" name="Lorem Ipsum is simply dummy text of the printing and typesetting industry. Lorem Ipsum has been the industry's standard dummy text ever since the"/>
          <p:cNvSpPr txBox="1"/>
          <p:nvPr/>
        </p:nvSpPr>
        <p:spPr>
          <a:xfrm>
            <a:off x="4831387" y="1033622"/>
            <a:ext cx="3508262"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defPPr>
              <a:defRPr lang="en-US"/>
            </a:defPPr>
            <a:lvl1pPr>
              <a:defRPr sz="938" b="0">
                <a:solidFill>
                  <a:schemeClr val="tx2"/>
                </a:solidFill>
                <a:latin typeface="Heebo" pitchFamily="2" charset="-79"/>
                <a:ea typeface="Barlow Medium"/>
                <a:cs typeface="Heebo" pitchFamily="2" charset="-79"/>
              </a:defRPr>
            </a:lvl1pPr>
          </a:lstStyle>
          <a:p>
            <a:r>
              <a:rPr lang="pt-BR" dirty="0"/>
              <a:t>escrito aqui texto escrito aqui texto escrito aqui texto escrito aqui texto escrito aqui texto escrito aqui texto escrito aqui texto escrito aqui texto escrito aqui texto escrito aqui texto escrito</a:t>
            </a:r>
          </a:p>
        </p:txBody>
      </p:sp>
      <p:sp>
        <p:nvSpPr>
          <p:cNvPr id="169" name="Rounded Rectangle"/>
          <p:cNvSpPr/>
          <p:nvPr/>
        </p:nvSpPr>
        <p:spPr>
          <a:xfrm>
            <a:off x="4472551" y="1756827"/>
            <a:ext cx="3966405" cy="666379"/>
          </a:xfrm>
          <a:prstGeom prst="roundRect">
            <a:avLst>
              <a:gd name="adj" fmla="val 8293"/>
            </a:avLst>
          </a:pr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200">
              <a:latin typeface="Heebo" pitchFamily="2" charset="-79"/>
              <a:cs typeface="Heebo" pitchFamily="2" charset="-79"/>
            </a:endParaRPr>
          </a:p>
        </p:txBody>
      </p:sp>
      <p:sp>
        <p:nvSpPr>
          <p:cNvPr id="170" name="Shape"/>
          <p:cNvSpPr/>
          <p:nvPr/>
        </p:nvSpPr>
        <p:spPr>
          <a:xfrm>
            <a:off x="4472551" y="1756864"/>
            <a:ext cx="264468" cy="666304"/>
          </a:xfrm>
          <a:custGeom>
            <a:avLst/>
            <a:gdLst/>
            <a:ahLst/>
            <a:cxnLst>
              <a:cxn ang="0">
                <a:pos x="wd2" y="hd2"/>
              </a:cxn>
              <a:cxn ang="5400000">
                <a:pos x="wd2" y="hd2"/>
              </a:cxn>
              <a:cxn ang="10800000">
                <a:pos x="wd2" y="hd2"/>
              </a:cxn>
              <a:cxn ang="16200000">
                <a:pos x="wd2" y="hd2"/>
              </a:cxn>
            </a:cxnLst>
            <a:rect l="0" t="0" r="r" b="b"/>
            <a:pathLst>
              <a:path w="21600" h="21599" extrusionOk="0">
                <a:moveTo>
                  <a:pt x="6904" y="0"/>
                </a:moveTo>
                <a:cubicBezTo>
                  <a:pt x="5915" y="0"/>
                  <a:pt x="5168" y="0"/>
                  <a:pt x="4536" y="18"/>
                </a:cubicBezTo>
                <a:cubicBezTo>
                  <a:pt x="3903" y="35"/>
                  <a:pt x="3386" y="68"/>
                  <a:pt x="2856" y="135"/>
                </a:cubicBezTo>
                <a:cubicBezTo>
                  <a:pt x="2273" y="219"/>
                  <a:pt x="1750" y="352"/>
                  <a:pt x="1320" y="521"/>
                </a:cubicBezTo>
                <a:cubicBezTo>
                  <a:pt x="890" y="691"/>
                  <a:pt x="553" y="897"/>
                  <a:pt x="340" y="1129"/>
                </a:cubicBezTo>
                <a:cubicBezTo>
                  <a:pt x="171" y="1341"/>
                  <a:pt x="86" y="1547"/>
                  <a:pt x="43" y="1799"/>
                </a:cubicBezTo>
                <a:cubicBezTo>
                  <a:pt x="1" y="2051"/>
                  <a:pt x="0" y="2348"/>
                  <a:pt x="0" y="2740"/>
                </a:cubicBezTo>
                <a:lnTo>
                  <a:pt x="0" y="18849"/>
                </a:lnTo>
                <a:cubicBezTo>
                  <a:pt x="0" y="19248"/>
                  <a:pt x="1" y="19547"/>
                  <a:pt x="43" y="19800"/>
                </a:cubicBezTo>
                <a:cubicBezTo>
                  <a:pt x="86" y="20052"/>
                  <a:pt x="171" y="20258"/>
                  <a:pt x="340" y="20470"/>
                </a:cubicBezTo>
                <a:cubicBezTo>
                  <a:pt x="553" y="20702"/>
                  <a:pt x="890" y="20909"/>
                  <a:pt x="1320" y="21080"/>
                </a:cubicBezTo>
                <a:cubicBezTo>
                  <a:pt x="1750" y="21251"/>
                  <a:pt x="2273" y="21384"/>
                  <a:pt x="2856" y="21469"/>
                </a:cubicBezTo>
                <a:cubicBezTo>
                  <a:pt x="3390" y="21536"/>
                  <a:pt x="3907" y="21568"/>
                  <a:pt x="4539" y="21584"/>
                </a:cubicBezTo>
                <a:cubicBezTo>
                  <a:pt x="5170" y="21600"/>
                  <a:pt x="5915" y="21599"/>
                  <a:pt x="6904" y="21599"/>
                </a:cubicBezTo>
                <a:lnTo>
                  <a:pt x="21600" y="21599"/>
                </a:lnTo>
                <a:lnTo>
                  <a:pt x="21600" y="0"/>
                </a:lnTo>
                <a:lnTo>
                  <a:pt x="6941" y="0"/>
                </a:lnTo>
                <a:lnTo>
                  <a:pt x="6904" y="0"/>
                </a:lnTo>
                <a:close/>
              </a:path>
            </a:pathLst>
          </a:custGeom>
          <a:solidFill>
            <a:schemeClr val="accent2"/>
          </a:solid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r>
              <a:rPr lang="pt-BR" sz="1200" b="1" dirty="0">
                <a:latin typeface="Heebo" pitchFamily="2" charset="-79"/>
                <a:cs typeface="Heebo" pitchFamily="2" charset="-79"/>
              </a:rPr>
              <a:t>2</a:t>
            </a:r>
            <a:endParaRPr sz="1200" b="1" dirty="0">
              <a:latin typeface="Heebo" pitchFamily="2" charset="-79"/>
              <a:cs typeface="Heebo" pitchFamily="2" charset="-79"/>
            </a:endParaRPr>
          </a:p>
        </p:txBody>
      </p:sp>
      <p:sp>
        <p:nvSpPr>
          <p:cNvPr id="171" name="Lorem Ipsum is simply dummy text of the printing and typesetting industry. Lorem Ipsum has been the industry's standard dummy text ever since the"/>
          <p:cNvSpPr txBox="1"/>
          <p:nvPr/>
        </p:nvSpPr>
        <p:spPr>
          <a:xfrm>
            <a:off x="4831387" y="1844372"/>
            <a:ext cx="3508262" cy="4078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defPPr>
              <a:defRPr lang="en-US"/>
            </a:defPPr>
            <a:lvl1pPr>
              <a:defRPr sz="938" b="0">
                <a:solidFill>
                  <a:schemeClr val="tx2"/>
                </a:solidFill>
                <a:latin typeface="Heebo" pitchFamily="2" charset="-79"/>
                <a:ea typeface="Barlow Medium"/>
                <a:cs typeface="Heebo" pitchFamily="2" charset="-79"/>
              </a:defRPr>
            </a:lvl1pPr>
          </a:lstStyle>
          <a:p>
            <a:r>
              <a:rPr lang="pt-BR" dirty="0"/>
              <a:t>escrito aqui texto escrito aqui texto escrito aqui texto escrito aqui texto escrito aqui texto escrito aqui texto escrito aqui texto escrito aqui texto escrito aqui texto escrito aqui texto escrito</a:t>
            </a:r>
          </a:p>
        </p:txBody>
      </p:sp>
      <p:sp>
        <p:nvSpPr>
          <p:cNvPr id="173" name="Rounded Rectangle"/>
          <p:cNvSpPr/>
          <p:nvPr/>
        </p:nvSpPr>
        <p:spPr>
          <a:xfrm>
            <a:off x="4472551" y="2567577"/>
            <a:ext cx="3966405" cy="666379"/>
          </a:xfrm>
          <a:prstGeom prst="roundRect">
            <a:avLst>
              <a:gd name="adj" fmla="val 8293"/>
            </a:avLst>
          </a:pr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200">
              <a:latin typeface="Heebo" pitchFamily="2" charset="-79"/>
              <a:cs typeface="Heebo" pitchFamily="2" charset="-79"/>
            </a:endParaRPr>
          </a:p>
        </p:txBody>
      </p:sp>
      <p:sp>
        <p:nvSpPr>
          <p:cNvPr id="174" name="Shape"/>
          <p:cNvSpPr/>
          <p:nvPr/>
        </p:nvSpPr>
        <p:spPr>
          <a:xfrm>
            <a:off x="4472551" y="2567614"/>
            <a:ext cx="264468" cy="666305"/>
          </a:xfrm>
          <a:custGeom>
            <a:avLst/>
            <a:gdLst/>
            <a:ahLst/>
            <a:cxnLst>
              <a:cxn ang="0">
                <a:pos x="wd2" y="hd2"/>
              </a:cxn>
              <a:cxn ang="5400000">
                <a:pos x="wd2" y="hd2"/>
              </a:cxn>
              <a:cxn ang="10800000">
                <a:pos x="wd2" y="hd2"/>
              </a:cxn>
              <a:cxn ang="16200000">
                <a:pos x="wd2" y="hd2"/>
              </a:cxn>
            </a:cxnLst>
            <a:rect l="0" t="0" r="r" b="b"/>
            <a:pathLst>
              <a:path w="21600" h="21599" extrusionOk="0">
                <a:moveTo>
                  <a:pt x="6904" y="0"/>
                </a:moveTo>
                <a:cubicBezTo>
                  <a:pt x="5915" y="0"/>
                  <a:pt x="5168" y="0"/>
                  <a:pt x="4536" y="18"/>
                </a:cubicBezTo>
                <a:cubicBezTo>
                  <a:pt x="3903" y="35"/>
                  <a:pt x="3386" y="68"/>
                  <a:pt x="2856" y="135"/>
                </a:cubicBezTo>
                <a:cubicBezTo>
                  <a:pt x="2273" y="219"/>
                  <a:pt x="1750" y="352"/>
                  <a:pt x="1320" y="521"/>
                </a:cubicBezTo>
                <a:cubicBezTo>
                  <a:pt x="890" y="691"/>
                  <a:pt x="553" y="897"/>
                  <a:pt x="340" y="1129"/>
                </a:cubicBezTo>
                <a:cubicBezTo>
                  <a:pt x="171" y="1341"/>
                  <a:pt x="86" y="1547"/>
                  <a:pt x="43" y="1799"/>
                </a:cubicBezTo>
                <a:cubicBezTo>
                  <a:pt x="1" y="2051"/>
                  <a:pt x="0" y="2348"/>
                  <a:pt x="0" y="2740"/>
                </a:cubicBezTo>
                <a:lnTo>
                  <a:pt x="0" y="18849"/>
                </a:lnTo>
                <a:cubicBezTo>
                  <a:pt x="0" y="19248"/>
                  <a:pt x="1" y="19547"/>
                  <a:pt x="43" y="19800"/>
                </a:cubicBezTo>
                <a:cubicBezTo>
                  <a:pt x="86" y="20052"/>
                  <a:pt x="171" y="20258"/>
                  <a:pt x="340" y="20470"/>
                </a:cubicBezTo>
                <a:cubicBezTo>
                  <a:pt x="553" y="20702"/>
                  <a:pt x="890" y="20909"/>
                  <a:pt x="1320" y="21080"/>
                </a:cubicBezTo>
                <a:cubicBezTo>
                  <a:pt x="1750" y="21251"/>
                  <a:pt x="2273" y="21384"/>
                  <a:pt x="2856" y="21469"/>
                </a:cubicBezTo>
                <a:cubicBezTo>
                  <a:pt x="3390" y="21536"/>
                  <a:pt x="3907" y="21568"/>
                  <a:pt x="4539" y="21584"/>
                </a:cubicBezTo>
                <a:cubicBezTo>
                  <a:pt x="5170" y="21600"/>
                  <a:pt x="5915" y="21599"/>
                  <a:pt x="6904" y="21599"/>
                </a:cubicBezTo>
                <a:lnTo>
                  <a:pt x="21600" y="21599"/>
                </a:lnTo>
                <a:lnTo>
                  <a:pt x="21600" y="0"/>
                </a:lnTo>
                <a:lnTo>
                  <a:pt x="6941" y="0"/>
                </a:lnTo>
                <a:lnTo>
                  <a:pt x="6904" y="0"/>
                </a:lnTo>
                <a:close/>
              </a:path>
            </a:pathLst>
          </a:custGeom>
          <a:solidFill>
            <a:schemeClr val="accent3"/>
          </a:solid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r>
              <a:rPr lang="pt-BR" sz="1200" b="1" dirty="0">
                <a:latin typeface="Heebo" pitchFamily="2" charset="-79"/>
                <a:cs typeface="Heebo" pitchFamily="2" charset="-79"/>
              </a:rPr>
              <a:t>3</a:t>
            </a:r>
            <a:endParaRPr sz="1200" b="1" dirty="0">
              <a:latin typeface="Heebo" pitchFamily="2" charset="-79"/>
              <a:cs typeface="Heebo" pitchFamily="2" charset="-79"/>
            </a:endParaRPr>
          </a:p>
        </p:txBody>
      </p:sp>
      <p:sp>
        <p:nvSpPr>
          <p:cNvPr id="175" name="Lorem Ipsum is simply dummy text of the printing and typesetting industry. Lorem Ipsum has been the industry's standard dummy text ever since the"/>
          <p:cNvSpPr txBox="1"/>
          <p:nvPr/>
        </p:nvSpPr>
        <p:spPr>
          <a:xfrm>
            <a:off x="4831387" y="2655122"/>
            <a:ext cx="3508262" cy="4078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defPPr>
              <a:defRPr lang="en-US"/>
            </a:defPPr>
            <a:lvl1pPr>
              <a:defRPr sz="938" b="0">
                <a:solidFill>
                  <a:schemeClr val="tx2"/>
                </a:solidFill>
                <a:latin typeface="Heebo" pitchFamily="2" charset="-79"/>
                <a:ea typeface="Barlow Medium"/>
                <a:cs typeface="Heebo" pitchFamily="2" charset="-79"/>
              </a:defRPr>
            </a:lvl1pPr>
          </a:lstStyle>
          <a:p>
            <a:r>
              <a:rPr lang="pt-BR" dirty="0"/>
              <a:t>escrito aqui texto escrito aqui texto escrito aqui texto escrito aqui texto escrito aqui texto escrito aqui texto escrito aqui texto escrito aqui texto escrito aqui texto escrito aqui texto escrito</a:t>
            </a:r>
          </a:p>
        </p:txBody>
      </p:sp>
      <p:sp>
        <p:nvSpPr>
          <p:cNvPr id="177" name="Rounded Rectangle"/>
          <p:cNvSpPr/>
          <p:nvPr/>
        </p:nvSpPr>
        <p:spPr>
          <a:xfrm>
            <a:off x="4472551" y="3378327"/>
            <a:ext cx="3966405" cy="666379"/>
          </a:xfrm>
          <a:prstGeom prst="roundRect">
            <a:avLst>
              <a:gd name="adj" fmla="val 8293"/>
            </a:avLst>
          </a:prstGeom>
          <a:solidFill>
            <a:schemeClr val="bg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200">
              <a:latin typeface="Heebo" pitchFamily="2" charset="-79"/>
              <a:cs typeface="Heebo" pitchFamily="2" charset="-79"/>
            </a:endParaRPr>
          </a:p>
        </p:txBody>
      </p:sp>
      <p:sp>
        <p:nvSpPr>
          <p:cNvPr id="178" name="Shape"/>
          <p:cNvSpPr/>
          <p:nvPr/>
        </p:nvSpPr>
        <p:spPr>
          <a:xfrm>
            <a:off x="4472551" y="3378364"/>
            <a:ext cx="264468" cy="666305"/>
          </a:xfrm>
          <a:custGeom>
            <a:avLst/>
            <a:gdLst/>
            <a:ahLst/>
            <a:cxnLst>
              <a:cxn ang="0">
                <a:pos x="wd2" y="hd2"/>
              </a:cxn>
              <a:cxn ang="5400000">
                <a:pos x="wd2" y="hd2"/>
              </a:cxn>
              <a:cxn ang="10800000">
                <a:pos x="wd2" y="hd2"/>
              </a:cxn>
              <a:cxn ang="16200000">
                <a:pos x="wd2" y="hd2"/>
              </a:cxn>
            </a:cxnLst>
            <a:rect l="0" t="0" r="r" b="b"/>
            <a:pathLst>
              <a:path w="21600" h="21599" extrusionOk="0">
                <a:moveTo>
                  <a:pt x="6904" y="0"/>
                </a:moveTo>
                <a:cubicBezTo>
                  <a:pt x="5915" y="0"/>
                  <a:pt x="5168" y="0"/>
                  <a:pt x="4536" y="18"/>
                </a:cubicBezTo>
                <a:cubicBezTo>
                  <a:pt x="3903" y="35"/>
                  <a:pt x="3386" y="68"/>
                  <a:pt x="2856" y="135"/>
                </a:cubicBezTo>
                <a:cubicBezTo>
                  <a:pt x="2273" y="219"/>
                  <a:pt x="1750" y="352"/>
                  <a:pt x="1320" y="521"/>
                </a:cubicBezTo>
                <a:cubicBezTo>
                  <a:pt x="890" y="691"/>
                  <a:pt x="553" y="897"/>
                  <a:pt x="340" y="1129"/>
                </a:cubicBezTo>
                <a:cubicBezTo>
                  <a:pt x="171" y="1341"/>
                  <a:pt x="86" y="1547"/>
                  <a:pt x="43" y="1799"/>
                </a:cubicBezTo>
                <a:cubicBezTo>
                  <a:pt x="1" y="2051"/>
                  <a:pt x="0" y="2348"/>
                  <a:pt x="0" y="2740"/>
                </a:cubicBezTo>
                <a:lnTo>
                  <a:pt x="0" y="18849"/>
                </a:lnTo>
                <a:cubicBezTo>
                  <a:pt x="0" y="19248"/>
                  <a:pt x="1" y="19547"/>
                  <a:pt x="43" y="19800"/>
                </a:cubicBezTo>
                <a:cubicBezTo>
                  <a:pt x="86" y="20052"/>
                  <a:pt x="171" y="20258"/>
                  <a:pt x="340" y="20470"/>
                </a:cubicBezTo>
                <a:cubicBezTo>
                  <a:pt x="553" y="20702"/>
                  <a:pt x="890" y="20909"/>
                  <a:pt x="1320" y="21080"/>
                </a:cubicBezTo>
                <a:cubicBezTo>
                  <a:pt x="1750" y="21251"/>
                  <a:pt x="2273" y="21384"/>
                  <a:pt x="2856" y="21469"/>
                </a:cubicBezTo>
                <a:cubicBezTo>
                  <a:pt x="3390" y="21536"/>
                  <a:pt x="3907" y="21568"/>
                  <a:pt x="4539" y="21584"/>
                </a:cubicBezTo>
                <a:cubicBezTo>
                  <a:pt x="5170" y="21600"/>
                  <a:pt x="5915" y="21599"/>
                  <a:pt x="6904" y="21599"/>
                </a:cubicBezTo>
                <a:lnTo>
                  <a:pt x="21600" y="21599"/>
                </a:lnTo>
                <a:lnTo>
                  <a:pt x="21600" y="0"/>
                </a:lnTo>
                <a:lnTo>
                  <a:pt x="6941" y="0"/>
                </a:lnTo>
                <a:lnTo>
                  <a:pt x="6904" y="0"/>
                </a:lnTo>
                <a:close/>
              </a:path>
            </a:pathLst>
          </a:custGeom>
          <a:solidFill>
            <a:schemeClr val="tx1"/>
          </a:solid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r>
              <a:rPr lang="pt-BR" sz="1200" b="1" dirty="0">
                <a:latin typeface="Heebo" pitchFamily="2" charset="-79"/>
                <a:cs typeface="Heebo" pitchFamily="2" charset="-79"/>
              </a:rPr>
              <a:t>4</a:t>
            </a:r>
            <a:endParaRPr sz="1200" b="1" dirty="0">
              <a:latin typeface="Heebo" pitchFamily="2" charset="-79"/>
              <a:cs typeface="Heebo" pitchFamily="2" charset="-79"/>
            </a:endParaRPr>
          </a:p>
        </p:txBody>
      </p:sp>
      <p:sp>
        <p:nvSpPr>
          <p:cNvPr id="179" name="Lorem Ipsum is simply dummy text of the printing and typesetting industry. Lorem Ipsum has been the industry's standard dummy text ever since the"/>
          <p:cNvSpPr txBox="1"/>
          <p:nvPr/>
        </p:nvSpPr>
        <p:spPr>
          <a:xfrm>
            <a:off x="4831387" y="3465872"/>
            <a:ext cx="3508262" cy="4078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defPPr>
              <a:defRPr lang="en-US"/>
            </a:defPPr>
            <a:lvl1pPr>
              <a:defRPr sz="938" b="0">
                <a:solidFill>
                  <a:schemeClr val="tx2"/>
                </a:solidFill>
                <a:latin typeface="Heebo" pitchFamily="2" charset="-79"/>
                <a:ea typeface="Barlow Medium"/>
                <a:cs typeface="Heebo" pitchFamily="2" charset="-79"/>
              </a:defRPr>
            </a:lvl1pPr>
          </a:lstStyle>
          <a:p>
            <a:r>
              <a:rPr lang="pt-BR" dirty="0"/>
              <a:t>escrito aqui texto escrito aqui texto escrito aqui texto escrito aqui texto escrito aqui texto escrito aqui texto escrito aqui texto escrito aqui texto escrito aqui texto escrito aqui texto escrito</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Oval 75">
            <a:extLst>
              <a:ext uri="{FF2B5EF4-FFF2-40B4-BE49-F238E27FC236}">
                <a16:creationId xmlns:a16="http://schemas.microsoft.com/office/drawing/2014/main" id="{8363D471-EF09-494C-9B1D-82FA8CC4C76C}"/>
              </a:ext>
            </a:extLst>
          </p:cNvPr>
          <p:cNvSpPr/>
          <p:nvPr/>
        </p:nvSpPr>
        <p:spPr>
          <a:xfrm rot="9900000">
            <a:off x="989311" y="1288978"/>
            <a:ext cx="2429582" cy="2429580"/>
          </a:xfrm>
          <a:prstGeom prst="ellipse">
            <a:avLst/>
          </a:prstGeom>
          <a:noFill/>
          <a:ln w="25400" cap="rnd">
            <a:gradFill>
              <a:gsLst>
                <a:gs pos="30000">
                  <a:schemeClr val="accent1">
                    <a:alpha val="0"/>
                  </a:schemeClr>
                </a:gs>
                <a:gs pos="100000">
                  <a:schemeClr val="accent1"/>
                </a:gs>
              </a:gsLst>
              <a:lin ang="2700000" scaled="0"/>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7" name="Freeform: Shape 6">
            <a:extLst>
              <a:ext uri="{FF2B5EF4-FFF2-40B4-BE49-F238E27FC236}">
                <a16:creationId xmlns:a16="http://schemas.microsoft.com/office/drawing/2014/main" id="{06052875-B38A-402D-8CE8-B7D8DFE0DD47}"/>
              </a:ext>
            </a:extLst>
          </p:cNvPr>
          <p:cNvSpPr/>
          <p:nvPr/>
        </p:nvSpPr>
        <p:spPr>
          <a:xfrm>
            <a:off x="1167378" y="1462801"/>
            <a:ext cx="2081946" cy="2082136"/>
          </a:xfrm>
          <a:custGeom>
            <a:avLst/>
            <a:gdLst>
              <a:gd name="connsiteX0" fmla="*/ 2085010 w 2085009"/>
              <a:gd name="connsiteY0" fmla="*/ 1042600 h 2085200"/>
              <a:gd name="connsiteX1" fmla="*/ 1042505 w 2085009"/>
              <a:gd name="connsiteY1" fmla="*/ 2085200 h 2085200"/>
              <a:gd name="connsiteX2" fmla="*/ 0 w 2085009"/>
              <a:gd name="connsiteY2" fmla="*/ 1042600 h 2085200"/>
              <a:gd name="connsiteX3" fmla="*/ 1042505 w 2085009"/>
              <a:gd name="connsiteY3" fmla="*/ 0 h 2085200"/>
              <a:gd name="connsiteX4" fmla="*/ 2085010 w 2085009"/>
              <a:gd name="connsiteY4" fmla="*/ 1042600 h 2085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09" h="2085200">
                <a:moveTo>
                  <a:pt x="2085010" y="1042600"/>
                </a:moveTo>
                <a:cubicBezTo>
                  <a:pt x="2085010" y="1618412"/>
                  <a:pt x="1618265" y="2085200"/>
                  <a:pt x="1042505" y="2085200"/>
                </a:cubicBezTo>
                <a:cubicBezTo>
                  <a:pt x="466745" y="2085200"/>
                  <a:pt x="0" y="1618412"/>
                  <a:pt x="0" y="1042600"/>
                </a:cubicBezTo>
                <a:cubicBezTo>
                  <a:pt x="0" y="466788"/>
                  <a:pt x="466745" y="0"/>
                  <a:pt x="1042505" y="0"/>
                </a:cubicBezTo>
                <a:cubicBezTo>
                  <a:pt x="1618265" y="0"/>
                  <a:pt x="2085010" y="466788"/>
                  <a:pt x="2085010" y="1042600"/>
                </a:cubicBezTo>
                <a:close/>
              </a:path>
            </a:pathLst>
          </a:cu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a:noFill/>
          </a:ln>
          <a:effectLst>
            <a:outerShdw blurRad="381000" dist="444500" dir="8100000" sx="90000" sy="9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13" name="Freeform: Shape 12">
            <a:extLst>
              <a:ext uri="{FF2B5EF4-FFF2-40B4-BE49-F238E27FC236}">
                <a16:creationId xmlns:a16="http://schemas.microsoft.com/office/drawing/2014/main" id="{331279B6-5BC3-49FA-B738-B17BBF5F8CDA}"/>
              </a:ext>
            </a:extLst>
          </p:cNvPr>
          <p:cNvSpPr/>
          <p:nvPr/>
        </p:nvSpPr>
        <p:spPr>
          <a:xfrm>
            <a:off x="2719552" y="1462852"/>
            <a:ext cx="2081946" cy="2082136"/>
          </a:xfrm>
          <a:custGeom>
            <a:avLst/>
            <a:gdLst>
              <a:gd name="connsiteX0" fmla="*/ 2085010 w 2085009"/>
              <a:gd name="connsiteY0" fmla="*/ 1042600 h 2085200"/>
              <a:gd name="connsiteX1" fmla="*/ 1042505 w 2085009"/>
              <a:gd name="connsiteY1" fmla="*/ 2085200 h 2085200"/>
              <a:gd name="connsiteX2" fmla="*/ 0 w 2085009"/>
              <a:gd name="connsiteY2" fmla="*/ 1042600 h 2085200"/>
              <a:gd name="connsiteX3" fmla="*/ 1042505 w 2085009"/>
              <a:gd name="connsiteY3" fmla="*/ 0 h 2085200"/>
              <a:gd name="connsiteX4" fmla="*/ 2085010 w 2085009"/>
              <a:gd name="connsiteY4" fmla="*/ 1042600 h 2085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09" h="2085200">
                <a:moveTo>
                  <a:pt x="2085010" y="1042600"/>
                </a:moveTo>
                <a:cubicBezTo>
                  <a:pt x="2085010" y="1618412"/>
                  <a:pt x="1618265" y="2085200"/>
                  <a:pt x="1042505" y="2085200"/>
                </a:cubicBezTo>
                <a:cubicBezTo>
                  <a:pt x="466745" y="2085200"/>
                  <a:pt x="0" y="1618412"/>
                  <a:pt x="0" y="1042600"/>
                </a:cubicBezTo>
                <a:cubicBezTo>
                  <a:pt x="0" y="466788"/>
                  <a:pt x="466745" y="0"/>
                  <a:pt x="1042505" y="0"/>
                </a:cubicBezTo>
                <a:cubicBezTo>
                  <a:pt x="1618265" y="0"/>
                  <a:pt x="2085010" y="466788"/>
                  <a:pt x="2085010" y="1042600"/>
                </a:cubicBezTo>
                <a:close/>
              </a:path>
            </a:pathLst>
          </a:custGeom>
          <a:gradFill>
            <a:gsLst>
              <a:gs pos="80000">
                <a:schemeClr val="accent2"/>
              </a:gs>
              <a:gs pos="100000">
                <a:schemeClr val="accent2"/>
              </a:gs>
              <a:gs pos="15000">
                <a:schemeClr val="accent2">
                  <a:lumMod val="40000"/>
                  <a:lumOff val="60000"/>
                </a:schemeClr>
              </a:gs>
              <a:gs pos="45000">
                <a:schemeClr val="accent2">
                  <a:lumMod val="60000"/>
                  <a:lumOff val="40000"/>
                </a:schemeClr>
              </a:gs>
            </a:gsLst>
            <a:lin ang="2700000" scaled="0"/>
          </a:gradFill>
          <a:ln>
            <a:noFill/>
          </a:ln>
          <a:effectLst>
            <a:outerShdw blurRad="381000" dist="444500" dir="8100000" sx="90000" sy="9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16" name="Freeform: Shape 15">
            <a:extLst>
              <a:ext uri="{FF2B5EF4-FFF2-40B4-BE49-F238E27FC236}">
                <a16:creationId xmlns:a16="http://schemas.microsoft.com/office/drawing/2014/main" id="{630E02D9-3229-4C44-8C10-65905C8C2387}"/>
              </a:ext>
            </a:extLst>
          </p:cNvPr>
          <p:cNvSpPr/>
          <p:nvPr/>
        </p:nvSpPr>
        <p:spPr>
          <a:xfrm>
            <a:off x="4271581" y="1462574"/>
            <a:ext cx="2082035" cy="2082226"/>
          </a:xfrm>
          <a:custGeom>
            <a:avLst/>
            <a:gdLst>
              <a:gd name="connsiteX0" fmla="*/ 2085100 w 2085099"/>
              <a:gd name="connsiteY0" fmla="*/ 1042645 h 2085290"/>
              <a:gd name="connsiteX1" fmla="*/ 1042550 w 2085099"/>
              <a:gd name="connsiteY1" fmla="*/ 2085291 h 2085290"/>
              <a:gd name="connsiteX2" fmla="*/ 0 w 2085099"/>
              <a:gd name="connsiteY2" fmla="*/ 1042645 h 2085290"/>
              <a:gd name="connsiteX3" fmla="*/ 1042550 w 2085099"/>
              <a:gd name="connsiteY3" fmla="*/ 0 h 2085290"/>
              <a:gd name="connsiteX4" fmla="*/ 2085100 w 2085099"/>
              <a:gd name="connsiteY4" fmla="*/ 1042645 h 2085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99" h="2085290">
                <a:moveTo>
                  <a:pt x="2085100" y="1042645"/>
                </a:moveTo>
                <a:cubicBezTo>
                  <a:pt x="2085100" y="1618482"/>
                  <a:pt x="1618334" y="2085291"/>
                  <a:pt x="1042550" y="2085291"/>
                </a:cubicBezTo>
                <a:cubicBezTo>
                  <a:pt x="466765" y="2085291"/>
                  <a:pt x="0" y="1618482"/>
                  <a:pt x="0" y="1042645"/>
                </a:cubicBezTo>
                <a:cubicBezTo>
                  <a:pt x="0" y="466808"/>
                  <a:pt x="466765" y="0"/>
                  <a:pt x="1042550" y="0"/>
                </a:cubicBezTo>
                <a:cubicBezTo>
                  <a:pt x="1618334" y="0"/>
                  <a:pt x="2085100" y="466808"/>
                  <a:pt x="2085100" y="1042645"/>
                </a:cubicBezTo>
                <a:close/>
              </a:path>
            </a:pathLst>
          </a:custGeom>
          <a:gradFill>
            <a:gsLst>
              <a:gs pos="80000">
                <a:schemeClr val="accent3"/>
              </a:gs>
              <a:gs pos="100000">
                <a:schemeClr val="accent3"/>
              </a:gs>
              <a:gs pos="15000">
                <a:schemeClr val="accent3">
                  <a:lumMod val="40000"/>
                  <a:lumOff val="60000"/>
                </a:schemeClr>
              </a:gs>
              <a:gs pos="45000">
                <a:schemeClr val="accent3">
                  <a:lumMod val="60000"/>
                  <a:lumOff val="40000"/>
                </a:schemeClr>
              </a:gs>
            </a:gsLst>
            <a:lin ang="2700000" scaled="0"/>
          </a:gradFill>
          <a:ln>
            <a:noFill/>
          </a:ln>
          <a:effectLst>
            <a:outerShdw blurRad="381000" dist="444500" dir="8100000" sx="90000" sy="9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77" name="Oval 76">
            <a:extLst>
              <a:ext uri="{FF2B5EF4-FFF2-40B4-BE49-F238E27FC236}">
                <a16:creationId xmlns:a16="http://schemas.microsoft.com/office/drawing/2014/main" id="{459947FA-0139-4315-AF6F-4964DA81E08E}"/>
              </a:ext>
            </a:extLst>
          </p:cNvPr>
          <p:cNvSpPr/>
          <p:nvPr/>
        </p:nvSpPr>
        <p:spPr>
          <a:xfrm rot="11700000" flipH="1">
            <a:off x="5678927" y="1288979"/>
            <a:ext cx="2429582" cy="2429580"/>
          </a:xfrm>
          <a:prstGeom prst="ellipse">
            <a:avLst/>
          </a:prstGeom>
          <a:noFill/>
          <a:ln w="25400" cap="rnd">
            <a:gradFill>
              <a:gsLst>
                <a:gs pos="30000">
                  <a:schemeClr val="accent4">
                    <a:alpha val="0"/>
                  </a:schemeClr>
                </a:gs>
                <a:gs pos="100000">
                  <a:schemeClr val="accent4"/>
                </a:gs>
              </a:gsLst>
              <a:lin ang="2700000" scaled="0"/>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19" name="Freeform: Shape 18">
            <a:extLst>
              <a:ext uri="{FF2B5EF4-FFF2-40B4-BE49-F238E27FC236}">
                <a16:creationId xmlns:a16="http://schemas.microsoft.com/office/drawing/2014/main" id="{8DB33D45-4A14-4555-BB06-11EFC275A2CB}"/>
              </a:ext>
            </a:extLst>
          </p:cNvPr>
          <p:cNvSpPr/>
          <p:nvPr/>
        </p:nvSpPr>
        <p:spPr>
          <a:xfrm>
            <a:off x="5794679" y="1462938"/>
            <a:ext cx="2081946" cy="2082135"/>
          </a:xfrm>
          <a:custGeom>
            <a:avLst/>
            <a:gdLst>
              <a:gd name="connsiteX0" fmla="*/ 2085010 w 2085009"/>
              <a:gd name="connsiteY0" fmla="*/ 1042600 h 2085200"/>
              <a:gd name="connsiteX1" fmla="*/ 1042505 w 2085009"/>
              <a:gd name="connsiteY1" fmla="*/ 2085200 h 2085200"/>
              <a:gd name="connsiteX2" fmla="*/ 0 w 2085009"/>
              <a:gd name="connsiteY2" fmla="*/ 1042600 h 2085200"/>
              <a:gd name="connsiteX3" fmla="*/ 1042505 w 2085009"/>
              <a:gd name="connsiteY3" fmla="*/ 0 h 2085200"/>
              <a:gd name="connsiteX4" fmla="*/ 2085010 w 2085009"/>
              <a:gd name="connsiteY4" fmla="*/ 1042600 h 2085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009" h="2085200">
                <a:moveTo>
                  <a:pt x="2085010" y="1042600"/>
                </a:moveTo>
                <a:cubicBezTo>
                  <a:pt x="2085010" y="1618412"/>
                  <a:pt x="1618264" y="2085200"/>
                  <a:pt x="1042505" y="2085200"/>
                </a:cubicBezTo>
                <a:cubicBezTo>
                  <a:pt x="466745" y="2085200"/>
                  <a:pt x="0" y="1618412"/>
                  <a:pt x="0" y="1042600"/>
                </a:cubicBezTo>
                <a:cubicBezTo>
                  <a:pt x="0" y="466788"/>
                  <a:pt x="466745" y="0"/>
                  <a:pt x="1042505" y="0"/>
                </a:cubicBezTo>
                <a:cubicBezTo>
                  <a:pt x="1618264" y="0"/>
                  <a:pt x="2085010" y="466788"/>
                  <a:pt x="2085010" y="1042600"/>
                </a:cubicBezTo>
                <a:close/>
              </a:path>
            </a:pathLst>
          </a:custGeom>
          <a:gradFill>
            <a:gsLst>
              <a:gs pos="80000">
                <a:schemeClr val="accent4"/>
              </a:gs>
              <a:gs pos="100000">
                <a:schemeClr val="accent4"/>
              </a:gs>
              <a:gs pos="15000">
                <a:schemeClr val="accent4">
                  <a:lumMod val="40000"/>
                  <a:lumOff val="60000"/>
                </a:schemeClr>
              </a:gs>
              <a:gs pos="45000">
                <a:schemeClr val="accent4">
                  <a:lumMod val="60000"/>
                  <a:lumOff val="40000"/>
                </a:schemeClr>
              </a:gs>
            </a:gsLst>
            <a:lin ang="2700000" scaled="0"/>
          </a:gradFill>
          <a:ln>
            <a:noFill/>
          </a:ln>
          <a:effectLst>
            <a:outerShdw blurRad="381000" dist="444500" dir="8100000" sx="90000" sy="9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55" name="TextBox 54">
            <a:extLst>
              <a:ext uri="{FF2B5EF4-FFF2-40B4-BE49-F238E27FC236}">
                <a16:creationId xmlns:a16="http://schemas.microsoft.com/office/drawing/2014/main" id="{7FAF0EC6-7335-475D-ACCE-5605B3C00447}"/>
              </a:ext>
            </a:extLst>
          </p:cNvPr>
          <p:cNvSpPr txBox="1"/>
          <p:nvPr/>
        </p:nvSpPr>
        <p:spPr>
          <a:xfrm>
            <a:off x="1503679" y="2111827"/>
            <a:ext cx="1194545" cy="553998"/>
          </a:xfrm>
          <a:prstGeom prst="rect">
            <a:avLst/>
          </a:prstGeom>
          <a:noFill/>
        </p:spPr>
        <p:txBody>
          <a:bodyPr wrap="square" rtlCol="0">
            <a:spAutoFit/>
          </a:bodyPr>
          <a:lstStyle/>
          <a:p>
            <a:pPr algn="ctr"/>
            <a:r>
              <a:rPr lang="pt-BR" sz="1500" b="1">
                <a:solidFill>
                  <a:schemeClr val="bg1"/>
                </a:solidFill>
                <a:latin typeface="Heebo" pitchFamily="2" charset="-79"/>
                <a:cs typeface="Heebo" pitchFamily="2" charset="-79"/>
              </a:rPr>
              <a:t>título escrito aqui</a:t>
            </a:r>
          </a:p>
        </p:txBody>
      </p:sp>
      <p:sp>
        <p:nvSpPr>
          <p:cNvPr id="56" name="TextBox 55">
            <a:extLst>
              <a:ext uri="{FF2B5EF4-FFF2-40B4-BE49-F238E27FC236}">
                <a16:creationId xmlns:a16="http://schemas.microsoft.com/office/drawing/2014/main" id="{C0928A2B-94C2-413E-94FD-E9CEF7F52C16}"/>
              </a:ext>
            </a:extLst>
          </p:cNvPr>
          <p:cNvSpPr txBox="1"/>
          <p:nvPr/>
        </p:nvSpPr>
        <p:spPr>
          <a:xfrm>
            <a:off x="1660795" y="2699337"/>
            <a:ext cx="1015864" cy="507831"/>
          </a:xfrm>
          <a:prstGeom prst="rect">
            <a:avLst/>
          </a:prstGeom>
          <a:noFill/>
        </p:spPr>
        <p:txBody>
          <a:bodyPr wrap="square" rtlCol="0">
            <a:spAutoFit/>
          </a:bodyPr>
          <a:lstStyle/>
          <a:p>
            <a:pPr algn="ctr"/>
            <a:r>
              <a:rPr lang="pt-BR" sz="900" dirty="0">
                <a:solidFill>
                  <a:schemeClr val="bg1"/>
                </a:solidFill>
                <a:latin typeface="Heebo" pitchFamily="2" charset="-79"/>
                <a:cs typeface="Heebo" pitchFamily="2" charset="-79"/>
              </a:rPr>
              <a:t>texto escrito aqui texto escrito aqui</a:t>
            </a:r>
          </a:p>
        </p:txBody>
      </p:sp>
      <p:sp>
        <p:nvSpPr>
          <p:cNvPr id="58" name="TextBox 57">
            <a:extLst>
              <a:ext uri="{FF2B5EF4-FFF2-40B4-BE49-F238E27FC236}">
                <a16:creationId xmlns:a16="http://schemas.microsoft.com/office/drawing/2014/main" id="{C5DDE2D1-0F08-48F2-A160-B519475FE20C}"/>
              </a:ext>
            </a:extLst>
          </p:cNvPr>
          <p:cNvSpPr txBox="1"/>
          <p:nvPr/>
        </p:nvSpPr>
        <p:spPr>
          <a:xfrm>
            <a:off x="3119704" y="2111827"/>
            <a:ext cx="1194545" cy="553998"/>
          </a:xfrm>
          <a:prstGeom prst="rect">
            <a:avLst/>
          </a:prstGeom>
          <a:noFill/>
        </p:spPr>
        <p:txBody>
          <a:bodyPr wrap="square" rtlCol="0">
            <a:spAutoFit/>
          </a:bodyPr>
          <a:lstStyle/>
          <a:p>
            <a:pPr algn="ctr"/>
            <a:r>
              <a:rPr lang="pt-BR" sz="1500" b="1" dirty="0">
                <a:solidFill>
                  <a:schemeClr val="bg1"/>
                </a:solidFill>
                <a:latin typeface="Heebo" pitchFamily="2" charset="-79"/>
                <a:cs typeface="Heebo" pitchFamily="2" charset="-79"/>
              </a:rPr>
              <a:t>título escrito aqui</a:t>
            </a:r>
          </a:p>
        </p:txBody>
      </p:sp>
      <p:sp>
        <p:nvSpPr>
          <p:cNvPr id="59" name="TextBox 58">
            <a:extLst>
              <a:ext uri="{FF2B5EF4-FFF2-40B4-BE49-F238E27FC236}">
                <a16:creationId xmlns:a16="http://schemas.microsoft.com/office/drawing/2014/main" id="{EF06CD73-7AC0-4D88-8614-7BDC7C4B3F0F}"/>
              </a:ext>
            </a:extLst>
          </p:cNvPr>
          <p:cNvSpPr txBox="1"/>
          <p:nvPr/>
        </p:nvSpPr>
        <p:spPr>
          <a:xfrm>
            <a:off x="3276820" y="2699337"/>
            <a:ext cx="880313" cy="507831"/>
          </a:xfrm>
          <a:prstGeom prst="rect">
            <a:avLst/>
          </a:prstGeom>
          <a:noFill/>
        </p:spPr>
        <p:txBody>
          <a:bodyPr wrap="square" rtlCol="0">
            <a:spAutoFit/>
          </a:bodyPr>
          <a:lstStyle/>
          <a:p>
            <a:pPr algn="ctr"/>
            <a:r>
              <a:rPr lang="pt-BR" sz="900" dirty="0">
                <a:solidFill>
                  <a:schemeClr val="bg1"/>
                </a:solidFill>
                <a:latin typeface="Heebo" pitchFamily="2" charset="-79"/>
                <a:cs typeface="Heebo" pitchFamily="2" charset="-79"/>
              </a:rPr>
              <a:t>texto escrito aqui texto escrito aqui</a:t>
            </a:r>
          </a:p>
        </p:txBody>
      </p:sp>
      <p:sp>
        <p:nvSpPr>
          <p:cNvPr id="61" name="TextBox 60">
            <a:extLst>
              <a:ext uri="{FF2B5EF4-FFF2-40B4-BE49-F238E27FC236}">
                <a16:creationId xmlns:a16="http://schemas.microsoft.com/office/drawing/2014/main" id="{44BBA251-569C-4EBF-87B0-DBBFB425E530}"/>
              </a:ext>
            </a:extLst>
          </p:cNvPr>
          <p:cNvSpPr txBox="1"/>
          <p:nvPr/>
        </p:nvSpPr>
        <p:spPr>
          <a:xfrm>
            <a:off x="4688105" y="2111827"/>
            <a:ext cx="1194545" cy="553998"/>
          </a:xfrm>
          <a:prstGeom prst="rect">
            <a:avLst/>
          </a:prstGeom>
          <a:noFill/>
        </p:spPr>
        <p:txBody>
          <a:bodyPr wrap="square" rtlCol="0">
            <a:spAutoFit/>
          </a:bodyPr>
          <a:lstStyle/>
          <a:p>
            <a:pPr algn="ctr"/>
            <a:r>
              <a:rPr lang="pt-BR" sz="1500" b="1" dirty="0">
                <a:solidFill>
                  <a:schemeClr val="bg1"/>
                </a:solidFill>
                <a:latin typeface="Heebo" pitchFamily="2" charset="-79"/>
                <a:cs typeface="Heebo" pitchFamily="2" charset="-79"/>
              </a:rPr>
              <a:t>título escrito aqui</a:t>
            </a:r>
          </a:p>
        </p:txBody>
      </p:sp>
      <p:sp>
        <p:nvSpPr>
          <p:cNvPr id="62" name="TextBox 61">
            <a:extLst>
              <a:ext uri="{FF2B5EF4-FFF2-40B4-BE49-F238E27FC236}">
                <a16:creationId xmlns:a16="http://schemas.microsoft.com/office/drawing/2014/main" id="{7A9A9F3B-705F-4F42-84A2-83201F36AD08}"/>
              </a:ext>
            </a:extLst>
          </p:cNvPr>
          <p:cNvSpPr txBox="1"/>
          <p:nvPr/>
        </p:nvSpPr>
        <p:spPr>
          <a:xfrm>
            <a:off x="4819291" y="2699337"/>
            <a:ext cx="932175" cy="507831"/>
          </a:xfrm>
          <a:prstGeom prst="rect">
            <a:avLst/>
          </a:prstGeom>
          <a:noFill/>
        </p:spPr>
        <p:txBody>
          <a:bodyPr wrap="square" rtlCol="0">
            <a:spAutoFit/>
          </a:bodyPr>
          <a:lstStyle/>
          <a:p>
            <a:pPr algn="ctr"/>
            <a:r>
              <a:rPr lang="pt-BR" sz="900">
                <a:solidFill>
                  <a:schemeClr val="bg1"/>
                </a:solidFill>
                <a:latin typeface="Heebo" pitchFamily="2" charset="-79"/>
                <a:cs typeface="Heebo" pitchFamily="2" charset="-79"/>
              </a:rPr>
              <a:t>texto escrito aqui texto escrito aqui</a:t>
            </a:r>
          </a:p>
        </p:txBody>
      </p:sp>
      <p:sp>
        <p:nvSpPr>
          <p:cNvPr id="65" name="TextBox 64">
            <a:extLst>
              <a:ext uri="{FF2B5EF4-FFF2-40B4-BE49-F238E27FC236}">
                <a16:creationId xmlns:a16="http://schemas.microsoft.com/office/drawing/2014/main" id="{4E8EDF60-709E-43F4-9B20-2799A07E4643}"/>
              </a:ext>
            </a:extLst>
          </p:cNvPr>
          <p:cNvSpPr txBox="1"/>
          <p:nvPr/>
        </p:nvSpPr>
        <p:spPr>
          <a:xfrm>
            <a:off x="6351756" y="2111827"/>
            <a:ext cx="1194545" cy="553998"/>
          </a:xfrm>
          <a:prstGeom prst="rect">
            <a:avLst/>
          </a:prstGeom>
          <a:noFill/>
        </p:spPr>
        <p:txBody>
          <a:bodyPr wrap="square" rtlCol="0">
            <a:spAutoFit/>
          </a:bodyPr>
          <a:lstStyle/>
          <a:p>
            <a:pPr algn="ctr"/>
            <a:r>
              <a:rPr lang="pt-BR" sz="1500" b="1">
                <a:solidFill>
                  <a:schemeClr val="tx1">
                    <a:lumMod val="75000"/>
                    <a:lumOff val="25000"/>
                  </a:schemeClr>
                </a:solidFill>
                <a:latin typeface="Heebo" pitchFamily="2" charset="-79"/>
                <a:cs typeface="Heebo" pitchFamily="2" charset="-79"/>
              </a:rPr>
              <a:t>título escrito aqui</a:t>
            </a:r>
          </a:p>
        </p:txBody>
      </p:sp>
      <p:sp>
        <p:nvSpPr>
          <p:cNvPr id="66" name="TextBox 65">
            <a:extLst>
              <a:ext uri="{FF2B5EF4-FFF2-40B4-BE49-F238E27FC236}">
                <a16:creationId xmlns:a16="http://schemas.microsoft.com/office/drawing/2014/main" id="{AB27B194-33FB-4AE9-8702-A9BD1611C810}"/>
              </a:ext>
            </a:extLst>
          </p:cNvPr>
          <p:cNvSpPr txBox="1"/>
          <p:nvPr/>
        </p:nvSpPr>
        <p:spPr>
          <a:xfrm>
            <a:off x="6482942" y="2699337"/>
            <a:ext cx="932175" cy="507831"/>
          </a:xfrm>
          <a:prstGeom prst="rect">
            <a:avLst/>
          </a:prstGeom>
          <a:noFill/>
        </p:spPr>
        <p:txBody>
          <a:bodyPr wrap="square" rtlCol="0">
            <a:spAutoFit/>
          </a:bodyPr>
          <a:lstStyle/>
          <a:p>
            <a:pPr algn="ctr"/>
            <a:r>
              <a:rPr lang="pt-BR" sz="900">
                <a:solidFill>
                  <a:schemeClr val="tx1">
                    <a:lumMod val="75000"/>
                    <a:lumOff val="25000"/>
                  </a:schemeClr>
                </a:solidFill>
                <a:latin typeface="Heebo" pitchFamily="2" charset="-79"/>
                <a:cs typeface="Heebo" pitchFamily="2" charset="-79"/>
              </a:rPr>
              <a:t>texto escrito aqui texto escrito aqui</a:t>
            </a:r>
          </a:p>
        </p:txBody>
      </p:sp>
      <p:pic>
        <p:nvPicPr>
          <p:cNvPr id="43" name="Graphic 42">
            <a:extLst>
              <a:ext uri="{FF2B5EF4-FFF2-40B4-BE49-F238E27FC236}">
                <a16:creationId xmlns:a16="http://schemas.microsoft.com/office/drawing/2014/main" id="{D3DE79DB-2867-4633-81AA-B3451BF7B7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2148" y="1896402"/>
            <a:ext cx="444356" cy="1214568"/>
          </a:xfrm>
          <a:prstGeom prst="rect">
            <a:avLst/>
          </a:prstGeom>
        </p:spPr>
      </p:pic>
      <p:pic>
        <p:nvPicPr>
          <p:cNvPr id="45" name="Graphic 44">
            <a:extLst>
              <a:ext uri="{FF2B5EF4-FFF2-40B4-BE49-F238E27FC236}">
                <a16:creationId xmlns:a16="http://schemas.microsoft.com/office/drawing/2014/main" id="{F2392448-62AC-458C-860C-BD89C413BC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14249" y="1896402"/>
            <a:ext cx="444356" cy="1214568"/>
          </a:xfrm>
          <a:prstGeom prst="rect">
            <a:avLst/>
          </a:prstGeom>
        </p:spPr>
      </p:pic>
      <p:sp>
        <p:nvSpPr>
          <p:cNvPr id="12" name="Graphic 48">
            <a:extLst>
              <a:ext uri="{FF2B5EF4-FFF2-40B4-BE49-F238E27FC236}">
                <a16:creationId xmlns:a16="http://schemas.microsoft.com/office/drawing/2014/main" id="{67071563-6104-4923-8AA2-A45316D5954C}"/>
              </a:ext>
            </a:extLst>
          </p:cNvPr>
          <p:cNvSpPr/>
          <p:nvPr/>
        </p:nvSpPr>
        <p:spPr>
          <a:xfrm>
            <a:off x="5854366" y="1896402"/>
            <a:ext cx="441591" cy="1212099"/>
          </a:xfrm>
          <a:custGeom>
            <a:avLst/>
            <a:gdLst>
              <a:gd name="connsiteX0" fmla="*/ 220796 w 441591"/>
              <a:gd name="connsiteY0" fmla="*/ 0 h 1212099"/>
              <a:gd name="connsiteX1" fmla="*/ 184457 w 441591"/>
              <a:gd name="connsiteY1" fmla="*/ 18860 h 1212099"/>
              <a:gd name="connsiteX2" fmla="*/ 0 w 441591"/>
              <a:gd name="connsiteY2" fmla="*/ 606000 h 1212099"/>
              <a:gd name="connsiteX3" fmla="*/ 184457 w 441591"/>
              <a:gd name="connsiteY3" fmla="*/ 1193239 h 1212099"/>
              <a:gd name="connsiteX4" fmla="*/ 220796 w 441591"/>
              <a:gd name="connsiteY4" fmla="*/ 1212099 h 1212099"/>
              <a:gd name="connsiteX5" fmla="*/ 257134 w 441591"/>
              <a:gd name="connsiteY5" fmla="*/ 1193239 h 1212099"/>
              <a:gd name="connsiteX6" fmla="*/ 441591 w 441591"/>
              <a:gd name="connsiteY6" fmla="*/ 606000 h 1212099"/>
              <a:gd name="connsiteX7" fmla="*/ 257134 w 441591"/>
              <a:gd name="connsiteY7" fmla="*/ 18860 h 1212099"/>
              <a:gd name="connsiteX8" fmla="*/ 220796 w 441591"/>
              <a:gd name="connsiteY8" fmla="*/ 0 h 1212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591" h="1212099">
                <a:moveTo>
                  <a:pt x="220796" y="0"/>
                </a:moveTo>
                <a:cubicBezTo>
                  <a:pt x="206082" y="0"/>
                  <a:pt x="192851" y="6912"/>
                  <a:pt x="184457" y="18860"/>
                </a:cubicBezTo>
                <a:cubicBezTo>
                  <a:pt x="63790" y="191665"/>
                  <a:pt x="0" y="394685"/>
                  <a:pt x="0" y="606000"/>
                </a:cubicBezTo>
                <a:cubicBezTo>
                  <a:pt x="0" y="817315"/>
                  <a:pt x="63790" y="1020336"/>
                  <a:pt x="184457" y="1193239"/>
                </a:cubicBezTo>
                <a:cubicBezTo>
                  <a:pt x="192851" y="1205187"/>
                  <a:pt x="206082" y="1212099"/>
                  <a:pt x="220796" y="1212099"/>
                </a:cubicBezTo>
                <a:cubicBezTo>
                  <a:pt x="235509" y="1212099"/>
                  <a:pt x="248741" y="1205187"/>
                  <a:pt x="257134" y="1193239"/>
                </a:cubicBezTo>
                <a:cubicBezTo>
                  <a:pt x="377801" y="1020336"/>
                  <a:pt x="441591" y="817315"/>
                  <a:pt x="441591" y="606000"/>
                </a:cubicBezTo>
                <a:cubicBezTo>
                  <a:pt x="441591" y="394685"/>
                  <a:pt x="377801" y="191665"/>
                  <a:pt x="257134" y="18860"/>
                </a:cubicBezTo>
                <a:cubicBezTo>
                  <a:pt x="248741" y="6912"/>
                  <a:pt x="235509" y="0"/>
                  <a:pt x="220796" y="0"/>
                </a:cubicBezTo>
                <a:close/>
              </a:path>
            </a:pathLst>
          </a:custGeom>
          <a:solidFill>
            <a:schemeClr val="accent4">
              <a:lumMod val="75000"/>
              <a:alpha val="40000"/>
            </a:schemeClr>
          </a:solidFill>
          <a:ln w="9737" cap="flat">
            <a:noFill/>
            <a:prstDash val="solid"/>
            <a:miter/>
          </a:ln>
        </p:spPr>
        <p:txBody>
          <a:bodyPr rtlCol="0" anchor="ctr"/>
          <a:lstStyle/>
          <a:p>
            <a:endParaRPr lang="pt-BR"/>
          </a:p>
        </p:txBody>
      </p:sp>
      <p:sp>
        <p:nvSpPr>
          <p:cNvPr id="53" name="TextBox 52">
            <a:extLst>
              <a:ext uri="{FF2B5EF4-FFF2-40B4-BE49-F238E27FC236}">
                <a16:creationId xmlns:a16="http://schemas.microsoft.com/office/drawing/2014/main" id="{CC9E659C-50B9-418C-87A9-1D44BAAE0B67}"/>
              </a:ext>
            </a:extLst>
          </p:cNvPr>
          <p:cNvSpPr txBox="1"/>
          <p:nvPr/>
        </p:nvSpPr>
        <p:spPr>
          <a:xfrm>
            <a:off x="1335510" y="3860500"/>
            <a:ext cx="1530881" cy="798680"/>
          </a:xfrm>
          <a:prstGeom prst="rect">
            <a:avLst/>
          </a:prstGeom>
          <a:noFill/>
        </p:spPr>
        <p:txBody>
          <a:bodyPr wrap="square" rtlCol="0">
            <a:spAutoFit/>
          </a:bodyPr>
          <a:lstStyle/>
          <a:p>
            <a:pPr algn="ctr">
              <a:lnSpc>
                <a:spcPct val="80000"/>
              </a:lnSpc>
            </a:pPr>
            <a:r>
              <a:rPr lang="pt-BR" sz="5400" b="1" spc="-225">
                <a:solidFill>
                  <a:schemeClr val="bg1">
                    <a:lumMod val="85000"/>
                  </a:schemeClr>
                </a:solidFill>
                <a:latin typeface="Heebo" pitchFamily="2" charset="-79"/>
                <a:cs typeface="Heebo" pitchFamily="2" charset="-79"/>
              </a:rPr>
              <a:t>01</a:t>
            </a:r>
          </a:p>
        </p:txBody>
      </p:sp>
      <p:sp>
        <p:nvSpPr>
          <p:cNvPr id="73" name="TextBox 72">
            <a:extLst>
              <a:ext uri="{FF2B5EF4-FFF2-40B4-BE49-F238E27FC236}">
                <a16:creationId xmlns:a16="http://schemas.microsoft.com/office/drawing/2014/main" id="{1488929B-153F-47CC-961D-921A05D88266}"/>
              </a:ext>
            </a:extLst>
          </p:cNvPr>
          <p:cNvSpPr txBox="1"/>
          <p:nvPr/>
        </p:nvSpPr>
        <p:spPr>
          <a:xfrm>
            <a:off x="2951536" y="3860500"/>
            <a:ext cx="1530881" cy="798680"/>
          </a:xfrm>
          <a:prstGeom prst="rect">
            <a:avLst/>
          </a:prstGeom>
          <a:noFill/>
        </p:spPr>
        <p:txBody>
          <a:bodyPr wrap="square" rtlCol="0">
            <a:spAutoFit/>
          </a:bodyPr>
          <a:lstStyle/>
          <a:p>
            <a:pPr algn="ctr">
              <a:lnSpc>
                <a:spcPct val="80000"/>
              </a:lnSpc>
            </a:pPr>
            <a:r>
              <a:rPr lang="pt-BR" sz="5400" b="1" spc="-225">
                <a:solidFill>
                  <a:schemeClr val="bg1">
                    <a:lumMod val="85000"/>
                  </a:schemeClr>
                </a:solidFill>
                <a:latin typeface="Heebo" pitchFamily="2" charset="-79"/>
                <a:cs typeface="Heebo" pitchFamily="2" charset="-79"/>
              </a:rPr>
              <a:t>02</a:t>
            </a:r>
          </a:p>
        </p:txBody>
      </p:sp>
      <p:sp>
        <p:nvSpPr>
          <p:cNvPr id="74" name="TextBox 73">
            <a:extLst>
              <a:ext uri="{FF2B5EF4-FFF2-40B4-BE49-F238E27FC236}">
                <a16:creationId xmlns:a16="http://schemas.microsoft.com/office/drawing/2014/main" id="{EC9AE5F6-ACD6-46FD-B7E7-96CCD84907EC}"/>
              </a:ext>
            </a:extLst>
          </p:cNvPr>
          <p:cNvSpPr txBox="1"/>
          <p:nvPr/>
        </p:nvSpPr>
        <p:spPr>
          <a:xfrm>
            <a:off x="4567561" y="3860500"/>
            <a:ext cx="1530881" cy="798680"/>
          </a:xfrm>
          <a:prstGeom prst="rect">
            <a:avLst/>
          </a:prstGeom>
          <a:noFill/>
        </p:spPr>
        <p:txBody>
          <a:bodyPr wrap="square" rtlCol="0">
            <a:spAutoFit/>
          </a:bodyPr>
          <a:lstStyle/>
          <a:p>
            <a:pPr algn="ctr">
              <a:lnSpc>
                <a:spcPct val="80000"/>
              </a:lnSpc>
            </a:pPr>
            <a:r>
              <a:rPr lang="pt-BR" sz="5400" b="1" spc="-225">
                <a:solidFill>
                  <a:schemeClr val="bg1">
                    <a:lumMod val="85000"/>
                  </a:schemeClr>
                </a:solidFill>
                <a:latin typeface="Heebo" pitchFamily="2" charset="-79"/>
                <a:cs typeface="Heebo" pitchFamily="2" charset="-79"/>
              </a:rPr>
              <a:t>03</a:t>
            </a:r>
          </a:p>
        </p:txBody>
      </p:sp>
      <p:sp>
        <p:nvSpPr>
          <p:cNvPr id="75" name="TextBox 74">
            <a:extLst>
              <a:ext uri="{FF2B5EF4-FFF2-40B4-BE49-F238E27FC236}">
                <a16:creationId xmlns:a16="http://schemas.microsoft.com/office/drawing/2014/main" id="{1A43A3C8-6C36-4D5F-A001-B58C8CAAA574}"/>
              </a:ext>
            </a:extLst>
          </p:cNvPr>
          <p:cNvSpPr txBox="1"/>
          <p:nvPr/>
        </p:nvSpPr>
        <p:spPr>
          <a:xfrm>
            <a:off x="6183587" y="3860500"/>
            <a:ext cx="1530881" cy="798680"/>
          </a:xfrm>
          <a:prstGeom prst="rect">
            <a:avLst/>
          </a:prstGeom>
          <a:noFill/>
        </p:spPr>
        <p:txBody>
          <a:bodyPr wrap="square" rtlCol="0">
            <a:spAutoFit/>
          </a:bodyPr>
          <a:lstStyle/>
          <a:p>
            <a:pPr algn="ctr">
              <a:lnSpc>
                <a:spcPct val="80000"/>
              </a:lnSpc>
            </a:pPr>
            <a:r>
              <a:rPr lang="pt-BR" sz="5400" b="1" spc="-225">
                <a:solidFill>
                  <a:schemeClr val="bg1">
                    <a:lumMod val="85000"/>
                  </a:schemeClr>
                </a:solidFill>
                <a:latin typeface="Heebo" pitchFamily="2" charset="-79"/>
                <a:cs typeface="Heebo" pitchFamily="2" charset="-79"/>
              </a:rPr>
              <a:t>04</a:t>
            </a:r>
          </a:p>
        </p:txBody>
      </p:sp>
      <p:sp>
        <p:nvSpPr>
          <p:cNvPr id="37"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3EE6FE78-2838-76A6-675B-7E23A004346F}"/>
              </a:ext>
            </a:extLst>
          </p:cNvPr>
          <p:cNvSpPr txBox="1"/>
          <p:nvPr/>
        </p:nvSpPr>
        <p:spPr>
          <a:xfrm>
            <a:off x="3395339" y="513923"/>
            <a:ext cx="2353322" cy="284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4500">
                <a:solidFill>
                  <a:srgbClr val="535353"/>
                </a:solidFill>
                <a:latin typeface="Barlow SemiBold"/>
                <a:ea typeface="Barlow SemiBold"/>
                <a:cs typeface="Barlow SemiBold"/>
                <a:sym typeface="Barlow SemiBold"/>
              </a:defRPr>
            </a:lvl1pPr>
          </a:lstStyle>
          <a:p>
            <a:pPr algn="ctr"/>
            <a:r>
              <a:rPr lang="pt-BR" sz="1600">
                <a:solidFill>
                  <a:schemeClr val="tx1"/>
                </a:solidFill>
                <a:latin typeface="Heebo" pitchFamily="2" charset="-79"/>
                <a:cs typeface="Heebo" pitchFamily="2" charset="-79"/>
              </a:rPr>
              <a:t>Título do slide</a:t>
            </a:r>
          </a:p>
        </p:txBody>
      </p:sp>
    </p:spTree>
    <p:extLst>
      <p:ext uri="{BB962C8B-B14F-4D97-AF65-F5344CB8AC3E}">
        <p14:creationId xmlns:p14="http://schemas.microsoft.com/office/powerpoint/2010/main" val="4143436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1" name="Circle"/>
          <p:cNvSpPr/>
          <p:nvPr/>
        </p:nvSpPr>
        <p:spPr>
          <a:xfrm rot="10800000">
            <a:off x="3397482" y="1537539"/>
            <a:ext cx="2353876" cy="2353877"/>
          </a:xfrm>
          <a:prstGeom prst="ellipse">
            <a:avLst/>
          </a:prstGeom>
          <a:solidFill>
            <a:schemeClr val="bg2"/>
          </a:solid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endParaRPr lang="pt-BR" sz="1200">
              <a:latin typeface="Heebo" pitchFamily="2" charset="-79"/>
              <a:cs typeface="Heebo" pitchFamily="2" charset="-79"/>
            </a:endParaRPr>
          </a:p>
        </p:txBody>
      </p:sp>
      <p:sp>
        <p:nvSpPr>
          <p:cNvPr id="1722" name="Shape"/>
          <p:cNvSpPr/>
          <p:nvPr/>
        </p:nvSpPr>
        <p:spPr>
          <a:xfrm>
            <a:off x="3791426" y="477950"/>
            <a:ext cx="1571431" cy="1248349"/>
          </a:xfrm>
          <a:custGeom>
            <a:avLst/>
            <a:gdLst/>
            <a:ahLst/>
            <a:cxnLst>
              <a:cxn ang="0">
                <a:pos x="wd2" y="hd2"/>
              </a:cxn>
              <a:cxn ang="5400000">
                <a:pos x="wd2" y="hd2"/>
              </a:cxn>
              <a:cxn ang="10800000">
                <a:pos x="wd2" y="hd2"/>
              </a:cxn>
              <a:cxn ang="16200000">
                <a:pos x="wd2" y="hd2"/>
              </a:cxn>
            </a:cxnLst>
            <a:rect l="0" t="0" r="r" b="b"/>
            <a:pathLst>
              <a:path w="16768" h="21518" extrusionOk="0">
                <a:moveTo>
                  <a:pt x="1617" y="21489"/>
                </a:moveTo>
                <a:cubicBezTo>
                  <a:pt x="-2426" y="12508"/>
                  <a:pt x="1579" y="-82"/>
                  <a:pt x="8453" y="0"/>
                </a:cubicBezTo>
                <a:cubicBezTo>
                  <a:pt x="15282" y="82"/>
                  <a:pt x="19174" y="12636"/>
                  <a:pt x="15124" y="21518"/>
                </a:cubicBezTo>
                <a:cubicBezTo>
                  <a:pt x="13006" y="19276"/>
                  <a:pt x="10512" y="18139"/>
                  <a:pt x="7980" y="18263"/>
                </a:cubicBezTo>
                <a:cubicBezTo>
                  <a:pt x="5716" y="18373"/>
                  <a:pt x="3514" y="19489"/>
                  <a:pt x="1617" y="21489"/>
                </a:cubicBezTo>
                <a:close/>
              </a:path>
            </a:pathLst>
          </a:custGeom>
          <a:solidFill>
            <a:schemeClr val="accent1"/>
          </a:solid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endParaRPr lang="pt-BR" sz="1200">
              <a:latin typeface="Heebo" pitchFamily="2" charset="-79"/>
              <a:cs typeface="Heebo" pitchFamily="2" charset="-79"/>
            </a:endParaRPr>
          </a:p>
        </p:txBody>
      </p:sp>
      <p:sp>
        <p:nvSpPr>
          <p:cNvPr id="1723" name="Shape"/>
          <p:cNvSpPr/>
          <p:nvPr/>
        </p:nvSpPr>
        <p:spPr>
          <a:xfrm>
            <a:off x="3940084" y="1538435"/>
            <a:ext cx="1271308" cy="508946"/>
          </a:xfrm>
          <a:custGeom>
            <a:avLst/>
            <a:gdLst/>
            <a:ahLst/>
            <a:cxnLst>
              <a:cxn ang="0">
                <a:pos x="wd2" y="hd2"/>
              </a:cxn>
              <a:cxn ang="5400000">
                <a:pos x="wd2" y="hd2"/>
              </a:cxn>
              <a:cxn ang="10800000">
                <a:pos x="wd2" y="hd2"/>
              </a:cxn>
              <a:cxn ang="16200000">
                <a:pos x="wd2" y="hd2"/>
              </a:cxn>
            </a:cxnLst>
            <a:rect l="0" t="0" r="r" b="b"/>
            <a:pathLst>
              <a:path w="21600" h="20809" extrusionOk="0">
                <a:moveTo>
                  <a:pt x="0" y="7547"/>
                </a:moveTo>
                <a:cubicBezTo>
                  <a:pt x="2349" y="15352"/>
                  <a:pt x="6031" y="20202"/>
                  <a:pt x="10029" y="20756"/>
                </a:cubicBezTo>
                <a:cubicBezTo>
                  <a:pt x="14553" y="21382"/>
                  <a:pt x="18903" y="16479"/>
                  <a:pt x="21600" y="7715"/>
                </a:cubicBezTo>
                <a:cubicBezTo>
                  <a:pt x="18227" y="2466"/>
                  <a:pt x="14275" y="-218"/>
                  <a:pt x="10259" y="14"/>
                </a:cubicBezTo>
                <a:cubicBezTo>
                  <a:pt x="6618" y="224"/>
                  <a:pt x="3070" y="2829"/>
                  <a:pt x="0" y="7547"/>
                </a:cubicBezTo>
                <a:close/>
              </a:path>
            </a:pathLst>
          </a:custGeom>
          <a:solidFill>
            <a:schemeClr val="accent1">
              <a:alpha val="30000"/>
            </a:schemeClr>
          </a:solid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endParaRPr lang="pt-BR" sz="1200">
              <a:latin typeface="Heebo" pitchFamily="2" charset="-79"/>
              <a:cs typeface="Heebo" pitchFamily="2" charset="-79"/>
            </a:endParaRPr>
          </a:p>
        </p:txBody>
      </p:sp>
      <p:sp>
        <p:nvSpPr>
          <p:cNvPr id="1724" name="Shape"/>
          <p:cNvSpPr/>
          <p:nvPr/>
        </p:nvSpPr>
        <p:spPr>
          <a:xfrm>
            <a:off x="2408574" y="1503358"/>
            <a:ext cx="1405774" cy="1570300"/>
          </a:xfrm>
          <a:custGeom>
            <a:avLst/>
            <a:gdLst/>
            <a:ahLst/>
            <a:cxnLst>
              <a:cxn ang="0">
                <a:pos x="wd2" y="hd2"/>
              </a:cxn>
              <a:cxn ang="5400000">
                <a:pos x="wd2" y="hd2"/>
              </a:cxn>
              <a:cxn ang="10800000">
                <a:pos x="wd2" y="hd2"/>
              </a:cxn>
              <a:cxn ang="16200000">
                <a:pos x="wd2" y="hd2"/>
              </a:cxn>
            </a:cxnLst>
            <a:rect l="0" t="0" r="r" b="b"/>
            <a:pathLst>
              <a:path w="21093" h="20293" extrusionOk="0">
                <a:moveTo>
                  <a:pt x="21093" y="4001"/>
                </a:moveTo>
                <a:cubicBezTo>
                  <a:pt x="17928" y="401"/>
                  <a:pt x="12936" y="-669"/>
                  <a:pt x="8591" y="387"/>
                </a:cubicBezTo>
                <a:cubicBezTo>
                  <a:pt x="4374" y="1412"/>
                  <a:pt x="851" y="4421"/>
                  <a:pt x="124" y="8769"/>
                </a:cubicBezTo>
                <a:cubicBezTo>
                  <a:pt x="-507" y="12538"/>
                  <a:pt x="1334" y="15919"/>
                  <a:pt x="4367" y="18029"/>
                </a:cubicBezTo>
                <a:cubicBezTo>
                  <a:pt x="7324" y="20086"/>
                  <a:pt x="11413" y="20931"/>
                  <a:pt x="15494" y="19763"/>
                </a:cubicBezTo>
                <a:cubicBezTo>
                  <a:pt x="14592" y="16939"/>
                  <a:pt x="14645" y="13951"/>
                  <a:pt x="15647" y="11152"/>
                </a:cubicBezTo>
                <a:cubicBezTo>
                  <a:pt x="16641" y="8373"/>
                  <a:pt x="18530" y="5893"/>
                  <a:pt x="21093" y="4001"/>
                </a:cubicBezTo>
                <a:close/>
              </a:path>
            </a:pathLst>
          </a:custGeom>
          <a:solidFill>
            <a:schemeClr val="accent2"/>
          </a:solid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endParaRPr lang="pt-BR" sz="1200">
              <a:latin typeface="Heebo" pitchFamily="2" charset="-79"/>
              <a:cs typeface="Heebo" pitchFamily="2" charset="-79"/>
            </a:endParaRPr>
          </a:p>
        </p:txBody>
      </p:sp>
      <p:sp>
        <p:nvSpPr>
          <p:cNvPr id="1725" name="Shape"/>
          <p:cNvSpPr/>
          <p:nvPr/>
        </p:nvSpPr>
        <p:spPr>
          <a:xfrm>
            <a:off x="3398418" y="1812083"/>
            <a:ext cx="581892" cy="1221368"/>
          </a:xfrm>
          <a:custGeom>
            <a:avLst/>
            <a:gdLst/>
            <a:ahLst/>
            <a:cxnLst>
              <a:cxn ang="0">
                <a:pos x="wd2" y="hd2"/>
              </a:cxn>
              <a:cxn ang="5400000">
                <a:pos x="wd2" y="hd2"/>
              </a:cxn>
              <a:cxn ang="10800000">
                <a:pos x="wd2" y="hd2"/>
              </a:cxn>
              <a:cxn ang="16200000">
                <a:pos x="wd2" y="hd2"/>
              </a:cxn>
            </a:cxnLst>
            <a:rect l="0" t="0" r="r" b="b"/>
            <a:pathLst>
              <a:path w="19496" h="21600" extrusionOk="0">
                <a:moveTo>
                  <a:pt x="13944" y="0"/>
                </a:moveTo>
                <a:cubicBezTo>
                  <a:pt x="19542" y="3782"/>
                  <a:pt x="21023" y="8827"/>
                  <a:pt x="17856" y="13326"/>
                </a:cubicBezTo>
                <a:cubicBezTo>
                  <a:pt x="15081" y="17268"/>
                  <a:pt x="9029" y="20318"/>
                  <a:pt x="1441" y="21600"/>
                </a:cubicBezTo>
                <a:cubicBezTo>
                  <a:pt x="-577" y="17746"/>
                  <a:pt x="-473" y="13668"/>
                  <a:pt x="1739" y="9843"/>
                </a:cubicBezTo>
                <a:cubicBezTo>
                  <a:pt x="3953" y="6017"/>
                  <a:pt x="8187" y="2602"/>
                  <a:pt x="13944" y="0"/>
                </a:cubicBezTo>
                <a:close/>
              </a:path>
            </a:pathLst>
          </a:custGeom>
          <a:solidFill>
            <a:schemeClr val="accent2">
              <a:alpha val="30000"/>
            </a:schemeClr>
          </a:solid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endParaRPr lang="pt-BR" sz="1200">
              <a:latin typeface="Heebo" pitchFamily="2" charset="-79"/>
              <a:cs typeface="Heebo" pitchFamily="2" charset="-79"/>
            </a:endParaRPr>
          </a:p>
        </p:txBody>
      </p:sp>
      <p:sp>
        <p:nvSpPr>
          <p:cNvPr id="1726" name="Shape"/>
          <p:cNvSpPr/>
          <p:nvPr/>
        </p:nvSpPr>
        <p:spPr>
          <a:xfrm>
            <a:off x="2930935" y="3137627"/>
            <a:ext cx="1568837" cy="1526575"/>
          </a:xfrm>
          <a:custGeom>
            <a:avLst/>
            <a:gdLst/>
            <a:ahLst/>
            <a:cxnLst>
              <a:cxn ang="0">
                <a:pos x="wd2" y="hd2"/>
              </a:cxn>
              <a:cxn ang="5400000">
                <a:pos x="wd2" y="hd2"/>
              </a:cxn>
              <a:cxn ang="10800000">
                <a:pos x="wd2" y="hd2"/>
              </a:cxn>
              <a:cxn ang="16200000">
                <a:pos x="wd2" y="hd2"/>
              </a:cxn>
            </a:cxnLst>
            <a:rect l="0" t="0" r="r" b="b"/>
            <a:pathLst>
              <a:path w="19235" h="20983" extrusionOk="0">
                <a:moveTo>
                  <a:pt x="6665" y="0"/>
                </a:moveTo>
                <a:cubicBezTo>
                  <a:pt x="7674" y="2898"/>
                  <a:pt x="9400" y="5412"/>
                  <a:pt x="11642" y="7245"/>
                </a:cubicBezTo>
                <a:cubicBezTo>
                  <a:pt x="13861" y="9060"/>
                  <a:pt x="16494" y="10132"/>
                  <a:pt x="19235" y="10338"/>
                </a:cubicBezTo>
                <a:cubicBezTo>
                  <a:pt x="19188" y="14812"/>
                  <a:pt x="16853" y="18284"/>
                  <a:pt x="13743" y="19931"/>
                </a:cubicBezTo>
                <a:cubicBezTo>
                  <a:pt x="10592" y="21600"/>
                  <a:pt x="6664" y="21390"/>
                  <a:pt x="3527" y="18526"/>
                </a:cubicBezTo>
                <a:cubicBezTo>
                  <a:pt x="-2365" y="13145"/>
                  <a:pt x="-576" y="2584"/>
                  <a:pt x="6665" y="0"/>
                </a:cubicBezTo>
                <a:close/>
              </a:path>
            </a:pathLst>
          </a:custGeom>
          <a:solidFill>
            <a:schemeClr val="tx1"/>
          </a:solid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endParaRPr lang="pt-BR" sz="1200">
              <a:latin typeface="Heebo" pitchFamily="2" charset="-79"/>
              <a:cs typeface="Heebo" pitchFamily="2" charset="-79"/>
            </a:endParaRPr>
          </a:p>
        </p:txBody>
      </p:sp>
      <p:sp>
        <p:nvSpPr>
          <p:cNvPr id="1727" name="Shape"/>
          <p:cNvSpPr/>
          <p:nvPr/>
        </p:nvSpPr>
        <p:spPr>
          <a:xfrm>
            <a:off x="4643169" y="3137196"/>
            <a:ext cx="1571788" cy="1528354"/>
          </a:xfrm>
          <a:custGeom>
            <a:avLst/>
            <a:gdLst/>
            <a:ahLst/>
            <a:cxnLst>
              <a:cxn ang="0">
                <a:pos x="wd2" y="hd2"/>
              </a:cxn>
              <a:cxn ang="5400000">
                <a:pos x="wd2" y="hd2"/>
              </a:cxn>
              <a:cxn ang="10800000">
                <a:pos x="wd2" y="hd2"/>
              </a:cxn>
              <a:cxn ang="16200000">
                <a:pos x="wd2" y="hd2"/>
              </a:cxn>
            </a:cxnLst>
            <a:rect l="0" t="0" r="r" b="b"/>
            <a:pathLst>
              <a:path w="21130" h="18759" extrusionOk="0">
                <a:moveTo>
                  <a:pt x="13861" y="0"/>
                </a:moveTo>
                <a:cubicBezTo>
                  <a:pt x="12850" y="2379"/>
                  <a:pt x="11170" y="4472"/>
                  <a:pt x="8990" y="6068"/>
                </a:cubicBezTo>
                <a:cubicBezTo>
                  <a:pt x="6423" y="7946"/>
                  <a:pt x="3283" y="9054"/>
                  <a:pt x="0" y="9239"/>
                </a:cubicBezTo>
                <a:cubicBezTo>
                  <a:pt x="144" y="17207"/>
                  <a:pt x="10197" y="21600"/>
                  <a:pt x="17083" y="16704"/>
                </a:cubicBezTo>
                <a:cubicBezTo>
                  <a:pt x="20404" y="14343"/>
                  <a:pt x="21600" y="10763"/>
                  <a:pt x="20968" y="7479"/>
                </a:cubicBezTo>
                <a:cubicBezTo>
                  <a:pt x="20334" y="4188"/>
                  <a:pt x="17866" y="1194"/>
                  <a:pt x="13861" y="0"/>
                </a:cubicBezTo>
                <a:close/>
              </a:path>
            </a:pathLst>
          </a:custGeom>
          <a:solidFill>
            <a:schemeClr val="accent3"/>
          </a:solid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endParaRPr lang="pt-BR" sz="1200">
              <a:latin typeface="Heebo" pitchFamily="2" charset="-79"/>
              <a:cs typeface="Heebo" pitchFamily="2" charset="-79"/>
            </a:endParaRPr>
          </a:p>
        </p:txBody>
      </p:sp>
      <p:sp>
        <p:nvSpPr>
          <p:cNvPr id="1728" name="Shape"/>
          <p:cNvSpPr/>
          <p:nvPr/>
        </p:nvSpPr>
        <p:spPr>
          <a:xfrm>
            <a:off x="3471344" y="3098040"/>
            <a:ext cx="1026072" cy="793061"/>
          </a:xfrm>
          <a:custGeom>
            <a:avLst/>
            <a:gdLst/>
            <a:ahLst/>
            <a:cxnLst>
              <a:cxn ang="0">
                <a:pos x="wd2" y="hd2"/>
              </a:cxn>
              <a:cxn ang="5400000">
                <a:pos x="wd2" y="hd2"/>
              </a:cxn>
              <a:cxn ang="10800000">
                <a:pos x="wd2" y="hd2"/>
              </a:cxn>
              <a:cxn ang="16200000">
                <a:pos x="wd2" y="hd2"/>
              </a:cxn>
            </a:cxnLst>
            <a:rect l="0" t="0" r="r" b="b"/>
            <a:pathLst>
              <a:path w="21481" h="20323" extrusionOk="0">
                <a:moveTo>
                  <a:pt x="0" y="1036"/>
                </a:moveTo>
                <a:cubicBezTo>
                  <a:pt x="5649" y="-1277"/>
                  <a:pt x="11879" y="347"/>
                  <a:pt x="16268" y="5278"/>
                </a:cubicBezTo>
                <a:cubicBezTo>
                  <a:pt x="19701" y="9134"/>
                  <a:pt x="21600" y="14622"/>
                  <a:pt x="21475" y="20323"/>
                </a:cubicBezTo>
                <a:cubicBezTo>
                  <a:pt x="16457" y="19913"/>
                  <a:pt x="11659" y="17649"/>
                  <a:pt x="7716" y="13829"/>
                </a:cubicBezTo>
                <a:cubicBezTo>
                  <a:pt x="4259" y="10481"/>
                  <a:pt x="1596" y="6065"/>
                  <a:pt x="0" y="1036"/>
                </a:cubicBezTo>
                <a:close/>
              </a:path>
            </a:pathLst>
          </a:custGeom>
          <a:solidFill>
            <a:schemeClr val="tx1">
              <a:alpha val="30000"/>
            </a:schemeClr>
          </a:solid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endParaRPr lang="pt-BR" sz="1200">
              <a:latin typeface="Heebo" pitchFamily="2" charset="-79"/>
              <a:cs typeface="Heebo" pitchFamily="2" charset="-79"/>
            </a:endParaRPr>
          </a:p>
        </p:txBody>
      </p:sp>
      <p:sp>
        <p:nvSpPr>
          <p:cNvPr id="1729" name="Shape"/>
          <p:cNvSpPr/>
          <p:nvPr/>
        </p:nvSpPr>
        <p:spPr>
          <a:xfrm>
            <a:off x="4644270" y="3096683"/>
            <a:ext cx="1032452" cy="794087"/>
          </a:xfrm>
          <a:custGeom>
            <a:avLst/>
            <a:gdLst/>
            <a:ahLst/>
            <a:cxnLst>
              <a:cxn ang="0">
                <a:pos x="wd2" y="hd2"/>
              </a:cxn>
              <a:cxn ang="5400000">
                <a:pos x="wd2" y="hd2"/>
              </a:cxn>
              <a:cxn ang="10800000">
                <a:pos x="wd2" y="hd2"/>
              </a:cxn>
              <a:cxn ang="16200000">
                <a:pos x="wd2" y="hd2"/>
              </a:cxn>
            </a:cxnLst>
            <a:rect l="0" t="0" r="r" b="b"/>
            <a:pathLst>
              <a:path w="21499" h="20342" extrusionOk="0">
                <a:moveTo>
                  <a:pt x="4" y="20342"/>
                </a:moveTo>
                <a:cubicBezTo>
                  <a:pt x="-101" y="14547"/>
                  <a:pt x="1862" y="8985"/>
                  <a:pt x="5375" y="5122"/>
                </a:cubicBezTo>
                <a:cubicBezTo>
                  <a:pt x="9763" y="296"/>
                  <a:pt x="15920" y="-1258"/>
                  <a:pt x="21499" y="1051"/>
                </a:cubicBezTo>
                <a:cubicBezTo>
                  <a:pt x="19914" y="6116"/>
                  <a:pt x="17246" y="10561"/>
                  <a:pt x="13779" y="13917"/>
                </a:cubicBezTo>
                <a:cubicBezTo>
                  <a:pt x="9829" y="17739"/>
                  <a:pt x="5021" y="19982"/>
                  <a:pt x="4" y="20342"/>
                </a:cubicBezTo>
                <a:close/>
              </a:path>
            </a:pathLst>
          </a:custGeom>
          <a:solidFill>
            <a:schemeClr val="accent3">
              <a:alpha val="30000"/>
            </a:schemeClr>
          </a:solid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endParaRPr lang="pt-BR" sz="1200">
              <a:latin typeface="Heebo" pitchFamily="2" charset="-79"/>
              <a:cs typeface="Heebo" pitchFamily="2" charset="-79"/>
            </a:endParaRPr>
          </a:p>
        </p:txBody>
      </p:sp>
      <p:sp>
        <p:nvSpPr>
          <p:cNvPr id="1730" name="Shape"/>
          <p:cNvSpPr/>
          <p:nvPr/>
        </p:nvSpPr>
        <p:spPr>
          <a:xfrm>
            <a:off x="5327117" y="1505522"/>
            <a:ext cx="1408310" cy="1571446"/>
          </a:xfrm>
          <a:custGeom>
            <a:avLst/>
            <a:gdLst/>
            <a:ahLst/>
            <a:cxnLst>
              <a:cxn ang="0">
                <a:pos x="wd2" y="hd2"/>
              </a:cxn>
              <a:cxn ang="5400000">
                <a:pos x="wd2" y="hd2"/>
              </a:cxn>
              <a:cxn ang="10800000">
                <a:pos x="wd2" y="hd2"/>
              </a:cxn>
              <a:cxn ang="16200000">
                <a:pos x="wd2" y="hd2"/>
              </a:cxn>
            </a:cxnLst>
            <a:rect l="0" t="0" r="r" b="b"/>
            <a:pathLst>
              <a:path w="19483" h="17622" extrusionOk="0">
                <a:moveTo>
                  <a:pt x="0" y="3445"/>
                </a:moveTo>
                <a:cubicBezTo>
                  <a:pt x="5355" y="-2212"/>
                  <a:pt x="16352" y="-626"/>
                  <a:pt x="18973" y="6180"/>
                </a:cubicBezTo>
                <a:cubicBezTo>
                  <a:pt x="21600" y="13005"/>
                  <a:pt x="13629" y="19388"/>
                  <a:pt x="5243" y="17176"/>
                </a:cubicBezTo>
                <a:cubicBezTo>
                  <a:pt x="6124" y="14725"/>
                  <a:pt x="6098" y="12119"/>
                  <a:pt x="5168" y="9680"/>
                </a:cubicBezTo>
                <a:cubicBezTo>
                  <a:pt x="4237" y="7236"/>
                  <a:pt x="2440" y="5068"/>
                  <a:pt x="0" y="3445"/>
                </a:cubicBezTo>
                <a:close/>
              </a:path>
            </a:pathLst>
          </a:custGeom>
          <a:solidFill>
            <a:schemeClr val="accent2"/>
          </a:solid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endParaRPr lang="pt-BR" sz="1200">
              <a:latin typeface="Heebo" pitchFamily="2" charset="-79"/>
              <a:cs typeface="Heebo" pitchFamily="2" charset="-79"/>
            </a:endParaRPr>
          </a:p>
        </p:txBody>
      </p:sp>
      <p:sp>
        <p:nvSpPr>
          <p:cNvPr id="1731" name="Shape"/>
          <p:cNvSpPr/>
          <p:nvPr/>
        </p:nvSpPr>
        <p:spPr>
          <a:xfrm>
            <a:off x="5165075" y="1811584"/>
            <a:ext cx="589146" cy="1224415"/>
          </a:xfrm>
          <a:custGeom>
            <a:avLst/>
            <a:gdLst/>
            <a:ahLst/>
            <a:cxnLst>
              <a:cxn ang="0">
                <a:pos x="wd2" y="hd2"/>
              </a:cxn>
              <a:cxn ang="5400000">
                <a:pos x="wd2" y="hd2"/>
              </a:cxn>
              <a:cxn ang="10800000">
                <a:pos x="wd2" y="hd2"/>
              </a:cxn>
              <a:cxn ang="16200000">
                <a:pos x="wd2" y="hd2"/>
              </a:cxn>
            </a:cxnLst>
            <a:rect l="0" t="0" r="r" b="b"/>
            <a:pathLst>
              <a:path w="19692" h="21600" extrusionOk="0">
                <a:moveTo>
                  <a:pt x="5478" y="0"/>
                </a:moveTo>
                <a:cubicBezTo>
                  <a:pt x="212" y="3587"/>
                  <a:pt x="-1376" y="8311"/>
                  <a:pt x="1230" y="12636"/>
                </a:cubicBezTo>
                <a:cubicBezTo>
                  <a:pt x="3802" y="16904"/>
                  <a:pt x="10143" y="20247"/>
                  <a:pt x="18233" y="21600"/>
                </a:cubicBezTo>
                <a:cubicBezTo>
                  <a:pt x="20224" y="17847"/>
                  <a:pt x="20177" y="13875"/>
                  <a:pt x="18096" y="10136"/>
                </a:cubicBezTo>
                <a:cubicBezTo>
                  <a:pt x="15889" y="6171"/>
                  <a:pt x="11497" y="2643"/>
                  <a:pt x="5478" y="0"/>
                </a:cubicBezTo>
                <a:close/>
              </a:path>
            </a:pathLst>
          </a:custGeom>
          <a:solidFill>
            <a:schemeClr val="accent2">
              <a:alpha val="30000"/>
            </a:schemeClr>
          </a:solid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endParaRPr lang="pt-BR" sz="1200">
              <a:latin typeface="Heebo" pitchFamily="2" charset="-79"/>
              <a:cs typeface="Heebo" pitchFamily="2" charset="-79"/>
            </a:endParaRPr>
          </a:p>
        </p:txBody>
      </p:sp>
      <p:sp>
        <p:nvSpPr>
          <p:cNvPr id="1733" name="Venn…"/>
          <p:cNvSpPr txBox="1"/>
          <p:nvPr/>
        </p:nvSpPr>
        <p:spPr>
          <a:xfrm>
            <a:off x="3990110" y="2476954"/>
            <a:ext cx="1178896" cy="53091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p>
            <a:pPr algn="ctr"/>
            <a:r>
              <a:rPr lang="pt-BR" sz="1600" b="1" dirty="0">
                <a:solidFill>
                  <a:schemeClr val="tx1">
                    <a:lumMod val="75000"/>
                    <a:lumOff val="25000"/>
                  </a:schemeClr>
                </a:solidFill>
                <a:latin typeface="Heebo" pitchFamily="2" charset="-79"/>
                <a:cs typeface="Heebo" pitchFamily="2" charset="-79"/>
              </a:rPr>
              <a:t>título escrito aqui</a:t>
            </a:r>
          </a:p>
        </p:txBody>
      </p:sp>
      <p:sp>
        <p:nvSpPr>
          <p:cNvPr id="1734" name="Lorem Ipsum is text printing"/>
          <p:cNvSpPr txBox="1"/>
          <p:nvPr/>
        </p:nvSpPr>
        <p:spPr>
          <a:xfrm>
            <a:off x="4055620" y="958535"/>
            <a:ext cx="1032761" cy="3462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a:defRPr sz="2000" b="0">
                <a:solidFill>
                  <a:srgbClr val="F7F6F6"/>
                </a:solidFill>
                <a:latin typeface="Barlow Medium"/>
                <a:ea typeface="Barlow Medium"/>
                <a:cs typeface="Barlow Medium"/>
                <a:sym typeface="Barlow Medium"/>
              </a:defRPr>
            </a:lvl1pPr>
          </a:lstStyle>
          <a:p>
            <a:pPr algn="ctr"/>
            <a:r>
              <a:rPr lang="pt-BR" sz="1000" dirty="0">
                <a:solidFill>
                  <a:schemeClr val="bg1"/>
                </a:solidFill>
                <a:latin typeface="Heebo" pitchFamily="2" charset="-79"/>
                <a:cs typeface="Heebo" pitchFamily="2" charset="-79"/>
              </a:rPr>
              <a:t>texto escrito aqui texto escrito aqui</a:t>
            </a:r>
          </a:p>
        </p:txBody>
      </p:sp>
      <p:sp>
        <p:nvSpPr>
          <p:cNvPr id="1735" name="Lorem Ipsum is text printing"/>
          <p:cNvSpPr txBox="1"/>
          <p:nvPr/>
        </p:nvSpPr>
        <p:spPr>
          <a:xfrm>
            <a:off x="4953963" y="3910485"/>
            <a:ext cx="1032761" cy="3462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a:defRPr sz="2000" b="0">
                <a:solidFill>
                  <a:srgbClr val="F7F6F6"/>
                </a:solidFill>
                <a:latin typeface="Barlow Medium"/>
                <a:ea typeface="Barlow Medium"/>
                <a:cs typeface="Barlow Medium"/>
                <a:sym typeface="Barlow Medium"/>
              </a:defRPr>
            </a:lvl1pPr>
          </a:lstStyle>
          <a:p>
            <a:pPr algn="ctr"/>
            <a:r>
              <a:rPr lang="pt-BR" sz="1000" dirty="0">
                <a:solidFill>
                  <a:schemeClr val="bg1"/>
                </a:solidFill>
                <a:latin typeface="Heebo" pitchFamily="2" charset="-79"/>
                <a:cs typeface="Heebo" pitchFamily="2" charset="-79"/>
              </a:rPr>
              <a:t>texto escrito aqui texto escrito aqui</a:t>
            </a:r>
          </a:p>
        </p:txBody>
      </p:sp>
      <p:sp>
        <p:nvSpPr>
          <p:cNvPr id="1736" name="Lorem Ipsum is text printing"/>
          <p:cNvSpPr txBox="1"/>
          <p:nvPr/>
        </p:nvSpPr>
        <p:spPr>
          <a:xfrm>
            <a:off x="3148268" y="3916661"/>
            <a:ext cx="1032761" cy="3462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a:defRPr sz="2000" b="0">
                <a:solidFill>
                  <a:srgbClr val="F7F6F6"/>
                </a:solidFill>
                <a:latin typeface="Barlow Medium"/>
                <a:ea typeface="Barlow Medium"/>
                <a:cs typeface="Barlow Medium"/>
                <a:sym typeface="Barlow Medium"/>
              </a:defRPr>
            </a:lvl1pPr>
          </a:lstStyle>
          <a:p>
            <a:pPr algn="ctr"/>
            <a:r>
              <a:rPr lang="pt-BR" sz="1000" dirty="0">
                <a:solidFill>
                  <a:schemeClr val="bg1"/>
                </a:solidFill>
                <a:latin typeface="Heebo" pitchFamily="2" charset="-79"/>
                <a:cs typeface="Heebo" pitchFamily="2" charset="-79"/>
              </a:rPr>
              <a:t>texto escrito aqui texto escrito aqui</a:t>
            </a:r>
          </a:p>
        </p:txBody>
      </p:sp>
      <p:sp>
        <p:nvSpPr>
          <p:cNvPr id="1737" name="Lorem Ipsum is text printing"/>
          <p:cNvSpPr txBox="1"/>
          <p:nvPr/>
        </p:nvSpPr>
        <p:spPr>
          <a:xfrm>
            <a:off x="5814813" y="2043521"/>
            <a:ext cx="759624" cy="5001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algn="l">
              <a:defRPr sz="2000" b="0">
                <a:solidFill>
                  <a:srgbClr val="F7F6F6"/>
                </a:solidFill>
                <a:latin typeface="Barlow Medium"/>
                <a:ea typeface="Barlow Medium"/>
                <a:cs typeface="Barlow Medium"/>
                <a:sym typeface="Barlow Medium"/>
              </a:defRPr>
            </a:lvl1pPr>
          </a:lstStyle>
          <a:p>
            <a:pPr algn="ctr"/>
            <a:r>
              <a:rPr lang="pt-BR" sz="1000" dirty="0">
                <a:solidFill>
                  <a:schemeClr val="bg1"/>
                </a:solidFill>
                <a:latin typeface="Heebo" pitchFamily="2" charset="-79"/>
                <a:cs typeface="Heebo" pitchFamily="2" charset="-79"/>
              </a:rPr>
              <a:t>texto escrito aqui texto escrito aqui</a:t>
            </a:r>
          </a:p>
        </p:txBody>
      </p:sp>
      <p:sp>
        <p:nvSpPr>
          <p:cNvPr id="1738" name="Lorem Ipsum is text printing"/>
          <p:cNvSpPr txBox="1"/>
          <p:nvPr/>
        </p:nvSpPr>
        <p:spPr>
          <a:xfrm>
            <a:off x="2607349" y="2043521"/>
            <a:ext cx="759624" cy="5001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algn="r">
              <a:defRPr sz="2000" b="0">
                <a:solidFill>
                  <a:srgbClr val="F7F6F6"/>
                </a:solidFill>
                <a:latin typeface="Barlow Medium"/>
                <a:ea typeface="Barlow Medium"/>
                <a:cs typeface="Barlow Medium"/>
                <a:sym typeface="Barlow Medium"/>
              </a:defRPr>
            </a:lvl1pPr>
          </a:lstStyle>
          <a:p>
            <a:pPr algn="ctr"/>
            <a:r>
              <a:rPr lang="pt-BR" sz="1000" dirty="0">
                <a:solidFill>
                  <a:schemeClr val="bg1"/>
                </a:solidFill>
                <a:latin typeface="Heebo" pitchFamily="2" charset="-79"/>
                <a:cs typeface="Heebo" pitchFamily="2" charset="-79"/>
              </a:rPr>
              <a:t>texto escrito aqui texto escrito aqui</a:t>
            </a:r>
          </a:p>
        </p:txBody>
      </p:sp>
      <p:sp>
        <p:nvSpPr>
          <p:cNvPr id="1739" name="Circle"/>
          <p:cNvSpPr/>
          <p:nvPr/>
        </p:nvSpPr>
        <p:spPr>
          <a:xfrm>
            <a:off x="4428773" y="1637475"/>
            <a:ext cx="286455" cy="286456"/>
          </a:xfrm>
          <a:prstGeom prst="ellipse">
            <a:avLst/>
          </a:prstGeom>
          <a:solidFill>
            <a:schemeClr val="accent1"/>
          </a:solid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r>
              <a:rPr lang="pt-BR" sz="1200" b="1" dirty="0">
                <a:latin typeface="Heebo" pitchFamily="2" charset="-79"/>
                <a:cs typeface="Heebo" pitchFamily="2" charset="-79"/>
              </a:rPr>
              <a:t>1</a:t>
            </a:r>
          </a:p>
        </p:txBody>
      </p:sp>
      <p:sp>
        <p:nvSpPr>
          <p:cNvPr id="1743" name="Circle"/>
          <p:cNvSpPr/>
          <p:nvPr/>
        </p:nvSpPr>
        <p:spPr>
          <a:xfrm>
            <a:off x="5327117" y="2291017"/>
            <a:ext cx="286455" cy="286456"/>
          </a:xfrm>
          <a:prstGeom prst="ellipse">
            <a:avLst/>
          </a:prstGeom>
          <a:solidFill>
            <a:schemeClr val="accent2"/>
          </a:solid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r>
              <a:rPr lang="pt-BR" sz="1200" b="1" dirty="0">
                <a:latin typeface="Heebo" pitchFamily="2" charset="-79"/>
                <a:cs typeface="Heebo" pitchFamily="2" charset="-79"/>
              </a:rPr>
              <a:t>2</a:t>
            </a:r>
          </a:p>
        </p:txBody>
      </p:sp>
      <p:sp>
        <p:nvSpPr>
          <p:cNvPr id="1747" name="Circle"/>
          <p:cNvSpPr/>
          <p:nvPr/>
        </p:nvSpPr>
        <p:spPr>
          <a:xfrm>
            <a:off x="4974970" y="3305280"/>
            <a:ext cx="286455" cy="286456"/>
          </a:xfrm>
          <a:prstGeom prst="ellipse">
            <a:avLst/>
          </a:prstGeom>
          <a:solidFill>
            <a:schemeClr val="accent3"/>
          </a:solid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r>
              <a:rPr lang="pt-BR" sz="1200" b="1" dirty="0">
                <a:latin typeface="Heebo" pitchFamily="2" charset="-79"/>
                <a:cs typeface="Heebo" pitchFamily="2" charset="-79"/>
              </a:rPr>
              <a:t>3</a:t>
            </a:r>
          </a:p>
        </p:txBody>
      </p:sp>
      <p:sp>
        <p:nvSpPr>
          <p:cNvPr id="1751" name="Circle"/>
          <p:cNvSpPr/>
          <p:nvPr/>
        </p:nvSpPr>
        <p:spPr>
          <a:xfrm>
            <a:off x="3912243" y="3305280"/>
            <a:ext cx="286455" cy="286456"/>
          </a:xfrm>
          <a:prstGeom prst="ellipse">
            <a:avLst/>
          </a:prstGeom>
          <a:solidFill>
            <a:schemeClr val="tx1"/>
          </a:solid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r>
              <a:rPr lang="pt-BR" sz="1200" b="1" dirty="0">
                <a:latin typeface="Heebo" pitchFamily="2" charset="-79"/>
                <a:cs typeface="Heebo" pitchFamily="2" charset="-79"/>
              </a:rPr>
              <a:t>4</a:t>
            </a:r>
          </a:p>
        </p:txBody>
      </p:sp>
      <p:sp>
        <p:nvSpPr>
          <p:cNvPr id="1755" name="Circle"/>
          <p:cNvSpPr/>
          <p:nvPr/>
        </p:nvSpPr>
        <p:spPr>
          <a:xfrm>
            <a:off x="3552432" y="2291017"/>
            <a:ext cx="286455" cy="286456"/>
          </a:xfrm>
          <a:prstGeom prst="ellipse">
            <a:avLst/>
          </a:prstGeom>
          <a:solidFill>
            <a:schemeClr val="accent2"/>
          </a:solid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r>
              <a:rPr lang="pt-BR" sz="1200" b="1" dirty="0">
                <a:latin typeface="Heebo" pitchFamily="2" charset="-79"/>
                <a:cs typeface="Heebo" pitchFamily="2" charset="-79"/>
              </a:rPr>
              <a:t>5</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Forma Livre: Forma 49">
            <a:extLst>
              <a:ext uri="{FF2B5EF4-FFF2-40B4-BE49-F238E27FC236}">
                <a16:creationId xmlns:a16="http://schemas.microsoft.com/office/drawing/2014/main" id="{580F3125-EB19-0E3D-D9CA-1257AD69C4E6}"/>
              </a:ext>
            </a:extLst>
          </p:cNvPr>
          <p:cNvSpPr/>
          <p:nvPr/>
        </p:nvSpPr>
        <p:spPr>
          <a:xfrm flipH="1">
            <a:off x="5119380" y="666150"/>
            <a:ext cx="2700637" cy="714375"/>
          </a:xfrm>
          <a:custGeom>
            <a:avLst/>
            <a:gdLst>
              <a:gd name="connsiteX0" fmla="*/ 2724150 w 2724150"/>
              <a:gd name="connsiteY0" fmla="*/ 0 h 714375"/>
              <a:gd name="connsiteX1" fmla="*/ 2724150 w 2724150"/>
              <a:gd name="connsiteY1" fmla="*/ 247650 h 714375"/>
              <a:gd name="connsiteX2" fmla="*/ 0 w 2724150"/>
              <a:gd name="connsiteY2" fmla="*/ 247650 h 714375"/>
              <a:gd name="connsiteX3" fmla="*/ 0 w 2724150"/>
              <a:gd name="connsiteY3" fmla="*/ 409575 h 714375"/>
              <a:gd name="connsiteX4" fmla="*/ 0 w 2724150"/>
              <a:gd name="connsiteY4" fmla="*/ 714375 h 714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4150" h="714375">
                <a:moveTo>
                  <a:pt x="2724150" y="0"/>
                </a:moveTo>
                <a:lnTo>
                  <a:pt x="2724150" y="247650"/>
                </a:lnTo>
                <a:lnTo>
                  <a:pt x="0" y="247650"/>
                </a:lnTo>
                <a:lnTo>
                  <a:pt x="0" y="409575"/>
                </a:lnTo>
                <a:lnTo>
                  <a:pt x="0" y="714375"/>
                </a:lnTo>
              </a:path>
            </a:pathLst>
          </a:cu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Forma Livre: Forma 50">
            <a:extLst>
              <a:ext uri="{FF2B5EF4-FFF2-40B4-BE49-F238E27FC236}">
                <a16:creationId xmlns:a16="http://schemas.microsoft.com/office/drawing/2014/main" id="{C24F8DAA-3166-957F-E06B-3F8CB40BD85B}"/>
              </a:ext>
            </a:extLst>
          </p:cNvPr>
          <p:cNvSpPr/>
          <p:nvPr/>
        </p:nvSpPr>
        <p:spPr>
          <a:xfrm flipH="1">
            <a:off x="4797255" y="668492"/>
            <a:ext cx="1379094" cy="682053"/>
          </a:xfrm>
          <a:custGeom>
            <a:avLst/>
            <a:gdLst>
              <a:gd name="connsiteX0" fmla="*/ 1379095 w 1379095"/>
              <a:gd name="connsiteY0" fmla="*/ 0 h 682053"/>
              <a:gd name="connsiteX1" fmla="*/ 1379095 w 1379095"/>
              <a:gd name="connsiteY1" fmla="*/ 374754 h 682053"/>
              <a:gd name="connsiteX2" fmla="*/ 0 w 1379095"/>
              <a:gd name="connsiteY2" fmla="*/ 374754 h 682053"/>
              <a:gd name="connsiteX3" fmla="*/ 0 w 1379095"/>
              <a:gd name="connsiteY3" fmla="*/ 682053 h 682053"/>
            </a:gdLst>
            <a:ahLst/>
            <a:cxnLst>
              <a:cxn ang="0">
                <a:pos x="connsiteX0" y="connsiteY0"/>
              </a:cxn>
              <a:cxn ang="0">
                <a:pos x="connsiteX1" y="connsiteY1"/>
              </a:cxn>
              <a:cxn ang="0">
                <a:pos x="connsiteX2" y="connsiteY2"/>
              </a:cxn>
              <a:cxn ang="0">
                <a:pos x="connsiteX3" y="connsiteY3"/>
              </a:cxn>
            </a:cxnLst>
            <a:rect l="l" t="t" r="r" b="b"/>
            <a:pathLst>
              <a:path w="1379095" h="682053">
                <a:moveTo>
                  <a:pt x="1379095" y="0"/>
                </a:moveTo>
                <a:lnTo>
                  <a:pt x="1379095" y="374754"/>
                </a:lnTo>
                <a:lnTo>
                  <a:pt x="0" y="374754"/>
                </a:lnTo>
                <a:lnTo>
                  <a:pt x="0" y="682053"/>
                </a:lnTo>
              </a:path>
            </a:pathLst>
          </a:cu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Forma Livre: Forma 35">
            <a:extLst>
              <a:ext uri="{FF2B5EF4-FFF2-40B4-BE49-F238E27FC236}">
                <a16:creationId xmlns:a16="http://schemas.microsoft.com/office/drawing/2014/main" id="{7EEE66FD-1499-BE67-6560-4ADAFEE35F05}"/>
              </a:ext>
            </a:extLst>
          </p:cNvPr>
          <p:cNvSpPr/>
          <p:nvPr/>
        </p:nvSpPr>
        <p:spPr>
          <a:xfrm>
            <a:off x="1323975" y="657225"/>
            <a:ext cx="2724150" cy="714375"/>
          </a:xfrm>
          <a:custGeom>
            <a:avLst/>
            <a:gdLst>
              <a:gd name="connsiteX0" fmla="*/ 2724150 w 2724150"/>
              <a:gd name="connsiteY0" fmla="*/ 0 h 714375"/>
              <a:gd name="connsiteX1" fmla="*/ 2724150 w 2724150"/>
              <a:gd name="connsiteY1" fmla="*/ 247650 h 714375"/>
              <a:gd name="connsiteX2" fmla="*/ 0 w 2724150"/>
              <a:gd name="connsiteY2" fmla="*/ 247650 h 714375"/>
              <a:gd name="connsiteX3" fmla="*/ 0 w 2724150"/>
              <a:gd name="connsiteY3" fmla="*/ 409575 h 714375"/>
              <a:gd name="connsiteX4" fmla="*/ 0 w 2724150"/>
              <a:gd name="connsiteY4" fmla="*/ 714375 h 714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4150" h="714375">
                <a:moveTo>
                  <a:pt x="2724150" y="0"/>
                </a:moveTo>
                <a:lnTo>
                  <a:pt x="2724150" y="247650"/>
                </a:lnTo>
                <a:lnTo>
                  <a:pt x="0" y="247650"/>
                </a:lnTo>
                <a:lnTo>
                  <a:pt x="0" y="409575"/>
                </a:lnTo>
                <a:lnTo>
                  <a:pt x="0" y="714375"/>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Forma Livre: Forma 45">
            <a:extLst>
              <a:ext uri="{FF2B5EF4-FFF2-40B4-BE49-F238E27FC236}">
                <a16:creationId xmlns:a16="http://schemas.microsoft.com/office/drawing/2014/main" id="{F9AF0FCC-020C-195F-1C72-4CCF735DC306}"/>
              </a:ext>
            </a:extLst>
          </p:cNvPr>
          <p:cNvSpPr/>
          <p:nvPr/>
        </p:nvSpPr>
        <p:spPr>
          <a:xfrm>
            <a:off x="2945567" y="659567"/>
            <a:ext cx="1379095" cy="682053"/>
          </a:xfrm>
          <a:custGeom>
            <a:avLst/>
            <a:gdLst>
              <a:gd name="connsiteX0" fmla="*/ 1379095 w 1379095"/>
              <a:gd name="connsiteY0" fmla="*/ 0 h 682053"/>
              <a:gd name="connsiteX1" fmla="*/ 1379095 w 1379095"/>
              <a:gd name="connsiteY1" fmla="*/ 374754 h 682053"/>
              <a:gd name="connsiteX2" fmla="*/ 0 w 1379095"/>
              <a:gd name="connsiteY2" fmla="*/ 374754 h 682053"/>
              <a:gd name="connsiteX3" fmla="*/ 0 w 1379095"/>
              <a:gd name="connsiteY3" fmla="*/ 682053 h 682053"/>
            </a:gdLst>
            <a:ahLst/>
            <a:cxnLst>
              <a:cxn ang="0">
                <a:pos x="connsiteX0" y="connsiteY0"/>
              </a:cxn>
              <a:cxn ang="0">
                <a:pos x="connsiteX1" y="connsiteY1"/>
              </a:cxn>
              <a:cxn ang="0">
                <a:pos x="connsiteX2" y="connsiteY2"/>
              </a:cxn>
              <a:cxn ang="0">
                <a:pos x="connsiteX3" y="connsiteY3"/>
              </a:cxn>
            </a:cxnLst>
            <a:rect l="l" t="t" r="r" b="b"/>
            <a:pathLst>
              <a:path w="1379095" h="682053">
                <a:moveTo>
                  <a:pt x="1379095" y="0"/>
                </a:moveTo>
                <a:lnTo>
                  <a:pt x="1379095" y="374754"/>
                </a:lnTo>
                <a:lnTo>
                  <a:pt x="0" y="374754"/>
                </a:lnTo>
                <a:lnTo>
                  <a:pt x="0" y="682053"/>
                </a:lnTo>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Forma Livre: Forma 46">
            <a:extLst>
              <a:ext uri="{FF2B5EF4-FFF2-40B4-BE49-F238E27FC236}">
                <a16:creationId xmlns:a16="http://schemas.microsoft.com/office/drawing/2014/main" id="{3E1FCB58-3262-D293-A925-5B47BB57F72E}"/>
              </a:ext>
            </a:extLst>
          </p:cNvPr>
          <p:cNvSpPr/>
          <p:nvPr/>
        </p:nvSpPr>
        <p:spPr>
          <a:xfrm>
            <a:off x="4557010" y="607102"/>
            <a:ext cx="0" cy="727023"/>
          </a:xfrm>
          <a:custGeom>
            <a:avLst/>
            <a:gdLst>
              <a:gd name="connsiteX0" fmla="*/ 0 w 0"/>
              <a:gd name="connsiteY0" fmla="*/ 727023 h 727023"/>
              <a:gd name="connsiteX1" fmla="*/ 0 w 0"/>
              <a:gd name="connsiteY1" fmla="*/ 0 h 727023"/>
            </a:gdLst>
            <a:ahLst/>
            <a:cxnLst>
              <a:cxn ang="0">
                <a:pos x="connsiteX0" y="connsiteY0"/>
              </a:cxn>
              <a:cxn ang="0">
                <a:pos x="connsiteX1" y="connsiteY1"/>
              </a:cxn>
            </a:cxnLst>
            <a:rect l="l" t="t" r="r" b="b"/>
            <a:pathLst>
              <a:path h="727023">
                <a:moveTo>
                  <a:pt x="0" y="727023"/>
                </a:moveTo>
                <a:lnTo>
                  <a:pt x="0" y="0"/>
                </a:ln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2" name="Conector reto 41">
            <a:extLst>
              <a:ext uri="{FF2B5EF4-FFF2-40B4-BE49-F238E27FC236}">
                <a16:creationId xmlns:a16="http://schemas.microsoft.com/office/drawing/2014/main" id="{4B2AB481-4961-7B6F-B582-D77DBD1AA734}"/>
              </a:ext>
            </a:extLst>
          </p:cNvPr>
          <p:cNvCxnSpPr/>
          <p:nvPr/>
        </p:nvCxnSpPr>
        <p:spPr>
          <a:xfrm>
            <a:off x="4076700" y="1447800"/>
            <a:ext cx="0" cy="2219325"/>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3" name="Conector reto 42">
            <a:extLst>
              <a:ext uri="{FF2B5EF4-FFF2-40B4-BE49-F238E27FC236}">
                <a16:creationId xmlns:a16="http://schemas.microsoft.com/office/drawing/2014/main" id="{1EEE7A53-4310-4C67-604E-3F34AFA853DA}"/>
              </a:ext>
            </a:extLst>
          </p:cNvPr>
          <p:cNvCxnSpPr/>
          <p:nvPr/>
        </p:nvCxnSpPr>
        <p:spPr>
          <a:xfrm>
            <a:off x="5686425" y="1447800"/>
            <a:ext cx="0" cy="2219325"/>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1" name="Conector reto 40">
            <a:extLst>
              <a:ext uri="{FF2B5EF4-FFF2-40B4-BE49-F238E27FC236}">
                <a16:creationId xmlns:a16="http://schemas.microsoft.com/office/drawing/2014/main" id="{28E35D69-9B78-0D1E-7B75-E7885017FF10}"/>
              </a:ext>
            </a:extLst>
          </p:cNvPr>
          <p:cNvCxnSpPr/>
          <p:nvPr/>
        </p:nvCxnSpPr>
        <p:spPr>
          <a:xfrm>
            <a:off x="2486025" y="1447801"/>
            <a:ext cx="0" cy="1190912"/>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4" name="Conector reto 43">
            <a:extLst>
              <a:ext uri="{FF2B5EF4-FFF2-40B4-BE49-F238E27FC236}">
                <a16:creationId xmlns:a16="http://schemas.microsoft.com/office/drawing/2014/main" id="{769151A6-3E77-5305-73C5-68E10E077D69}"/>
              </a:ext>
            </a:extLst>
          </p:cNvPr>
          <p:cNvCxnSpPr/>
          <p:nvPr/>
        </p:nvCxnSpPr>
        <p:spPr>
          <a:xfrm>
            <a:off x="7277100" y="1447801"/>
            <a:ext cx="0" cy="119091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Retângulo: Cantos Arredondados 3">
            <a:extLst>
              <a:ext uri="{FF2B5EF4-FFF2-40B4-BE49-F238E27FC236}">
                <a16:creationId xmlns:a16="http://schemas.microsoft.com/office/drawing/2014/main" id="{B3F7B422-74E1-E1D5-5A13-72A1E9B1E020}"/>
              </a:ext>
            </a:extLst>
          </p:cNvPr>
          <p:cNvSpPr/>
          <p:nvPr/>
        </p:nvSpPr>
        <p:spPr>
          <a:xfrm>
            <a:off x="767214" y="1257617"/>
            <a:ext cx="1189722" cy="325643"/>
          </a:xfrm>
          <a:prstGeom prst="roundRect">
            <a:avLst>
              <a:gd name="adj" fmla="val 1705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000" b="1" dirty="0">
                <a:latin typeface="Heebo" pitchFamily="2" charset="-79"/>
                <a:cs typeface="Heebo" pitchFamily="2" charset="-79"/>
              </a:rPr>
              <a:t>ITEM 1</a:t>
            </a:r>
          </a:p>
        </p:txBody>
      </p:sp>
      <p:sp>
        <p:nvSpPr>
          <p:cNvPr id="6" name="Retângulo: Cantos Arredondados 5">
            <a:extLst>
              <a:ext uri="{FF2B5EF4-FFF2-40B4-BE49-F238E27FC236}">
                <a16:creationId xmlns:a16="http://schemas.microsoft.com/office/drawing/2014/main" id="{0616DD4B-7FDD-1738-D300-AFB7FD66AC7E}"/>
              </a:ext>
            </a:extLst>
          </p:cNvPr>
          <p:cNvSpPr/>
          <p:nvPr/>
        </p:nvSpPr>
        <p:spPr>
          <a:xfrm>
            <a:off x="2372177" y="1257617"/>
            <a:ext cx="1189722" cy="325643"/>
          </a:xfrm>
          <a:prstGeom prst="roundRect">
            <a:avLst>
              <a:gd name="adj" fmla="val 1705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000" b="1" dirty="0">
                <a:latin typeface="Heebo" pitchFamily="2" charset="-79"/>
                <a:cs typeface="Heebo" pitchFamily="2" charset="-79"/>
              </a:rPr>
              <a:t>ITEM 2</a:t>
            </a:r>
          </a:p>
        </p:txBody>
      </p:sp>
      <p:sp>
        <p:nvSpPr>
          <p:cNvPr id="7" name="Retângulo: Cantos Arredondados 6">
            <a:extLst>
              <a:ext uri="{FF2B5EF4-FFF2-40B4-BE49-F238E27FC236}">
                <a16:creationId xmlns:a16="http://schemas.microsoft.com/office/drawing/2014/main" id="{3E7C2FC2-9CD5-B320-6DA6-91B266613D76}"/>
              </a:ext>
            </a:extLst>
          </p:cNvPr>
          <p:cNvSpPr/>
          <p:nvPr/>
        </p:nvSpPr>
        <p:spPr>
          <a:xfrm>
            <a:off x="3977140" y="1257617"/>
            <a:ext cx="1189722" cy="325643"/>
          </a:xfrm>
          <a:prstGeom prst="roundRect">
            <a:avLst>
              <a:gd name="adj" fmla="val 1705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000" b="1" dirty="0">
                <a:solidFill>
                  <a:schemeClr val="tx1"/>
                </a:solidFill>
                <a:latin typeface="Heebo" pitchFamily="2" charset="-79"/>
                <a:cs typeface="Heebo" pitchFamily="2" charset="-79"/>
              </a:rPr>
              <a:t>ITEM 3</a:t>
            </a:r>
          </a:p>
        </p:txBody>
      </p:sp>
      <p:sp>
        <p:nvSpPr>
          <p:cNvPr id="8" name="Retângulo: Cantos Arredondados 7">
            <a:extLst>
              <a:ext uri="{FF2B5EF4-FFF2-40B4-BE49-F238E27FC236}">
                <a16:creationId xmlns:a16="http://schemas.microsoft.com/office/drawing/2014/main" id="{FAFAC301-72F4-11C9-6BF5-F328C6E11CD2}"/>
              </a:ext>
            </a:extLst>
          </p:cNvPr>
          <p:cNvSpPr/>
          <p:nvPr/>
        </p:nvSpPr>
        <p:spPr>
          <a:xfrm>
            <a:off x="5582101" y="1255190"/>
            <a:ext cx="1189722" cy="325643"/>
          </a:xfrm>
          <a:prstGeom prst="roundRect">
            <a:avLst>
              <a:gd name="adj" fmla="val 17059"/>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000" b="1" dirty="0">
                <a:latin typeface="Heebo" pitchFamily="2" charset="-79"/>
                <a:cs typeface="Heebo" pitchFamily="2" charset="-79"/>
              </a:rPr>
              <a:t>ITEM 4</a:t>
            </a:r>
          </a:p>
        </p:txBody>
      </p:sp>
      <p:sp>
        <p:nvSpPr>
          <p:cNvPr id="9" name="Retângulo: Cantos Arredondados 8">
            <a:extLst>
              <a:ext uri="{FF2B5EF4-FFF2-40B4-BE49-F238E27FC236}">
                <a16:creationId xmlns:a16="http://schemas.microsoft.com/office/drawing/2014/main" id="{A4C427CE-FA54-F635-2508-C21397300FBE}"/>
              </a:ext>
            </a:extLst>
          </p:cNvPr>
          <p:cNvSpPr/>
          <p:nvPr/>
        </p:nvSpPr>
        <p:spPr>
          <a:xfrm>
            <a:off x="7187064" y="1257617"/>
            <a:ext cx="1189722" cy="325643"/>
          </a:xfrm>
          <a:prstGeom prst="roundRect">
            <a:avLst>
              <a:gd name="adj" fmla="val 17059"/>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000" b="1" dirty="0">
                <a:latin typeface="Heebo" pitchFamily="2" charset="-79"/>
                <a:cs typeface="Heebo" pitchFamily="2" charset="-79"/>
              </a:rPr>
              <a:t>ITEM 5</a:t>
            </a:r>
          </a:p>
        </p:txBody>
      </p:sp>
      <p:sp>
        <p:nvSpPr>
          <p:cNvPr id="11" name="CaixaDeTexto 10">
            <a:extLst>
              <a:ext uri="{FF2B5EF4-FFF2-40B4-BE49-F238E27FC236}">
                <a16:creationId xmlns:a16="http://schemas.microsoft.com/office/drawing/2014/main" id="{49D47DAF-9F28-1088-AE9D-94BADC8D2193}"/>
              </a:ext>
            </a:extLst>
          </p:cNvPr>
          <p:cNvSpPr txBox="1"/>
          <p:nvPr/>
        </p:nvSpPr>
        <p:spPr>
          <a:xfrm>
            <a:off x="840137" y="1655777"/>
            <a:ext cx="1043876" cy="584775"/>
          </a:xfrm>
          <a:prstGeom prst="rect">
            <a:avLst/>
          </a:prstGeom>
          <a:noFill/>
        </p:spPr>
        <p:txBody>
          <a:bodyPr wrap="none" rtlCol="0">
            <a:spAutoFit/>
          </a:bodyPr>
          <a:lstStyle/>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p:txBody>
      </p:sp>
      <p:sp>
        <p:nvSpPr>
          <p:cNvPr id="12" name="Retângulo: Cantos Arredondados 11">
            <a:extLst>
              <a:ext uri="{FF2B5EF4-FFF2-40B4-BE49-F238E27FC236}">
                <a16:creationId xmlns:a16="http://schemas.microsoft.com/office/drawing/2014/main" id="{478CA206-B4D8-7EF1-112A-26E1AA7380E9}"/>
              </a:ext>
            </a:extLst>
          </p:cNvPr>
          <p:cNvSpPr/>
          <p:nvPr/>
        </p:nvSpPr>
        <p:spPr>
          <a:xfrm>
            <a:off x="767214" y="2410142"/>
            <a:ext cx="1189722" cy="325643"/>
          </a:xfrm>
          <a:prstGeom prst="roundRect">
            <a:avLst>
              <a:gd name="adj" fmla="val 1705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000" dirty="0">
                <a:latin typeface="Heebo" pitchFamily="2" charset="-79"/>
                <a:cs typeface="Heebo" pitchFamily="2" charset="-79"/>
              </a:rPr>
              <a:t>subitem</a:t>
            </a:r>
          </a:p>
        </p:txBody>
      </p:sp>
      <p:sp>
        <p:nvSpPr>
          <p:cNvPr id="13" name="CaixaDeTexto 12">
            <a:extLst>
              <a:ext uri="{FF2B5EF4-FFF2-40B4-BE49-F238E27FC236}">
                <a16:creationId xmlns:a16="http://schemas.microsoft.com/office/drawing/2014/main" id="{C37AD9F5-0141-BA3A-C93F-C62FBEFE1C4B}"/>
              </a:ext>
            </a:extLst>
          </p:cNvPr>
          <p:cNvSpPr txBox="1"/>
          <p:nvPr/>
        </p:nvSpPr>
        <p:spPr>
          <a:xfrm>
            <a:off x="840137" y="2808302"/>
            <a:ext cx="1043876" cy="584775"/>
          </a:xfrm>
          <a:prstGeom prst="rect">
            <a:avLst/>
          </a:prstGeom>
          <a:noFill/>
        </p:spPr>
        <p:txBody>
          <a:bodyPr wrap="none" rtlCol="0">
            <a:spAutoFit/>
          </a:bodyPr>
          <a:lstStyle/>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p:txBody>
      </p:sp>
      <p:sp>
        <p:nvSpPr>
          <p:cNvPr id="14" name="Retângulo: Cantos Arredondados 13">
            <a:extLst>
              <a:ext uri="{FF2B5EF4-FFF2-40B4-BE49-F238E27FC236}">
                <a16:creationId xmlns:a16="http://schemas.microsoft.com/office/drawing/2014/main" id="{805730AA-03FA-BC52-B141-9151C770D779}"/>
              </a:ext>
            </a:extLst>
          </p:cNvPr>
          <p:cNvSpPr/>
          <p:nvPr/>
        </p:nvSpPr>
        <p:spPr>
          <a:xfrm>
            <a:off x="767214" y="3562667"/>
            <a:ext cx="1189722" cy="325643"/>
          </a:xfrm>
          <a:prstGeom prst="roundRect">
            <a:avLst>
              <a:gd name="adj" fmla="val 1705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000" dirty="0">
                <a:latin typeface="Heebo" pitchFamily="2" charset="-79"/>
                <a:cs typeface="Heebo" pitchFamily="2" charset="-79"/>
              </a:rPr>
              <a:t>subitem</a:t>
            </a:r>
          </a:p>
        </p:txBody>
      </p:sp>
      <p:sp>
        <p:nvSpPr>
          <p:cNvPr id="15" name="CaixaDeTexto 14">
            <a:extLst>
              <a:ext uri="{FF2B5EF4-FFF2-40B4-BE49-F238E27FC236}">
                <a16:creationId xmlns:a16="http://schemas.microsoft.com/office/drawing/2014/main" id="{C2F0A0BB-E96F-4BC7-0F81-261C4127EDFF}"/>
              </a:ext>
            </a:extLst>
          </p:cNvPr>
          <p:cNvSpPr txBox="1"/>
          <p:nvPr/>
        </p:nvSpPr>
        <p:spPr>
          <a:xfrm>
            <a:off x="840137" y="3960827"/>
            <a:ext cx="1043876" cy="584775"/>
          </a:xfrm>
          <a:prstGeom prst="rect">
            <a:avLst/>
          </a:prstGeom>
          <a:noFill/>
        </p:spPr>
        <p:txBody>
          <a:bodyPr wrap="none" rtlCol="0">
            <a:spAutoFit/>
          </a:bodyPr>
          <a:lstStyle/>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p:txBody>
      </p:sp>
      <p:sp>
        <p:nvSpPr>
          <p:cNvPr id="18" name="CaixaDeTexto 17">
            <a:extLst>
              <a:ext uri="{FF2B5EF4-FFF2-40B4-BE49-F238E27FC236}">
                <a16:creationId xmlns:a16="http://schemas.microsoft.com/office/drawing/2014/main" id="{BADEBCFF-3BE5-7ED5-8F50-7EE8A9B1A52F}"/>
              </a:ext>
            </a:extLst>
          </p:cNvPr>
          <p:cNvSpPr txBox="1"/>
          <p:nvPr/>
        </p:nvSpPr>
        <p:spPr>
          <a:xfrm>
            <a:off x="2445100" y="1655777"/>
            <a:ext cx="1043876" cy="584775"/>
          </a:xfrm>
          <a:prstGeom prst="rect">
            <a:avLst/>
          </a:prstGeom>
          <a:noFill/>
        </p:spPr>
        <p:txBody>
          <a:bodyPr wrap="none" rtlCol="0">
            <a:spAutoFit/>
          </a:bodyPr>
          <a:lstStyle/>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p:txBody>
      </p:sp>
      <p:sp>
        <p:nvSpPr>
          <p:cNvPr id="19" name="Retângulo: Cantos Arredondados 18">
            <a:extLst>
              <a:ext uri="{FF2B5EF4-FFF2-40B4-BE49-F238E27FC236}">
                <a16:creationId xmlns:a16="http://schemas.microsoft.com/office/drawing/2014/main" id="{C1E0F6CB-B7B8-0E32-E592-5BC164E7E60D}"/>
              </a:ext>
            </a:extLst>
          </p:cNvPr>
          <p:cNvSpPr/>
          <p:nvPr/>
        </p:nvSpPr>
        <p:spPr>
          <a:xfrm>
            <a:off x="2372177" y="2410142"/>
            <a:ext cx="1189722" cy="325643"/>
          </a:xfrm>
          <a:prstGeom prst="roundRect">
            <a:avLst>
              <a:gd name="adj" fmla="val 1705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000" dirty="0">
                <a:latin typeface="Heebo" pitchFamily="2" charset="-79"/>
                <a:cs typeface="Heebo" pitchFamily="2" charset="-79"/>
              </a:rPr>
              <a:t>subitem</a:t>
            </a:r>
          </a:p>
        </p:txBody>
      </p:sp>
      <p:sp>
        <p:nvSpPr>
          <p:cNvPr id="20" name="CaixaDeTexto 19">
            <a:extLst>
              <a:ext uri="{FF2B5EF4-FFF2-40B4-BE49-F238E27FC236}">
                <a16:creationId xmlns:a16="http://schemas.microsoft.com/office/drawing/2014/main" id="{7D40492E-BEAA-5C9E-4E72-BCA5003219C6}"/>
              </a:ext>
            </a:extLst>
          </p:cNvPr>
          <p:cNvSpPr txBox="1"/>
          <p:nvPr/>
        </p:nvSpPr>
        <p:spPr>
          <a:xfrm>
            <a:off x="2445100" y="2808302"/>
            <a:ext cx="1043876" cy="584775"/>
          </a:xfrm>
          <a:prstGeom prst="rect">
            <a:avLst/>
          </a:prstGeom>
          <a:noFill/>
        </p:spPr>
        <p:txBody>
          <a:bodyPr wrap="none" rtlCol="0">
            <a:spAutoFit/>
          </a:bodyPr>
          <a:lstStyle/>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p:txBody>
      </p:sp>
      <p:sp>
        <p:nvSpPr>
          <p:cNvPr id="21" name="CaixaDeTexto 20">
            <a:extLst>
              <a:ext uri="{FF2B5EF4-FFF2-40B4-BE49-F238E27FC236}">
                <a16:creationId xmlns:a16="http://schemas.microsoft.com/office/drawing/2014/main" id="{9C8C86D2-88C4-1BA3-2676-F2646F90A5B1}"/>
              </a:ext>
            </a:extLst>
          </p:cNvPr>
          <p:cNvSpPr txBox="1"/>
          <p:nvPr/>
        </p:nvSpPr>
        <p:spPr>
          <a:xfrm>
            <a:off x="4050063" y="1655777"/>
            <a:ext cx="1043876" cy="584775"/>
          </a:xfrm>
          <a:prstGeom prst="rect">
            <a:avLst/>
          </a:prstGeom>
          <a:noFill/>
        </p:spPr>
        <p:txBody>
          <a:bodyPr wrap="none" rtlCol="0">
            <a:spAutoFit/>
          </a:bodyPr>
          <a:lstStyle/>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p:txBody>
      </p:sp>
      <p:sp>
        <p:nvSpPr>
          <p:cNvPr id="22" name="Retângulo: Cantos Arredondados 21">
            <a:extLst>
              <a:ext uri="{FF2B5EF4-FFF2-40B4-BE49-F238E27FC236}">
                <a16:creationId xmlns:a16="http://schemas.microsoft.com/office/drawing/2014/main" id="{3C36C0D1-134A-D8CC-8B8D-DD6DFC71E96D}"/>
              </a:ext>
            </a:extLst>
          </p:cNvPr>
          <p:cNvSpPr/>
          <p:nvPr/>
        </p:nvSpPr>
        <p:spPr>
          <a:xfrm>
            <a:off x="3977140" y="2410142"/>
            <a:ext cx="1189722" cy="325643"/>
          </a:xfrm>
          <a:prstGeom prst="roundRect">
            <a:avLst>
              <a:gd name="adj" fmla="val 1705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000" dirty="0">
                <a:solidFill>
                  <a:schemeClr val="tx1"/>
                </a:solidFill>
                <a:latin typeface="Heebo" pitchFamily="2" charset="-79"/>
                <a:cs typeface="Heebo" pitchFamily="2" charset="-79"/>
              </a:rPr>
              <a:t>subitem</a:t>
            </a:r>
          </a:p>
        </p:txBody>
      </p:sp>
      <p:sp>
        <p:nvSpPr>
          <p:cNvPr id="23" name="CaixaDeTexto 22">
            <a:extLst>
              <a:ext uri="{FF2B5EF4-FFF2-40B4-BE49-F238E27FC236}">
                <a16:creationId xmlns:a16="http://schemas.microsoft.com/office/drawing/2014/main" id="{48373271-0922-B871-0A2E-2878395949C2}"/>
              </a:ext>
            </a:extLst>
          </p:cNvPr>
          <p:cNvSpPr txBox="1"/>
          <p:nvPr/>
        </p:nvSpPr>
        <p:spPr>
          <a:xfrm>
            <a:off x="4050063" y="2808302"/>
            <a:ext cx="1043876" cy="584775"/>
          </a:xfrm>
          <a:prstGeom prst="rect">
            <a:avLst/>
          </a:prstGeom>
          <a:noFill/>
        </p:spPr>
        <p:txBody>
          <a:bodyPr wrap="none" rtlCol="0">
            <a:spAutoFit/>
          </a:bodyPr>
          <a:lstStyle/>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p:txBody>
      </p:sp>
      <p:sp>
        <p:nvSpPr>
          <p:cNvPr id="24" name="Retângulo: Cantos Arredondados 23">
            <a:extLst>
              <a:ext uri="{FF2B5EF4-FFF2-40B4-BE49-F238E27FC236}">
                <a16:creationId xmlns:a16="http://schemas.microsoft.com/office/drawing/2014/main" id="{60553FB0-F5CE-BAC0-60A9-2ACE3EF47E7F}"/>
              </a:ext>
            </a:extLst>
          </p:cNvPr>
          <p:cNvSpPr/>
          <p:nvPr/>
        </p:nvSpPr>
        <p:spPr>
          <a:xfrm>
            <a:off x="3977140" y="3562667"/>
            <a:ext cx="1189722" cy="325643"/>
          </a:xfrm>
          <a:prstGeom prst="roundRect">
            <a:avLst>
              <a:gd name="adj" fmla="val 1705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000" dirty="0">
                <a:solidFill>
                  <a:schemeClr val="tx1"/>
                </a:solidFill>
                <a:latin typeface="Heebo" pitchFamily="2" charset="-79"/>
                <a:cs typeface="Heebo" pitchFamily="2" charset="-79"/>
              </a:rPr>
              <a:t>subitem</a:t>
            </a:r>
          </a:p>
        </p:txBody>
      </p:sp>
      <p:sp>
        <p:nvSpPr>
          <p:cNvPr id="25" name="CaixaDeTexto 24">
            <a:extLst>
              <a:ext uri="{FF2B5EF4-FFF2-40B4-BE49-F238E27FC236}">
                <a16:creationId xmlns:a16="http://schemas.microsoft.com/office/drawing/2014/main" id="{EFE77C7D-D773-D5D9-7391-76FD7AF92123}"/>
              </a:ext>
            </a:extLst>
          </p:cNvPr>
          <p:cNvSpPr txBox="1"/>
          <p:nvPr/>
        </p:nvSpPr>
        <p:spPr>
          <a:xfrm>
            <a:off x="4050063" y="3960827"/>
            <a:ext cx="1043876" cy="584775"/>
          </a:xfrm>
          <a:prstGeom prst="rect">
            <a:avLst/>
          </a:prstGeom>
          <a:noFill/>
        </p:spPr>
        <p:txBody>
          <a:bodyPr wrap="none" rtlCol="0">
            <a:spAutoFit/>
          </a:bodyPr>
          <a:lstStyle/>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p:txBody>
      </p:sp>
      <p:sp>
        <p:nvSpPr>
          <p:cNvPr id="26" name="CaixaDeTexto 25">
            <a:extLst>
              <a:ext uri="{FF2B5EF4-FFF2-40B4-BE49-F238E27FC236}">
                <a16:creationId xmlns:a16="http://schemas.microsoft.com/office/drawing/2014/main" id="{72185C20-B51C-3B83-CF43-1C4353F34CAD}"/>
              </a:ext>
            </a:extLst>
          </p:cNvPr>
          <p:cNvSpPr txBox="1"/>
          <p:nvPr/>
        </p:nvSpPr>
        <p:spPr>
          <a:xfrm>
            <a:off x="5655024" y="1655777"/>
            <a:ext cx="1043876" cy="584775"/>
          </a:xfrm>
          <a:prstGeom prst="rect">
            <a:avLst/>
          </a:prstGeom>
          <a:noFill/>
        </p:spPr>
        <p:txBody>
          <a:bodyPr wrap="none" rtlCol="0">
            <a:spAutoFit/>
          </a:bodyPr>
          <a:lstStyle/>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p:txBody>
      </p:sp>
      <p:sp>
        <p:nvSpPr>
          <p:cNvPr id="27" name="Retângulo: Cantos Arredondados 26">
            <a:extLst>
              <a:ext uri="{FF2B5EF4-FFF2-40B4-BE49-F238E27FC236}">
                <a16:creationId xmlns:a16="http://schemas.microsoft.com/office/drawing/2014/main" id="{1FEF7CBB-C522-DA74-FAA9-B67B3A7AC66A}"/>
              </a:ext>
            </a:extLst>
          </p:cNvPr>
          <p:cNvSpPr/>
          <p:nvPr/>
        </p:nvSpPr>
        <p:spPr>
          <a:xfrm>
            <a:off x="5582101" y="2410142"/>
            <a:ext cx="1189722" cy="325643"/>
          </a:xfrm>
          <a:prstGeom prst="roundRect">
            <a:avLst>
              <a:gd name="adj" fmla="val 17059"/>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000" dirty="0">
                <a:latin typeface="Heebo" pitchFamily="2" charset="-79"/>
                <a:cs typeface="Heebo" pitchFamily="2" charset="-79"/>
              </a:rPr>
              <a:t>subitem</a:t>
            </a:r>
          </a:p>
        </p:txBody>
      </p:sp>
      <p:sp>
        <p:nvSpPr>
          <p:cNvPr id="28" name="CaixaDeTexto 27">
            <a:extLst>
              <a:ext uri="{FF2B5EF4-FFF2-40B4-BE49-F238E27FC236}">
                <a16:creationId xmlns:a16="http://schemas.microsoft.com/office/drawing/2014/main" id="{623DAD62-5F80-43CC-D234-46F6701E0BE1}"/>
              </a:ext>
            </a:extLst>
          </p:cNvPr>
          <p:cNvSpPr txBox="1"/>
          <p:nvPr/>
        </p:nvSpPr>
        <p:spPr>
          <a:xfrm>
            <a:off x="5655024" y="2808302"/>
            <a:ext cx="1043876" cy="584775"/>
          </a:xfrm>
          <a:prstGeom prst="rect">
            <a:avLst/>
          </a:prstGeom>
          <a:noFill/>
        </p:spPr>
        <p:txBody>
          <a:bodyPr wrap="none" rtlCol="0">
            <a:spAutoFit/>
          </a:bodyPr>
          <a:lstStyle/>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p:txBody>
      </p:sp>
      <p:sp>
        <p:nvSpPr>
          <p:cNvPr id="29" name="Retângulo: Cantos Arredondados 28">
            <a:extLst>
              <a:ext uri="{FF2B5EF4-FFF2-40B4-BE49-F238E27FC236}">
                <a16:creationId xmlns:a16="http://schemas.microsoft.com/office/drawing/2014/main" id="{3C48FE33-10BB-AE78-A3D2-7FDF25571E5F}"/>
              </a:ext>
            </a:extLst>
          </p:cNvPr>
          <p:cNvSpPr/>
          <p:nvPr/>
        </p:nvSpPr>
        <p:spPr>
          <a:xfrm>
            <a:off x="5582101" y="3562667"/>
            <a:ext cx="1189722" cy="325643"/>
          </a:xfrm>
          <a:prstGeom prst="roundRect">
            <a:avLst>
              <a:gd name="adj" fmla="val 17059"/>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000" dirty="0">
                <a:latin typeface="Heebo" pitchFamily="2" charset="-79"/>
                <a:cs typeface="Heebo" pitchFamily="2" charset="-79"/>
              </a:rPr>
              <a:t>subitem</a:t>
            </a:r>
          </a:p>
        </p:txBody>
      </p:sp>
      <p:sp>
        <p:nvSpPr>
          <p:cNvPr id="30" name="CaixaDeTexto 29">
            <a:extLst>
              <a:ext uri="{FF2B5EF4-FFF2-40B4-BE49-F238E27FC236}">
                <a16:creationId xmlns:a16="http://schemas.microsoft.com/office/drawing/2014/main" id="{ED083197-4C24-18DD-0F05-E79504705E54}"/>
              </a:ext>
            </a:extLst>
          </p:cNvPr>
          <p:cNvSpPr txBox="1"/>
          <p:nvPr/>
        </p:nvSpPr>
        <p:spPr>
          <a:xfrm>
            <a:off x="5655024" y="3960827"/>
            <a:ext cx="1043876" cy="584775"/>
          </a:xfrm>
          <a:prstGeom prst="rect">
            <a:avLst/>
          </a:prstGeom>
          <a:noFill/>
        </p:spPr>
        <p:txBody>
          <a:bodyPr wrap="none" rtlCol="0">
            <a:spAutoFit/>
          </a:bodyPr>
          <a:lstStyle/>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p:txBody>
      </p:sp>
      <p:sp>
        <p:nvSpPr>
          <p:cNvPr id="31" name="CaixaDeTexto 30">
            <a:extLst>
              <a:ext uri="{FF2B5EF4-FFF2-40B4-BE49-F238E27FC236}">
                <a16:creationId xmlns:a16="http://schemas.microsoft.com/office/drawing/2014/main" id="{0502A043-EEC2-C0B0-56D6-14B04D2DF619}"/>
              </a:ext>
            </a:extLst>
          </p:cNvPr>
          <p:cNvSpPr txBox="1"/>
          <p:nvPr/>
        </p:nvSpPr>
        <p:spPr>
          <a:xfrm>
            <a:off x="7259987" y="1655777"/>
            <a:ext cx="1043876" cy="584775"/>
          </a:xfrm>
          <a:prstGeom prst="rect">
            <a:avLst/>
          </a:prstGeom>
          <a:noFill/>
        </p:spPr>
        <p:txBody>
          <a:bodyPr wrap="none" rtlCol="0">
            <a:spAutoFit/>
          </a:bodyPr>
          <a:lstStyle/>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p:txBody>
      </p:sp>
      <p:sp>
        <p:nvSpPr>
          <p:cNvPr id="32" name="Retângulo: Cantos Arredondados 31">
            <a:extLst>
              <a:ext uri="{FF2B5EF4-FFF2-40B4-BE49-F238E27FC236}">
                <a16:creationId xmlns:a16="http://schemas.microsoft.com/office/drawing/2014/main" id="{AC52CA8B-1384-204F-A0E5-9162727F314F}"/>
              </a:ext>
            </a:extLst>
          </p:cNvPr>
          <p:cNvSpPr/>
          <p:nvPr/>
        </p:nvSpPr>
        <p:spPr>
          <a:xfrm>
            <a:off x="7187064" y="2410142"/>
            <a:ext cx="1189722" cy="325643"/>
          </a:xfrm>
          <a:prstGeom prst="roundRect">
            <a:avLst>
              <a:gd name="adj" fmla="val 17059"/>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000" dirty="0">
                <a:latin typeface="Heebo" pitchFamily="2" charset="-79"/>
                <a:cs typeface="Heebo" pitchFamily="2" charset="-79"/>
              </a:rPr>
              <a:t>subitem</a:t>
            </a:r>
          </a:p>
        </p:txBody>
      </p:sp>
      <p:sp>
        <p:nvSpPr>
          <p:cNvPr id="33" name="CaixaDeTexto 32">
            <a:extLst>
              <a:ext uri="{FF2B5EF4-FFF2-40B4-BE49-F238E27FC236}">
                <a16:creationId xmlns:a16="http://schemas.microsoft.com/office/drawing/2014/main" id="{93DB7C1C-6250-0520-68FD-34EBF005F30F}"/>
              </a:ext>
            </a:extLst>
          </p:cNvPr>
          <p:cNvSpPr txBox="1"/>
          <p:nvPr/>
        </p:nvSpPr>
        <p:spPr>
          <a:xfrm>
            <a:off x="7259987" y="2808302"/>
            <a:ext cx="1043876" cy="584775"/>
          </a:xfrm>
          <a:prstGeom prst="rect">
            <a:avLst/>
          </a:prstGeom>
          <a:noFill/>
        </p:spPr>
        <p:txBody>
          <a:bodyPr wrap="none" rtlCol="0">
            <a:spAutoFit/>
          </a:bodyPr>
          <a:lstStyle/>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lgn="r">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p:txBody>
      </p:sp>
      <p:cxnSp>
        <p:nvCxnSpPr>
          <p:cNvPr id="40" name="Conector reto 39">
            <a:extLst>
              <a:ext uri="{FF2B5EF4-FFF2-40B4-BE49-F238E27FC236}">
                <a16:creationId xmlns:a16="http://schemas.microsoft.com/office/drawing/2014/main" id="{1E7EA401-5729-50FC-12D0-6DA7C72B2FA2}"/>
              </a:ext>
            </a:extLst>
          </p:cNvPr>
          <p:cNvCxnSpPr/>
          <p:nvPr/>
        </p:nvCxnSpPr>
        <p:spPr>
          <a:xfrm>
            <a:off x="876300" y="1447800"/>
            <a:ext cx="0" cy="22193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Retângulo: Cantos Arredondados 2">
            <a:extLst>
              <a:ext uri="{FF2B5EF4-FFF2-40B4-BE49-F238E27FC236}">
                <a16:creationId xmlns:a16="http://schemas.microsoft.com/office/drawing/2014/main" id="{16DA9E5B-0E73-851A-AC86-99A8000E2B46}"/>
              </a:ext>
            </a:extLst>
          </p:cNvPr>
          <p:cNvSpPr/>
          <p:nvPr/>
        </p:nvSpPr>
        <p:spPr>
          <a:xfrm>
            <a:off x="3694698" y="379412"/>
            <a:ext cx="1754605" cy="325643"/>
          </a:xfrm>
          <a:prstGeom prst="roundRect">
            <a:avLst>
              <a:gd name="adj" fmla="val 1705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000" b="1" dirty="0">
                <a:latin typeface="Heebo" pitchFamily="2" charset="-79"/>
                <a:cs typeface="Heebo" pitchFamily="2" charset="-79"/>
              </a:rPr>
              <a:t>TÍTULO PRINCIPAL</a:t>
            </a:r>
          </a:p>
        </p:txBody>
      </p:sp>
    </p:spTree>
    <p:extLst>
      <p:ext uri="{BB962C8B-B14F-4D97-AF65-F5344CB8AC3E}">
        <p14:creationId xmlns:p14="http://schemas.microsoft.com/office/powerpoint/2010/main" val="624502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9BC132E-6C80-4015-ABA2-71E078A2F3D9}"/>
              </a:ext>
            </a:extLst>
          </p:cNvPr>
          <p:cNvGrpSpPr/>
          <p:nvPr/>
        </p:nvGrpSpPr>
        <p:grpSpPr>
          <a:xfrm>
            <a:off x="511598" y="680147"/>
            <a:ext cx="3624974" cy="3624966"/>
            <a:chOff x="2900961" y="4662822"/>
            <a:chExt cx="1391639" cy="1391639"/>
          </a:xfrm>
        </p:grpSpPr>
        <p:sp>
          <p:nvSpPr>
            <p:cNvPr id="16" name="Oval 15">
              <a:extLst>
                <a:ext uri="{FF2B5EF4-FFF2-40B4-BE49-F238E27FC236}">
                  <a16:creationId xmlns:a16="http://schemas.microsoft.com/office/drawing/2014/main" id="{96991696-ACD9-4DAA-9FB6-86CE5BA93809}"/>
                </a:ext>
              </a:extLst>
            </p:cNvPr>
            <p:cNvSpPr/>
            <p:nvPr/>
          </p:nvSpPr>
          <p:spPr>
            <a:xfrm>
              <a:off x="2900961" y="4662822"/>
              <a:ext cx="1391639" cy="1391639"/>
            </a:xfrm>
            <a:prstGeom prst="ellipse">
              <a:avLst/>
            </a:prstGeom>
            <a:gradFill>
              <a:gsLst>
                <a:gs pos="0">
                  <a:schemeClr val="bg1"/>
                </a:gs>
                <a:gs pos="100000">
                  <a:srgbClr val="E4E8F6"/>
                </a:gs>
              </a:gsLst>
              <a:lin ang="2700000" scaled="0"/>
            </a:gradFill>
            <a:ln>
              <a:noFill/>
            </a:ln>
            <a:effectLst>
              <a:outerShdw blurRad="635000" dist="317500" dir="8100000" sx="90000" sy="9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solidFill>
                  <a:schemeClr val="tx1">
                    <a:lumMod val="75000"/>
                    <a:lumOff val="25000"/>
                  </a:schemeClr>
                </a:solidFill>
                <a:latin typeface="Heebo" pitchFamily="2" charset="-79"/>
                <a:cs typeface="Heebo" pitchFamily="2" charset="-79"/>
              </a:endParaRPr>
            </a:p>
          </p:txBody>
        </p:sp>
        <p:sp>
          <p:nvSpPr>
            <p:cNvPr id="17" name="Oval 16">
              <a:extLst>
                <a:ext uri="{FF2B5EF4-FFF2-40B4-BE49-F238E27FC236}">
                  <a16:creationId xmlns:a16="http://schemas.microsoft.com/office/drawing/2014/main" id="{AC75A88D-302A-412B-AD40-35ACC1F224DE}"/>
                </a:ext>
              </a:extLst>
            </p:cNvPr>
            <p:cNvSpPr/>
            <p:nvPr/>
          </p:nvSpPr>
          <p:spPr>
            <a:xfrm>
              <a:off x="2931580" y="4693444"/>
              <a:ext cx="1330400" cy="1330398"/>
            </a:xfrm>
            <a:prstGeom prst="ellipse">
              <a:avLst/>
            </a:prstGeom>
            <a:gradFill>
              <a:gsLst>
                <a:gs pos="80000">
                  <a:schemeClr val="accent1"/>
                </a:gs>
                <a:gs pos="100000">
                  <a:schemeClr val="accent1"/>
                </a:gs>
                <a:gs pos="15000">
                  <a:schemeClr val="accent1">
                    <a:lumMod val="40000"/>
                    <a:lumOff val="60000"/>
                  </a:schemeClr>
                </a:gs>
                <a:gs pos="45000">
                  <a:schemeClr val="accent1">
                    <a:lumMod val="60000"/>
                    <a:lumOff val="40000"/>
                  </a:schemeClr>
                </a:gs>
              </a:gsLst>
              <a:lin ang="2700000" scaled="0"/>
            </a:gradFill>
            <a:ln w="63500">
              <a:noFill/>
            </a:ln>
            <a:effectLst>
              <a:outerShdw blurRad="635000" dist="571500" dir="8100000" sx="90000" sy="9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dirty="0">
                <a:solidFill>
                  <a:schemeClr val="tx1">
                    <a:lumMod val="75000"/>
                    <a:lumOff val="25000"/>
                  </a:schemeClr>
                </a:solidFill>
                <a:latin typeface="Heebo" pitchFamily="2" charset="-79"/>
                <a:cs typeface="Heebo" pitchFamily="2" charset="-79"/>
              </a:endParaRPr>
            </a:p>
          </p:txBody>
        </p:sp>
      </p:grpSp>
      <p:sp>
        <p:nvSpPr>
          <p:cNvPr id="23" name="TextBox 22">
            <a:extLst>
              <a:ext uri="{FF2B5EF4-FFF2-40B4-BE49-F238E27FC236}">
                <a16:creationId xmlns:a16="http://schemas.microsoft.com/office/drawing/2014/main" id="{18C7BF4E-6103-4CC7-AD2D-E91756D0FCEC}"/>
              </a:ext>
            </a:extLst>
          </p:cNvPr>
          <p:cNvSpPr txBox="1"/>
          <p:nvPr/>
        </p:nvSpPr>
        <p:spPr>
          <a:xfrm>
            <a:off x="1812341" y="962693"/>
            <a:ext cx="1023488" cy="323165"/>
          </a:xfrm>
          <a:prstGeom prst="rect">
            <a:avLst/>
          </a:prstGeom>
          <a:noFill/>
        </p:spPr>
        <p:txBody>
          <a:bodyPr wrap="square" rtlCol="0">
            <a:spAutoFit/>
          </a:bodyPr>
          <a:lstStyle/>
          <a:p>
            <a:pPr algn="ctr"/>
            <a:r>
              <a:rPr lang="en-US" sz="1500" b="1" dirty="0">
                <a:solidFill>
                  <a:schemeClr val="tx1">
                    <a:lumMod val="75000"/>
                    <a:lumOff val="25000"/>
                  </a:schemeClr>
                </a:solidFill>
                <a:latin typeface="Heebo" pitchFamily="2" charset="-79"/>
                <a:cs typeface="Heebo" pitchFamily="2" charset="-79"/>
              </a:rPr>
              <a:t>2024</a:t>
            </a:r>
          </a:p>
        </p:txBody>
      </p:sp>
      <p:grpSp>
        <p:nvGrpSpPr>
          <p:cNvPr id="12" name="Group 11">
            <a:extLst>
              <a:ext uri="{FF2B5EF4-FFF2-40B4-BE49-F238E27FC236}">
                <a16:creationId xmlns:a16="http://schemas.microsoft.com/office/drawing/2014/main" id="{A8DF573A-889C-4C60-B6EA-4F914C204747}"/>
              </a:ext>
            </a:extLst>
          </p:cNvPr>
          <p:cNvGrpSpPr/>
          <p:nvPr/>
        </p:nvGrpSpPr>
        <p:grpSpPr>
          <a:xfrm>
            <a:off x="886889" y="1430723"/>
            <a:ext cx="2874394" cy="2874390"/>
            <a:chOff x="2900961" y="4662822"/>
            <a:chExt cx="1391639" cy="1391639"/>
          </a:xfrm>
        </p:grpSpPr>
        <p:sp>
          <p:nvSpPr>
            <p:cNvPr id="13" name="Oval 12">
              <a:extLst>
                <a:ext uri="{FF2B5EF4-FFF2-40B4-BE49-F238E27FC236}">
                  <a16:creationId xmlns:a16="http://schemas.microsoft.com/office/drawing/2014/main" id="{6678DF89-6B33-4982-B558-D2A14DAADCFE}"/>
                </a:ext>
              </a:extLst>
            </p:cNvPr>
            <p:cNvSpPr/>
            <p:nvPr/>
          </p:nvSpPr>
          <p:spPr>
            <a:xfrm>
              <a:off x="2900961" y="4662822"/>
              <a:ext cx="1391639" cy="1391639"/>
            </a:xfrm>
            <a:prstGeom prst="ellipse">
              <a:avLst/>
            </a:prstGeom>
            <a:gradFill>
              <a:gsLst>
                <a:gs pos="0">
                  <a:schemeClr val="bg1"/>
                </a:gs>
                <a:gs pos="100000">
                  <a:srgbClr val="E4E8F6"/>
                </a:gs>
              </a:gsLst>
              <a:lin ang="2700000" scaled="0"/>
            </a:gradFill>
            <a:ln>
              <a:noFill/>
            </a:ln>
            <a:effectLst>
              <a:outerShdw blurRad="635000" dist="317500" dir="8100000" sx="90000" sy="9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solidFill>
                  <a:schemeClr val="tx1">
                    <a:lumMod val="75000"/>
                    <a:lumOff val="25000"/>
                  </a:schemeClr>
                </a:solidFill>
                <a:latin typeface="Heebo" pitchFamily="2" charset="-79"/>
                <a:cs typeface="Heebo" pitchFamily="2" charset="-79"/>
              </a:endParaRPr>
            </a:p>
          </p:txBody>
        </p:sp>
        <p:sp>
          <p:nvSpPr>
            <p:cNvPr id="14" name="Oval 13">
              <a:extLst>
                <a:ext uri="{FF2B5EF4-FFF2-40B4-BE49-F238E27FC236}">
                  <a16:creationId xmlns:a16="http://schemas.microsoft.com/office/drawing/2014/main" id="{B49613B2-60BA-4FF5-A5A7-F108D70A4ABA}"/>
                </a:ext>
              </a:extLst>
            </p:cNvPr>
            <p:cNvSpPr/>
            <p:nvPr/>
          </p:nvSpPr>
          <p:spPr>
            <a:xfrm>
              <a:off x="2931580" y="4693444"/>
              <a:ext cx="1330400" cy="1330398"/>
            </a:xfrm>
            <a:prstGeom prst="ellipse">
              <a:avLst/>
            </a:prstGeom>
            <a:gradFill>
              <a:gsLst>
                <a:gs pos="80000">
                  <a:schemeClr val="accent2"/>
                </a:gs>
                <a:gs pos="100000">
                  <a:schemeClr val="accent2"/>
                </a:gs>
                <a:gs pos="15000">
                  <a:schemeClr val="accent2">
                    <a:lumMod val="40000"/>
                    <a:lumOff val="60000"/>
                  </a:schemeClr>
                </a:gs>
                <a:gs pos="45000">
                  <a:schemeClr val="accent2">
                    <a:lumMod val="60000"/>
                    <a:lumOff val="40000"/>
                  </a:schemeClr>
                </a:gs>
              </a:gsLst>
              <a:lin ang="2700000" scaled="0"/>
            </a:gradFill>
            <a:ln>
              <a:noFill/>
            </a:ln>
            <a:effectLst>
              <a:outerShdw blurRad="381000" dist="444500" dir="8100000" sx="90000" sy="9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dirty="0">
                <a:solidFill>
                  <a:schemeClr val="tx1">
                    <a:lumMod val="75000"/>
                    <a:lumOff val="25000"/>
                  </a:schemeClr>
                </a:solidFill>
                <a:latin typeface="Heebo" pitchFamily="2" charset="-79"/>
                <a:cs typeface="Heebo" pitchFamily="2" charset="-79"/>
              </a:endParaRPr>
            </a:p>
          </p:txBody>
        </p:sp>
      </p:grpSp>
      <p:sp>
        <p:nvSpPr>
          <p:cNvPr id="22" name="TextBox 21">
            <a:extLst>
              <a:ext uri="{FF2B5EF4-FFF2-40B4-BE49-F238E27FC236}">
                <a16:creationId xmlns:a16="http://schemas.microsoft.com/office/drawing/2014/main" id="{C287C36B-E659-4691-9494-A265D3A06BF9}"/>
              </a:ext>
            </a:extLst>
          </p:cNvPr>
          <p:cNvSpPr txBox="1"/>
          <p:nvPr/>
        </p:nvSpPr>
        <p:spPr>
          <a:xfrm>
            <a:off x="1812342" y="1828584"/>
            <a:ext cx="1023488" cy="323165"/>
          </a:xfrm>
          <a:prstGeom prst="rect">
            <a:avLst/>
          </a:prstGeom>
          <a:noFill/>
        </p:spPr>
        <p:txBody>
          <a:bodyPr wrap="square" rtlCol="0">
            <a:spAutoFit/>
          </a:bodyPr>
          <a:lstStyle/>
          <a:p>
            <a:pPr algn="ctr"/>
            <a:r>
              <a:rPr lang="en-US" sz="1500" b="1" dirty="0">
                <a:solidFill>
                  <a:schemeClr val="tx1">
                    <a:lumMod val="75000"/>
                    <a:lumOff val="25000"/>
                  </a:schemeClr>
                </a:solidFill>
                <a:latin typeface="Heebo" pitchFamily="2" charset="-79"/>
                <a:cs typeface="Heebo" pitchFamily="2" charset="-79"/>
              </a:rPr>
              <a:t>2023</a:t>
            </a:r>
          </a:p>
        </p:txBody>
      </p:sp>
      <p:grpSp>
        <p:nvGrpSpPr>
          <p:cNvPr id="9" name="Group 8">
            <a:extLst>
              <a:ext uri="{FF2B5EF4-FFF2-40B4-BE49-F238E27FC236}">
                <a16:creationId xmlns:a16="http://schemas.microsoft.com/office/drawing/2014/main" id="{85AD8D62-D483-448B-A4FD-10E68E9C98DB}"/>
              </a:ext>
            </a:extLst>
          </p:cNvPr>
          <p:cNvGrpSpPr/>
          <p:nvPr/>
        </p:nvGrpSpPr>
        <p:grpSpPr>
          <a:xfrm>
            <a:off x="1292545" y="2242035"/>
            <a:ext cx="2063081" cy="2063078"/>
            <a:chOff x="2900961" y="4662822"/>
            <a:chExt cx="1391639" cy="1391639"/>
          </a:xfrm>
        </p:grpSpPr>
        <p:sp>
          <p:nvSpPr>
            <p:cNvPr id="10" name="Oval 9">
              <a:extLst>
                <a:ext uri="{FF2B5EF4-FFF2-40B4-BE49-F238E27FC236}">
                  <a16:creationId xmlns:a16="http://schemas.microsoft.com/office/drawing/2014/main" id="{1D4EDC6A-55D0-4AAC-8174-71C196896CB8}"/>
                </a:ext>
              </a:extLst>
            </p:cNvPr>
            <p:cNvSpPr/>
            <p:nvPr/>
          </p:nvSpPr>
          <p:spPr>
            <a:xfrm>
              <a:off x="2900961" y="4662822"/>
              <a:ext cx="1391639" cy="1391639"/>
            </a:xfrm>
            <a:prstGeom prst="ellipse">
              <a:avLst/>
            </a:prstGeom>
            <a:gradFill>
              <a:gsLst>
                <a:gs pos="0">
                  <a:schemeClr val="bg1"/>
                </a:gs>
                <a:gs pos="100000">
                  <a:srgbClr val="E4E8F6"/>
                </a:gs>
              </a:gsLst>
              <a:lin ang="2700000" scaled="0"/>
            </a:gradFill>
            <a:ln>
              <a:noFill/>
            </a:ln>
            <a:effectLst>
              <a:outerShdw blurRad="635000" dist="317500" dir="8100000" sx="90000" sy="9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solidFill>
                  <a:schemeClr val="tx1">
                    <a:lumMod val="75000"/>
                    <a:lumOff val="25000"/>
                  </a:schemeClr>
                </a:solidFill>
                <a:latin typeface="Heebo" pitchFamily="2" charset="-79"/>
                <a:cs typeface="Heebo" pitchFamily="2" charset="-79"/>
              </a:endParaRPr>
            </a:p>
          </p:txBody>
        </p:sp>
        <p:sp>
          <p:nvSpPr>
            <p:cNvPr id="11" name="Oval 10">
              <a:extLst>
                <a:ext uri="{FF2B5EF4-FFF2-40B4-BE49-F238E27FC236}">
                  <a16:creationId xmlns:a16="http://schemas.microsoft.com/office/drawing/2014/main" id="{26677E11-1938-4CBC-8A5F-3D66A60C3BCA}"/>
                </a:ext>
              </a:extLst>
            </p:cNvPr>
            <p:cNvSpPr/>
            <p:nvPr/>
          </p:nvSpPr>
          <p:spPr>
            <a:xfrm>
              <a:off x="2931580" y="4693444"/>
              <a:ext cx="1330400" cy="1330398"/>
            </a:xfrm>
            <a:prstGeom prst="ellipse">
              <a:avLst/>
            </a:prstGeom>
            <a:gradFill>
              <a:gsLst>
                <a:gs pos="80000">
                  <a:schemeClr val="accent3"/>
                </a:gs>
                <a:gs pos="100000">
                  <a:schemeClr val="accent3"/>
                </a:gs>
                <a:gs pos="15000">
                  <a:schemeClr val="accent3">
                    <a:lumMod val="40000"/>
                    <a:lumOff val="60000"/>
                  </a:schemeClr>
                </a:gs>
                <a:gs pos="45000">
                  <a:schemeClr val="accent3">
                    <a:lumMod val="60000"/>
                    <a:lumOff val="40000"/>
                  </a:schemeClr>
                </a:gs>
              </a:gsLst>
              <a:lin ang="2700000" scaled="0"/>
            </a:gradFill>
            <a:ln>
              <a:noFill/>
            </a:ln>
            <a:effectLst>
              <a:outerShdw blurRad="381000" dist="444500" dir="8100000" sx="90000" sy="9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dirty="0">
                <a:solidFill>
                  <a:schemeClr val="tx1">
                    <a:lumMod val="75000"/>
                    <a:lumOff val="25000"/>
                  </a:schemeClr>
                </a:solidFill>
                <a:latin typeface="Heebo" pitchFamily="2" charset="-79"/>
                <a:cs typeface="Heebo" pitchFamily="2" charset="-79"/>
              </a:endParaRPr>
            </a:p>
          </p:txBody>
        </p:sp>
      </p:grpSp>
      <p:sp>
        <p:nvSpPr>
          <p:cNvPr id="21" name="TextBox 20">
            <a:extLst>
              <a:ext uri="{FF2B5EF4-FFF2-40B4-BE49-F238E27FC236}">
                <a16:creationId xmlns:a16="http://schemas.microsoft.com/office/drawing/2014/main" id="{14AA8D61-FB67-4614-B610-13939E13B6F2}"/>
              </a:ext>
            </a:extLst>
          </p:cNvPr>
          <p:cNvSpPr txBox="1"/>
          <p:nvPr/>
        </p:nvSpPr>
        <p:spPr>
          <a:xfrm>
            <a:off x="1812342" y="2694474"/>
            <a:ext cx="1023488" cy="323165"/>
          </a:xfrm>
          <a:prstGeom prst="rect">
            <a:avLst/>
          </a:prstGeom>
          <a:noFill/>
        </p:spPr>
        <p:txBody>
          <a:bodyPr wrap="square" rtlCol="0">
            <a:spAutoFit/>
          </a:bodyPr>
          <a:lstStyle/>
          <a:p>
            <a:pPr algn="ctr"/>
            <a:r>
              <a:rPr lang="en-US" sz="1500" b="1" dirty="0">
                <a:solidFill>
                  <a:schemeClr val="tx1">
                    <a:lumMod val="75000"/>
                    <a:lumOff val="25000"/>
                  </a:schemeClr>
                </a:solidFill>
                <a:latin typeface="Heebo" pitchFamily="2" charset="-79"/>
                <a:cs typeface="Heebo" pitchFamily="2" charset="-79"/>
              </a:rPr>
              <a:t>2022</a:t>
            </a:r>
          </a:p>
        </p:txBody>
      </p:sp>
      <p:grpSp>
        <p:nvGrpSpPr>
          <p:cNvPr id="7" name="Group 6">
            <a:extLst>
              <a:ext uri="{FF2B5EF4-FFF2-40B4-BE49-F238E27FC236}">
                <a16:creationId xmlns:a16="http://schemas.microsoft.com/office/drawing/2014/main" id="{04392336-61B8-44D5-93E0-6A7293A33F46}"/>
              </a:ext>
            </a:extLst>
          </p:cNvPr>
          <p:cNvGrpSpPr/>
          <p:nvPr/>
        </p:nvGrpSpPr>
        <p:grpSpPr>
          <a:xfrm>
            <a:off x="1704261" y="3065468"/>
            <a:ext cx="1239648" cy="1239645"/>
            <a:chOff x="2881405" y="4643267"/>
            <a:chExt cx="1430751" cy="1430750"/>
          </a:xfrm>
        </p:grpSpPr>
        <p:sp>
          <p:nvSpPr>
            <p:cNvPr id="2" name="Oval 1">
              <a:extLst>
                <a:ext uri="{FF2B5EF4-FFF2-40B4-BE49-F238E27FC236}">
                  <a16:creationId xmlns:a16="http://schemas.microsoft.com/office/drawing/2014/main" id="{BE23C35A-88B2-4127-8F20-CC214667B14C}"/>
                </a:ext>
              </a:extLst>
            </p:cNvPr>
            <p:cNvSpPr/>
            <p:nvPr/>
          </p:nvSpPr>
          <p:spPr>
            <a:xfrm>
              <a:off x="2881405" y="4643267"/>
              <a:ext cx="1430751" cy="1430750"/>
            </a:xfrm>
            <a:prstGeom prst="ellipse">
              <a:avLst/>
            </a:prstGeom>
            <a:gradFill>
              <a:gsLst>
                <a:gs pos="0">
                  <a:schemeClr val="bg1"/>
                </a:gs>
                <a:gs pos="100000">
                  <a:srgbClr val="E4E8F6"/>
                </a:gs>
              </a:gsLst>
              <a:lin ang="2700000" scaled="0"/>
            </a:gradFill>
            <a:ln>
              <a:noFill/>
            </a:ln>
            <a:effectLst>
              <a:outerShdw blurRad="635000" dist="317500" dir="8100000" sx="90000" sy="9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solidFill>
                  <a:schemeClr val="tx1">
                    <a:lumMod val="75000"/>
                    <a:lumOff val="25000"/>
                  </a:schemeClr>
                </a:solidFill>
                <a:latin typeface="Heebo" pitchFamily="2" charset="-79"/>
                <a:cs typeface="Heebo" pitchFamily="2" charset="-79"/>
              </a:endParaRPr>
            </a:p>
          </p:txBody>
        </p:sp>
        <p:sp>
          <p:nvSpPr>
            <p:cNvPr id="5" name="Oval 4">
              <a:extLst>
                <a:ext uri="{FF2B5EF4-FFF2-40B4-BE49-F238E27FC236}">
                  <a16:creationId xmlns:a16="http://schemas.microsoft.com/office/drawing/2014/main" id="{1805F7B4-67C5-4B64-A06F-4549319FA340}"/>
                </a:ext>
              </a:extLst>
            </p:cNvPr>
            <p:cNvSpPr/>
            <p:nvPr/>
          </p:nvSpPr>
          <p:spPr>
            <a:xfrm>
              <a:off x="2931580" y="4693444"/>
              <a:ext cx="1330400" cy="1330398"/>
            </a:xfrm>
            <a:prstGeom prst="ellipse">
              <a:avLst/>
            </a:prstGeom>
            <a:gradFill>
              <a:gsLst>
                <a:gs pos="80000">
                  <a:schemeClr val="accent4"/>
                </a:gs>
                <a:gs pos="100000">
                  <a:schemeClr val="accent4"/>
                </a:gs>
                <a:gs pos="15000">
                  <a:schemeClr val="accent4">
                    <a:lumMod val="40000"/>
                    <a:lumOff val="60000"/>
                  </a:schemeClr>
                </a:gs>
                <a:gs pos="45000">
                  <a:schemeClr val="accent4">
                    <a:lumMod val="60000"/>
                    <a:lumOff val="40000"/>
                  </a:schemeClr>
                </a:gs>
              </a:gsLst>
              <a:lin ang="2700000" scaled="0"/>
            </a:gradFill>
            <a:ln>
              <a:noFill/>
            </a:ln>
            <a:effectLst>
              <a:outerShdw blurRad="381000" dist="444500" dir="8100000" sx="90000" sy="9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dirty="0">
                <a:solidFill>
                  <a:schemeClr val="tx1">
                    <a:lumMod val="75000"/>
                    <a:lumOff val="25000"/>
                  </a:schemeClr>
                </a:solidFill>
                <a:latin typeface="Heebo" pitchFamily="2" charset="-79"/>
                <a:cs typeface="Heebo" pitchFamily="2" charset="-79"/>
              </a:endParaRPr>
            </a:p>
          </p:txBody>
        </p:sp>
      </p:grpSp>
      <p:sp>
        <p:nvSpPr>
          <p:cNvPr id="18" name="TextBox 17">
            <a:extLst>
              <a:ext uri="{FF2B5EF4-FFF2-40B4-BE49-F238E27FC236}">
                <a16:creationId xmlns:a16="http://schemas.microsoft.com/office/drawing/2014/main" id="{C2C34BD9-FDB7-449E-BE56-7028B09FC095}"/>
              </a:ext>
            </a:extLst>
          </p:cNvPr>
          <p:cNvSpPr txBox="1"/>
          <p:nvPr/>
        </p:nvSpPr>
        <p:spPr>
          <a:xfrm>
            <a:off x="1812341" y="3560365"/>
            <a:ext cx="1023488" cy="323165"/>
          </a:xfrm>
          <a:prstGeom prst="rect">
            <a:avLst/>
          </a:prstGeom>
          <a:noFill/>
        </p:spPr>
        <p:txBody>
          <a:bodyPr wrap="square" rtlCol="0">
            <a:spAutoFit/>
          </a:bodyPr>
          <a:lstStyle/>
          <a:p>
            <a:pPr algn="ctr"/>
            <a:r>
              <a:rPr lang="en-US" sz="1500" b="1" dirty="0">
                <a:solidFill>
                  <a:schemeClr val="tx1">
                    <a:lumMod val="75000"/>
                    <a:lumOff val="25000"/>
                  </a:schemeClr>
                </a:solidFill>
                <a:latin typeface="Heebo" pitchFamily="2" charset="-79"/>
                <a:cs typeface="Heebo" pitchFamily="2" charset="-79"/>
              </a:rPr>
              <a:t>2021</a:t>
            </a:r>
          </a:p>
        </p:txBody>
      </p:sp>
      <p:sp>
        <p:nvSpPr>
          <p:cNvPr id="28" name="Shape">
            <a:extLst>
              <a:ext uri="{FF2B5EF4-FFF2-40B4-BE49-F238E27FC236}">
                <a16:creationId xmlns:a16="http://schemas.microsoft.com/office/drawing/2014/main" id="{ED826DC1-6CA8-304F-A7BD-C00BE68EF1F9}"/>
              </a:ext>
            </a:extLst>
          </p:cNvPr>
          <p:cNvSpPr/>
          <p:nvPr/>
        </p:nvSpPr>
        <p:spPr>
          <a:xfrm rot="5400000">
            <a:off x="5833389" y="1832104"/>
            <a:ext cx="3184836" cy="16660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3"/>
                </a:lnTo>
                <a:lnTo>
                  <a:pt x="21546" y="21590"/>
                </a:lnTo>
                <a:lnTo>
                  <a:pt x="94" y="21600"/>
                </a:lnTo>
                <a:lnTo>
                  <a:pt x="0" y="0"/>
                </a:lnTo>
                <a:close/>
              </a:path>
            </a:pathLst>
          </a:custGeom>
          <a:gradFill>
            <a:gsLst>
              <a:gs pos="0">
                <a:schemeClr val="bg2"/>
              </a:gs>
              <a:gs pos="76431">
                <a:schemeClr val="bg1"/>
              </a:gs>
            </a:gsLst>
            <a:lin ang="5303901"/>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200"/>
          </a:p>
        </p:txBody>
      </p:sp>
      <p:sp>
        <p:nvSpPr>
          <p:cNvPr id="60" name="Circle">
            <a:extLst>
              <a:ext uri="{FF2B5EF4-FFF2-40B4-BE49-F238E27FC236}">
                <a16:creationId xmlns:a16="http://schemas.microsoft.com/office/drawing/2014/main" id="{CB880B62-16F4-73DB-6A60-2794828779AF}"/>
              </a:ext>
            </a:extLst>
          </p:cNvPr>
          <p:cNvSpPr/>
          <p:nvPr/>
        </p:nvSpPr>
        <p:spPr>
          <a:xfrm>
            <a:off x="4538237" y="1070665"/>
            <a:ext cx="3184837" cy="3184836"/>
          </a:xfrm>
          <a:prstGeom prst="ellipse">
            <a:avLst/>
          </a:prstGeom>
          <a:noFill/>
          <a:ln w="25400" cap="flat">
            <a:solidFill>
              <a:schemeClr val="accent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200"/>
          </a:p>
        </p:txBody>
      </p:sp>
      <p:sp>
        <p:nvSpPr>
          <p:cNvPr id="61" name="Circle">
            <a:extLst>
              <a:ext uri="{FF2B5EF4-FFF2-40B4-BE49-F238E27FC236}">
                <a16:creationId xmlns:a16="http://schemas.microsoft.com/office/drawing/2014/main" id="{AC7BE32D-6F41-1EB2-7CCC-ED94D425139D}"/>
              </a:ext>
            </a:extLst>
          </p:cNvPr>
          <p:cNvSpPr/>
          <p:nvPr/>
        </p:nvSpPr>
        <p:spPr>
          <a:xfrm>
            <a:off x="4538237" y="1070665"/>
            <a:ext cx="3184837" cy="3184836"/>
          </a:xfrm>
          <a:prstGeom prst="ellipse">
            <a:avLst/>
          </a:prstGeom>
          <a:solidFill>
            <a:schemeClr val="accent1">
              <a:alpha val="3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200"/>
          </a:p>
        </p:txBody>
      </p:sp>
      <p:sp>
        <p:nvSpPr>
          <p:cNvPr id="58" name="Circle">
            <a:extLst>
              <a:ext uri="{FF2B5EF4-FFF2-40B4-BE49-F238E27FC236}">
                <a16:creationId xmlns:a16="http://schemas.microsoft.com/office/drawing/2014/main" id="{0725018F-9CAA-6D39-3DCE-506A8EB10656}"/>
              </a:ext>
            </a:extLst>
          </p:cNvPr>
          <p:cNvSpPr/>
          <p:nvPr/>
        </p:nvSpPr>
        <p:spPr>
          <a:xfrm>
            <a:off x="5068585" y="2113731"/>
            <a:ext cx="2124141" cy="2124141"/>
          </a:xfrm>
          <a:prstGeom prst="ellipse">
            <a:avLst/>
          </a:prstGeom>
          <a:noFill/>
          <a:ln w="25400" cap="flat">
            <a:solidFill>
              <a:schemeClr val="accent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200"/>
          </a:p>
        </p:txBody>
      </p:sp>
      <p:sp>
        <p:nvSpPr>
          <p:cNvPr id="59" name="Circle">
            <a:extLst>
              <a:ext uri="{FF2B5EF4-FFF2-40B4-BE49-F238E27FC236}">
                <a16:creationId xmlns:a16="http://schemas.microsoft.com/office/drawing/2014/main" id="{AFD3286A-1B0F-CF74-80B6-766BB17355D8}"/>
              </a:ext>
            </a:extLst>
          </p:cNvPr>
          <p:cNvSpPr/>
          <p:nvPr/>
        </p:nvSpPr>
        <p:spPr>
          <a:xfrm>
            <a:off x="5068585" y="2113731"/>
            <a:ext cx="2124141" cy="2124141"/>
          </a:xfrm>
          <a:prstGeom prst="ellipse">
            <a:avLst/>
          </a:prstGeom>
          <a:solidFill>
            <a:schemeClr val="accent2">
              <a:alpha val="3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200"/>
          </a:p>
        </p:txBody>
      </p:sp>
      <p:sp>
        <p:nvSpPr>
          <p:cNvPr id="56" name="Circle">
            <a:extLst>
              <a:ext uri="{FF2B5EF4-FFF2-40B4-BE49-F238E27FC236}">
                <a16:creationId xmlns:a16="http://schemas.microsoft.com/office/drawing/2014/main" id="{067D5B40-2C4C-EE54-7AFD-1DE8312ED460}"/>
              </a:ext>
            </a:extLst>
          </p:cNvPr>
          <p:cNvSpPr/>
          <p:nvPr/>
        </p:nvSpPr>
        <p:spPr>
          <a:xfrm>
            <a:off x="5604641" y="3161780"/>
            <a:ext cx="1052027" cy="1052027"/>
          </a:xfrm>
          <a:prstGeom prst="ellipse">
            <a:avLst/>
          </a:prstGeom>
          <a:noFill/>
          <a:ln w="25400" cap="flat">
            <a:solidFill>
              <a:schemeClr val="accent3"/>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200"/>
          </a:p>
        </p:txBody>
      </p:sp>
      <p:sp>
        <p:nvSpPr>
          <p:cNvPr id="57" name="Circle">
            <a:extLst>
              <a:ext uri="{FF2B5EF4-FFF2-40B4-BE49-F238E27FC236}">
                <a16:creationId xmlns:a16="http://schemas.microsoft.com/office/drawing/2014/main" id="{B56928CE-5495-55B7-A8DD-2A98327CDC83}"/>
              </a:ext>
            </a:extLst>
          </p:cNvPr>
          <p:cNvSpPr/>
          <p:nvPr/>
        </p:nvSpPr>
        <p:spPr>
          <a:xfrm>
            <a:off x="5604641" y="3161780"/>
            <a:ext cx="1052027" cy="1052027"/>
          </a:xfrm>
          <a:prstGeom prst="ellipse">
            <a:avLst/>
          </a:prstGeom>
          <a:solidFill>
            <a:schemeClr val="accent3">
              <a:alpha val="3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200"/>
          </a:p>
        </p:txBody>
      </p:sp>
      <p:sp>
        <p:nvSpPr>
          <p:cNvPr id="36" name="Line">
            <a:extLst>
              <a:ext uri="{FF2B5EF4-FFF2-40B4-BE49-F238E27FC236}">
                <a16:creationId xmlns:a16="http://schemas.microsoft.com/office/drawing/2014/main" id="{52DC62AC-B569-24D0-5F74-290B20BD856B}"/>
              </a:ext>
            </a:extLst>
          </p:cNvPr>
          <p:cNvSpPr/>
          <p:nvPr/>
        </p:nvSpPr>
        <p:spPr>
          <a:xfrm flipH="1">
            <a:off x="6340898" y="1070453"/>
            <a:ext cx="1911493" cy="0"/>
          </a:xfrm>
          <a:prstGeom prst="line">
            <a:avLst/>
          </a:prstGeom>
          <a:ln w="25400">
            <a:solidFill>
              <a:schemeClr val="accent5"/>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200"/>
          </a:p>
        </p:txBody>
      </p:sp>
      <p:sp>
        <p:nvSpPr>
          <p:cNvPr id="37" name="Line">
            <a:extLst>
              <a:ext uri="{FF2B5EF4-FFF2-40B4-BE49-F238E27FC236}">
                <a16:creationId xmlns:a16="http://schemas.microsoft.com/office/drawing/2014/main" id="{74FFB87B-696D-7B77-EDFD-B886CA3067F7}"/>
              </a:ext>
            </a:extLst>
          </p:cNvPr>
          <p:cNvSpPr/>
          <p:nvPr/>
        </p:nvSpPr>
        <p:spPr>
          <a:xfrm>
            <a:off x="8381600" y="1074098"/>
            <a:ext cx="281959" cy="3181777"/>
          </a:xfrm>
          <a:custGeom>
            <a:avLst/>
            <a:gdLst/>
            <a:ahLst/>
            <a:cxnLst>
              <a:cxn ang="0">
                <a:pos x="wd2" y="hd2"/>
              </a:cxn>
              <a:cxn ang="5400000">
                <a:pos x="wd2" y="hd2"/>
              </a:cxn>
              <a:cxn ang="10800000">
                <a:pos x="wd2" y="hd2"/>
              </a:cxn>
              <a:cxn ang="16200000">
                <a:pos x="wd2" y="hd2"/>
              </a:cxn>
            </a:cxnLst>
            <a:rect l="0" t="0" r="r" b="b"/>
            <a:pathLst>
              <a:path w="21600" h="21592" extrusionOk="0">
                <a:moveTo>
                  <a:pt x="13" y="21591"/>
                </a:moveTo>
                <a:lnTo>
                  <a:pt x="9790" y="21591"/>
                </a:lnTo>
                <a:cubicBezTo>
                  <a:pt x="11407" y="21600"/>
                  <a:pt x="12989" y="21546"/>
                  <a:pt x="14123" y="21444"/>
                </a:cubicBezTo>
                <a:cubicBezTo>
                  <a:pt x="15046" y="21361"/>
                  <a:pt x="15601" y="21251"/>
                  <a:pt x="15687" y="21134"/>
                </a:cubicBezTo>
                <a:lnTo>
                  <a:pt x="15687" y="11252"/>
                </a:lnTo>
                <a:cubicBezTo>
                  <a:pt x="15796" y="11118"/>
                  <a:pt x="16391" y="10990"/>
                  <a:pt x="17382" y="10888"/>
                </a:cubicBezTo>
                <a:cubicBezTo>
                  <a:pt x="18467" y="10777"/>
                  <a:pt x="19960" y="10703"/>
                  <a:pt x="21600" y="10679"/>
                </a:cubicBezTo>
                <a:cubicBezTo>
                  <a:pt x="20179" y="10676"/>
                  <a:pt x="18813" y="10629"/>
                  <a:pt x="17740" y="10546"/>
                </a:cubicBezTo>
                <a:cubicBezTo>
                  <a:pt x="16383" y="10442"/>
                  <a:pt x="15606" y="10290"/>
                  <a:pt x="15613" y="10131"/>
                </a:cubicBezTo>
                <a:lnTo>
                  <a:pt x="15613" y="495"/>
                </a:lnTo>
                <a:cubicBezTo>
                  <a:pt x="15656" y="367"/>
                  <a:pt x="15122" y="243"/>
                  <a:pt x="14129" y="150"/>
                </a:cubicBezTo>
                <a:cubicBezTo>
                  <a:pt x="13138" y="57"/>
                  <a:pt x="11771" y="3"/>
                  <a:pt x="10330" y="0"/>
                </a:cubicBezTo>
                <a:lnTo>
                  <a:pt x="0" y="0"/>
                </a:lnTo>
              </a:path>
            </a:pathLst>
          </a:custGeom>
          <a:ln w="25400">
            <a:solidFill>
              <a:schemeClr val="accent5"/>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200"/>
          </a:p>
        </p:txBody>
      </p:sp>
      <p:sp>
        <p:nvSpPr>
          <p:cNvPr id="38" name="100%">
            <a:extLst>
              <a:ext uri="{FF2B5EF4-FFF2-40B4-BE49-F238E27FC236}">
                <a16:creationId xmlns:a16="http://schemas.microsoft.com/office/drawing/2014/main" id="{A6146875-0A61-DB00-F62C-39C21C848420}"/>
              </a:ext>
            </a:extLst>
          </p:cNvPr>
          <p:cNvSpPr txBox="1"/>
          <p:nvPr/>
        </p:nvSpPr>
        <p:spPr>
          <a:xfrm>
            <a:off x="7846019" y="860903"/>
            <a:ext cx="350154" cy="1828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gn="r">
              <a:defRPr sz="2500" b="0">
                <a:solidFill>
                  <a:srgbClr val="535454"/>
                </a:solidFill>
                <a:latin typeface="Barlow Bold"/>
                <a:ea typeface="Barlow Bold"/>
                <a:cs typeface="Barlow Bold"/>
                <a:sym typeface="Barlow Bold"/>
              </a:defRPr>
            </a:lvl1pPr>
          </a:lstStyle>
          <a:p>
            <a:r>
              <a:rPr sz="938">
                <a:solidFill>
                  <a:schemeClr val="tx1"/>
                </a:solidFill>
              </a:rPr>
              <a:t>100%</a:t>
            </a:r>
          </a:p>
        </p:txBody>
      </p:sp>
      <p:sp>
        <p:nvSpPr>
          <p:cNvPr id="39" name="66%">
            <a:extLst>
              <a:ext uri="{FF2B5EF4-FFF2-40B4-BE49-F238E27FC236}">
                <a16:creationId xmlns:a16="http://schemas.microsoft.com/office/drawing/2014/main" id="{86ED83A2-C68D-CCC5-7CCE-A53A187C50A2}"/>
              </a:ext>
            </a:extLst>
          </p:cNvPr>
          <p:cNvSpPr txBox="1"/>
          <p:nvPr/>
        </p:nvSpPr>
        <p:spPr>
          <a:xfrm>
            <a:off x="7846019" y="1882702"/>
            <a:ext cx="350154" cy="1828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gn="r">
              <a:defRPr sz="2500" b="0">
                <a:solidFill>
                  <a:srgbClr val="535454"/>
                </a:solidFill>
                <a:latin typeface="Barlow Bold"/>
                <a:ea typeface="Barlow Bold"/>
                <a:cs typeface="Barlow Bold"/>
                <a:sym typeface="Barlow Bold"/>
              </a:defRPr>
            </a:lvl1pPr>
          </a:lstStyle>
          <a:p>
            <a:r>
              <a:rPr sz="938">
                <a:solidFill>
                  <a:schemeClr val="tx1"/>
                </a:solidFill>
              </a:rPr>
              <a:t>66%</a:t>
            </a:r>
          </a:p>
        </p:txBody>
      </p:sp>
      <p:sp>
        <p:nvSpPr>
          <p:cNvPr id="40" name="Line">
            <a:extLst>
              <a:ext uri="{FF2B5EF4-FFF2-40B4-BE49-F238E27FC236}">
                <a16:creationId xmlns:a16="http://schemas.microsoft.com/office/drawing/2014/main" id="{52142742-0DEF-AD1E-96FF-1BD09E963C21}"/>
              </a:ext>
            </a:extLst>
          </p:cNvPr>
          <p:cNvSpPr/>
          <p:nvPr/>
        </p:nvSpPr>
        <p:spPr>
          <a:xfrm flipH="1">
            <a:off x="7645705" y="2106540"/>
            <a:ext cx="606686" cy="0"/>
          </a:xfrm>
          <a:prstGeom prst="line">
            <a:avLst/>
          </a:prstGeom>
          <a:ln w="25400">
            <a:solidFill>
              <a:schemeClr val="accent5"/>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200"/>
          </a:p>
        </p:txBody>
      </p:sp>
      <p:sp>
        <p:nvSpPr>
          <p:cNvPr id="41" name="Line">
            <a:extLst>
              <a:ext uri="{FF2B5EF4-FFF2-40B4-BE49-F238E27FC236}">
                <a16:creationId xmlns:a16="http://schemas.microsoft.com/office/drawing/2014/main" id="{D4611814-31A2-AEE8-2DF6-412E554B64DD}"/>
              </a:ext>
            </a:extLst>
          </p:cNvPr>
          <p:cNvSpPr/>
          <p:nvPr/>
        </p:nvSpPr>
        <p:spPr>
          <a:xfrm flipH="1">
            <a:off x="7661816" y="3156362"/>
            <a:ext cx="590575" cy="0"/>
          </a:xfrm>
          <a:prstGeom prst="line">
            <a:avLst/>
          </a:prstGeom>
          <a:ln w="25400">
            <a:solidFill>
              <a:schemeClr val="accent5"/>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200"/>
          </a:p>
        </p:txBody>
      </p:sp>
      <p:sp>
        <p:nvSpPr>
          <p:cNvPr id="42" name="33%">
            <a:extLst>
              <a:ext uri="{FF2B5EF4-FFF2-40B4-BE49-F238E27FC236}">
                <a16:creationId xmlns:a16="http://schemas.microsoft.com/office/drawing/2014/main" id="{08E9F7AE-B8C6-871C-729E-DA0F9B93D24A}"/>
              </a:ext>
            </a:extLst>
          </p:cNvPr>
          <p:cNvSpPr txBox="1"/>
          <p:nvPr/>
        </p:nvSpPr>
        <p:spPr>
          <a:xfrm>
            <a:off x="7846019" y="2917752"/>
            <a:ext cx="350154" cy="1828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gn="r">
              <a:defRPr sz="2500" b="0">
                <a:solidFill>
                  <a:srgbClr val="535454"/>
                </a:solidFill>
                <a:latin typeface="Barlow Bold"/>
                <a:ea typeface="Barlow Bold"/>
                <a:cs typeface="Barlow Bold"/>
                <a:sym typeface="Barlow Bold"/>
              </a:defRPr>
            </a:lvl1pPr>
          </a:lstStyle>
          <a:p>
            <a:r>
              <a:rPr sz="938">
                <a:solidFill>
                  <a:schemeClr val="tx1"/>
                </a:solidFill>
              </a:rPr>
              <a:t>33%</a:t>
            </a:r>
          </a:p>
        </p:txBody>
      </p:sp>
      <p:sp>
        <p:nvSpPr>
          <p:cNvPr id="43" name="0%">
            <a:extLst>
              <a:ext uri="{FF2B5EF4-FFF2-40B4-BE49-F238E27FC236}">
                <a16:creationId xmlns:a16="http://schemas.microsoft.com/office/drawing/2014/main" id="{5E5EB60B-43FE-BF65-C65D-FA34B8B39813}"/>
              </a:ext>
            </a:extLst>
          </p:cNvPr>
          <p:cNvSpPr txBox="1"/>
          <p:nvPr/>
        </p:nvSpPr>
        <p:spPr>
          <a:xfrm>
            <a:off x="7846019" y="4022652"/>
            <a:ext cx="350154" cy="1828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gn="r">
              <a:defRPr sz="2500" b="0">
                <a:solidFill>
                  <a:srgbClr val="535454"/>
                </a:solidFill>
                <a:latin typeface="Barlow Bold"/>
                <a:ea typeface="Barlow Bold"/>
                <a:cs typeface="Barlow Bold"/>
                <a:sym typeface="Barlow Bold"/>
              </a:defRPr>
            </a:lvl1pPr>
          </a:lstStyle>
          <a:p>
            <a:r>
              <a:rPr sz="938" dirty="0">
                <a:solidFill>
                  <a:schemeClr val="tx1"/>
                </a:solidFill>
              </a:rPr>
              <a:t>0%</a:t>
            </a:r>
          </a:p>
        </p:txBody>
      </p:sp>
      <p:sp>
        <p:nvSpPr>
          <p:cNvPr id="46" name="Line">
            <a:extLst>
              <a:ext uri="{FF2B5EF4-FFF2-40B4-BE49-F238E27FC236}">
                <a16:creationId xmlns:a16="http://schemas.microsoft.com/office/drawing/2014/main" id="{7D564E2C-DB5F-9FE5-3C2B-0C0DDC842A0A}"/>
              </a:ext>
            </a:extLst>
          </p:cNvPr>
          <p:cNvSpPr/>
          <p:nvPr/>
        </p:nvSpPr>
        <p:spPr>
          <a:xfrm flipH="1">
            <a:off x="6347248" y="4254912"/>
            <a:ext cx="1911493" cy="0"/>
          </a:xfrm>
          <a:prstGeom prst="line">
            <a:avLst/>
          </a:prstGeom>
          <a:ln w="25400">
            <a:solidFill>
              <a:schemeClr val="accent5"/>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200"/>
          </a:p>
        </p:txBody>
      </p:sp>
      <p:sp>
        <p:nvSpPr>
          <p:cNvPr id="62" name="TextBox 60">
            <a:extLst>
              <a:ext uri="{FF2B5EF4-FFF2-40B4-BE49-F238E27FC236}">
                <a16:creationId xmlns:a16="http://schemas.microsoft.com/office/drawing/2014/main" id="{CE58BD79-ADFC-4C6F-5CE3-998102934535}"/>
              </a:ext>
            </a:extLst>
          </p:cNvPr>
          <p:cNvSpPr txBox="1"/>
          <p:nvPr/>
        </p:nvSpPr>
        <p:spPr>
          <a:xfrm>
            <a:off x="5352867" y="1566974"/>
            <a:ext cx="1555573" cy="261610"/>
          </a:xfrm>
          <a:prstGeom prst="rect">
            <a:avLst/>
          </a:prstGeom>
          <a:noFill/>
        </p:spPr>
        <p:txBody>
          <a:bodyPr wrap="square" rtlCol="0">
            <a:spAutoFit/>
          </a:bodyPr>
          <a:lstStyle/>
          <a:p>
            <a:pPr algn="ctr"/>
            <a:r>
              <a:rPr lang="pt-BR" sz="1100" b="1" dirty="0">
                <a:solidFill>
                  <a:schemeClr val="tx1">
                    <a:lumMod val="75000"/>
                    <a:lumOff val="25000"/>
                  </a:schemeClr>
                </a:solidFill>
                <a:latin typeface="Heebo" pitchFamily="2" charset="-79"/>
                <a:cs typeface="Heebo" pitchFamily="2" charset="-79"/>
              </a:rPr>
              <a:t>texto escrito aqui</a:t>
            </a:r>
          </a:p>
        </p:txBody>
      </p:sp>
      <p:sp>
        <p:nvSpPr>
          <p:cNvPr id="63" name="TextBox 60">
            <a:extLst>
              <a:ext uri="{FF2B5EF4-FFF2-40B4-BE49-F238E27FC236}">
                <a16:creationId xmlns:a16="http://schemas.microsoft.com/office/drawing/2014/main" id="{3934B9E1-09B3-1F87-BFBA-2A86E8964A6F}"/>
              </a:ext>
            </a:extLst>
          </p:cNvPr>
          <p:cNvSpPr txBox="1"/>
          <p:nvPr/>
        </p:nvSpPr>
        <p:spPr>
          <a:xfrm>
            <a:off x="5352867" y="2662349"/>
            <a:ext cx="1555573" cy="261610"/>
          </a:xfrm>
          <a:prstGeom prst="rect">
            <a:avLst/>
          </a:prstGeom>
          <a:noFill/>
        </p:spPr>
        <p:txBody>
          <a:bodyPr wrap="square" rtlCol="0">
            <a:spAutoFit/>
          </a:bodyPr>
          <a:lstStyle/>
          <a:p>
            <a:pPr algn="ctr"/>
            <a:r>
              <a:rPr lang="pt-BR" sz="1100" b="1" dirty="0">
                <a:solidFill>
                  <a:schemeClr val="tx1">
                    <a:lumMod val="75000"/>
                    <a:lumOff val="25000"/>
                  </a:schemeClr>
                </a:solidFill>
                <a:latin typeface="Heebo" pitchFamily="2" charset="-79"/>
                <a:cs typeface="Heebo" pitchFamily="2" charset="-79"/>
              </a:rPr>
              <a:t>texto escrito aqui</a:t>
            </a:r>
          </a:p>
        </p:txBody>
      </p:sp>
      <p:sp>
        <p:nvSpPr>
          <p:cNvPr id="64" name="TextBox 60">
            <a:extLst>
              <a:ext uri="{FF2B5EF4-FFF2-40B4-BE49-F238E27FC236}">
                <a16:creationId xmlns:a16="http://schemas.microsoft.com/office/drawing/2014/main" id="{B94D3D42-E94A-8443-9187-0B7907BF31F6}"/>
              </a:ext>
            </a:extLst>
          </p:cNvPr>
          <p:cNvSpPr txBox="1"/>
          <p:nvPr/>
        </p:nvSpPr>
        <p:spPr>
          <a:xfrm>
            <a:off x="5650957" y="3481499"/>
            <a:ext cx="959394" cy="430887"/>
          </a:xfrm>
          <a:prstGeom prst="rect">
            <a:avLst/>
          </a:prstGeom>
          <a:noFill/>
        </p:spPr>
        <p:txBody>
          <a:bodyPr wrap="square" rtlCol="0">
            <a:spAutoFit/>
          </a:bodyPr>
          <a:lstStyle/>
          <a:p>
            <a:pPr algn="ctr"/>
            <a:r>
              <a:rPr lang="pt-BR" sz="1100" b="1" dirty="0">
                <a:solidFill>
                  <a:schemeClr val="tx1">
                    <a:lumMod val="75000"/>
                    <a:lumOff val="25000"/>
                  </a:schemeClr>
                </a:solidFill>
                <a:latin typeface="Heebo" pitchFamily="2" charset="-79"/>
                <a:cs typeface="Heebo" pitchFamily="2" charset="-79"/>
              </a:rPr>
              <a:t>texto escrito aqui</a:t>
            </a:r>
          </a:p>
        </p:txBody>
      </p:sp>
    </p:spTree>
    <p:extLst>
      <p:ext uri="{BB962C8B-B14F-4D97-AF65-F5344CB8AC3E}">
        <p14:creationId xmlns:p14="http://schemas.microsoft.com/office/powerpoint/2010/main" val="3392428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3" name="Circle"/>
          <p:cNvSpPr/>
          <p:nvPr/>
        </p:nvSpPr>
        <p:spPr>
          <a:xfrm>
            <a:off x="6575295" y="2934163"/>
            <a:ext cx="214313" cy="214313"/>
          </a:xfrm>
          <a:prstGeom prst="ellipse">
            <a:avLst/>
          </a:prstGeom>
          <a:solidFill>
            <a:schemeClr val="tx1"/>
          </a:solid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r>
              <a:rPr lang="pt-BR" sz="1000" b="1" dirty="0">
                <a:latin typeface="Heebo" pitchFamily="2" charset="-79"/>
                <a:cs typeface="Heebo" pitchFamily="2" charset="-79"/>
              </a:rPr>
              <a:t>4</a:t>
            </a:r>
            <a:endParaRPr sz="1000" b="1" dirty="0">
              <a:latin typeface="Heebo" pitchFamily="2" charset="-79"/>
              <a:cs typeface="Heebo" pitchFamily="2" charset="-79"/>
            </a:endParaRPr>
          </a:p>
        </p:txBody>
      </p:sp>
      <p:sp>
        <p:nvSpPr>
          <p:cNvPr id="1597" name="Circle"/>
          <p:cNvSpPr/>
          <p:nvPr/>
        </p:nvSpPr>
        <p:spPr>
          <a:xfrm>
            <a:off x="2354391" y="1803863"/>
            <a:ext cx="214313" cy="214313"/>
          </a:xfrm>
          <a:prstGeom prst="ellipse">
            <a:avLst/>
          </a:prstGeom>
          <a:solidFill>
            <a:schemeClr val="accent1"/>
          </a:solid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r>
              <a:rPr lang="pt-BR" sz="1000" b="1" dirty="0">
                <a:latin typeface="Heebo" pitchFamily="2" charset="-79"/>
                <a:cs typeface="Heebo" pitchFamily="2" charset="-79"/>
              </a:rPr>
              <a:t>1</a:t>
            </a:r>
            <a:endParaRPr sz="1000" b="1" dirty="0">
              <a:latin typeface="Heebo" pitchFamily="2" charset="-79"/>
              <a:cs typeface="Heebo" pitchFamily="2" charset="-79"/>
            </a:endParaRPr>
          </a:p>
        </p:txBody>
      </p:sp>
      <p:sp>
        <p:nvSpPr>
          <p:cNvPr id="1601" name="Circle"/>
          <p:cNvSpPr/>
          <p:nvPr/>
        </p:nvSpPr>
        <p:spPr>
          <a:xfrm>
            <a:off x="2354391" y="2934163"/>
            <a:ext cx="214313" cy="214313"/>
          </a:xfrm>
          <a:prstGeom prst="ellipse">
            <a:avLst/>
          </a:prstGeom>
          <a:solidFill>
            <a:schemeClr val="accent2"/>
          </a:solid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r>
              <a:rPr lang="pt-BR" sz="1000" b="1" dirty="0">
                <a:latin typeface="Heebo" pitchFamily="2" charset="-79"/>
                <a:cs typeface="Heebo" pitchFamily="2" charset="-79"/>
              </a:rPr>
              <a:t>2</a:t>
            </a:r>
            <a:endParaRPr sz="1000" b="1" dirty="0">
              <a:latin typeface="Heebo" pitchFamily="2" charset="-79"/>
              <a:cs typeface="Heebo" pitchFamily="2" charset="-79"/>
            </a:endParaRPr>
          </a:p>
        </p:txBody>
      </p:sp>
      <p:sp>
        <p:nvSpPr>
          <p:cNvPr id="1605" name="Circle"/>
          <p:cNvSpPr/>
          <p:nvPr/>
        </p:nvSpPr>
        <p:spPr>
          <a:xfrm>
            <a:off x="2979582" y="1188882"/>
            <a:ext cx="3184837" cy="3184837"/>
          </a:xfrm>
          <a:prstGeom prst="ellipse">
            <a:avLst/>
          </a:prstGeom>
          <a:noFill/>
          <a:ln w="25400" cap="flat">
            <a:solidFill>
              <a:schemeClr val="accent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200">
              <a:latin typeface="Heebo" pitchFamily="2" charset="-79"/>
              <a:cs typeface="Heebo" pitchFamily="2" charset="-79"/>
            </a:endParaRPr>
          </a:p>
        </p:txBody>
      </p:sp>
      <p:sp>
        <p:nvSpPr>
          <p:cNvPr id="1606" name="Circle"/>
          <p:cNvSpPr/>
          <p:nvPr/>
        </p:nvSpPr>
        <p:spPr>
          <a:xfrm>
            <a:off x="2979582" y="1188882"/>
            <a:ext cx="3184837" cy="3184837"/>
          </a:xfrm>
          <a:prstGeom prst="ellipse">
            <a:avLst/>
          </a:prstGeom>
          <a:solidFill>
            <a:schemeClr val="accent1">
              <a:alpha val="3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200">
              <a:latin typeface="Heebo" pitchFamily="2" charset="-79"/>
              <a:cs typeface="Heebo" pitchFamily="2" charset="-79"/>
            </a:endParaRPr>
          </a:p>
        </p:txBody>
      </p:sp>
      <p:sp>
        <p:nvSpPr>
          <p:cNvPr id="1608" name="Circle"/>
          <p:cNvSpPr/>
          <p:nvPr/>
        </p:nvSpPr>
        <p:spPr>
          <a:xfrm>
            <a:off x="3389101" y="1598401"/>
            <a:ext cx="2365799" cy="2365799"/>
          </a:xfrm>
          <a:prstGeom prst="ellipse">
            <a:avLst/>
          </a:prstGeom>
          <a:noFill/>
          <a:ln w="25400" cap="flat">
            <a:solidFill>
              <a:schemeClr val="accent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200">
              <a:latin typeface="Heebo" pitchFamily="2" charset="-79"/>
              <a:cs typeface="Heebo" pitchFamily="2" charset="-79"/>
            </a:endParaRPr>
          </a:p>
        </p:txBody>
      </p:sp>
      <p:sp>
        <p:nvSpPr>
          <p:cNvPr id="1609" name="Circle"/>
          <p:cNvSpPr/>
          <p:nvPr/>
        </p:nvSpPr>
        <p:spPr>
          <a:xfrm>
            <a:off x="3389101" y="1598401"/>
            <a:ext cx="2365799" cy="2365799"/>
          </a:xfrm>
          <a:prstGeom prst="ellipse">
            <a:avLst/>
          </a:prstGeom>
          <a:solidFill>
            <a:schemeClr val="accent2">
              <a:alpha val="3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200">
              <a:latin typeface="Heebo" pitchFamily="2" charset="-79"/>
              <a:cs typeface="Heebo" pitchFamily="2" charset="-79"/>
            </a:endParaRPr>
          </a:p>
        </p:txBody>
      </p:sp>
      <p:grpSp>
        <p:nvGrpSpPr>
          <p:cNvPr id="1613" name="Group"/>
          <p:cNvGrpSpPr/>
          <p:nvPr/>
        </p:nvGrpSpPr>
        <p:grpSpPr>
          <a:xfrm>
            <a:off x="3467904" y="2121693"/>
            <a:ext cx="1318569" cy="1318569"/>
            <a:chOff x="0" y="0"/>
            <a:chExt cx="3516183" cy="3516183"/>
          </a:xfrm>
        </p:grpSpPr>
        <p:sp>
          <p:nvSpPr>
            <p:cNvPr id="1611" name="Circle"/>
            <p:cNvSpPr/>
            <p:nvPr/>
          </p:nvSpPr>
          <p:spPr>
            <a:xfrm>
              <a:off x="0" y="0"/>
              <a:ext cx="3516183" cy="3516183"/>
            </a:xfrm>
            <a:prstGeom prst="ellipse">
              <a:avLst/>
            </a:prstGeom>
            <a:noFill/>
            <a:ln w="25400" cap="flat">
              <a:solidFill>
                <a:schemeClr val="accent3"/>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200">
                <a:latin typeface="Heebo" pitchFamily="2" charset="-79"/>
                <a:cs typeface="Heebo" pitchFamily="2" charset="-79"/>
              </a:endParaRPr>
            </a:p>
          </p:txBody>
        </p:sp>
        <p:sp>
          <p:nvSpPr>
            <p:cNvPr id="1612" name="Circle"/>
            <p:cNvSpPr/>
            <p:nvPr/>
          </p:nvSpPr>
          <p:spPr>
            <a:xfrm>
              <a:off x="0" y="0"/>
              <a:ext cx="3516183" cy="3516183"/>
            </a:xfrm>
            <a:prstGeom prst="ellipse">
              <a:avLst/>
            </a:prstGeom>
            <a:solidFill>
              <a:schemeClr val="accent3">
                <a:alpha val="3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200">
                <a:latin typeface="Heebo" pitchFamily="2" charset="-79"/>
                <a:cs typeface="Heebo" pitchFamily="2" charset="-79"/>
              </a:endParaRPr>
            </a:p>
          </p:txBody>
        </p:sp>
      </p:grpSp>
      <p:grpSp>
        <p:nvGrpSpPr>
          <p:cNvPr id="1616" name="Group"/>
          <p:cNvGrpSpPr/>
          <p:nvPr/>
        </p:nvGrpSpPr>
        <p:grpSpPr>
          <a:xfrm>
            <a:off x="4356883" y="2121693"/>
            <a:ext cx="1319214" cy="1319213"/>
            <a:chOff x="0" y="0"/>
            <a:chExt cx="3517901" cy="3517900"/>
          </a:xfrm>
        </p:grpSpPr>
        <p:sp>
          <p:nvSpPr>
            <p:cNvPr id="1614" name="Circle"/>
            <p:cNvSpPr/>
            <p:nvPr/>
          </p:nvSpPr>
          <p:spPr>
            <a:xfrm>
              <a:off x="0" y="0"/>
              <a:ext cx="3517900" cy="3517900"/>
            </a:xfrm>
            <a:prstGeom prst="ellipse">
              <a:avLst/>
            </a:prstGeom>
            <a:noFill/>
            <a:ln w="25400" cap="flat">
              <a:solidFill>
                <a:schemeClr val="tx1"/>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200">
                <a:latin typeface="Heebo" pitchFamily="2" charset="-79"/>
                <a:cs typeface="Heebo" pitchFamily="2" charset="-79"/>
              </a:endParaRPr>
            </a:p>
          </p:txBody>
        </p:sp>
        <p:sp>
          <p:nvSpPr>
            <p:cNvPr id="1615" name="Circle"/>
            <p:cNvSpPr/>
            <p:nvPr/>
          </p:nvSpPr>
          <p:spPr>
            <a:xfrm>
              <a:off x="0" y="0"/>
              <a:ext cx="3517901" cy="3517900"/>
            </a:xfrm>
            <a:prstGeom prst="ellipse">
              <a:avLst/>
            </a:prstGeom>
            <a:solidFill>
              <a:schemeClr val="tx1">
                <a:alpha val="3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200">
                <a:latin typeface="Heebo" pitchFamily="2" charset="-79"/>
                <a:cs typeface="Heebo" pitchFamily="2" charset="-79"/>
              </a:endParaRPr>
            </a:p>
          </p:txBody>
        </p:sp>
      </p:grpSp>
      <p:sp>
        <p:nvSpPr>
          <p:cNvPr id="1618" name="Circle"/>
          <p:cNvSpPr/>
          <p:nvPr/>
        </p:nvSpPr>
        <p:spPr>
          <a:xfrm>
            <a:off x="4464844" y="1279785"/>
            <a:ext cx="214313" cy="214313"/>
          </a:xfrm>
          <a:prstGeom prst="ellipse">
            <a:avLst/>
          </a:prstGeom>
          <a:solidFill>
            <a:schemeClr val="accent1"/>
          </a:solid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r>
              <a:rPr lang="pt-BR" sz="1000" b="1" dirty="0">
                <a:latin typeface="Heebo" pitchFamily="2" charset="-79"/>
                <a:cs typeface="Heebo" pitchFamily="2" charset="-79"/>
              </a:rPr>
              <a:t>1</a:t>
            </a:r>
            <a:endParaRPr sz="1000" b="1" dirty="0">
              <a:latin typeface="Heebo" pitchFamily="2" charset="-79"/>
              <a:cs typeface="Heebo" pitchFamily="2" charset="-79"/>
            </a:endParaRPr>
          </a:p>
        </p:txBody>
      </p:sp>
      <p:sp>
        <p:nvSpPr>
          <p:cNvPr id="1622" name="Circle"/>
          <p:cNvSpPr/>
          <p:nvPr/>
        </p:nvSpPr>
        <p:spPr>
          <a:xfrm>
            <a:off x="4464844" y="1681690"/>
            <a:ext cx="214313" cy="214313"/>
          </a:xfrm>
          <a:prstGeom prst="ellipse">
            <a:avLst/>
          </a:prstGeom>
          <a:solidFill>
            <a:schemeClr val="accent2"/>
          </a:solid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r>
              <a:rPr lang="pt-BR" sz="1000" b="1" dirty="0">
                <a:latin typeface="Heebo" pitchFamily="2" charset="-79"/>
                <a:cs typeface="Heebo" pitchFamily="2" charset="-79"/>
              </a:rPr>
              <a:t>2</a:t>
            </a:r>
            <a:endParaRPr sz="1000" b="1" dirty="0">
              <a:latin typeface="Heebo" pitchFamily="2" charset="-79"/>
              <a:cs typeface="Heebo" pitchFamily="2" charset="-79"/>
            </a:endParaRPr>
          </a:p>
        </p:txBody>
      </p:sp>
      <p:sp>
        <p:nvSpPr>
          <p:cNvPr id="1626" name="Circle"/>
          <p:cNvSpPr/>
          <p:nvPr/>
        </p:nvSpPr>
        <p:spPr>
          <a:xfrm>
            <a:off x="3894266" y="2674144"/>
            <a:ext cx="214313" cy="214313"/>
          </a:xfrm>
          <a:prstGeom prst="ellipse">
            <a:avLst/>
          </a:prstGeom>
          <a:solidFill>
            <a:schemeClr val="accent3"/>
          </a:solid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r>
              <a:rPr lang="pt-BR" sz="1000" b="1" dirty="0">
                <a:latin typeface="Heebo" pitchFamily="2" charset="-79"/>
                <a:cs typeface="Heebo" pitchFamily="2" charset="-79"/>
              </a:rPr>
              <a:t>3</a:t>
            </a:r>
            <a:endParaRPr sz="1000" b="1" dirty="0">
              <a:latin typeface="Heebo" pitchFamily="2" charset="-79"/>
              <a:cs typeface="Heebo" pitchFamily="2" charset="-79"/>
            </a:endParaRPr>
          </a:p>
        </p:txBody>
      </p:sp>
      <p:sp>
        <p:nvSpPr>
          <p:cNvPr id="1630" name="Circle"/>
          <p:cNvSpPr/>
          <p:nvPr/>
        </p:nvSpPr>
        <p:spPr>
          <a:xfrm>
            <a:off x="5080382" y="2674144"/>
            <a:ext cx="214313" cy="214313"/>
          </a:xfrm>
          <a:prstGeom prst="ellipse">
            <a:avLst/>
          </a:prstGeom>
          <a:solidFill>
            <a:schemeClr val="tx1"/>
          </a:solid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r>
              <a:rPr lang="pt-BR" sz="1000" b="1" dirty="0">
                <a:latin typeface="Heebo" pitchFamily="2" charset="-79"/>
                <a:cs typeface="Heebo" pitchFamily="2" charset="-79"/>
              </a:rPr>
              <a:t>4</a:t>
            </a:r>
            <a:endParaRPr sz="1000" b="1" dirty="0">
              <a:latin typeface="Heebo" pitchFamily="2" charset="-79"/>
              <a:cs typeface="Heebo" pitchFamily="2" charset="-79"/>
            </a:endParaRPr>
          </a:p>
        </p:txBody>
      </p:sp>
      <p:sp>
        <p:nvSpPr>
          <p:cNvPr id="1642" name="Circle"/>
          <p:cNvSpPr/>
          <p:nvPr/>
        </p:nvSpPr>
        <p:spPr>
          <a:xfrm>
            <a:off x="6570791" y="1803862"/>
            <a:ext cx="214313" cy="214313"/>
          </a:xfrm>
          <a:prstGeom prst="ellipse">
            <a:avLst/>
          </a:prstGeom>
          <a:solidFill>
            <a:schemeClr val="accent3"/>
          </a:solid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r>
              <a:rPr lang="pt-BR" sz="1000" b="1" dirty="0">
                <a:latin typeface="Heebo" pitchFamily="2" charset="-79"/>
                <a:cs typeface="Heebo" pitchFamily="2" charset="-79"/>
              </a:rPr>
              <a:t>3</a:t>
            </a:r>
            <a:endParaRPr sz="1000" b="1" dirty="0">
              <a:latin typeface="Heebo" pitchFamily="2" charset="-79"/>
              <a:cs typeface="Heebo" pitchFamily="2" charset="-79"/>
            </a:endParaRPr>
          </a:p>
        </p:txBody>
      </p:sp>
      <p:sp>
        <p:nvSpPr>
          <p:cNvPr id="1650" name="Lorem Ipsum is simply dummy text of the printing and typesetting industry."/>
          <p:cNvSpPr txBox="1"/>
          <p:nvPr/>
        </p:nvSpPr>
        <p:spPr>
          <a:xfrm>
            <a:off x="685800" y="1708612"/>
            <a:ext cx="1589788"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spAutoFit/>
          </a:bodyPr>
          <a:lstStyle>
            <a:lvl1pPr algn="r">
              <a:defRPr sz="2500" b="0">
                <a:solidFill>
                  <a:srgbClr val="9FA09E"/>
                </a:solidFill>
                <a:latin typeface="Barlow Medium"/>
                <a:ea typeface="Barlow Medium"/>
                <a:cs typeface="Barlow Medium"/>
                <a:sym typeface="Barlow Medium"/>
              </a:defRPr>
            </a:lvl1pPr>
          </a:lstStyle>
          <a:p>
            <a:r>
              <a:rPr lang="pt-BR" sz="938" dirty="0">
                <a:solidFill>
                  <a:schemeClr val="tx2"/>
                </a:solidFill>
                <a:latin typeface="Heebo" pitchFamily="2" charset="-79"/>
                <a:cs typeface="Heebo" pitchFamily="2" charset="-79"/>
              </a:rPr>
              <a:t>texto escrito aqui texto escrito aqui texto escrito aqui texto escrito aqui</a:t>
            </a:r>
          </a:p>
        </p:txBody>
      </p:sp>
      <p:sp>
        <p:nvSpPr>
          <p:cNvPr id="1652" name="Lorem Ipsum is simply dummy text of the printing and typesetting industry."/>
          <p:cNvSpPr txBox="1"/>
          <p:nvPr/>
        </p:nvSpPr>
        <p:spPr>
          <a:xfrm>
            <a:off x="685800" y="2838912"/>
            <a:ext cx="1589788"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spAutoFit/>
          </a:bodyPr>
          <a:lstStyle>
            <a:lvl1pPr algn="r">
              <a:defRPr sz="2500" b="0">
                <a:solidFill>
                  <a:srgbClr val="9FA09E"/>
                </a:solidFill>
                <a:latin typeface="Barlow Medium"/>
                <a:ea typeface="Barlow Medium"/>
                <a:cs typeface="Barlow Medium"/>
                <a:sym typeface="Barlow Medium"/>
              </a:defRPr>
            </a:lvl1pPr>
          </a:lstStyle>
          <a:p>
            <a:r>
              <a:rPr lang="pt-BR" sz="938" dirty="0">
                <a:solidFill>
                  <a:schemeClr val="tx2"/>
                </a:solidFill>
                <a:latin typeface="Heebo" pitchFamily="2" charset="-79"/>
                <a:cs typeface="Heebo" pitchFamily="2" charset="-79"/>
              </a:rPr>
              <a:t>texto escrito aqui texto escrito aqui texto escrito aqui texto escrito aqui</a:t>
            </a:r>
          </a:p>
        </p:txBody>
      </p:sp>
      <p:sp>
        <p:nvSpPr>
          <p:cNvPr id="62"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BAB6FC77-E615-E869-A8A6-F1DD51C5AB84}"/>
              </a:ext>
            </a:extLst>
          </p:cNvPr>
          <p:cNvSpPr txBox="1"/>
          <p:nvPr/>
        </p:nvSpPr>
        <p:spPr>
          <a:xfrm>
            <a:off x="3395339" y="513923"/>
            <a:ext cx="2353322" cy="284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4500">
                <a:solidFill>
                  <a:srgbClr val="535353"/>
                </a:solidFill>
                <a:latin typeface="Barlow SemiBold"/>
                <a:ea typeface="Barlow SemiBold"/>
                <a:cs typeface="Barlow SemiBold"/>
                <a:sym typeface="Barlow SemiBold"/>
              </a:defRPr>
            </a:lvl1pPr>
          </a:lstStyle>
          <a:p>
            <a:pPr algn="ctr"/>
            <a:r>
              <a:rPr lang="pt-BR" sz="1600">
                <a:solidFill>
                  <a:schemeClr val="tx1"/>
                </a:solidFill>
                <a:latin typeface="Heebo" pitchFamily="2" charset="-79"/>
                <a:cs typeface="Heebo" pitchFamily="2" charset="-79"/>
              </a:rPr>
              <a:t>Título do slide</a:t>
            </a:r>
          </a:p>
        </p:txBody>
      </p:sp>
      <p:sp>
        <p:nvSpPr>
          <p:cNvPr id="63" name="Lorem Ipsum is simply dummy text of the printing and typesetting industry.">
            <a:extLst>
              <a:ext uri="{FF2B5EF4-FFF2-40B4-BE49-F238E27FC236}">
                <a16:creationId xmlns:a16="http://schemas.microsoft.com/office/drawing/2014/main" id="{86E4F4C9-9E7E-D6EF-11B8-60CADFB23DDC}"/>
              </a:ext>
            </a:extLst>
          </p:cNvPr>
          <p:cNvSpPr txBox="1"/>
          <p:nvPr/>
        </p:nvSpPr>
        <p:spPr>
          <a:xfrm>
            <a:off x="6858000" y="1708612"/>
            <a:ext cx="1589788"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spAutoFit/>
          </a:bodyPr>
          <a:lstStyle>
            <a:lvl1pPr algn="r">
              <a:defRPr sz="2500" b="0">
                <a:solidFill>
                  <a:srgbClr val="9FA09E"/>
                </a:solidFill>
                <a:latin typeface="Barlow Medium"/>
                <a:ea typeface="Barlow Medium"/>
                <a:cs typeface="Barlow Medium"/>
                <a:sym typeface="Barlow Medium"/>
              </a:defRPr>
            </a:lvl1pPr>
          </a:lstStyle>
          <a:p>
            <a:pPr algn="l"/>
            <a:r>
              <a:rPr lang="pt-BR" sz="938" dirty="0">
                <a:solidFill>
                  <a:schemeClr val="tx2"/>
                </a:solidFill>
                <a:latin typeface="Heebo" pitchFamily="2" charset="-79"/>
                <a:cs typeface="Heebo" pitchFamily="2" charset="-79"/>
              </a:rPr>
              <a:t>texto escrito aqui texto escrito aqui texto escrito aqui texto escrito aqui</a:t>
            </a:r>
          </a:p>
        </p:txBody>
      </p:sp>
      <p:sp>
        <p:nvSpPr>
          <p:cNvPr id="64" name="Lorem Ipsum is simply dummy text of the printing and typesetting industry.">
            <a:extLst>
              <a:ext uri="{FF2B5EF4-FFF2-40B4-BE49-F238E27FC236}">
                <a16:creationId xmlns:a16="http://schemas.microsoft.com/office/drawing/2014/main" id="{863A1E52-B5F6-85ED-9F49-40F76B3EC3EB}"/>
              </a:ext>
            </a:extLst>
          </p:cNvPr>
          <p:cNvSpPr txBox="1"/>
          <p:nvPr/>
        </p:nvSpPr>
        <p:spPr>
          <a:xfrm>
            <a:off x="6858000" y="2838912"/>
            <a:ext cx="1589788" cy="471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spAutoFit/>
          </a:bodyPr>
          <a:lstStyle>
            <a:lvl1pPr algn="r">
              <a:defRPr sz="2500" b="0">
                <a:solidFill>
                  <a:srgbClr val="9FA09E"/>
                </a:solidFill>
                <a:latin typeface="Barlow Medium"/>
                <a:ea typeface="Barlow Medium"/>
                <a:cs typeface="Barlow Medium"/>
                <a:sym typeface="Barlow Medium"/>
              </a:defRPr>
            </a:lvl1pPr>
          </a:lstStyle>
          <a:p>
            <a:pPr algn="l"/>
            <a:r>
              <a:rPr lang="pt-BR" sz="938" dirty="0">
                <a:solidFill>
                  <a:schemeClr val="tx2"/>
                </a:solidFill>
                <a:latin typeface="Heebo" pitchFamily="2" charset="-79"/>
                <a:cs typeface="Heebo" pitchFamily="2" charset="-79"/>
              </a:rPr>
              <a:t>texto escrito aqui texto escrito aqui texto escrito aqui texto escrito aqui</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Oval"/>
          <p:cNvSpPr/>
          <p:nvPr/>
        </p:nvSpPr>
        <p:spPr>
          <a:xfrm rot="9825526">
            <a:off x="2650380" y="2694054"/>
            <a:ext cx="2556962" cy="1476516"/>
          </a:xfrm>
          <a:prstGeom prst="ellipse">
            <a:avLst/>
          </a:prstGeom>
          <a:ln w="25400">
            <a:solidFill>
              <a:schemeClr val="accent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200">
              <a:latin typeface="Heebo" pitchFamily="2" charset="-79"/>
              <a:cs typeface="Heebo" pitchFamily="2" charset="-79"/>
            </a:endParaRPr>
          </a:p>
        </p:txBody>
      </p:sp>
      <p:sp>
        <p:nvSpPr>
          <p:cNvPr id="667" name="Oval"/>
          <p:cNvSpPr/>
          <p:nvPr/>
        </p:nvSpPr>
        <p:spPr>
          <a:xfrm rot="9825526">
            <a:off x="2650380" y="2694054"/>
            <a:ext cx="2556962" cy="1476516"/>
          </a:xfrm>
          <a:prstGeom prst="ellipse">
            <a:avLst/>
          </a:prstGeom>
          <a:solidFill>
            <a:schemeClr val="accent1">
              <a:alpha val="30000"/>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200">
              <a:latin typeface="Heebo" pitchFamily="2" charset="-79"/>
              <a:cs typeface="Heebo" pitchFamily="2" charset="-79"/>
            </a:endParaRPr>
          </a:p>
        </p:txBody>
      </p:sp>
      <p:sp>
        <p:nvSpPr>
          <p:cNvPr id="668" name="Oval"/>
          <p:cNvSpPr/>
          <p:nvPr/>
        </p:nvSpPr>
        <p:spPr>
          <a:xfrm rot="16200000">
            <a:off x="3301229" y="1825126"/>
            <a:ext cx="2556963" cy="1476517"/>
          </a:xfrm>
          <a:prstGeom prst="ellipse">
            <a:avLst/>
          </a:prstGeom>
          <a:noFill/>
          <a:ln w="25400" cap="flat">
            <a:solidFill>
              <a:schemeClr val="accent2"/>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200">
              <a:latin typeface="Heebo" pitchFamily="2" charset="-79"/>
              <a:cs typeface="Heebo" pitchFamily="2" charset="-79"/>
            </a:endParaRPr>
          </a:p>
        </p:txBody>
      </p:sp>
      <p:sp>
        <p:nvSpPr>
          <p:cNvPr id="669" name="Oval"/>
          <p:cNvSpPr/>
          <p:nvPr/>
        </p:nvSpPr>
        <p:spPr>
          <a:xfrm rot="16200000">
            <a:off x="3301229" y="1825126"/>
            <a:ext cx="2556963" cy="1476517"/>
          </a:xfrm>
          <a:prstGeom prst="ellipse">
            <a:avLst/>
          </a:prstGeom>
          <a:solidFill>
            <a:schemeClr val="accent2">
              <a:alpha val="3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200">
              <a:latin typeface="Heebo" pitchFamily="2" charset="-79"/>
              <a:cs typeface="Heebo" pitchFamily="2" charset="-79"/>
            </a:endParaRPr>
          </a:p>
        </p:txBody>
      </p:sp>
      <p:sp>
        <p:nvSpPr>
          <p:cNvPr id="671" name="Oval"/>
          <p:cNvSpPr/>
          <p:nvPr/>
        </p:nvSpPr>
        <p:spPr>
          <a:xfrm rot="11775062" flipH="1">
            <a:off x="3952130" y="2694054"/>
            <a:ext cx="2556962" cy="1476516"/>
          </a:xfrm>
          <a:prstGeom prst="ellipse">
            <a:avLst/>
          </a:prstGeom>
          <a:ln w="25400">
            <a:solidFill>
              <a:schemeClr val="accent3"/>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200">
              <a:latin typeface="Heebo" pitchFamily="2" charset="-79"/>
              <a:cs typeface="Heebo" pitchFamily="2" charset="-79"/>
            </a:endParaRPr>
          </a:p>
        </p:txBody>
      </p:sp>
      <p:sp>
        <p:nvSpPr>
          <p:cNvPr id="672" name="Oval"/>
          <p:cNvSpPr/>
          <p:nvPr/>
        </p:nvSpPr>
        <p:spPr>
          <a:xfrm rot="11775062" flipH="1">
            <a:off x="3952130" y="2694054"/>
            <a:ext cx="2556962" cy="1476516"/>
          </a:xfrm>
          <a:prstGeom prst="ellipse">
            <a:avLst/>
          </a:prstGeom>
          <a:solidFill>
            <a:schemeClr val="accent3">
              <a:alpha val="30000"/>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200">
              <a:latin typeface="Heebo" pitchFamily="2" charset="-79"/>
              <a:cs typeface="Heebo" pitchFamily="2" charset="-79"/>
            </a:endParaRPr>
          </a:p>
        </p:txBody>
      </p:sp>
      <p:sp>
        <p:nvSpPr>
          <p:cNvPr id="673" name="Placeholder Text"/>
          <p:cNvSpPr txBox="1"/>
          <p:nvPr/>
        </p:nvSpPr>
        <p:spPr>
          <a:xfrm>
            <a:off x="2817351" y="3477862"/>
            <a:ext cx="836956" cy="327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gn="r">
              <a:defRPr sz="2500" b="0">
                <a:solidFill>
                  <a:srgbClr val="555454"/>
                </a:solidFill>
                <a:latin typeface="Barlow Medium"/>
                <a:ea typeface="Barlow Medium"/>
                <a:cs typeface="Barlow Medium"/>
                <a:sym typeface="Barlow Medium"/>
              </a:defRPr>
            </a:lvl1pPr>
          </a:lstStyle>
          <a:p>
            <a:r>
              <a:rPr sz="938">
                <a:solidFill>
                  <a:schemeClr val="tx1"/>
                </a:solidFill>
                <a:latin typeface="Heebo" pitchFamily="2" charset="-79"/>
                <a:cs typeface="Heebo" pitchFamily="2" charset="-79"/>
              </a:rPr>
              <a:t>Placeholder Text</a:t>
            </a:r>
          </a:p>
        </p:txBody>
      </p:sp>
      <p:sp>
        <p:nvSpPr>
          <p:cNvPr id="674" name="Circle"/>
          <p:cNvSpPr/>
          <p:nvPr/>
        </p:nvSpPr>
        <p:spPr>
          <a:xfrm>
            <a:off x="3443201" y="3224684"/>
            <a:ext cx="214313" cy="214313"/>
          </a:xfrm>
          <a:prstGeom prst="ellipse">
            <a:avLst/>
          </a:prstGeom>
          <a:solidFill>
            <a:schemeClr val="accent1"/>
          </a:solid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r>
              <a:rPr lang="pt-BR" sz="1000" b="1" dirty="0">
                <a:latin typeface="Heebo" pitchFamily="2" charset="-79"/>
                <a:cs typeface="Heebo" pitchFamily="2" charset="-79"/>
              </a:rPr>
              <a:t>2</a:t>
            </a:r>
            <a:endParaRPr sz="1000" b="1" dirty="0">
              <a:latin typeface="Heebo" pitchFamily="2" charset="-79"/>
              <a:cs typeface="Heebo" pitchFamily="2" charset="-79"/>
            </a:endParaRPr>
          </a:p>
        </p:txBody>
      </p:sp>
      <p:sp>
        <p:nvSpPr>
          <p:cNvPr id="678" name="Circle"/>
          <p:cNvSpPr/>
          <p:nvPr/>
        </p:nvSpPr>
        <p:spPr>
          <a:xfrm>
            <a:off x="4472554" y="1700683"/>
            <a:ext cx="214313" cy="214313"/>
          </a:xfrm>
          <a:prstGeom prst="ellipse">
            <a:avLst/>
          </a:prstGeom>
          <a:solidFill>
            <a:schemeClr val="accent2"/>
          </a:solid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r>
              <a:rPr lang="pt-BR" sz="1000" b="1" dirty="0">
                <a:latin typeface="Heebo" pitchFamily="2" charset="-79"/>
                <a:cs typeface="Heebo" pitchFamily="2" charset="-79"/>
              </a:rPr>
              <a:t>1</a:t>
            </a:r>
            <a:endParaRPr sz="1000" b="1" dirty="0">
              <a:latin typeface="Heebo" pitchFamily="2" charset="-79"/>
              <a:cs typeface="Heebo" pitchFamily="2" charset="-79"/>
            </a:endParaRPr>
          </a:p>
        </p:txBody>
      </p:sp>
      <p:sp>
        <p:nvSpPr>
          <p:cNvPr id="682" name="Circle"/>
          <p:cNvSpPr/>
          <p:nvPr/>
        </p:nvSpPr>
        <p:spPr>
          <a:xfrm>
            <a:off x="5445542" y="3224684"/>
            <a:ext cx="214313" cy="214313"/>
          </a:xfrm>
          <a:prstGeom prst="ellipse">
            <a:avLst/>
          </a:prstGeom>
          <a:solidFill>
            <a:schemeClr val="accent3"/>
          </a:solid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r>
              <a:rPr lang="pt-BR" sz="1000" b="1" dirty="0">
                <a:latin typeface="Heebo" pitchFamily="2" charset="-79"/>
                <a:cs typeface="Heebo" pitchFamily="2" charset="-79"/>
              </a:rPr>
              <a:t>3</a:t>
            </a:r>
            <a:endParaRPr sz="1000" b="1" dirty="0">
              <a:latin typeface="Heebo" pitchFamily="2" charset="-79"/>
              <a:cs typeface="Heebo" pitchFamily="2" charset="-79"/>
            </a:endParaRPr>
          </a:p>
        </p:txBody>
      </p:sp>
      <p:sp>
        <p:nvSpPr>
          <p:cNvPr id="686" name="Placeholder Text"/>
          <p:cNvSpPr txBox="1"/>
          <p:nvPr/>
        </p:nvSpPr>
        <p:spPr>
          <a:xfrm>
            <a:off x="5427201" y="3477862"/>
            <a:ext cx="836956" cy="327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gn="l">
              <a:defRPr sz="2500" b="0">
                <a:solidFill>
                  <a:srgbClr val="555454"/>
                </a:solidFill>
                <a:latin typeface="Barlow Medium"/>
                <a:ea typeface="Barlow Medium"/>
                <a:cs typeface="Barlow Medium"/>
                <a:sym typeface="Barlow Medium"/>
              </a:defRPr>
            </a:lvl1pPr>
          </a:lstStyle>
          <a:p>
            <a:r>
              <a:rPr sz="938" dirty="0">
                <a:solidFill>
                  <a:schemeClr val="tx1"/>
                </a:solidFill>
                <a:latin typeface="Heebo" pitchFamily="2" charset="-79"/>
                <a:cs typeface="Heebo" pitchFamily="2" charset="-79"/>
              </a:rPr>
              <a:t>Placeholder Text</a:t>
            </a:r>
          </a:p>
        </p:txBody>
      </p:sp>
      <p:sp>
        <p:nvSpPr>
          <p:cNvPr id="687" name="Placeholder Text"/>
          <p:cNvSpPr txBox="1"/>
          <p:nvPr/>
        </p:nvSpPr>
        <p:spPr>
          <a:xfrm>
            <a:off x="4161233" y="1969737"/>
            <a:ext cx="836956" cy="327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defRPr sz="2500" b="0">
                <a:solidFill>
                  <a:srgbClr val="555454"/>
                </a:solidFill>
                <a:latin typeface="Barlow Medium"/>
                <a:ea typeface="Barlow Medium"/>
                <a:cs typeface="Barlow Medium"/>
                <a:sym typeface="Barlow Medium"/>
              </a:defRPr>
            </a:lvl1pPr>
          </a:lstStyle>
          <a:p>
            <a:r>
              <a:rPr sz="938" dirty="0">
                <a:solidFill>
                  <a:schemeClr val="tx1"/>
                </a:solidFill>
                <a:latin typeface="Heebo" pitchFamily="2" charset="-79"/>
                <a:cs typeface="Heebo" pitchFamily="2" charset="-79"/>
              </a:rPr>
              <a:t>Placeholder Text</a:t>
            </a:r>
          </a:p>
        </p:txBody>
      </p:sp>
      <p:sp>
        <p:nvSpPr>
          <p:cNvPr id="688" name="Circle"/>
          <p:cNvSpPr/>
          <p:nvPr/>
        </p:nvSpPr>
        <p:spPr>
          <a:xfrm>
            <a:off x="4472555" y="2900834"/>
            <a:ext cx="214313" cy="214313"/>
          </a:xfrm>
          <a:prstGeom prst="ellipse">
            <a:avLst/>
          </a:prstGeom>
          <a:solidFill>
            <a:schemeClr val="tx1"/>
          </a:solid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r>
              <a:rPr lang="pt-BR" sz="1000" b="1" dirty="0">
                <a:latin typeface="Heebo" pitchFamily="2" charset="-79"/>
                <a:cs typeface="Heebo" pitchFamily="2" charset="-79"/>
              </a:rPr>
              <a:t>4</a:t>
            </a:r>
            <a:endParaRPr sz="1000" b="1" dirty="0">
              <a:latin typeface="Heebo" pitchFamily="2" charset="-79"/>
              <a:cs typeface="Heebo" pitchFamily="2" charset="-79"/>
            </a:endParaRPr>
          </a:p>
        </p:txBody>
      </p:sp>
      <p:sp>
        <p:nvSpPr>
          <p:cNvPr id="692" name="Placeholder Text"/>
          <p:cNvSpPr txBox="1"/>
          <p:nvPr/>
        </p:nvSpPr>
        <p:spPr>
          <a:xfrm>
            <a:off x="4161233" y="3173062"/>
            <a:ext cx="836956" cy="327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defRPr sz="2500" b="0">
                <a:solidFill>
                  <a:srgbClr val="555454"/>
                </a:solidFill>
                <a:latin typeface="Barlow Medium"/>
                <a:ea typeface="Barlow Medium"/>
                <a:cs typeface="Barlow Medium"/>
                <a:sym typeface="Barlow Medium"/>
              </a:defRPr>
            </a:lvl1pPr>
          </a:lstStyle>
          <a:p>
            <a:r>
              <a:rPr sz="938" dirty="0">
                <a:solidFill>
                  <a:schemeClr val="tx1"/>
                </a:solidFill>
                <a:latin typeface="Heebo" pitchFamily="2" charset="-79"/>
                <a:cs typeface="Heebo" pitchFamily="2" charset="-79"/>
              </a:rPr>
              <a:t>Placeholder Text</a:t>
            </a:r>
          </a:p>
        </p:txBody>
      </p:sp>
      <p:sp>
        <p:nvSpPr>
          <p:cNvPr id="693" name="Line"/>
          <p:cNvSpPr/>
          <p:nvPr/>
        </p:nvSpPr>
        <p:spPr>
          <a:xfrm flipH="1" flipV="1">
            <a:off x="2880241" y="2105429"/>
            <a:ext cx="868357" cy="501252"/>
          </a:xfrm>
          <a:prstGeom prst="line">
            <a:avLst/>
          </a:prstGeom>
          <a:ln w="25400">
            <a:solidFill>
              <a:schemeClr val="tx1">
                <a:lumMod val="50000"/>
                <a:lumOff val="50000"/>
              </a:schemeClr>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200">
              <a:latin typeface="Heebo" pitchFamily="2" charset="-79"/>
              <a:cs typeface="Heebo" pitchFamily="2" charset="-79"/>
            </a:endParaRPr>
          </a:p>
        </p:txBody>
      </p:sp>
      <p:sp>
        <p:nvSpPr>
          <p:cNvPr id="694" name="Line"/>
          <p:cNvSpPr/>
          <p:nvPr/>
        </p:nvSpPr>
        <p:spPr>
          <a:xfrm flipV="1">
            <a:off x="5400296" y="2103629"/>
            <a:ext cx="858340" cy="506082"/>
          </a:xfrm>
          <a:prstGeom prst="line">
            <a:avLst/>
          </a:prstGeom>
          <a:ln w="25400">
            <a:solidFill>
              <a:schemeClr val="tx1">
                <a:lumMod val="50000"/>
                <a:lumOff val="50000"/>
              </a:schemeClr>
            </a:solidFill>
            <a:custDash>
              <a:ds d="200000" sp="200000"/>
            </a:custDash>
            <a:miter lim="400000"/>
          </a:ln>
        </p:spPr>
        <p:txBody>
          <a:bodyPr lIns="0" tIns="0" rIns="0" bIns="0" anchor="ctr"/>
          <a:lstStyle/>
          <a:p>
            <a:pPr>
              <a:defRPr sz="3200" b="0">
                <a:solidFill>
                  <a:srgbClr val="FFFFFF"/>
                </a:solidFill>
                <a:latin typeface="+mn-lt"/>
                <a:ea typeface="+mn-ea"/>
                <a:cs typeface="+mn-cs"/>
                <a:sym typeface="Helvetica Neue Medium"/>
              </a:defRPr>
            </a:pPr>
            <a:endParaRPr sz="1200">
              <a:latin typeface="Heebo" pitchFamily="2" charset="-79"/>
              <a:cs typeface="Heebo" pitchFamily="2" charset="-79"/>
            </a:endParaRPr>
          </a:p>
        </p:txBody>
      </p:sp>
      <p:sp>
        <p:nvSpPr>
          <p:cNvPr id="696" name="Lorem Ipsum is simply dummy text of the printing and typesetting an."/>
          <p:cNvSpPr/>
          <p:nvPr/>
        </p:nvSpPr>
        <p:spPr>
          <a:xfrm>
            <a:off x="6645643" y="1804342"/>
            <a:ext cx="1856733" cy="4714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algn="l">
              <a:defRPr sz="2500" b="0">
                <a:solidFill>
                  <a:srgbClr val="9FA09E"/>
                </a:solidFill>
                <a:latin typeface="Barlow Medium"/>
                <a:ea typeface="Barlow Medium"/>
                <a:cs typeface="Barlow Medium"/>
                <a:sym typeface="Barlow Medium"/>
              </a:defRPr>
            </a:lvl1pPr>
          </a:lstStyle>
          <a:p>
            <a:r>
              <a:rPr lang="pt-BR" sz="938" dirty="0">
                <a:solidFill>
                  <a:schemeClr val="tx2"/>
                </a:solidFill>
                <a:latin typeface="Heebo" pitchFamily="2" charset="-79"/>
                <a:cs typeface="Heebo" pitchFamily="2" charset="-79"/>
              </a:rPr>
              <a:t>texto escrito aqui texto escrito aqui texto escrito aqui texto escrito aqui</a:t>
            </a:r>
          </a:p>
        </p:txBody>
      </p:sp>
      <p:sp>
        <p:nvSpPr>
          <p:cNvPr id="699" name="Lorem Ipsum is simply dummy text of the printing and typesetting an."/>
          <p:cNvSpPr/>
          <p:nvPr/>
        </p:nvSpPr>
        <p:spPr>
          <a:xfrm>
            <a:off x="6645643" y="2509192"/>
            <a:ext cx="1856733" cy="47147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algn="l">
              <a:defRPr sz="2500" b="0">
                <a:solidFill>
                  <a:srgbClr val="9FA09E"/>
                </a:solidFill>
                <a:latin typeface="Barlow Medium"/>
                <a:ea typeface="Barlow Medium"/>
                <a:cs typeface="Barlow Medium"/>
                <a:sym typeface="Barlow Medium"/>
              </a:defRPr>
            </a:lvl1pPr>
          </a:lstStyle>
          <a:p>
            <a:r>
              <a:rPr lang="pt-BR" sz="938" dirty="0">
                <a:solidFill>
                  <a:schemeClr val="tx2"/>
                </a:solidFill>
                <a:latin typeface="Heebo" pitchFamily="2" charset="-79"/>
                <a:cs typeface="Heebo" pitchFamily="2" charset="-79"/>
              </a:rPr>
              <a:t>texto escrito aqui texto escrito aqui texto escrito aqui texto escrito aqui</a:t>
            </a:r>
          </a:p>
        </p:txBody>
      </p:sp>
      <p:sp>
        <p:nvSpPr>
          <p:cNvPr id="702" name="Circle"/>
          <p:cNvSpPr/>
          <p:nvPr/>
        </p:nvSpPr>
        <p:spPr>
          <a:xfrm>
            <a:off x="6489401" y="1828178"/>
            <a:ext cx="96560" cy="96560"/>
          </a:xfrm>
          <a:prstGeom prst="ellipse">
            <a:avLst/>
          </a:prstGeom>
          <a:solidFill>
            <a:schemeClr val="accent3"/>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200">
              <a:latin typeface="Heebo" pitchFamily="2" charset="-79"/>
              <a:cs typeface="Heebo" pitchFamily="2" charset="-79"/>
            </a:endParaRPr>
          </a:p>
        </p:txBody>
      </p:sp>
      <p:sp>
        <p:nvSpPr>
          <p:cNvPr id="703" name="Circle"/>
          <p:cNvSpPr/>
          <p:nvPr/>
        </p:nvSpPr>
        <p:spPr>
          <a:xfrm>
            <a:off x="6489401" y="2529853"/>
            <a:ext cx="96560" cy="96561"/>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200">
              <a:latin typeface="Heebo" pitchFamily="2" charset="-79"/>
              <a:cs typeface="Heebo" pitchFamily="2" charset="-79"/>
            </a:endParaRPr>
          </a:p>
        </p:txBody>
      </p:sp>
      <p:sp>
        <p:nvSpPr>
          <p:cNvPr id="705" name="Lorem Ipsum is simply dummy text of the printing and typesetting an."/>
          <p:cNvSpPr txBox="1"/>
          <p:nvPr/>
        </p:nvSpPr>
        <p:spPr>
          <a:xfrm>
            <a:off x="661088" y="1774114"/>
            <a:ext cx="1856733"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algn="r">
              <a:defRPr sz="2500" b="0">
                <a:solidFill>
                  <a:srgbClr val="9FA09E"/>
                </a:solidFill>
                <a:latin typeface="Barlow Medium"/>
                <a:ea typeface="Barlow Medium"/>
                <a:cs typeface="Barlow Medium"/>
                <a:sym typeface="Barlow Medium"/>
              </a:defRPr>
            </a:lvl1pPr>
          </a:lstStyle>
          <a:p>
            <a:r>
              <a:rPr lang="pt-BR" sz="938" dirty="0">
                <a:solidFill>
                  <a:schemeClr val="tx2"/>
                </a:solidFill>
                <a:latin typeface="Heebo" pitchFamily="2" charset="-79"/>
                <a:cs typeface="Heebo" pitchFamily="2" charset="-79"/>
              </a:rPr>
              <a:t>texto escrito aqui texto escrito aqui texto escrito aqui texto escrito aqui</a:t>
            </a:r>
          </a:p>
        </p:txBody>
      </p:sp>
      <p:sp>
        <p:nvSpPr>
          <p:cNvPr id="707" name="Lorem Ipsum is simply dummy text of the printing and typesetting an."/>
          <p:cNvSpPr txBox="1"/>
          <p:nvPr/>
        </p:nvSpPr>
        <p:spPr>
          <a:xfrm>
            <a:off x="661088" y="2478964"/>
            <a:ext cx="1856733" cy="4714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algn="r">
              <a:defRPr sz="2500" b="0">
                <a:solidFill>
                  <a:srgbClr val="9FA09E"/>
                </a:solidFill>
                <a:latin typeface="Barlow Medium"/>
                <a:ea typeface="Barlow Medium"/>
                <a:cs typeface="Barlow Medium"/>
                <a:sym typeface="Barlow Medium"/>
              </a:defRPr>
            </a:lvl1pPr>
          </a:lstStyle>
          <a:p>
            <a:r>
              <a:rPr lang="pt-BR" sz="938" dirty="0">
                <a:solidFill>
                  <a:schemeClr val="tx2"/>
                </a:solidFill>
                <a:latin typeface="Heebo" pitchFamily="2" charset="-79"/>
                <a:cs typeface="Heebo" pitchFamily="2" charset="-79"/>
              </a:rPr>
              <a:t>texto escrito aqui texto escrito aqui texto escrito aqui texto escrito aqui</a:t>
            </a:r>
          </a:p>
        </p:txBody>
      </p:sp>
      <p:sp>
        <p:nvSpPr>
          <p:cNvPr id="709" name="Circle"/>
          <p:cNvSpPr/>
          <p:nvPr/>
        </p:nvSpPr>
        <p:spPr>
          <a:xfrm>
            <a:off x="2573460" y="1828178"/>
            <a:ext cx="96561" cy="96560"/>
          </a:xfrm>
          <a:prstGeom prst="ellipse">
            <a:avLst/>
          </a:pr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200">
              <a:latin typeface="Heebo" pitchFamily="2" charset="-79"/>
              <a:cs typeface="Heebo" pitchFamily="2" charset="-79"/>
            </a:endParaRPr>
          </a:p>
        </p:txBody>
      </p:sp>
      <p:sp>
        <p:nvSpPr>
          <p:cNvPr id="710" name="Circle"/>
          <p:cNvSpPr/>
          <p:nvPr/>
        </p:nvSpPr>
        <p:spPr>
          <a:xfrm>
            <a:off x="2573460" y="2529853"/>
            <a:ext cx="96561" cy="96561"/>
          </a:xfrm>
          <a:prstGeom prst="ellipse">
            <a:avLst/>
          </a:prstGeom>
          <a:solidFill>
            <a:schemeClr val="accent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200">
              <a:latin typeface="Heebo" pitchFamily="2" charset="-79"/>
              <a:cs typeface="Heebo" pitchFamily="2" charset="-79"/>
            </a:endParaRPr>
          </a:p>
        </p:txBody>
      </p:sp>
      <p:sp>
        <p:nvSpPr>
          <p:cNvPr id="51"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19F296E9-D0C3-D7F9-453C-B09A05A61738}"/>
              </a:ext>
            </a:extLst>
          </p:cNvPr>
          <p:cNvSpPr txBox="1"/>
          <p:nvPr/>
        </p:nvSpPr>
        <p:spPr>
          <a:xfrm>
            <a:off x="3395339" y="513923"/>
            <a:ext cx="2353322" cy="284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4500">
                <a:solidFill>
                  <a:srgbClr val="535353"/>
                </a:solidFill>
                <a:latin typeface="Barlow SemiBold"/>
                <a:ea typeface="Barlow SemiBold"/>
                <a:cs typeface="Barlow SemiBold"/>
                <a:sym typeface="Barlow SemiBold"/>
              </a:defRPr>
            </a:lvl1pPr>
          </a:lstStyle>
          <a:p>
            <a:pPr algn="ctr"/>
            <a:r>
              <a:rPr lang="pt-BR" sz="1600">
                <a:solidFill>
                  <a:schemeClr val="tx1"/>
                </a:solidFill>
                <a:latin typeface="Heebo" pitchFamily="2" charset="-79"/>
                <a:cs typeface="Heebo" pitchFamily="2" charset="-79"/>
              </a:rPr>
              <a:t>Título do slide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Circle"/>
          <p:cNvSpPr/>
          <p:nvPr/>
        </p:nvSpPr>
        <p:spPr>
          <a:xfrm>
            <a:off x="843215" y="3514915"/>
            <a:ext cx="654876" cy="654876"/>
          </a:xfrm>
          <a:prstGeom prst="ellipse">
            <a:avLst/>
          </a:prstGeom>
          <a:solidFill>
            <a:schemeClr val="accent3"/>
          </a:solid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212" name="Circle"/>
          <p:cNvSpPr/>
          <p:nvPr/>
        </p:nvSpPr>
        <p:spPr>
          <a:xfrm>
            <a:off x="1297324" y="3514915"/>
            <a:ext cx="654877" cy="654876"/>
          </a:xfrm>
          <a:prstGeom prst="ellipse">
            <a:avLst/>
          </a:prstGeom>
          <a:solidFill>
            <a:schemeClr val="accent2"/>
          </a:solid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endParaRPr sz="900" b="1" dirty="0">
              <a:latin typeface="Heebo" pitchFamily="2" charset="-79"/>
              <a:cs typeface="Heebo" pitchFamily="2" charset="-79"/>
            </a:endParaRPr>
          </a:p>
        </p:txBody>
      </p:sp>
      <p:sp>
        <p:nvSpPr>
          <p:cNvPr id="213" name="Circle"/>
          <p:cNvSpPr/>
          <p:nvPr/>
        </p:nvSpPr>
        <p:spPr>
          <a:xfrm>
            <a:off x="1070269" y="3131601"/>
            <a:ext cx="654876" cy="654876"/>
          </a:xfrm>
          <a:prstGeom prst="ellipse">
            <a:avLst/>
          </a:prstGeom>
          <a:solidFill>
            <a:schemeClr val="accent1"/>
          </a:solid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214" name="Shape"/>
          <p:cNvSpPr/>
          <p:nvPr/>
        </p:nvSpPr>
        <p:spPr>
          <a:xfrm>
            <a:off x="1077435" y="3515014"/>
            <a:ext cx="639660" cy="564406"/>
          </a:xfrm>
          <a:custGeom>
            <a:avLst/>
            <a:gdLst/>
            <a:ahLst/>
            <a:cxnLst>
              <a:cxn ang="0">
                <a:pos x="wd2" y="hd2"/>
              </a:cxn>
              <a:cxn ang="5400000">
                <a:pos x="wd2" y="hd2"/>
              </a:cxn>
              <a:cxn ang="10800000">
                <a:pos x="wd2" y="hd2"/>
              </a:cxn>
              <a:cxn ang="16200000">
                <a:pos x="wd2" y="hd2"/>
              </a:cxn>
            </a:cxnLst>
            <a:rect l="0" t="0" r="r" b="b"/>
            <a:pathLst>
              <a:path w="21600" h="21424" extrusionOk="0">
                <a:moveTo>
                  <a:pt x="0" y="532"/>
                </a:moveTo>
                <a:cubicBezTo>
                  <a:pt x="1975" y="-144"/>
                  <a:pt x="4080" y="-176"/>
                  <a:pt x="6070" y="440"/>
                </a:cubicBezTo>
                <a:cubicBezTo>
                  <a:pt x="7850" y="990"/>
                  <a:pt x="9475" y="2041"/>
                  <a:pt x="10794" y="3493"/>
                </a:cubicBezTo>
                <a:cubicBezTo>
                  <a:pt x="12408" y="1756"/>
                  <a:pt x="14448" y="604"/>
                  <a:pt x="16651" y="185"/>
                </a:cubicBezTo>
                <a:cubicBezTo>
                  <a:pt x="18301" y="-129"/>
                  <a:pt x="19993" y="-19"/>
                  <a:pt x="21600" y="507"/>
                </a:cubicBezTo>
                <a:cubicBezTo>
                  <a:pt x="21225" y="2505"/>
                  <a:pt x="20419" y="4369"/>
                  <a:pt x="19253" y="5935"/>
                </a:cubicBezTo>
                <a:cubicBezTo>
                  <a:pt x="17871" y="7791"/>
                  <a:pt x="16039" y="9157"/>
                  <a:pt x="13980" y="9866"/>
                </a:cubicBezTo>
                <a:cubicBezTo>
                  <a:pt x="14358" y="11953"/>
                  <a:pt x="14260" y="14114"/>
                  <a:pt x="13695" y="16147"/>
                </a:cubicBezTo>
                <a:cubicBezTo>
                  <a:pt x="13138" y="18148"/>
                  <a:pt x="12147" y="19962"/>
                  <a:pt x="10811" y="21424"/>
                </a:cubicBezTo>
                <a:cubicBezTo>
                  <a:pt x="9421" y="19905"/>
                  <a:pt x="8407" y="18005"/>
                  <a:pt x="7870" y="15911"/>
                </a:cubicBezTo>
                <a:cubicBezTo>
                  <a:pt x="7367" y="13950"/>
                  <a:pt x="7298" y="11880"/>
                  <a:pt x="7670" y="9882"/>
                </a:cubicBezTo>
                <a:cubicBezTo>
                  <a:pt x="5708" y="9196"/>
                  <a:pt x="3949" y="7922"/>
                  <a:pt x="2583" y="6197"/>
                </a:cubicBezTo>
                <a:cubicBezTo>
                  <a:pt x="1308" y="4586"/>
                  <a:pt x="419" y="2637"/>
                  <a:pt x="0" y="532"/>
                </a:cubicBezTo>
                <a:close/>
              </a:path>
            </a:pathLst>
          </a:custGeom>
          <a:solidFill>
            <a:schemeClr val="bg2"/>
          </a:solid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216" name="Circle"/>
          <p:cNvSpPr/>
          <p:nvPr/>
        </p:nvSpPr>
        <p:spPr>
          <a:xfrm>
            <a:off x="4260060" y="3131601"/>
            <a:ext cx="654877" cy="654876"/>
          </a:xfrm>
          <a:prstGeom prst="ellipse">
            <a:avLst/>
          </a:prstGeom>
          <a:solidFill>
            <a:schemeClr val="accent1"/>
          </a:solid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217" name="Circle"/>
          <p:cNvSpPr/>
          <p:nvPr/>
        </p:nvSpPr>
        <p:spPr>
          <a:xfrm>
            <a:off x="4033006" y="3514915"/>
            <a:ext cx="654877" cy="654877"/>
          </a:xfrm>
          <a:prstGeom prst="ellipse">
            <a:avLst/>
          </a:prstGeom>
          <a:solidFill>
            <a:schemeClr val="accent3"/>
          </a:solid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218" name="Circle"/>
          <p:cNvSpPr/>
          <p:nvPr/>
        </p:nvSpPr>
        <p:spPr>
          <a:xfrm>
            <a:off x="4487115" y="3514915"/>
            <a:ext cx="654877" cy="654877"/>
          </a:xfrm>
          <a:prstGeom prst="ellipse">
            <a:avLst/>
          </a:prstGeom>
          <a:solidFill>
            <a:schemeClr val="accent2"/>
          </a:solid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219" name="Shape"/>
          <p:cNvSpPr/>
          <p:nvPr/>
        </p:nvSpPr>
        <p:spPr>
          <a:xfrm>
            <a:off x="4266975" y="3514540"/>
            <a:ext cx="320479" cy="259478"/>
          </a:xfrm>
          <a:custGeom>
            <a:avLst/>
            <a:gdLst/>
            <a:ahLst/>
            <a:cxnLst>
              <a:cxn ang="0">
                <a:pos x="wd2" y="hd2"/>
              </a:cxn>
              <a:cxn ang="5400000">
                <a:pos x="wd2" y="hd2"/>
              </a:cxn>
              <a:cxn ang="10800000">
                <a:pos x="wd2" y="hd2"/>
              </a:cxn>
              <a:cxn ang="16200000">
                <a:pos x="wd2" y="hd2"/>
              </a:cxn>
            </a:cxnLst>
            <a:rect l="0" t="0" r="r" b="b"/>
            <a:pathLst>
              <a:path w="21600" h="21224" extrusionOk="0">
                <a:moveTo>
                  <a:pt x="0" y="1162"/>
                </a:moveTo>
                <a:cubicBezTo>
                  <a:pt x="873" y="5848"/>
                  <a:pt x="2752" y="10171"/>
                  <a:pt x="5445" y="13692"/>
                </a:cubicBezTo>
                <a:cubicBezTo>
                  <a:pt x="8144" y="17222"/>
                  <a:pt x="11566" y="19821"/>
                  <a:pt x="15363" y="21224"/>
                </a:cubicBezTo>
                <a:cubicBezTo>
                  <a:pt x="15783" y="18633"/>
                  <a:pt x="16531" y="16137"/>
                  <a:pt x="17580" y="13823"/>
                </a:cubicBezTo>
                <a:cubicBezTo>
                  <a:pt x="18641" y="11482"/>
                  <a:pt x="19998" y="9357"/>
                  <a:pt x="21600" y="7525"/>
                </a:cubicBezTo>
                <a:cubicBezTo>
                  <a:pt x="18817" y="4223"/>
                  <a:pt x="15356" y="1888"/>
                  <a:pt x="11577" y="762"/>
                </a:cubicBezTo>
                <a:cubicBezTo>
                  <a:pt x="7759" y="-376"/>
                  <a:pt x="3758" y="-238"/>
                  <a:pt x="0" y="1162"/>
                </a:cubicBezTo>
                <a:close/>
              </a:path>
            </a:pathLst>
          </a:custGeom>
          <a:solidFill>
            <a:schemeClr val="bg2"/>
          </a:solid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220" name="Line"/>
          <p:cNvSpPr/>
          <p:nvPr/>
        </p:nvSpPr>
        <p:spPr>
          <a:xfrm>
            <a:off x="4486840" y="3514637"/>
            <a:ext cx="420769" cy="563025"/>
          </a:xfrm>
          <a:custGeom>
            <a:avLst/>
            <a:gdLst/>
            <a:ahLst/>
            <a:cxnLst>
              <a:cxn ang="0">
                <a:pos x="wd2" y="hd2"/>
              </a:cxn>
              <a:cxn ang="5400000">
                <a:pos x="wd2" y="hd2"/>
              </a:cxn>
              <a:cxn ang="10800000">
                <a:pos x="wd2" y="hd2"/>
              </a:cxn>
              <a:cxn ang="16200000">
                <a:pos x="wd2" y="hd2"/>
              </a:cxn>
            </a:cxnLst>
            <a:rect l="0" t="0" r="r" b="b"/>
            <a:pathLst>
              <a:path w="21381" h="21434" extrusionOk="0">
                <a:moveTo>
                  <a:pt x="5082" y="3515"/>
                </a:moveTo>
                <a:cubicBezTo>
                  <a:pt x="7174" y="2000"/>
                  <a:pt x="9757" y="921"/>
                  <a:pt x="12576" y="385"/>
                </a:cubicBezTo>
                <a:cubicBezTo>
                  <a:pt x="15473" y="-166"/>
                  <a:pt x="18513" y="-125"/>
                  <a:pt x="21381" y="505"/>
                </a:cubicBezTo>
                <a:cubicBezTo>
                  <a:pt x="20805" y="2514"/>
                  <a:pt x="19577" y="4385"/>
                  <a:pt x="17805" y="5954"/>
                </a:cubicBezTo>
                <a:cubicBezTo>
                  <a:pt x="15712" y="7807"/>
                  <a:pt x="12945" y="9166"/>
                  <a:pt x="9841" y="9865"/>
                </a:cubicBezTo>
                <a:cubicBezTo>
                  <a:pt x="10484" y="12082"/>
                  <a:pt x="10300" y="14389"/>
                  <a:pt x="9309" y="16533"/>
                </a:cubicBezTo>
                <a:cubicBezTo>
                  <a:pt x="8449" y="18395"/>
                  <a:pt x="7006" y="20076"/>
                  <a:pt x="5101" y="21434"/>
                </a:cubicBezTo>
                <a:cubicBezTo>
                  <a:pt x="3043" y="19951"/>
                  <a:pt x="1529" y="18096"/>
                  <a:pt x="705" y="16048"/>
                </a:cubicBezTo>
                <a:cubicBezTo>
                  <a:pt x="-104" y="14034"/>
                  <a:pt x="-219" y="11899"/>
                  <a:pt x="371" y="9843"/>
                </a:cubicBezTo>
              </a:path>
            </a:pathLst>
          </a:custGeom>
          <a:noFill/>
          <a:ln w="25400" cap="flat">
            <a:solidFill>
              <a:schemeClr val="bg2"/>
            </a:solidFill>
            <a:custDash>
              <a:ds d="200000" sp="200000"/>
            </a:custDash>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221" name="Line"/>
          <p:cNvSpPr/>
          <p:nvPr/>
        </p:nvSpPr>
        <p:spPr>
          <a:xfrm>
            <a:off x="4494645" y="3606921"/>
            <a:ext cx="186122" cy="179481"/>
          </a:xfrm>
          <a:custGeom>
            <a:avLst/>
            <a:gdLst/>
            <a:ahLst/>
            <a:cxnLst>
              <a:cxn ang="0">
                <a:pos x="wd2" y="hd2"/>
              </a:cxn>
              <a:cxn ang="5400000">
                <a:pos x="wd2" y="hd2"/>
              </a:cxn>
              <a:cxn ang="10800000">
                <a:pos x="wd2" y="hd2"/>
              </a:cxn>
              <a:cxn ang="16200000">
                <a:pos x="wd2" y="hd2"/>
              </a:cxn>
            </a:cxnLst>
            <a:rect l="0" t="0" r="r" b="b"/>
            <a:pathLst>
              <a:path w="21600" h="21594" extrusionOk="0">
                <a:moveTo>
                  <a:pt x="10836" y="0"/>
                </a:moveTo>
                <a:cubicBezTo>
                  <a:pt x="13655" y="2786"/>
                  <a:pt x="16036" y="6012"/>
                  <a:pt x="17893" y="9562"/>
                </a:cubicBezTo>
                <a:cubicBezTo>
                  <a:pt x="19609" y="12844"/>
                  <a:pt x="20858" y="16366"/>
                  <a:pt x="21600" y="20018"/>
                </a:cubicBezTo>
                <a:cubicBezTo>
                  <a:pt x="18078" y="21059"/>
                  <a:pt x="14434" y="21589"/>
                  <a:pt x="10772" y="21594"/>
                </a:cubicBezTo>
                <a:cubicBezTo>
                  <a:pt x="7131" y="21600"/>
                  <a:pt x="3506" y="21087"/>
                  <a:pt x="0" y="20069"/>
                </a:cubicBezTo>
              </a:path>
            </a:pathLst>
          </a:custGeom>
          <a:noFill/>
          <a:ln w="25400" cap="flat">
            <a:solidFill>
              <a:schemeClr val="bg2"/>
            </a:solidFill>
            <a:custDash>
              <a:ds d="200000" sp="200000"/>
            </a:custDash>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223" name="Circle"/>
          <p:cNvSpPr/>
          <p:nvPr/>
        </p:nvSpPr>
        <p:spPr>
          <a:xfrm>
            <a:off x="5854956" y="3131601"/>
            <a:ext cx="654876" cy="654876"/>
          </a:xfrm>
          <a:prstGeom prst="ellipse">
            <a:avLst/>
          </a:prstGeom>
          <a:solidFill>
            <a:schemeClr val="accent1"/>
          </a:solid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224" name="Circle"/>
          <p:cNvSpPr/>
          <p:nvPr/>
        </p:nvSpPr>
        <p:spPr>
          <a:xfrm>
            <a:off x="5627902" y="3514915"/>
            <a:ext cx="654876" cy="654876"/>
          </a:xfrm>
          <a:prstGeom prst="ellipse">
            <a:avLst/>
          </a:prstGeom>
          <a:solidFill>
            <a:schemeClr val="accent3"/>
          </a:solid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225" name="Circle"/>
          <p:cNvSpPr/>
          <p:nvPr/>
        </p:nvSpPr>
        <p:spPr>
          <a:xfrm>
            <a:off x="6082011" y="3514915"/>
            <a:ext cx="654877" cy="654876"/>
          </a:xfrm>
          <a:prstGeom prst="ellipse">
            <a:avLst/>
          </a:prstGeom>
          <a:solidFill>
            <a:schemeClr val="accent2"/>
          </a:solid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226" name="Shape"/>
          <p:cNvSpPr/>
          <p:nvPr/>
        </p:nvSpPr>
        <p:spPr>
          <a:xfrm>
            <a:off x="6182404" y="3514798"/>
            <a:ext cx="320039" cy="258399"/>
          </a:xfrm>
          <a:custGeom>
            <a:avLst/>
            <a:gdLst/>
            <a:ahLst/>
            <a:cxnLst>
              <a:cxn ang="0">
                <a:pos x="wd2" y="hd2"/>
              </a:cxn>
              <a:cxn ang="5400000">
                <a:pos x="wd2" y="hd2"/>
              </a:cxn>
              <a:cxn ang="10800000">
                <a:pos x="wd2" y="hd2"/>
              </a:cxn>
              <a:cxn ang="16200000">
                <a:pos x="wd2" y="hd2"/>
              </a:cxn>
            </a:cxnLst>
            <a:rect l="0" t="0" r="r" b="b"/>
            <a:pathLst>
              <a:path w="21600" h="21257" extrusionOk="0">
                <a:moveTo>
                  <a:pt x="0" y="7522"/>
                </a:moveTo>
                <a:cubicBezTo>
                  <a:pt x="2983" y="4034"/>
                  <a:pt x="6707" y="1632"/>
                  <a:pt x="10750" y="587"/>
                </a:cubicBezTo>
                <a:cubicBezTo>
                  <a:pt x="14346" y="-343"/>
                  <a:pt x="18075" y="-166"/>
                  <a:pt x="21600" y="1102"/>
                </a:cubicBezTo>
                <a:cubicBezTo>
                  <a:pt x="20843" y="5392"/>
                  <a:pt x="19236" y="9391"/>
                  <a:pt x="16918" y="12750"/>
                </a:cubicBezTo>
                <a:cubicBezTo>
                  <a:pt x="14125" y="16797"/>
                  <a:pt x="10418" y="19756"/>
                  <a:pt x="6258" y="21257"/>
                </a:cubicBezTo>
                <a:cubicBezTo>
                  <a:pt x="5846" y="18760"/>
                  <a:pt x="5135" y="16352"/>
                  <a:pt x="4146" y="14109"/>
                </a:cubicBezTo>
                <a:cubicBezTo>
                  <a:pt x="3064" y="11655"/>
                  <a:pt x="1664" y="9431"/>
                  <a:pt x="0" y="7522"/>
                </a:cubicBezTo>
                <a:close/>
              </a:path>
            </a:pathLst>
          </a:custGeom>
          <a:solidFill>
            <a:schemeClr val="bg2"/>
          </a:solid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227" name="Line"/>
          <p:cNvSpPr/>
          <p:nvPr/>
        </p:nvSpPr>
        <p:spPr>
          <a:xfrm>
            <a:off x="5862354" y="3528730"/>
            <a:ext cx="420624" cy="550177"/>
          </a:xfrm>
          <a:custGeom>
            <a:avLst/>
            <a:gdLst/>
            <a:ahLst/>
            <a:cxnLst>
              <a:cxn ang="0">
                <a:pos x="wd2" y="hd2"/>
              </a:cxn>
              <a:cxn ang="5400000">
                <a:pos x="wd2" y="hd2"/>
              </a:cxn>
              <a:cxn ang="10800000">
                <a:pos x="wd2" y="hd2"/>
              </a:cxn>
              <a:cxn ang="16200000">
                <a:pos x="wd2" y="hd2"/>
              </a:cxn>
            </a:cxnLst>
            <a:rect l="0" t="0" r="r" b="b"/>
            <a:pathLst>
              <a:path w="21368" h="21600" extrusionOk="0">
                <a:moveTo>
                  <a:pt x="0" y="0"/>
                </a:moveTo>
                <a:cubicBezTo>
                  <a:pt x="594" y="2114"/>
                  <a:pt x="1869" y="4077"/>
                  <a:pt x="3707" y="5708"/>
                </a:cubicBezTo>
                <a:cubicBezTo>
                  <a:pt x="5779" y="7547"/>
                  <a:pt x="8485" y="8893"/>
                  <a:pt x="11508" y="9589"/>
                </a:cubicBezTo>
                <a:cubicBezTo>
                  <a:pt x="10951" y="11630"/>
                  <a:pt x="11041" y="13745"/>
                  <a:pt x="11771" y="15753"/>
                </a:cubicBezTo>
                <a:cubicBezTo>
                  <a:pt x="12581" y="17981"/>
                  <a:pt x="14149" y="20000"/>
                  <a:pt x="16311" y="21600"/>
                </a:cubicBezTo>
                <a:cubicBezTo>
                  <a:pt x="18300" y="20096"/>
                  <a:pt x="19775" y="18233"/>
                  <a:pt x="20604" y="16180"/>
                </a:cubicBezTo>
                <a:cubicBezTo>
                  <a:pt x="21464" y="14050"/>
                  <a:pt x="21600" y="11785"/>
                  <a:pt x="21000" y="9602"/>
                </a:cubicBezTo>
              </a:path>
            </a:pathLst>
          </a:custGeom>
          <a:noFill/>
          <a:ln w="25400" cap="flat">
            <a:solidFill>
              <a:schemeClr val="bg2"/>
            </a:solidFill>
            <a:custDash>
              <a:ds d="200000" sp="200000"/>
            </a:custDash>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228" name="Line"/>
          <p:cNvSpPr/>
          <p:nvPr/>
        </p:nvSpPr>
        <p:spPr>
          <a:xfrm>
            <a:off x="5862319" y="3515118"/>
            <a:ext cx="413743" cy="271828"/>
          </a:xfrm>
          <a:custGeom>
            <a:avLst/>
            <a:gdLst/>
            <a:ahLst/>
            <a:cxnLst>
              <a:cxn ang="0">
                <a:pos x="wd2" y="hd2"/>
              </a:cxn>
              <a:cxn ang="5400000">
                <a:pos x="wd2" y="hd2"/>
              </a:cxn>
              <a:cxn ang="10800000">
                <a:pos x="wd2" y="hd2"/>
              </a:cxn>
              <a:cxn ang="16200000">
                <a:pos x="wd2" y="hd2"/>
              </a:cxn>
            </a:cxnLst>
            <a:rect l="0" t="0" r="r" b="b"/>
            <a:pathLst>
              <a:path w="21600" h="21253" extrusionOk="0">
                <a:moveTo>
                  <a:pt x="0" y="1079"/>
                </a:moveTo>
                <a:cubicBezTo>
                  <a:pt x="2856" y="-207"/>
                  <a:pt x="5887" y="-346"/>
                  <a:pt x="8790" y="675"/>
                </a:cubicBezTo>
                <a:cubicBezTo>
                  <a:pt x="11771" y="1724"/>
                  <a:pt x="14508" y="3957"/>
                  <a:pt x="16712" y="7139"/>
                </a:cubicBezTo>
                <a:cubicBezTo>
                  <a:pt x="15456" y="8922"/>
                  <a:pt x="14392" y="10986"/>
                  <a:pt x="13558" y="13257"/>
                </a:cubicBezTo>
                <a:cubicBezTo>
                  <a:pt x="12762" y="15424"/>
                  <a:pt x="12185" y="17755"/>
                  <a:pt x="11846" y="20174"/>
                </a:cubicBezTo>
                <a:cubicBezTo>
                  <a:pt x="13406" y="20888"/>
                  <a:pt x="15027" y="21252"/>
                  <a:pt x="16658" y="21253"/>
                </a:cubicBezTo>
                <a:cubicBezTo>
                  <a:pt x="18334" y="21254"/>
                  <a:pt x="20001" y="20872"/>
                  <a:pt x="21600" y="20121"/>
                </a:cubicBezTo>
              </a:path>
            </a:pathLst>
          </a:custGeom>
          <a:noFill/>
          <a:ln w="25400" cap="flat">
            <a:solidFill>
              <a:schemeClr val="bg2"/>
            </a:solidFill>
            <a:custDash>
              <a:ds d="200000" sp="200000"/>
            </a:custDash>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230" name="Circle"/>
          <p:cNvSpPr/>
          <p:nvPr/>
        </p:nvSpPr>
        <p:spPr>
          <a:xfrm>
            <a:off x="7449851" y="3131601"/>
            <a:ext cx="654877" cy="654876"/>
          </a:xfrm>
          <a:prstGeom prst="ellipse">
            <a:avLst/>
          </a:prstGeom>
          <a:solidFill>
            <a:schemeClr val="accent1"/>
          </a:solid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231" name="Circle"/>
          <p:cNvSpPr/>
          <p:nvPr/>
        </p:nvSpPr>
        <p:spPr>
          <a:xfrm>
            <a:off x="7222797" y="3514915"/>
            <a:ext cx="654877" cy="654876"/>
          </a:xfrm>
          <a:prstGeom prst="ellipse">
            <a:avLst/>
          </a:prstGeom>
          <a:solidFill>
            <a:schemeClr val="accent3"/>
          </a:solid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232" name="Circle"/>
          <p:cNvSpPr/>
          <p:nvPr/>
        </p:nvSpPr>
        <p:spPr>
          <a:xfrm>
            <a:off x="7676906" y="3514915"/>
            <a:ext cx="654877" cy="654876"/>
          </a:xfrm>
          <a:prstGeom prst="ellipse">
            <a:avLst/>
          </a:prstGeom>
          <a:solidFill>
            <a:schemeClr val="accent2"/>
          </a:solid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233" name="Shape"/>
          <p:cNvSpPr/>
          <p:nvPr/>
        </p:nvSpPr>
        <p:spPr>
          <a:xfrm>
            <a:off x="7677254" y="3773067"/>
            <a:ext cx="200277" cy="305447"/>
          </a:xfrm>
          <a:custGeom>
            <a:avLst/>
            <a:gdLst/>
            <a:ahLst/>
            <a:cxnLst>
              <a:cxn ang="0">
                <a:pos x="wd2" y="hd2"/>
              </a:cxn>
              <a:cxn ang="5400000">
                <a:pos x="wd2" y="hd2"/>
              </a:cxn>
              <a:cxn ang="10800000">
                <a:pos x="wd2" y="hd2"/>
              </a:cxn>
              <a:cxn ang="16200000">
                <a:pos x="wd2" y="hd2"/>
              </a:cxn>
            </a:cxnLst>
            <a:rect l="0" t="0" r="r" b="b"/>
            <a:pathLst>
              <a:path w="20670" h="21600" extrusionOk="0">
                <a:moveTo>
                  <a:pt x="729" y="0"/>
                </a:moveTo>
                <a:cubicBezTo>
                  <a:pt x="-441" y="3823"/>
                  <a:pt x="-199" y="7786"/>
                  <a:pt x="1434" y="11529"/>
                </a:cubicBezTo>
                <a:cubicBezTo>
                  <a:pt x="3100" y="15349"/>
                  <a:pt x="6159" y="18815"/>
                  <a:pt x="10323" y="21600"/>
                </a:cubicBezTo>
                <a:cubicBezTo>
                  <a:pt x="14364" y="18945"/>
                  <a:pt x="17373" y="15641"/>
                  <a:pt x="19076" y="11986"/>
                </a:cubicBezTo>
                <a:cubicBezTo>
                  <a:pt x="20881" y="8112"/>
                  <a:pt x="21159" y="3980"/>
                  <a:pt x="19880" y="9"/>
                </a:cubicBezTo>
                <a:cubicBezTo>
                  <a:pt x="16750" y="622"/>
                  <a:pt x="13510" y="931"/>
                  <a:pt x="10254" y="926"/>
                </a:cubicBezTo>
                <a:cubicBezTo>
                  <a:pt x="7032" y="922"/>
                  <a:pt x="3826" y="610"/>
                  <a:pt x="729" y="0"/>
                </a:cubicBezTo>
                <a:close/>
              </a:path>
            </a:pathLst>
          </a:custGeom>
          <a:solidFill>
            <a:schemeClr val="bg2"/>
          </a:solid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234" name="Line"/>
          <p:cNvSpPr/>
          <p:nvPr/>
        </p:nvSpPr>
        <p:spPr>
          <a:xfrm>
            <a:off x="7457242" y="3514552"/>
            <a:ext cx="640988" cy="259641"/>
          </a:xfrm>
          <a:custGeom>
            <a:avLst/>
            <a:gdLst/>
            <a:ahLst/>
            <a:cxnLst>
              <a:cxn ang="0">
                <a:pos x="wd2" y="hd2"/>
              </a:cxn>
              <a:cxn ang="5400000">
                <a:pos x="wd2" y="hd2"/>
              </a:cxn>
              <a:cxn ang="10800000">
                <a:pos x="wd2" y="hd2"/>
              </a:cxn>
              <a:cxn ang="16200000">
                <a:pos x="wd2" y="hd2"/>
              </a:cxn>
            </a:cxnLst>
            <a:rect l="0" t="0" r="r" b="b"/>
            <a:pathLst>
              <a:path w="21600" h="21238" extrusionOk="0">
                <a:moveTo>
                  <a:pt x="7705" y="21238"/>
                </a:moveTo>
                <a:cubicBezTo>
                  <a:pt x="5653" y="19768"/>
                  <a:pt x="3820" y="16890"/>
                  <a:pt x="2426" y="12952"/>
                </a:cubicBezTo>
                <a:cubicBezTo>
                  <a:pt x="1222" y="9550"/>
                  <a:pt x="388" y="5470"/>
                  <a:pt x="0" y="1085"/>
                </a:cubicBezTo>
                <a:cubicBezTo>
                  <a:pt x="2003" y="-342"/>
                  <a:pt x="4133" y="-362"/>
                  <a:pt x="6141" y="1029"/>
                </a:cubicBezTo>
                <a:cubicBezTo>
                  <a:pt x="7877" y="2232"/>
                  <a:pt x="9465" y="4453"/>
                  <a:pt x="10764" y="7497"/>
                </a:cubicBezTo>
                <a:cubicBezTo>
                  <a:pt x="12279" y="3941"/>
                  <a:pt x="14183" y="1517"/>
                  <a:pt x="16249" y="515"/>
                </a:cubicBezTo>
                <a:cubicBezTo>
                  <a:pt x="18027" y="-348"/>
                  <a:pt x="19866" y="-124"/>
                  <a:pt x="21600" y="1165"/>
                </a:cubicBezTo>
                <a:cubicBezTo>
                  <a:pt x="21200" y="5485"/>
                  <a:pt x="20370" y="9501"/>
                  <a:pt x="19181" y="12859"/>
                </a:cubicBezTo>
                <a:cubicBezTo>
                  <a:pt x="17787" y="16798"/>
                  <a:pt x="15957" y="19683"/>
                  <a:pt x="13908" y="21171"/>
                </a:cubicBezTo>
              </a:path>
            </a:pathLst>
          </a:custGeom>
          <a:noFill/>
          <a:ln w="25400" cap="flat">
            <a:solidFill>
              <a:schemeClr val="bg2"/>
            </a:solidFill>
            <a:custDash>
              <a:ds d="200000" sp="200000"/>
            </a:custDash>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235" name="Line"/>
          <p:cNvSpPr/>
          <p:nvPr/>
        </p:nvSpPr>
        <p:spPr>
          <a:xfrm>
            <a:off x="7684444" y="3606013"/>
            <a:ext cx="187181" cy="168252"/>
          </a:xfrm>
          <a:custGeom>
            <a:avLst/>
            <a:gdLst/>
            <a:ahLst/>
            <a:cxnLst>
              <a:cxn ang="0">
                <a:pos x="wd2" y="hd2"/>
              </a:cxn>
              <a:cxn ang="5400000">
                <a:pos x="wd2" y="hd2"/>
              </a:cxn>
              <a:cxn ang="10800000">
                <a:pos x="wd2" y="hd2"/>
              </a:cxn>
              <a:cxn ang="16200000">
                <a:pos x="wd2" y="hd2"/>
              </a:cxn>
            </a:cxnLst>
            <a:rect l="0" t="0" r="r" b="b"/>
            <a:pathLst>
              <a:path w="21600" h="21600" extrusionOk="0">
                <a:moveTo>
                  <a:pt x="0" y="21520"/>
                </a:moveTo>
                <a:cubicBezTo>
                  <a:pt x="766" y="17417"/>
                  <a:pt x="2086" y="13467"/>
                  <a:pt x="3914" y="9804"/>
                </a:cubicBezTo>
                <a:cubicBezTo>
                  <a:pt x="5723" y="6178"/>
                  <a:pt x="8010" y="2873"/>
                  <a:pt x="10698" y="0"/>
                </a:cubicBezTo>
                <a:cubicBezTo>
                  <a:pt x="13432" y="2944"/>
                  <a:pt x="15763" y="6319"/>
                  <a:pt x="17617" y="10015"/>
                </a:cubicBezTo>
                <a:cubicBezTo>
                  <a:pt x="19437" y="13644"/>
                  <a:pt x="20779" y="17546"/>
                  <a:pt x="21600" y="21600"/>
                </a:cubicBezTo>
              </a:path>
            </a:pathLst>
          </a:custGeom>
          <a:noFill/>
          <a:ln w="25400" cap="flat">
            <a:solidFill>
              <a:schemeClr val="bg2"/>
            </a:solidFill>
            <a:custDash>
              <a:ds d="200000" sp="200000"/>
            </a:custDash>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237" name="Circle"/>
          <p:cNvSpPr/>
          <p:nvPr/>
        </p:nvSpPr>
        <p:spPr>
          <a:xfrm>
            <a:off x="2665165" y="3131601"/>
            <a:ext cx="654876" cy="654876"/>
          </a:xfrm>
          <a:prstGeom prst="ellipse">
            <a:avLst/>
          </a:prstGeom>
          <a:solidFill>
            <a:schemeClr val="accent1"/>
          </a:solid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238" name="Circle"/>
          <p:cNvSpPr/>
          <p:nvPr/>
        </p:nvSpPr>
        <p:spPr>
          <a:xfrm>
            <a:off x="2438111" y="3514915"/>
            <a:ext cx="654876" cy="654876"/>
          </a:xfrm>
          <a:prstGeom prst="ellipse">
            <a:avLst/>
          </a:prstGeom>
          <a:solidFill>
            <a:schemeClr val="accent3"/>
          </a:solid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239" name="Circle"/>
          <p:cNvSpPr/>
          <p:nvPr/>
        </p:nvSpPr>
        <p:spPr>
          <a:xfrm>
            <a:off x="2892220" y="3514915"/>
            <a:ext cx="654877" cy="654876"/>
          </a:xfrm>
          <a:prstGeom prst="ellipse">
            <a:avLst/>
          </a:prstGeom>
          <a:solidFill>
            <a:schemeClr val="accent2"/>
          </a:solid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240" name="Shape"/>
          <p:cNvSpPr/>
          <p:nvPr/>
        </p:nvSpPr>
        <p:spPr>
          <a:xfrm>
            <a:off x="2899579" y="3606542"/>
            <a:ext cx="185870" cy="179988"/>
          </a:xfrm>
          <a:custGeom>
            <a:avLst/>
            <a:gdLst/>
            <a:ahLst/>
            <a:cxnLst>
              <a:cxn ang="0">
                <a:pos x="wd2" y="hd2"/>
              </a:cxn>
              <a:cxn ang="5400000">
                <a:pos x="wd2" y="hd2"/>
              </a:cxn>
              <a:cxn ang="10800000">
                <a:pos x="wd2" y="hd2"/>
              </a:cxn>
              <a:cxn ang="16200000">
                <a:pos x="wd2" y="hd2"/>
              </a:cxn>
            </a:cxnLst>
            <a:rect l="0" t="0" r="r" b="b"/>
            <a:pathLst>
              <a:path w="21600" h="21541" extrusionOk="0">
                <a:moveTo>
                  <a:pt x="0" y="19971"/>
                </a:moveTo>
                <a:cubicBezTo>
                  <a:pt x="811" y="16173"/>
                  <a:pt x="2165" y="12520"/>
                  <a:pt x="4016" y="9131"/>
                </a:cubicBezTo>
                <a:cubicBezTo>
                  <a:pt x="5859" y="5755"/>
                  <a:pt x="8177" y="2679"/>
                  <a:pt x="10893" y="0"/>
                </a:cubicBezTo>
                <a:cubicBezTo>
                  <a:pt x="13684" y="2755"/>
                  <a:pt x="16042" y="5940"/>
                  <a:pt x="17883" y="9441"/>
                </a:cubicBezTo>
                <a:cubicBezTo>
                  <a:pt x="19610" y="12726"/>
                  <a:pt x="20862" y="16252"/>
                  <a:pt x="21600" y="19910"/>
                </a:cubicBezTo>
                <a:cubicBezTo>
                  <a:pt x="18262" y="20931"/>
                  <a:pt x="14804" y="21478"/>
                  <a:pt x="11322" y="21536"/>
                </a:cubicBezTo>
                <a:cubicBezTo>
                  <a:pt x="7493" y="21600"/>
                  <a:pt x="3677" y="21072"/>
                  <a:pt x="0" y="19971"/>
                </a:cubicBezTo>
                <a:close/>
              </a:path>
            </a:pathLst>
          </a:custGeom>
          <a:solidFill>
            <a:schemeClr val="bg2"/>
          </a:solid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241" name="Shape"/>
          <p:cNvSpPr/>
          <p:nvPr/>
        </p:nvSpPr>
        <p:spPr>
          <a:xfrm>
            <a:off x="2672178" y="3514534"/>
            <a:ext cx="640906" cy="563310"/>
          </a:xfrm>
          <a:custGeom>
            <a:avLst/>
            <a:gdLst/>
            <a:ahLst/>
            <a:cxnLst>
              <a:cxn ang="0">
                <a:pos x="wd2" y="hd2"/>
              </a:cxn>
              <a:cxn ang="5400000">
                <a:pos x="wd2" y="hd2"/>
              </a:cxn>
              <a:cxn ang="10800000">
                <a:pos x="wd2" y="hd2"/>
              </a:cxn>
              <a:cxn ang="16200000">
                <a:pos x="wd2" y="hd2"/>
              </a:cxn>
            </a:cxnLst>
            <a:rect l="0" t="0" r="r" b="b"/>
            <a:pathLst>
              <a:path w="21600" h="21432" extrusionOk="0">
                <a:moveTo>
                  <a:pt x="10787" y="3536"/>
                </a:moveTo>
                <a:cubicBezTo>
                  <a:pt x="9361" y="1949"/>
                  <a:pt x="7575" y="837"/>
                  <a:pt x="5624" y="322"/>
                </a:cubicBezTo>
                <a:cubicBezTo>
                  <a:pt x="3766" y="-168"/>
                  <a:pt x="1826" y="-97"/>
                  <a:pt x="0" y="527"/>
                </a:cubicBezTo>
                <a:cubicBezTo>
                  <a:pt x="417" y="2741"/>
                  <a:pt x="1368" y="4782"/>
                  <a:pt x="2747" y="6424"/>
                </a:cubicBezTo>
                <a:cubicBezTo>
                  <a:pt x="4094" y="8029"/>
                  <a:pt x="5800" y="9194"/>
                  <a:pt x="7684" y="9795"/>
                </a:cubicBezTo>
                <a:cubicBezTo>
                  <a:pt x="7278" y="11825"/>
                  <a:pt x="7334" y="13937"/>
                  <a:pt x="7847" y="15935"/>
                </a:cubicBezTo>
                <a:cubicBezTo>
                  <a:pt x="8386" y="18031"/>
                  <a:pt x="9408" y="19928"/>
                  <a:pt x="10809" y="21432"/>
                </a:cubicBezTo>
                <a:cubicBezTo>
                  <a:pt x="12190" y="19929"/>
                  <a:pt x="13203" y="18047"/>
                  <a:pt x="13746" y="15970"/>
                </a:cubicBezTo>
                <a:cubicBezTo>
                  <a:pt x="14273" y="13958"/>
                  <a:pt x="14343" y="11828"/>
                  <a:pt x="13949" y="9777"/>
                </a:cubicBezTo>
                <a:cubicBezTo>
                  <a:pt x="16043" y="9102"/>
                  <a:pt x="17909" y="7734"/>
                  <a:pt x="19307" y="5849"/>
                </a:cubicBezTo>
                <a:cubicBezTo>
                  <a:pt x="20446" y="4313"/>
                  <a:pt x="21233" y="2486"/>
                  <a:pt x="21600" y="526"/>
                </a:cubicBezTo>
                <a:cubicBezTo>
                  <a:pt x="19722" y="-103"/>
                  <a:pt x="17730" y="-155"/>
                  <a:pt x="15828" y="375"/>
                </a:cubicBezTo>
                <a:cubicBezTo>
                  <a:pt x="13929" y="904"/>
                  <a:pt x="12189" y="1996"/>
                  <a:pt x="10787" y="3536"/>
                </a:cubicBezTo>
                <a:close/>
              </a:path>
            </a:pathLst>
          </a:custGeom>
          <a:noFill/>
          <a:ln w="25400" cap="flat">
            <a:solidFill>
              <a:schemeClr val="bg2"/>
            </a:solidFill>
            <a:custDash>
              <a:ds d="200000" sp="200000"/>
            </a:custDash>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255" name="1"/>
          <p:cNvSpPr txBox="1"/>
          <p:nvPr/>
        </p:nvSpPr>
        <p:spPr>
          <a:xfrm>
            <a:off x="1272137" y="3256703"/>
            <a:ext cx="251141" cy="1828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a:defRPr sz="2500" b="0">
                <a:solidFill>
                  <a:srgbClr val="F7F6F6"/>
                </a:solidFill>
                <a:latin typeface="Barlow Medium"/>
                <a:ea typeface="Barlow Medium"/>
                <a:cs typeface="Barlow Medium"/>
                <a:sym typeface="Barlow Medium"/>
              </a:defRPr>
            </a:lvl1pPr>
          </a:lstStyle>
          <a:p>
            <a:pPr algn="ctr"/>
            <a:r>
              <a:rPr sz="900" b="1" dirty="0">
                <a:solidFill>
                  <a:schemeClr val="bg1"/>
                </a:solidFill>
                <a:latin typeface="Heebo" pitchFamily="2" charset="-79"/>
                <a:cs typeface="Heebo" pitchFamily="2" charset="-79"/>
              </a:rPr>
              <a:t>1</a:t>
            </a:r>
          </a:p>
        </p:txBody>
      </p:sp>
      <p:sp>
        <p:nvSpPr>
          <p:cNvPr id="256" name="2"/>
          <p:cNvSpPr txBox="1"/>
          <p:nvPr/>
        </p:nvSpPr>
        <p:spPr>
          <a:xfrm>
            <a:off x="1586462" y="3790103"/>
            <a:ext cx="251141" cy="1828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a:defRPr sz="2500" b="0">
                <a:solidFill>
                  <a:srgbClr val="F7F6F6"/>
                </a:solidFill>
                <a:latin typeface="Barlow Medium"/>
                <a:ea typeface="Barlow Medium"/>
                <a:cs typeface="Barlow Medium"/>
                <a:sym typeface="Barlow Medium"/>
              </a:defRPr>
            </a:lvl1pPr>
          </a:lstStyle>
          <a:p>
            <a:pPr algn="ctr"/>
            <a:r>
              <a:rPr sz="900" b="1">
                <a:solidFill>
                  <a:schemeClr val="bg1"/>
                </a:solidFill>
                <a:latin typeface="Heebo" pitchFamily="2" charset="-79"/>
                <a:cs typeface="Heebo" pitchFamily="2" charset="-79"/>
              </a:rPr>
              <a:t>2</a:t>
            </a:r>
          </a:p>
        </p:txBody>
      </p:sp>
      <p:sp>
        <p:nvSpPr>
          <p:cNvPr id="257" name="3"/>
          <p:cNvSpPr txBox="1"/>
          <p:nvPr/>
        </p:nvSpPr>
        <p:spPr>
          <a:xfrm>
            <a:off x="953049" y="3790103"/>
            <a:ext cx="251141" cy="1828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a:defRPr sz="2500" b="0">
                <a:solidFill>
                  <a:srgbClr val="F7F6F6"/>
                </a:solidFill>
                <a:latin typeface="Barlow Medium"/>
                <a:ea typeface="Barlow Medium"/>
                <a:cs typeface="Barlow Medium"/>
                <a:sym typeface="Barlow Medium"/>
              </a:defRPr>
            </a:lvl1pPr>
          </a:lstStyle>
          <a:p>
            <a:pPr algn="ctr"/>
            <a:r>
              <a:rPr sz="900" b="1">
                <a:solidFill>
                  <a:schemeClr val="bg1"/>
                </a:solidFill>
                <a:latin typeface="Heebo" pitchFamily="2" charset="-79"/>
                <a:cs typeface="Heebo" pitchFamily="2" charset="-79"/>
              </a:rPr>
              <a:t>3</a:t>
            </a:r>
          </a:p>
        </p:txBody>
      </p:sp>
      <p:sp>
        <p:nvSpPr>
          <p:cNvPr id="259" name="1"/>
          <p:cNvSpPr txBox="1"/>
          <p:nvPr/>
        </p:nvSpPr>
        <p:spPr>
          <a:xfrm>
            <a:off x="2869414" y="3256703"/>
            <a:ext cx="251142" cy="1828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a:defRPr sz="2500" b="0">
                <a:solidFill>
                  <a:srgbClr val="F7F6F6"/>
                </a:solidFill>
                <a:latin typeface="Barlow Medium"/>
                <a:ea typeface="Barlow Medium"/>
                <a:cs typeface="Barlow Medium"/>
                <a:sym typeface="Barlow Medium"/>
              </a:defRPr>
            </a:lvl1pPr>
          </a:lstStyle>
          <a:p>
            <a:pPr algn="ctr"/>
            <a:r>
              <a:rPr sz="900" b="1" dirty="0">
                <a:solidFill>
                  <a:schemeClr val="bg1"/>
                </a:solidFill>
                <a:latin typeface="Heebo" pitchFamily="2" charset="-79"/>
                <a:cs typeface="Heebo" pitchFamily="2" charset="-79"/>
              </a:rPr>
              <a:t>1</a:t>
            </a:r>
          </a:p>
        </p:txBody>
      </p:sp>
      <p:sp>
        <p:nvSpPr>
          <p:cNvPr id="260" name="2"/>
          <p:cNvSpPr txBox="1"/>
          <p:nvPr/>
        </p:nvSpPr>
        <p:spPr>
          <a:xfrm>
            <a:off x="3183739" y="3790103"/>
            <a:ext cx="251142" cy="1828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a:defRPr sz="2500" b="0">
                <a:solidFill>
                  <a:srgbClr val="F7F6F6"/>
                </a:solidFill>
                <a:latin typeface="Barlow Medium"/>
                <a:ea typeface="Barlow Medium"/>
                <a:cs typeface="Barlow Medium"/>
                <a:sym typeface="Barlow Medium"/>
              </a:defRPr>
            </a:lvl1pPr>
          </a:lstStyle>
          <a:p>
            <a:pPr algn="ctr"/>
            <a:r>
              <a:rPr sz="900" b="1">
                <a:solidFill>
                  <a:schemeClr val="bg1"/>
                </a:solidFill>
                <a:latin typeface="Heebo" pitchFamily="2" charset="-79"/>
                <a:cs typeface="Heebo" pitchFamily="2" charset="-79"/>
              </a:rPr>
              <a:t>2</a:t>
            </a:r>
          </a:p>
        </p:txBody>
      </p:sp>
      <p:sp>
        <p:nvSpPr>
          <p:cNvPr id="261" name="3"/>
          <p:cNvSpPr txBox="1"/>
          <p:nvPr/>
        </p:nvSpPr>
        <p:spPr>
          <a:xfrm>
            <a:off x="2550326" y="3790103"/>
            <a:ext cx="251142" cy="1828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a:defRPr sz="2500" b="0">
                <a:solidFill>
                  <a:srgbClr val="F7F6F6"/>
                </a:solidFill>
                <a:latin typeface="Barlow Medium"/>
                <a:ea typeface="Barlow Medium"/>
                <a:cs typeface="Barlow Medium"/>
                <a:sym typeface="Barlow Medium"/>
              </a:defRPr>
            </a:lvl1pPr>
          </a:lstStyle>
          <a:p>
            <a:pPr algn="ctr"/>
            <a:r>
              <a:rPr sz="900" b="1">
                <a:solidFill>
                  <a:schemeClr val="bg1"/>
                </a:solidFill>
                <a:latin typeface="Heebo" pitchFamily="2" charset="-79"/>
                <a:cs typeface="Heebo" pitchFamily="2" charset="-79"/>
              </a:rPr>
              <a:t>3</a:t>
            </a:r>
          </a:p>
        </p:txBody>
      </p:sp>
      <p:sp>
        <p:nvSpPr>
          <p:cNvPr id="263" name="1"/>
          <p:cNvSpPr txBox="1"/>
          <p:nvPr/>
        </p:nvSpPr>
        <p:spPr>
          <a:xfrm>
            <a:off x="4461928" y="3256703"/>
            <a:ext cx="251142" cy="1828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a:defRPr sz="2500" b="0">
                <a:solidFill>
                  <a:srgbClr val="F7F6F6"/>
                </a:solidFill>
                <a:latin typeface="Barlow Medium"/>
                <a:ea typeface="Barlow Medium"/>
                <a:cs typeface="Barlow Medium"/>
                <a:sym typeface="Barlow Medium"/>
              </a:defRPr>
            </a:lvl1pPr>
          </a:lstStyle>
          <a:p>
            <a:pPr algn="ctr"/>
            <a:r>
              <a:rPr sz="900" b="1">
                <a:solidFill>
                  <a:schemeClr val="bg1"/>
                </a:solidFill>
                <a:latin typeface="Heebo" pitchFamily="2" charset="-79"/>
                <a:cs typeface="Heebo" pitchFamily="2" charset="-79"/>
              </a:rPr>
              <a:t>1</a:t>
            </a:r>
          </a:p>
        </p:txBody>
      </p:sp>
      <p:sp>
        <p:nvSpPr>
          <p:cNvPr id="264" name="2"/>
          <p:cNvSpPr txBox="1"/>
          <p:nvPr/>
        </p:nvSpPr>
        <p:spPr>
          <a:xfrm>
            <a:off x="4776253" y="3790103"/>
            <a:ext cx="251142" cy="1828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a:defRPr sz="2500" b="0">
                <a:solidFill>
                  <a:srgbClr val="F7F6F6"/>
                </a:solidFill>
                <a:latin typeface="Barlow Medium"/>
                <a:ea typeface="Barlow Medium"/>
                <a:cs typeface="Barlow Medium"/>
                <a:sym typeface="Barlow Medium"/>
              </a:defRPr>
            </a:lvl1pPr>
          </a:lstStyle>
          <a:p>
            <a:pPr algn="ctr"/>
            <a:r>
              <a:rPr sz="900" b="1">
                <a:solidFill>
                  <a:schemeClr val="bg1"/>
                </a:solidFill>
                <a:latin typeface="Heebo" pitchFamily="2" charset="-79"/>
                <a:cs typeface="Heebo" pitchFamily="2" charset="-79"/>
              </a:rPr>
              <a:t>2</a:t>
            </a:r>
          </a:p>
        </p:txBody>
      </p:sp>
      <p:sp>
        <p:nvSpPr>
          <p:cNvPr id="265" name="3"/>
          <p:cNvSpPr txBox="1"/>
          <p:nvPr/>
        </p:nvSpPr>
        <p:spPr>
          <a:xfrm>
            <a:off x="4142840" y="3790103"/>
            <a:ext cx="251142" cy="1828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a:defRPr sz="2500" b="0">
                <a:solidFill>
                  <a:srgbClr val="F7F6F6"/>
                </a:solidFill>
                <a:latin typeface="Barlow Medium"/>
                <a:ea typeface="Barlow Medium"/>
                <a:cs typeface="Barlow Medium"/>
                <a:sym typeface="Barlow Medium"/>
              </a:defRPr>
            </a:lvl1pPr>
          </a:lstStyle>
          <a:p>
            <a:pPr algn="ctr"/>
            <a:r>
              <a:rPr sz="900" b="1">
                <a:solidFill>
                  <a:schemeClr val="bg1"/>
                </a:solidFill>
                <a:latin typeface="Heebo" pitchFamily="2" charset="-79"/>
                <a:cs typeface="Heebo" pitchFamily="2" charset="-79"/>
              </a:rPr>
              <a:t>3</a:t>
            </a:r>
          </a:p>
        </p:txBody>
      </p:sp>
      <p:sp>
        <p:nvSpPr>
          <p:cNvPr id="267" name="1"/>
          <p:cNvSpPr txBox="1"/>
          <p:nvPr/>
        </p:nvSpPr>
        <p:spPr>
          <a:xfrm>
            <a:off x="6054443" y="3256703"/>
            <a:ext cx="251142" cy="1828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a:defRPr sz="2500" b="0">
                <a:solidFill>
                  <a:srgbClr val="F7F6F6"/>
                </a:solidFill>
                <a:latin typeface="Barlow Medium"/>
                <a:ea typeface="Barlow Medium"/>
                <a:cs typeface="Barlow Medium"/>
                <a:sym typeface="Barlow Medium"/>
              </a:defRPr>
            </a:lvl1pPr>
          </a:lstStyle>
          <a:p>
            <a:pPr algn="ctr"/>
            <a:r>
              <a:rPr sz="900" b="1" dirty="0">
                <a:solidFill>
                  <a:schemeClr val="bg1"/>
                </a:solidFill>
                <a:latin typeface="Heebo" pitchFamily="2" charset="-79"/>
                <a:cs typeface="Heebo" pitchFamily="2" charset="-79"/>
              </a:rPr>
              <a:t>1</a:t>
            </a:r>
          </a:p>
        </p:txBody>
      </p:sp>
      <p:sp>
        <p:nvSpPr>
          <p:cNvPr id="268" name="2"/>
          <p:cNvSpPr txBox="1"/>
          <p:nvPr/>
        </p:nvSpPr>
        <p:spPr>
          <a:xfrm>
            <a:off x="6368768" y="3790103"/>
            <a:ext cx="251142" cy="1828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a:defRPr sz="2500" b="0">
                <a:solidFill>
                  <a:srgbClr val="F7F6F6"/>
                </a:solidFill>
                <a:latin typeface="Barlow Medium"/>
                <a:ea typeface="Barlow Medium"/>
                <a:cs typeface="Barlow Medium"/>
                <a:sym typeface="Barlow Medium"/>
              </a:defRPr>
            </a:lvl1pPr>
          </a:lstStyle>
          <a:p>
            <a:pPr algn="ctr"/>
            <a:r>
              <a:rPr sz="900" b="1">
                <a:solidFill>
                  <a:schemeClr val="bg1"/>
                </a:solidFill>
                <a:latin typeface="Heebo" pitchFamily="2" charset="-79"/>
                <a:cs typeface="Heebo" pitchFamily="2" charset="-79"/>
              </a:rPr>
              <a:t>2</a:t>
            </a:r>
          </a:p>
        </p:txBody>
      </p:sp>
      <p:sp>
        <p:nvSpPr>
          <p:cNvPr id="269" name="3"/>
          <p:cNvSpPr txBox="1"/>
          <p:nvPr/>
        </p:nvSpPr>
        <p:spPr>
          <a:xfrm>
            <a:off x="5735355" y="3790103"/>
            <a:ext cx="251142" cy="1828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a:defRPr sz="2500" b="0">
                <a:solidFill>
                  <a:srgbClr val="F7F6F6"/>
                </a:solidFill>
                <a:latin typeface="Barlow Medium"/>
                <a:ea typeface="Barlow Medium"/>
                <a:cs typeface="Barlow Medium"/>
                <a:sym typeface="Barlow Medium"/>
              </a:defRPr>
            </a:lvl1pPr>
          </a:lstStyle>
          <a:p>
            <a:pPr algn="ctr"/>
            <a:r>
              <a:rPr sz="900" b="1">
                <a:solidFill>
                  <a:schemeClr val="bg1"/>
                </a:solidFill>
                <a:latin typeface="Heebo" pitchFamily="2" charset="-79"/>
                <a:cs typeface="Heebo" pitchFamily="2" charset="-79"/>
              </a:rPr>
              <a:t>3</a:t>
            </a:r>
          </a:p>
        </p:txBody>
      </p:sp>
      <p:sp>
        <p:nvSpPr>
          <p:cNvPr id="271" name="1"/>
          <p:cNvSpPr txBox="1"/>
          <p:nvPr/>
        </p:nvSpPr>
        <p:spPr>
          <a:xfrm>
            <a:off x="7646957" y="3256703"/>
            <a:ext cx="251141" cy="1828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a:defRPr sz="2500" b="0">
                <a:solidFill>
                  <a:srgbClr val="F7F6F6"/>
                </a:solidFill>
                <a:latin typeface="Barlow Medium"/>
                <a:ea typeface="Barlow Medium"/>
                <a:cs typeface="Barlow Medium"/>
                <a:sym typeface="Barlow Medium"/>
              </a:defRPr>
            </a:lvl1pPr>
          </a:lstStyle>
          <a:p>
            <a:pPr algn="ctr"/>
            <a:r>
              <a:rPr sz="900" b="1" dirty="0">
                <a:solidFill>
                  <a:schemeClr val="bg1"/>
                </a:solidFill>
                <a:latin typeface="Heebo" pitchFamily="2" charset="-79"/>
                <a:cs typeface="Heebo" pitchFamily="2" charset="-79"/>
              </a:rPr>
              <a:t>1</a:t>
            </a:r>
          </a:p>
        </p:txBody>
      </p:sp>
      <p:sp>
        <p:nvSpPr>
          <p:cNvPr id="272" name="2"/>
          <p:cNvSpPr txBox="1"/>
          <p:nvPr/>
        </p:nvSpPr>
        <p:spPr>
          <a:xfrm>
            <a:off x="7961282" y="3790103"/>
            <a:ext cx="251141" cy="1828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a:defRPr sz="2500" b="0">
                <a:solidFill>
                  <a:srgbClr val="F7F6F6"/>
                </a:solidFill>
                <a:latin typeface="Barlow Medium"/>
                <a:ea typeface="Barlow Medium"/>
                <a:cs typeface="Barlow Medium"/>
                <a:sym typeface="Barlow Medium"/>
              </a:defRPr>
            </a:lvl1pPr>
          </a:lstStyle>
          <a:p>
            <a:pPr algn="ctr"/>
            <a:r>
              <a:rPr sz="900" b="1">
                <a:solidFill>
                  <a:schemeClr val="bg1"/>
                </a:solidFill>
                <a:latin typeface="Heebo" pitchFamily="2" charset="-79"/>
                <a:cs typeface="Heebo" pitchFamily="2" charset="-79"/>
              </a:rPr>
              <a:t>2</a:t>
            </a:r>
          </a:p>
        </p:txBody>
      </p:sp>
      <p:sp>
        <p:nvSpPr>
          <p:cNvPr id="273" name="3"/>
          <p:cNvSpPr txBox="1"/>
          <p:nvPr/>
        </p:nvSpPr>
        <p:spPr>
          <a:xfrm>
            <a:off x="7327869" y="3790103"/>
            <a:ext cx="251141" cy="1828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a:defRPr sz="2500" b="0">
                <a:solidFill>
                  <a:srgbClr val="F7F6F6"/>
                </a:solidFill>
                <a:latin typeface="Barlow Medium"/>
                <a:ea typeface="Barlow Medium"/>
                <a:cs typeface="Barlow Medium"/>
                <a:sym typeface="Barlow Medium"/>
              </a:defRPr>
            </a:lvl1pPr>
          </a:lstStyle>
          <a:p>
            <a:pPr algn="ctr"/>
            <a:r>
              <a:rPr sz="900" b="1">
                <a:solidFill>
                  <a:schemeClr val="bg1"/>
                </a:solidFill>
                <a:latin typeface="Heebo" pitchFamily="2" charset="-79"/>
                <a:cs typeface="Heebo" pitchFamily="2" charset="-79"/>
              </a:rPr>
              <a:t>3</a:t>
            </a:r>
          </a:p>
        </p:txBody>
      </p:sp>
      <p:sp>
        <p:nvSpPr>
          <p:cNvPr id="83" name="Circle">
            <a:extLst>
              <a:ext uri="{FF2B5EF4-FFF2-40B4-BE49-F238E27FC236}">
                <a16:creationId xmlns:a16="http://schemas.microsoft.com/office/drawing/2014/main" id="{A8B79416-12AB-7678-03EB-25F81D7DE970}"/>
              </a:ext>
            </a:extLst>
          </p:cNvPr>
          <p:cNvSpPr/>
          <p:nvPr/>
        </p:nvSpPr>
        <p:spPr>
          <a:xfrm>
            <a:off x="737505" y="1172364"/>
            <a:ext cx="997480" cy="997481"/>
          </a:xfrm>
          <a:prstGeom prst="ellipse">
            <a:avLst/>
          </a:prstGeom>
          <a:noFill/>
          <a:ln w="25400" cap="flat">
            <a:solidFill>
              <a:schemeClr val="accent1"/>
            </a:solidFill>
            <a:prstDash val="solid"/>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84" name="Circle">
            <a:extLst>
              <a:ext uri="{FF2B5EF4-FFF2-40B4-BE49-F238E27FC236}">
                <a16:creationId xmlns:a16="http://schemas.microsoft.com/office/drawing/2014/main" id="{4926717D-89EC-81D5-98A8-60AA43BCD1F6}"/>
              </a:ext>
            </a:extLst>
          </p:cNvPr>
          <p:cNvSpPr/>
          <p:nvPr/>
        </p:nvSpPr>
        <p:spPr>
          <a:xfrm>
            <a:off x="737505" y="1169450"/>
            <a:ext cx="997480" cy="997480"/>
          </a:xfrm>
          <a:prstGeom prst="ellipse">
            <a:avLst/>
          </a:prstGeom>
          <a:solidFill>
            <a:schemeClr val="accent1">
              <a:alpha val="30000"/>
            </a:schemeClr>
          </a:solid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85" name="Shape">
            <a:extLst>
              <a:ext uri="{FF2B5EF4-FFF2-40B4-BE49-F238E27FC236}">
                <a16:creationId xmlns:a16="http://schemas.microsoft.com/office/drawing/2014/main" id="{5BF80227-4C92-938D-6E8E-74E908E757EF}"/>
              </a:ext>
            </a:extLst>
          </p:cNvPr>
          <p:cNvSpPr/>
          <p:nvPr/>
        </p:nvSpPr>
        <p:spPr>
          <a:xfrm>
            <a:off x="737168" y="1172148"/>
            <a:ext cx="811123" cy="998822"/>
          </a:xfrm>
          <a:custGeom>
            <a:avLst/>
            <a:gdLst/>
            <a:ahLst/>
            <a:cxnLst>
              <a:cxn ang="0">
                <a:pos x="wd2" y="hd2"/>
              </a:cxn>
              <a:cxn ang="5400000">
                <a:pos x="wd2" y="hd2"/>
              </a:cxn>
              <a:cxn ang="10800000">
                <a:pos x="wd2" y="hd2"/>
              </a:cxn>
              <a:cxn ang="16200000">
                <a:pos x="wd2" y="hd2"/>
              </a:cxn>
            </a:cxnLst>
            <a:rect l="0" t="0" r="r" b="b"/>
            <a:pathLst>
              <a:path w="21558" h="18345" extrusionOk="0">
                <a:moveTo>
                  <a:pt x="21402" y="1975"/>
                </a:moveTo>
                <a:cubicBezTo>
                  <a:pt x="12711" y="-2754"/>
                  <a:pt x="-42" y="1545"/>
                  <a:pt x="0" y="9189"/>
                </a:cubicBezTo>
                <a:cubicBezTo>
                  <a:pt x="21" y="12982"/>
                  <a:pt x="3184" y="15937"/>
                  <a:pt x="7416" y="17377"/>
                </a:cubicBezTo>
                <a:cubicBezTo>
                  <a:pt x="11730" y="18846"/>
                  <a:pt x="17156" y="18746"/>
                  <a:pt x="21558" y="16363"/>
                </a:cubicBezTo>
                <a:cubicBezTo>
                  <a:pt x="18040" y="14444"/>
                  <a:pt x="16144" y="11436"/>
                  <a:pt x="16509" y="8349"/>
                </a:cubicBezTo>
                <a:cubicBezTo>
                  <a:pt x="16804" y="5850"/>
                  <a:pt x="18574" y="3545"/>
                  <a:pt x="21402" y="1975"/>
                </a:cubicBezTo>
                <a:close/>
              </a:path>
            </a:pathLst>
          </a:custGeom>
          <a:solidFill>
            <a:schemeClr val="accent1"/>
          </a:solid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86" name="Circle">
            <a:extLst>
              <a:ext uri="{FF2B5EF4-FFF2-40B4-BE49-F238E27FC236}">
                <a16:creationId xmlns:a16="http://schemas.microsoft.com/office/drawing/2014/main" id="{224554EF-34AE-DE4F-A21A-B33C985973FD}"/>
              </a:ext>
            </a:extLst>
          </p:cNvPr>
          <p:cNvSpPr/>
          <p:nvPr/>
        </p:nvSpPr>
        <p:spPr>
          <a:xfrm>
            <a:off x="1355354" y="1169450"/>
            <a:ext cx="997480" cy="997480"/>
          </a:xfrm>
          <a:prstGeom prst="ellipse">
            <a:avLst/>
          </a:prstGeom>
          <a:noFill/>
          <a:ln w="25400" cap="flat">
            <a:solidFill>
              <a:schemeClr val="accent2"/>
            </a:solidFill>
            <a:prstDash val="solid"/>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87" name="Circle">
            <a:extLst>
              <a:ext uri="{FF2B5EF4-FFF2-40B4-BE49-F238E27FC236}">
                <a16:creationId xmlns:a16="http://schemas.microsoft.com/office/drawing/2014/main" id="{40FDD6B4-63D9-BBBF-467E-01A0B219FD22}"/>
              </a:ext>
            </a:extLst>
          </p:cNvPr>
          <p:cNvSpPr/>
          <p:nvPr/>
        </p:nvSpPr>
        <p:spPr>
          <a:xfrm>
            <a:off x="1355354" y="1169450"/>
            <a:ext cx="997480" cy="997480"/>
          </a:xfrm>
          <a:prstGeom prst="ellipse">
            <a:avLst/>
          </a:prstGeom>
          <a:solidFill>
            <a:schemeClr val="accent2">
              <a:alpha val="30000"/>
            </a:schemeClr>
          </a:solid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88" name="Circle">
            <a:extLst>
              <a:ext uri="{FF2B5EF4-FFF2-40B4-BE49-F238E27FC236}">
                <a16:creationId xmlns:a16="http://schemas.microsoft.com/office/drawing/2014/main" id="{BCF2F796-0F1E-31BF-03F2-272CCEBF2BD5}"/>
              </a:ext>
            </a:extLst>
          </p:cNvPr>
          <p:cNvSpPr/>
          <p:nvPr/>
        </p:nvSpPr>
        <p:spPr>
          <a:xfrm>
            <a:off x="3380143" y="1170590"/>
            <a:ext cx="997480" cy="997480"/>
          </a:xfrm>
          <a:prstGeom prst="ellipse">
            <a:avLst/>
          </a:prstGeom>
          <a:noFill/>
          <a:ln w="25400" cap="flat">
            <a:solidFill>
              <a:schemeClr val="accent2"/>
            </a:solidFill>
            <a:prstDash val="solid"/>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89" name="Circle">
            <a:extLst>
              <a:ext uri="{FF2B5EF4-FFF2-40B4-BE49-F238E27FC236}">
                <a16:creationId xmlns:a16="http://schemas.microsoft.com/office/drawing/2014/main" id="{9247FB92-7EF6-9CEC-149B-19754682E998}"/>
              </a:ext>
            </a:extLst>
          </p:cNvPr>
          <p:cNvSpPr/>
          <p:nvPr/>
        </p:nvSpPr>
        <p:spPr>
          <a:xfrm>
            <a:off x="3380143" y="1170590"/>
            <a:ext cx="997480" cy="997480"/>
          </a:xfrm>
          <a:prstGeom prst="ellipse">
            <a:avLst/>
          </a:prstGeom>
          <a:solidFill>
            <a:schemeClr val="accent2">
              <a:alpha val="30000"/>
            </a:schemeClr>
          </a:solid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90" name="Shape">
            <a:extLst>
              <a:ext uri="{FF2B5EF4-FFF2-40B4-BE49-F238E27FC236}">
                <a16:creationId xmlns:a16="http://schemas.microsoft.com/office/drawing/2014/main" id="{22C03D2C-261C-D2D4-95C6-691F57AC5730}"/>
              </a:ext>
            </a:extLst>
          </p:cNvPr>
          <p:cNvSpPr/>
          <p:nvPr/>
        </p:nvSpPr>
        <p:spPr>
          <a:xfrm>
            <a:off x="3568014" y="1169435"/>
            <a:ext cx="810094" cy="998832"/>
          </a:xfrm>
          <a:custGeom>
            <a:avLst/>
            <a:gdLst/>
            <a:ahLst/>
            <a:cxnLst>
              <a:cxn ang="0">
                <a:pos x="wd2" y="hd2"/>
              </a:cxn>
              <a:cxn ang="5400000">
                <a:pos x="wd2" y="hd2"/>
              </a:cxn>
              <a:cxn ang="10800000">
                <a:pos x="wd2" y="hd2"/>
              </a:cxn>
              <a:cxn ang="16200000">
                <a:pos x="wd2" y="hd2"/>
              </a:cxn>
            </a:cxnLst>
            <a:rect l="0" t="0" r="r" b="b"/>
            <a:pathLst>
              <a:path w="21557" h="16612" extrusionOk="0">
                <a:moveTo>
                  <a:pt x="0" y="1822"/>
                </a:moveTo>
                <a:cubicBezTo>
                  <a:pt x="3284" y="3423"/>
                  <a:pt x="5177" y="5894"/>
                  <a:pt x="5112" y="8497"/>
                </a:cubicBezTo>
                <a:cubicBezTo>
                  <a:pt x="5050" y="10967"/>
                  <a:pt x="3227" y="13291"/>
                  <a:pt x="139" y="14833"/>
                </a:cubicBezTo>
                <a:cubicBezTo>
                  <a:pt x="8813" y="19084"/>
                  <a:pt x="21515" y="15240"/>
                  <a:pt x="21557" y="8351"/>
                </a:cubicBezTo>
                <a:cubicBezTo>
                  <a:pt x="21600" y="1384"/>
                  <a:pt x="8723" y="-2516"/>
                  <a:pt x="0" y="1822"/>
                </a:cubicBezTo>
                <a:close/>
              </a:path>
            </a:pathLst>
          </a:custGeom>
          <a:solidFill>
            <a:schemeClr val="accent2"/>
          </a:solid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91" name="Circle">
            <a:extLst>
              <a:ext uri="{FF2B5EF4-FFF2-40B4-BE49-F238E27FC236}">
                <a16:creationId xmlns:a16="http://schemas.microsoft.com/office/drawing/2014/main" id="{AE4BD91F-EFD0-1CB9-AAE5-333CE625A7A0}"/>
              </a:ext>
            </a:extLst>
          </p:cNvPr>
          <p:cNvSpPr/>
          <p:nvPr/>
        </p:nvSpPr>
        <p:spPr>
          <a:xfrm>
            <a:off x="2762294" y="1173504"/>
            <a:ext cx="997480" cy="997481"/>
          </a:xfrm>
          <a:prstGeom prst="ellipse">
            <a:avLst/>
          </a:prstGeom>
          <a:noFill/>
          <a:ln w="25400" cap="flat">
            <a:solidFill>
              <a:schemeClr val="accent1"/>
            </a:solidFill>
            <a:prstDash val="solid"/>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92" name="Circle">
            <a:extLst>
              <a:ext uri="{FF2B5EF4-FFF2-40B4-BE49-F238E27FC236}">
                <a16:creationId xmlns:a16="http://schemas.microsoft.com/office/drawing/2014/main" id="{BF632EBD-C61C-9A88-0F49-68740994303D}"/>
              </a:ext>
            </a:extLst>
          </p:cNvPr>
          <p:cNvSpPr/>
          <p:nvPr/>
        </p:nvSpPr>
        <p:spPr>
          <a:xfrm>
            <a:off x="2762294" y="1170590"/>
            <a:ext cx="997480" cy="997480"/>
          </a:xfrm>
          <a:prstGeom prst="ellipse">
            <a:avLst/>
          </a:prstGeom>
          <a:solidFill>
            <a:schemeClr val="accent1">
              <a:alpha val="30000"/>
            </a:schemeClr>
          </a:solid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93" name="Circle">
            <a:extLst>
              <a:ext uri="{FF2B5EF4-FFF2-40B4-BE49-F238E27FC236}">
                <a16:creationId xmlns:a16="http://schemas.microsoft.com/office/drawing/2014/main" id="{ECFAFEF0-C9BD-889D-2B90-DF48BDB16E3C}"/>
              </a:ext>
            </a:extLst>
          </p:cNvPr>
          <p:cNvSpPr/>
          <p:nvPr/>
        </p:nvSpPr>
        <p:spPr>
          <a:xfrm>
            <a:off x="4787738" y="1172349"/>
            <a:ext cx="997480" cy="997481"/>
          </a:xfrm>
          <a:prstGeom prst="ellipse">
            <a:avLst/>
          </a:prstGeom>
          <a:noFill/>
          <a:ln w="25400" cap="flat">
            <a:solidFill>
              <a:schemeClr val="accent1"/>
            </a:solidFill>
            <a:prstDash val="solid"/>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94" name="Circle">
            <a:extLst>
              <a:ext uri="{FF2B5EF4-FFF2-40B4-BE49-F238E27FC236}">
                <a16:creationId xmlns:a16="http://schemas.microsoft.com/office/drawing/2014/main" id="{85D1C926-7F7B-5E28-0EC5-B7DA9CA8909C}"/>
              </a:ext>
            </a:extLst>
          </p:cNvPr>
          <p:cNvSpPr/>
          <p:nvPr/>
        </p:nvSpPr>
        <p:spPr>
          <a:xfrm>
            <a:off x="4787738" y="1169435"/>
            <a:ext cx="997480" cy="997481"/>
          </a:xfrm>
          <a:prstGeom prst="ellipse">
            <a:avLst/>
          </a:prstGeom>
          <a:solidFill>
            <a:schemeClr val="accent1">
              <a:alpha val="30000"/>
            </a:schemeClr>
          </a:solid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95" name="Circle">
            <a:extLst>
              <a:ext uri="{FF2B5EF4-FFF2-40B4-BE49-F238E27FC236}">
                <a16:creationId xmlns:a16="http://schemas.microsoft.com/office/drawing/2014/main" id="{9C744B42-599C-EDCF-ADE7-2D0C02DABE69}"/>
              </a:ext>
            </a:extLst>
          </p:cNvPr>
          <p:cNvSpPr/>
          <p:nvPr/>
        </p:nvSpPr>
        <p:spPr>
          <a:xfrm>
            <a:off x="5405587" y="1169435"/>
            <a:ext cx="997480" cy="997481"/>
          </a:xfrm>
          <a:prstGeom prst="ellipse">
            <a:avLst/>
          </a:prstGeom>
          <a:noFill/>
          <a:ln w="25400" cap="flat">
            <a:solidFill>
              <a:schemeClr val="accent2"/>
            </a:solidFill>
            <a:prstDash val="solid"/>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96" name="Circle">
            <a:extLst>
              <a:ext uri="{FF2B5EF4-FFF2-40B4-BE49-F238E27FC236}">
                <a16:creationId xmlns:a16="http://schemas.microsoft.com/office/drawing/2014/main" id="{6D973C5F-C201-2C3B-AAA1-BEE92496060F}"/>
              </a:ext>
            </a:extLst>
          </p:cNvPr>
          <p:cNvSpPr/>
          <p:nvPr/>
        </p:nvSpPr>
        <p:spPr>
          <a:xfrm>
            <a:off x="5405587" y="1169435"/>
            <a:ext cx="997480" cy="997481"/>
          </a:xfrm>
          <a:prstGeom prst="ellipse">
            <a:avLst/>
          </a:prstGeom>
          <a:solidFill>
            <a:schemeClr val="accent2">
              <a:alpha val="30000"/>
            </a:schemeClr>
          </a:solid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97" name="Shape">
            <a:extLst>
              <a:ext uri="{FF2B5EF4-FFF2-40B4-BE49-F238E27FC236}">
                <a16:creationId xmlns:a16="http://schemas.microsoft.com/office/drawing/2014/main" id="{71AD295D-A6B1-8B63-0BAA-2D76FFDFF26F}"/>
              </a:ext>
            </a:extLst>
          </p:cNvPr>
          <p:cNvSpPr/>
          <p:nvPr/>
        </p:nvSpPr>
        <p:spPr>
          <a:xfrm>
            <a:off x="5405561" y="1277037"/>
            <a:ext cx="379506" cy="785114"/>
          </a:xfrm>
          <a:custGeom>
            <a:avLst/>
            <a:gdLst/>
            <a:ahLst/>
            <a:cxnLst>
              <a:cxn ang="0">
                <a:pos x="wd2" y="hd2"/>
              </a:cxn>
              <a:cxn ang="5400000">
                <a:pos x="wd2" y="hd2"/>
              </a:cxn>
              <a:cxn ang="10800000">
                <a:pos x="wd2" y="hd2"/>
              </a:cxn>
              <a:cxn ang="16200000">
                <a:pos x="wd2" y="hd2"/>
              </a:cxn>
            </a:cxnLst>
            <a:rect l="0" t="0" r="r" b="b"/>
            <a:pathLst>
              <a:path w="21139" h="21600" extrusionOk="0">
                <a:moveTo>
                  <a:pt x="10415" y="0"/>
                </a:moveTo>
                <a:cubicBezTo>
                  <a:pt x="3731" y="2661"/>
                  <a:pt x="-108" y="6691"/>
                  <a:pt x="2" y="10931"/>
                </a:cubicBezTo>
                <a:cubicBezTo>
                  <a:pt x="110" y="15100"/>
                  <a:pt x="4030" y="19022"/>
                  <a:pt x="10667" y="21600"/>
                </a:cubicBezTo>
                <a:cubicBezTo>
                  <a:pt x="17612" y="18853"/>
                  <a:pt x="21492" y="14636"/>
                  <a:pt x="21113" y="10245"/>
                </a:cubicBezTo>
                <a:cubicBezTo>
                  <a:pt x="20766" y="6220"/>
                  <a:pt x="16854" y="2474"/>
                  <a:pt x="10415" y="0"/>
                </a:cubicBezTo>
                <a:close/>
              </a:path>
            </a:pathLst>
          </a:custGeom>
          <a:solidFill>
            <a:schemeClr val="accent3"/>
          </a:solidFill>
          <a:ln w="25400" cap="flat">
            <a:solidFill>
              <a:schemeClr val="accent3"/>
            </a:solidFill>
            <a:prstDash val="solid"/>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98" name="Circle">
            <a:extLst>
              <a:ext uri="{FF2B5EF4-FFF2-40B4-BE49-F238E27FC236}">
                <a16:creationId xmlns:a16="http://schemas.microsoft.com/office/drawing/2014/main" id="{B99BB4C1-1730-F4BE-31C7-586CCF547FD1}"/>
              </a:ext>
            </a:extLst>
          </p:cNvPr>
          <p:cNvSpPr/>
          <p:nvPr/>
        </p:nvSpPr>
        <p:spPr>
          <a:xfrm>
            <a:off x="6812938" y="1172349"/>
            <a:ext cx="997480" cy="997482"/>
          </a:xfrm>
          <a:prstGeom prst="ellipse">
            <a:avLst/>
          </a:prstGeom>
          <a:noFill/>
          <a:ln w="25400" cap="flat">
            <a:solidFill>
              <a:schemeClr val="accent1"/>
            </a:solidFill>
            <a:prstDash val="solid"/>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99" name="Circle">
            <a:extLst>
              <a:ext uri="{FF2B5EF4-FFF2-40B4-BE49-F238E27FC236}">
                <a16:creationId xmlns:a16="http://schemas.microsoft.com/office/drawing/2014/main" id="{47DAA740-B894-7724-DC7F-276A005EBA31}"/>
              </a:ext>
            </a:extLst>
          </p:cNvPr>
          <p:cNvSpPr/>
          <p:nvPr/>
        </p:nvSpPr>
        <p:spPr>
          <a:xfrm>
            <a:off x="6812938" y="1169435"/>
            <a:ext cx="997480" cy="997481"/>
          </a:xfrm>
          <a:prstGeom prst="ellipse">
            <a:avLst/>
          </a:prstGeom>
          <a:solidFill>
            <a:schemeClr val="accent1">
              <a:alpha val="30000"/>
            </a:schemeClr>
          </a:solid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100" name="Circle">
            <a:extLst>
              <a:ext uri="{FF2B5EF4-FFF2-40B4-BE49-F238E27FC236}">
                <a16:creationId xmlns:a16="http://schemas.microsoft.com/office/drawing/2014/main" id="{283E6E2A-A58B-6E45-5EBF-BC17C5FAF5EE}"/>
              </a:ext>
            </a:extLst>
          </p:cNvPr>
          <p:cNvSpPr/>
          <p:nvPr/>
        </p:nvSpPr>
        <p:spPr>
          <a:xfrm>
            <a:off x="7430787" y="1169435"/>
            <a:ext cx="997480" cy="997481"/>
          </a:xfrm>
          <a:prstGeom prst="ellipse">
            <a:avLst/>
          </a:prstGeom>
          <a:noFill/>
          <a:ln w="25400" cap="flat">
            <a:solidFill>
              <a:schemeClr val="accent2"/>
            </a:solidFill>
            <a:prstDash val="solid"/>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101" name="Circle">
            <a:extLst>
              <a:ext uri="{FF2B5EF4-FFF2-40B4-BE49-F238E27FC236}">
                <a16:creationId xmlns:a16="http://schemas.microsoft.com/office/drawing/2014/main" id="{E434A6CF-48C0-0609-6521-B96F6A146A5F}"/>
              </a:ext>
            </a:extLst>
          </p:cNvPr>
          <p:cNvSpPr/>
          <p:nvPr/>
        </p:nvSpPr>
        <p:spPr>
          <a:xfrm>
            <a:off x="7430787" y="1169435"/>
            <a:ext cx="997480" cy="997481"/>
          </a:xfrm>
          <a:prstGeom prst="ellipse">
            <a:avLst/>
          </a:prstGeom>
          <a:solidFill>
            <a:schemeClr val="accent2">
              <a:alpha val="30000"/>
            </a:schemeClr>
          </a:solidFill>
          <a:ln w="12700" cap="flat">
            <a:noFill/>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102" name="Shape">
            <a:extLst>
              <a:ext uri="{FF2B5EF4-FFF2-40B4-BE49-F238E27FC236}">
                <a16:creationId xmlns:a16="http://schemas.microsoft.com/office/drawing/2014/main" id="{8B408FC4-7E67-092D-F08A-A690FA3801E3}"/>
              </a:ext>
            </a:extLst>
          </p:cNvPr>
          <p:cNvSpPr/>
          <p:nvPr/>
        </p:nvSpPr>
        <p:spPr>
          <a:xfrm>
            <a:off x="6813372" y="1172661"/>
            <a:ext cx="808588" cy="998331"/>
          </a:xfrm>
          <a:custGeom>
            <a:avLst/>
            <a:gdLst/>
            <a:ahLst/>
            <a:cxnLst>
              <a:cxn ang="0">
                <a:pos x="wd2" y="hd2"/>
              </a:cxn>
              <a:cxn ang="5400000">
                <a:pos x="wd2" y="hd2"/>
              </a:cxn>
              <a:cxn ang="10800000">
                <a:pos x="wd2" y="hd2"/>
              </a:cxn>
              <a:cxn ang="16200000">
                <a:pos x="wd2" y="hd2"/>
              </a:cxn>
            </a:cxnLst>
            <a:rect l="0" t="0" r="r" b="b"/>
            <a:pathLst>
              <a:path w="21590" h="16619" extrusionOk="0">
                <a:moveTo>
                  <a:pt x="21476" y="1771"/>
                </a:moveTo>
                <a:cubicBezTo>
                  <a:pt x="12742" y="-2480"/>
                  <a:pt x="-10" y="1404"/>
                  <a:pt x="0" y="8312"/>
                </a:cubicBezTo>
                <a:cubicBezTo>
                  <a:pt x="11" y="15253"/>
                  <a:pt x="12871" y="19120"/>
                  <a:pt x="21590" y="14804"/>
                </a:cubicBezTo>
                <a:cubicBezTo>
                  <a:pt x="18166" y="13123"/>
                  <a:pt x="16267" y="10509"/>
                  <a:pt x="16501" y="7797"/>
                </a:cubicBezTo>
                <a:cubicBezTo>
                  <a:pt x="16703" y="5437"/>
                  <a:pt x="18514" y="3244"/>
                  <a:pt x="21476" y="1771"/>
                </a:cubicBezTo>
                <a:close/>
              </a:path>
            </a:pathLst>
          </a:custGeom>
          <a:solidFill>
            <a:schemeClr val="accent1"/>
          </a:solidFill>
          <a:ln w="25400" cap="flat">
            <a:solidFill>
              <a:schemeClr val="accent1"/>
            </a:solidFill>
            <a:prstDash val="solid"/>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103" name="Shape">
            <a:extLst>
              <a:ext uri="{FF2B5EF4-FFF2-40B4-BE49-F238E27FC236}">
                <a16:creationId xmlns:a16="http://schemas.microsoft.com/office/drawing/2014/main" id="{88C204C6-3557-7DD9-AB0A-580BDE936180}"/>
              </a:ext>
            </a:extLst>
          </p:cNvPr>
          <p:cNvSpPr/>
          <p:nvPr/>
        </p:nvSpPr>
        <p:spPr>
          <a:xfrm>
            <a:off x="7620480" y="1170495"/>
            <a:ext cx="807492" cy="997750"/>
          </a:xfrm>
          <a:custGeom>
            <a:avLst/>
            <a:gdLst/>
            <a:ahLst/>
            <a:cxnLst>
              <a:cxn ang="0">
                <a:pos x="wd2" y="hd2"/>
              </a:cxn>
              <a:cxn ang="5400000">
                <a:pos x="wd2" y="hd2"/>
              </a:cxn>
              <a:cxn ang="10800000">
                <a:pos x="wd2" y="hd2"/>
              </a:cxn>
              <a:cxn ang="16200000">
                <a:pos x="wd2" y="hd2"/>
              </a:cxn>
            </a:cxnLst>
            <a:rect l="0" t="0" r="r" b="b"/>
            <a:pathLst>
              <a:path w="21445" h="16621" extrusionOk="0">
                <a:moveTo>
                  <a:pt x="0" y="1825"/>
                </a:moveTo>
                <a:cubicBezTo>
                  <a:pt x="8581" y="-2473"/>
                  <a:pt x="21288" y="1294"/>
                  <a:pt x="21443" y="8180"/>
                </a:cubicBezTo>
                <a:cubicBezTo>
                  <a:pt x="21600" y="15140"/>
                  <a:pt x="8858" y="19127"/>
                  <a:pt x="88" y="14862"/>
                </a:cubicBezTo>
                <a:cubicBezTo>
                  <a:pt x="3008" y="13392"/>
                  <a:pt x="4798" y="11216"/>
                  <a:pt x="5017" y="8872"/>
                </a:cubicBezTo>
                <a:cubicBezTo>
                  <a:pt x="5271" y="6151"/>
                  <a:pt x="3400" y="3522"/>
                  <a:pt x="0" y="1825"/>
                </a:cubicBezTo>
                <a:close/>
              </a:path>
            </a:pathLst>
          </a:custGeom>
          <a:solidFill>
            <a:schemeClr val="accent2"/>
          </a:solidFill>
          <a:ln w="25400" cap="flat">
            <a:solidFill>
              <a:schemeClr val="accent2"/>
            </a:solidFill>
            <a:prstDash val="solid"/>
            <a:miter lim="400000"/>
          </a:ln>
          <a:effectLst/>
        </p:spPr>
        <p:txBody>
          <a:bodyPr wrap="square" lIns="0" tIns="0" rIns="0" bIns="0" numCol="1" anchor="ctr">
            <a:noAutofit/>
          </a:bodyPr>
          <a:lstStyle/>
          <a:p>
            <a:pPr algn="ctr">
              <a:defRPr sz="32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104" name="A">
            <a:extLst>
              <a:ext uri="{FF2B5EF4-FFF2-40B4-BE49-F238E27FC236}">
                <a16:creationId xmlns:a16="http://schemas.microsoft.com/office/drawing/2014/main" id="{56665086-3EC0-806A-5DC7-835E7D4A18F3}"/>
              </a:ext>
            </a:extLst>
          </p:cNvPr>
          <p:cNvSpPr txBox="1"/>
          <p:nvPr/>
        </p:nvSpPr>
        <p:spPr>
          <a:xfrm>
            <a:off x="929953" y="1579722"/>
            <a:ext cx="251141" cy="1828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a:defRPr sz="2500" b="0">
                <a:solidFill>
                  <a:srgbClr val="F7F6F6"/>
                </a:solidFill>
                <a:latin typeface="Barlow Medium"/>
                <a:ea typeface="Barlow Medium"/>
                <a:cs typeface="Barlow Medium"/>
                <a:sym typeface="Barlow Medium"/>
              </a:defRPr>
            </a:lvl1pPr>
          </a:lstStyle>
          <a:p>
            <a:pPr algn="ctr"/>
            <a:r>
              <a:rPr sz="900" b="1" dirty="0">
                <a:solidFill>
                  <a:schemeClr val="bg1"/>
                </a:solidFill>
                <a:latin typeface="Heebo" pitchFamily="2" charset="-79"/>
                <a:cs typeface="Heebo" pitchFamily="2" charset="-79"/>
              </a:rPr>
              <a:t>A</a:t>
            </a:r>
          </a:p>
        </p:txBody>
      </p:sp>
      <p:sp>
        <p:nvSpPr>
          <p:cNvPr id="105" name="B">
            <a:extLst>
              <a:ext uri="{FF2B5EF4-FFF2-40B4-BE49-F238E27FC236}">
                <a16:creationId xmlns:a16="http://schemas.microsoft.com/office/drawing/2014/main" id="{0F0F8B08-B693-8383-83EA-63A457F446D7}"/>
              </a:ext>
            </a:extLst>
          </p:cNvPr>
          <p:cNvSpPr txBox="1"/>
          <p:nvPr/>
        </p:nvSpPr>
        <p:spPr>
          <a:xfrm>
            <a:off x="1905944" y="1579722"/>
            <a:ext cx="251141" cy="1828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a:defRPr sz="2500" b="0">
                <a:solidFill>
                  <a:srgbClr val="F7F6F6"/>
                </a:solidFill>
                <a:latin typeface="Barlow Medium"/>
                <a:ea typeface="Barlow Medium"/>
                <a:cs typeface="Barlow Medium"/>
                <a:sym typeface="Barlow Medium"/>
              </a:defRPr>
            </a:lvl1pPr>
          </a:lstStyle>
          <a:p>
            <a:pPr algn="ctr"/>
            <a:r>
              <a:rPr sz="900" b="1">
                <a:solidFill>
                  <a:schemeClr val="bg1"/>
                </a:solidFill>
                <a:latin typeface="Heebo" pitchFamily="2" charset="-79"/>
                <a:cs typeface="Heebo" pitchFamily="2" charset="-79"/>
              </a:rPr>
              <a:t>B</a:t>
            </a:r>
          </a:p>
        </p:txBody>
      </p:sp>
      <p:sp>
        <p:nvSpPr>
          <p:cNvPr id="106" name="A">
            <a:extLst>
              <a:ext uri="{FF2B5EF4-FFF2-40B4-BE49-F238E27FC236}">
                <a16:creationId xmlns:a16="http://schemas.microsoft.com/office/drawing/2014/main" id="{6F8622FB-7E64-6C47-3122-8AEB546EAD29}"/>
              </a:ext>
            </a:extLst>
          </p:cNvPr>
          <p:cNvSpPr txBox="1"/>
          <p:nvPr/>
        </p:nvSpPr>
        <p:spPr>
          <a:xfrm>
            <a:off x="2956635" y="1579722"/>
            <a:ext cx="251141" cy="1828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a:defRPr sz="2500" b="0">
                <a:solidFill>
                  <a:srgbClr val="F7F6F6"/>
                </a:solidFill>
                <a:latin typeface="Barlow Medium"/>
                <a:ea typeface="Barlow Medium"/>
                <a:cs typeface="Barlow Medium"/>
                <a:sym typeface="Barlow Medium"/>
              </a:defRPr>
            </a:lvl1pPr>
          </a:lstStyle>
          <a:p>
            <a:pPr algn="ctr"/>
            <a:r>
              <a:rPr sz="900" b="1" dirty="0">
                <a:solidFill>
                  <a:schemeClr val="bg1"/>
                </a:solidFill>
                <a:latin typeface="Heebo" pitchFamily="2" charset="-79"/>
                <a:cs typeface="Heebo" pitchFamily="2" charset="-79"/>
              </a:rPr>
              <a:t>A</a:t>
            </a:r>
          </a:p>
        </p:txBody>
      </p:sp>
      <p:sp>
        <p:nvSpPr>
          <p:cNvPr id="107" name="B">
            <a:extLst>
              <a:ext uri="{FF2B5EF4-FFF2-40B4-BE49-F238E27FC236}">
                <a16:creationId xmlns:a16="http://schemas.microsoft.com/office/drawing/2014/main" id="{B141BAD0-5ABE-E1D1-F4BB-E8A30289FE22}"/>
              </a:ext>
            </a:extLst>
          </p:cNvPr>
          <p:cNvSpPr txBox="1"/>
          <p:nvPr/>
        </p:nvSpPr>
        <p:spPr>
          <a:xfrm>
            <a:off x="3932626" y="1579722"/>
            <a:ext cx="251141" cy="1828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a:defRPr sz="2500" b="0">
                <a:solidFill>
                  <a:srgbClr val="F7F6F6"/>
                </a:solidFill>
                <a:latin typeface="Barlow Medium"/>
                <a:ea typeface="Barlow Medium"/>
                <a:cs typeface="Barlow Medium"/>
                <a:sym typeface="Barlow Medium"/>
              </a:defRPr>
            </a:lvl1pPr>
          </a:lstStyle>
          <a:p>
            <a:pPr algn="ctr"/>
            <a:r>
              <a:rPr sz="900" b="1">
                <a:solidFill>
                  <a:schemeClr val="bg1"/>
                </a:solidFill>
                <a:latin typeface="Heebo" pitchFamily="2" charset="-79"/>
                <a:cs typeface="Heebo" pitchFamily="2" charset="-79"/>
              </a:rPr>
              <a:t>B</a:t>
            </a:r>
          </a:p>
        </p:txBody>
      </p:sp>
      <p:sp>
        <p:nvSpPr>
          <p:cNvPr id="108" name="A">
            <a:extLst>
              <a:ext uri="{FF2B5EF4-FFF2-40B4-BE49-F238E27FC236}">
                <a16:creationId xmlns:a16="http://schemas.microsoft.com/office/drawing/2014/main" id="{D5F39DB9-C93D-FA95-9A9B-4F97A2EAB630}"/>
              </a:ext>
            </a:extLst>
          </p:cNvPr>
          <p:cNvSpPr txBox="1"/>
          <p:nvPr/>
        </p:nvSpPr>
        <p:spPr>
          <a:xfrm>
            <a:off x="5000886" y="1579722"/>
            <a:ext cx="251141" cy="1828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a:defRPr sz="2500" b="0">
                <a:solidFill>
                  <a:srgbClr val="F7F6F6"/>
                </a:solidFill>
                <a:latin typeface="Barlow Medium"/>
                <a:ea typeface="Barlow Medium"/>
                <a:cs typeface="Barlow Medium"/>
                <a:sym typeface="Barlow Medium"/>
              </a:defRPr>
            </a:lvl1pPr>
          </a:lstStyle>
          <a:p>
            <a:pPr algn="ctr"/>
            <a:r>
              <a:rPr sz="900" b="1">
                <a:solidFill>
                  <a:schemeClr val="bg1"/>
                </a:solidFill>
                <a:latin typeface="Heebo" pitchFamily="2" charset="-79"/>
                <a:cs typeface="Heebo" pitchFamily="2" charset="-79"/>
              </a:rPr>
              <a:t>A</a:t>
            </a:r>
          </a:p>
        </p:txBody>
      </p:sp>
      <p:sp>
        <p:nvSpPr>
          <p:cNvPr id="109" name="B">
            <a:extLst>
              <a:ext uri="{FF2B5EF4-FFF2-40B4-BE49-F238E27FC236}">
                <a16:creationId xmlns:a16="http://schemas.microsoft.com/office/drawing/2014/main" id="{D54740EC-A2EE-3301-4F51-FC803FB024BB}"/>
              </a:ext>
            </a:extLst>
          </p:cNvPr>
          <p:cNvSpPr txBox="1"/>
          <p:nvPr/>
        </p:nvSpPr>
        <p:spPr>
          <a:xfrm>
            <a:off x="5976877" y="1579722"/>
            <a:ext cx="251141" cy="1828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a:defRPr sz="2500" b="0">
                <a:solidFill>
                  <a:srgbClr val="F7F6F6"/>
                </a:solidFill>
                <a:latin typeface="Barlow Medium"/>
                <a:ea typeface="Barlow Medium"/>
                <a:cs typeface="Barlow Medium"/>
                <a:sym typeface="Barlow Medium"/>
              </a:defRPr>
            </a:lvl1pPr>
          </a:lstStyle>
          <a:p>
            <a:pPr algn="ctr"/>
            <a:r>
              <a:rPr sz="900" b="1">
                <a:solidFill>
                  <a:schemeClr val="bg1"/>
                </a:solidFill>
                <a:latin typeface="Heebo" pitchFamily="2" charset="-79"/>
                <a:cs typeface="Heebo" pitchFamily="2" charset="-79"/>
              </a:rPr>
              <a:t>B</a:t>
            </a:r>
          </a:p>
        </p:txBody>
      </p:sp>
      <p:sp>
        <p:nvSpPr>
          <p:cNvPr id="110" name="A">
            <a:extLst>
              <a:ext uri="{FF2B5EF4-FFF2-40B4-BE49-F238E27FC236}">
                <a16:creationId xmlns:a16="http://schemas.microsoft.com/office/drawing/2014/main" id="{046E101C-6B45-C846-E988-5E349B43F930}"/>
              </a:ext>
            </a:extLst>
          </p:cNvPr>
          <p:cNvSpPr txBox="1"/>
          <p:nvPr/>
        </p:nvSpPr>
        <p:spPr>
          <a:xfrm>
            <a:off x="7010176" y="1579722"/>
            <a:ext cx="251141" cy="1828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a:defRPr sz="2500" b="0">
                <a:solidFill>
                  <a:srgbClr val="F7F6F6"/>
                </a:solidFill>
                <a:latin typeface="Barlow Medium"/>
                <a:ea typeface="Barlow Medium"/>
                <a:cs typeface="Barlow Medium"/>
                <a:sym typeface="Barlow Medium"/>
              </a:defRPr>
            </a:lvl1pPr>
          </a:lstStyle>
          <a:p>
            <a:pPr algn="ctr"/>
            <a:r>
              <a:rPr sz="900" b="1">
                <a:solidFill>
                  <a:schemeClr val="bg1"/>
                </a:solidFill>
                <a:latin typeface="Heebo" pitchFamily="2" charset="-79"/>
                <a:cs typeface="Heebo" pitchFamily="2" charset="-79"/>
              </a:rPr>
              <a:t>A</a:t>
            </a:r>
          </a:p>
        </p:txBody>
      </p:sp>
      <p:sp>
        <p:nvSpPr>
          <p:cNvPr id="111" name="B">
            <a:extLst>
              <a:ext uri="{FF2B5EF4-FFF2-40B4-BE49-F238E27FC236}">
                <a16:creationId xmlns:a16="http://schemas.microsoft.com/office/drawing/2014/main" id="{17787F04-D487-B21F-139E-FA1DB9DBA5F6}"/>
              </a:ext>
            </a:extLst>
          </p:cNvPr>
          <p:cNvSpPr txBox="1"/>
          <p:nvPr/>
        </p:nvSpPr>
        <p:spPr>
          <a:xfrm>
            <a:off x="7986166" y="1579722"/>
            <a:ext cx="251141" cy="1828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a:defRPr sz="2500" b="0">
                <a:solidFill>
                  <a:srgbClr val="F7F6F6"/>
                </a:solidFill>
                <a:latin typeface="Barlow Medium"/>
                <a:ea typeface="Barlow Medium"/>
                <a:cs typeface="Barlow Medium"/>
                <a:sym typeface="Barlow Medium"/>
              </a:defRPr>
            </a:lvl1pPr>
          </a:lstStyle>
          <a:p>
            <a:pPr algn="ctr"/>
            <a:r>
              <a:rPr sz="900" b="1">
                <a:solidFill>
                  <a:schemeClr val="bg1"/>
                </a:solidFill>
                <a:latin typeface="Heebo" pitchFamily="2" charset="-79"/>
                <a:cs typeface="Heebo" pitchFamily="2" charset="-79"/>
              </a:rPr>
              <a:t>B</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Gráfico 5">
            <a:extLst>
              <a:ext uri="{FF2B5EF4-FFF2-40B4-BE49-F238E27FC236}">
                <a16:creationId xmlns:a16="http://schemas.microsoft.com/office/drawing/2014/main" id="{BF282801-3093-69AF-96D9-DD40838CD1B9}"/>
              </a:ext>
            </a:extLst>
          </p:cNvPr>
          <p:cNvGraphicFramePr/>
          <p:nvPr>
            <p:extLst>
              <p:ext uri="{D42A27DB-BD31-4B8C-83A1-F6EECF244321}">
                <p14:modId xmlns:p14="http://schemas.microsoft.com/office/powerpoint/2010/main" val="1226796680"/>
              </p:ext>
            </p:extLst>
          </p:nvPr>
        </p:nvGraphicFramePr>
        <p:xfrm>
          <a:off x="2875653" y="1462624"/>
          <a:ext cx="3226083" cy="2150722"/>
        </p:xfrm>
        <a:graphic>
          <a:graphicData uri="http://schemas.openxmlformats.org/drawingml/2006/chart">
            <c:chart xmlns:c="http://schemas.openxmlformats.org/drawingml/2006/chart" xmlns:r="http://schemas.openxmlformats.org/officeDocument/2006/relationships" r:id="rId3"/>
          </a:graphicData>
        </a:graphic>
      </p:graphicFrame>
      <p:grpSp>
        <p:nvGrpSpPr>
          <p:cNvPr id="5" name="Agrupar 4">
            <a:extLst>
              <a:ext uri="{FF2B5EF4-FFF2-40B4-BE49-F238E27FC236}">
                <a16:creationId xmlns:a16="http://schemas.microsoft.com/office/drawing/2014/main" id="{B62E5D5B-521D-ECE6-F3F9-64F755394ABF}"/>
              </a:ext>
            </a:extLst>
          </p:cNvPr>
          <p:cNvGrpSpPr/>
          <p:nvPr/>
        </p:nvGrpSpPr>
        <p:grpSpPr>
          <a:xfrm>
            <a:off x="4324172" y="772186"/>
            <a:ext cx="432955" cy="849080"/>
            <a:chOff x="4286250" y="770987"/>
            <a:chExt cx="476250" cy="933988"/>
          </a:xfrm>
        </p:grpSpPr>
        <p:sp>
          <p:nvSpPr>
            <p:cNvPr id="2" name="Elipse 1">
              <a:extLst>
                <a:ext uri="{FF2B5EF4-FFF2-40B4-BE49-F238E27FC236}">
                  <a16:creationId xmlns:a16="http://schemas.microsoft.com/office/drawing/2014/main" id="{BB7EE500-4ABA-C5A2-BB4B-9E58957E09EF}"/>
                </a:ext>
              </a:extLst>
            </p:cNvPr>
            <p:cNvSpPr/>
            <p:nvPr/>
          </p:nvSpPr>
          <p:spPr>
            <a:xfrm>
              <a:off x="4286250" y="770987"/>
              <a:ext cx="476250" cy="476250"/>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sz="1200" dirty="0">
                <a:latin typeface="Heebo" pitchFamily="2" charset="-79"/>
                <a:cs typeface="Heebo" pitchFamily="2" charset="-79"/>
              </a:endParaRPr>
            </a:p>
          </p:txBody>
        </p:sp>
        <p:cxnSp>
          <p:nvCxnSpPr>
            <p:cNvPr id="4" name="Conector reto 3">
              <a:extLst>
                <a:ext uri="{FF2B5EF4-FFF2-40B4-BE49-F238E27FC236}">
                  <a16:creationId xmlns:a16="http://schemas.microsoft.com/office/drawing/2014/main" id="{68B302A8-4E04-D57B-F75A-5A5ACB59631A}"/>
                </a:ext>
              </a:extLst>
            </p:cNvPr>
            <p:cNvCxnSpPr>
              <a:cxnSpLocks/>
            </p:cNvCxnSpPr>
            <p:nvPr/>
          </p:nvCxnSpPr>
          <p:spPr>
            <a:xfrm>
              <a:off x="4524375" y="1238250"/>
              <a:ext cx="0" cy="466725"/>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8" name="Agrupar 7">
            <a:extLst>
              <a:ext uri="{FF2B5EF4-FFF2-40B4-BE49-F238E27FC236}">
                <a16:creationId xmlns:a16="http://schemas.microsoft.com/office/drawing/2014/main" id="{D0467AE1-0015-7C11-11F7-19ABDA60D612}"/>
              </a:ext>
            </a:extLst>
          </p:cNvPr>
          <p:cNvGrpSpPr/>
          <p:nvPr/>
        </p:nvGrpSpPr>
        <p:grpSpPr>
          <a:xfrm rot="2616240">
            <a:off x="5337285" y="1179165"/>
            <a:ext cx="432955" cy="849080"/>
            <a:chOff x="4286250" y="770987"/>
            <a:chExt cx="476250" cy="933988"/>
          </a:xfrm>
        </p:grpSpPr>
        <p:sp>
          <p:nvSpPr>
            <p:cNvPr id="9" name="Elipse 8">
              <a:extLst>
                <a:ext uri="{FF2B5EF4-FFF2-40B4-BE49-F238E27FC236}">
                  <a16:creationId xmlns:a16="http://schemas.microsoft.com/office/drawing/2014/main" id="{AE85DD3D-5342-4D00-F3D6-6776DD21802E}"/>
                </a:ext>
              </a:extLst>
            </p:cNvPr>
            <p:cNvSpPr/>
            <p:nvPr/>
          </p:nvSpPr>
          <p:spPr>
            <a:xfrm>
              <a:off x="4286250" y="770987"/>
              <a:ext cx="476250" cy="476250"/>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sz="1200" dirty="0">
                <a:latin typeface="Heebo" pitchFamily="2" charset="-79"/>
                <a:cs typeface="Heebo" pitchFamily="2" charset="-79"/>
              </a:endParaRPr>
            </a:p>
          </p:txBody>
        </p:sp>
        <p:cxnSp>
          <p:nvCxnSpPr>
            <p:cNvPr id="10" name="Conector reto 9">
              <a:extLst>
                <a:ext uri="{FF2B5EF4-FFF2-40B4-BE49-F238E27FC236}">
                  <a16:creationId xmlns:a16="http://schemas.microsoft.com/office/drawing/2014/main" id="{CE10460D-EB9E-0636-282C-534BAF54AEE2}"/>
                </a:ext>
              </a:extLst>
            </p:cNvPr>
            <p:cNvCxnSpPr>
              <a:cxnSpLocks/>
            </p:cNvCxnSpPr>
            <p:nvPr/>
          </p:nvCxnSpPr>
          <p:spPr>
            <a:xfrm>
              <a:off x="4524375" y="1238250"/>
              <a:ext cx="0" cy="466725"/>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11" name="Agrupar 10">
            <a:extLst>
              <a:ext uri="{FF2B5EF4-FFF2-40B4-BE49-F238E27FC236}">
                <a16:creationId xmlns:a16="http://schemas.microsoft.com/office/drawing/2014/main" id="{F3FFD8E9-641A-AA82-3895-C5CCCEEECAA8}"/>
              </a:ext>
            </a:extLst>
          </p:cNvPr>
          <p:cNvGrpSpPr/>
          <p:nvPr/>
        </p:nvGrpSpPr>
        <p:grpSpPr>
          <a:xfrm rot="5400000">
            <a:off x="5718285" y="2123005"/>
            <a:ext cx="432955" cy="849080"/>
            <a:chOff x="4286250" y="770987"/>
            <a:chExt cx="476250" cy="933988"/>
          </a:xfrm>
        </p:grpSpPr>
        <p:sp>
          <p:nvSpPr>
            <p:cNvPr id="12" name="Elipse 11">
              <a:extLst>
                <a:ext uri="{FF2B5EF4-FFF2-40B4-BE49-F238E27FC236}">
                  <a16:creationId xmlns:a16="http://schemas.microsoft.com/office/drawing/2014/main" id="{FCD55199-F45F-459A-4828-E972759C070F}"/>
                </a:ext>
              </a:extLst>
            </p:cNvPr>
            <p:cNvSpPr/>
            <p:nvPr/>
          </p:nvSpPr>
          <p:spPr>
            <a:xfrm>
              <a:off x="4286250" y="770987"/>
              <a:ext cx="476250" cy="476250"/>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sz="1200" dirty="0">
                <a:latin typeface="Heebo" pitchFamily="2" charset="-79"/>
                <a:cs typeface="Heebo" pitchFamily="2" charset="-79"/>
              </a:endParaRPr>
            </a:p>
          </p:txBody>
        </p:sp>
        <p:cxnSp>
          <p:nvCxnSpPr>
            <p:cNvPr id="13" name="Conector reto 12">
              <a:extLst>
                <a:ext uri="{FF2B5EF4-FFF2-40B4-BE49-F238E27FC236}">
                  <a16:creationId xmlns:a16="http://schemas.microsoft.com/office/drawing/2014/main" id="{F175BB77-02B4-8232-A5CE-E1BCE1F92A7A}"/>
                </a:ext>
              </a:extLst>
            </p:cNvPr>
            <p:cNvCxnSpPr>
              <a:cxnSpLocks/>
            </p:cNvCxnSpPr>
            <p:nvPr/>
          </p:nvCxnSpPr>
          <p:spPr>
            <a:xfrm>
              <a:off x="4524375" y="1238250"/>
              <a:ext cx="0" cy="466725"/>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34" name="Agrupar 33">
            <a:extLst>
              <a:ext uri="{FF2B5EF4-FFF2-40B4-BE49-F238E27FC236}">
                <a16:creationId xmlns:a16="http://schemas.microsoft.com/office/drawing/2014/main" id="{92C89EA8-9D12-E6BF-2BB1-F5D0A6BB0020}"/>
              </a:ext>
            </a:extLst>
          </p:cNvPr>
          <p:cNvGrpSpPr/>
          <p:nvPr/>
        </p:nvGrpSpPr>
        <p:grpSpPr>
          <a:xfrm>
            <a:off x="3254400" y="1193270"/>
            <a:ext cx="506453" cy="733086"/>
            <a:chOff x="3166651" y="1281804"/>
            <a:chExt cx="557098" cy="806395"/>
          </a:xfrm>
        </p:grpSpPr>
        <p:sp>
          <p:nvSpPr>
            <p:cNvPr id="21" name="Elipse 20">
              <a:extLst>
                <a:ext uri="{FF2B5EF4-FFF2-40B4-BE49-F238E27FC236}">
                  <a16:creationId xmlns:a16="http://schemas.microsoft.com/office/drawing/2014/main" id="{F5F1DE32-2360-09B7-8BA0-ADDFB9897B9A}"/>
                </a:ext>
              </a:extLst>
            </p:cNvPr>
            <p:cNvSpPr/>
            <p:nvPr/>
          </p:nvSpPr>
          <p:spPr>
            <a:xfrm rot="18983760" flipH="1">
              <a:off x="3166651" y="1281804"/>
              <a:ext cx="476250" cy="476250"/>
            </a:xfrm>
            <a:prstGeom prst="ellipse">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sz="1200" dirty="0">
                <a:latin typeface="Heebo" pitchFamily="2" charset="-79"/>
                <a:cs typeface="Heebo" pitchFamily="2" charset="-79"/>
              </a:endParaRPr>
            </a:p>
          </p:txBody>
        </p:sp>
        <p:cxnSp>
          <p:nvCxnSpPr>
            <p:cNvPr id="22" name="Conector reto 21">
              <a:extLst>
                <a:ext uri="{FF2B5EF4-FFF2-40B4-BE49-F238E27FC236}">
                  <a16:creationId xmlns:a16="http://schemas.microsoft.com/office/drawing/2014/main" id="{D540C6B6-53B6-682D-5E70-94BCF28C801B}"/>
                </a:ext>
              </a:extLst>
            </p:cNvPr>
            <p:cNvCxnSpPr>
              <a:cxnSpLocks/>
            </p:cNvCxnSpPr>
            <p:nvPr/>
          </p:nvCxnSpPr>
          <p:spPr>
            <a:xfrm rot="18983760" flipH="1">
              <a:off x="3723749" y="1621474"/>
              <a:ext cx="0" cy="466725"/>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8" name="Agrupar 17">
            <a:extLst>
              <a:ext uri="{FF2B5EF4-FFF2-40B4-BE49-F238E27FC236}">
                <a16:creationId xmlns:a16="http://schemas.microsoft.com/office/drawing/2014/main" id="{2C510F31-0F68-E0DE-D503-66ADADCA5D2C}"/>
              </a:ext>
            </a:extLst>
          </p:cNvPr>
          <p:cNvGrpSpPr/>
          <p:nvPr/>
        </p:nvGrpSpPr>
        <p:grpSpPr>
          <a:xfrm rot="16200000" flipH="1">
            <a:off x="2999576" y="2123005"/>
            <a:ext cx="432955" cy="849080"/>
            <a:chOff x="4286250" y="770987"/>
            <a:chExt cx="476250" cy="933988"/>
          </a:xfrm>
        </p:grpSpPr>
        <p:sp>
          <p:nvSpPr>
            <p:cNvPr id="19" name="Elipse 18">
              <a:extLst>
                <a:ext uri="{FF2B5EF4-FFF2-40B4-BE49-F238E27FC236}">
                  <a16:creationId xmlns:a16="http://schemas.microsoft.com/office/drawing/2014/main" id="{5888C9F4-E7B7-0BB7-607F-9D684804A94D}"/>
                </a:ext>
              </a:extLst>
            </p:cNvPr>
            <p:cNvSpPr/>
            <p:nvPr/>
          </p:nvSpPr>
          <p:spPr>
            <a:xfrm>
              <a:off x="4286250" y="770987"/>
              <a:ext cx="476250" cy="476250"/>
            </a:xfrm>
            <a:prstGeom prst="ellipse">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sz="1200" dirty="0">
                <a:latin typeface="Heebo" pitchFamily="2" charset="-79"/>
                <a:cs typeface="Heebo" pitchFamily="2" charset="-79"/>
              </a:endParaRPr>
            </a:p>
          </p:txBody>
        </p:sp>
        <p:cxnSp>
          <p:nvCxnSpPr>
            <p:cNvPr id="20" name="Conector reto 19">
              <a:extLst>
                <a:ext uri="{FF2B5EF4-FFF2-40B4-BE49-F238E27FC236}">
                  <a16:creationId xmlns:a16="http://schemas.microsoft.com/office/drawing/2014/main" id="{7856CBA2-465C-7F80-EA00-1A4BEA90487D}"/>
                </a:ext>
              </a:extLst>
            </p:cNvPr>
            <p:cNvCxnSpPr>
              <a:cxnSpLocks/>
            </p:cNvCxnSpPr>
            <p:nvPr/>
          </p:nvCxnSpPr>
          <p:spPr>
            <a:xfrm>
              <a:off x="4524375" y="1238250"/>
              <a:ext cx="0" cy="46672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5" name="Agrupar 24">
            <a:extLst>
              <a:ext uri="{FF2B5EF4-FFF2-40B4-BE49-F238E27FC236}">
                <a16:creationId xmlns:a16="http://schemas.microsoft.com/office/drawing/2014/main" id="{06EC5BEE-48A5-0779-A007-CC43795C2893}"/>
              </a:ext>
            </a:extLst>
          </p:cNvPr>
          <p:cNvGrpSpPr/>
          <p:nvPr/>
        </p:nvGrpSpPr>
        <p:grpSpPr>
          <a:xfrm flipV="1">
            <a:off x="4324172" y="3465166"/>
            <a:ext cx="432955" cy="849080"/>
            <a:chOff x="4286250" y="770987"/>
            <a:chExt cx="476250" cy="933988"/>
          </a:xfrm>
        </p:grpSpPr>
        <p:sp>
          <p:nvSpPr>
            <p:cNvPr id="26" name="Elipse 25">
              <a:extLst>
                <a:ext uri="{FF2B5EF4-FFF2-40B4-BE49-F238E27FC236}">
                  <a16:creationId xmlns:a16="http://schemas.microsoft.com/office/drawing/2014/main" id="{0DB1C04C-1057-5CE6-4F89-5F020F387D44}"/>
                </a:ext>
              </a:extLst>
            </p:cNvPr>
            <p:cNvSpPr/>
            <p:nvPr/>
          </p:nvSpPr>
          <p:spPr>
            <a:xfrm>
              <a:off x="4286250" y="770987"/>
              <a:ext cx="476250" cy="476250"/>
            </a:xfrm>
            <a:prstGeom prst="ellipse">
              <a:avLst/>
            </a:prstGeom>
            <a:no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sz="1200" dirty="0">
                <a:latin typeface="Heebo" pitchFamily="2" charset="-79"/>
                <a:cs typeface="Heebo" pitchFamily="2" charset="-79"/>
              </a:endParaRPr>
            </a:p>
          </p:txBody>
        </p:sp>
        <p:cxnSp>
          <p:nvCxnSpPr>
            <p:cNvPr id="27" name="Conector reto 26">
              <a:extLst>
                <a:ext uri="{FF2B5EF4-FFF2-40B4-BE49-F238E27FC236}">
                  <a16:creationId xmlns:a16="http://schemas.microsoft.com/office/drawing/2014/main" id="{A03C488B-3250-2DA2-A8D2-7F8DF2D1C04D}"/>
                </a:ext>
              </a:extLst>
            </p:cNvPr>
            <p:cNvCxnSpPr>
              <a:cxnSpLocks/>
            </p:cNvCxnSpPr>
            <p:nvPr/>
          </p:nvCxnSpPr>
          <p:spPr>
            <a:xfrm>
              <a:off x="4524375" y="1238250"/>
              <a:ext cx="0" cy="466725"/>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8" name="Agrupar 27">
            <a:extLst>
              <a:ext uri="{FF2B5EF4-FFF2-40B4-BE49-F238E27FC236}">
                <a16:creationId xmlns:a16="http://schemas.microsoft.com/office/drawing/2014/main" id="{8E376365-F86B-E97D-8093-967E0C4A59D2}"/>
              </a:ext>
            </a:extLst>
          </p:cNvPr>
          <p:cNvGrpSpPr/>
          <p:nvPr/>
        </p:nvGrpSpPr>
        <p:grpSpPr>
          <a:xfrm rot="18983760" flipV="1">
            <a:off x="5337285" y="3058186"/>
            <a:ext cx="432955" cy="849080"/>
            <a:chOff x="4286250" y="770987"/>
            <a:chExt cx="476250" cy="933988"/>
          </a:xfrm>
        </p:grpSpPr>
        <p:sp>
          <p:nvSpPr>
            <p:cNvPr id="29" name="Elipse 28">
              <a:extLst>
                <a:ext uri="{FF2B5EF4-FFF2-40B4-BE49-F238E27FC236}">
                  <a16:creationId xmlns:a16="http://schemas.microsoft.com/office/drawing/2014/main" id="{908BD5AF-2B14-5516-F8C4-AEC5A61F7400}"/>
                </a:ext>
              </a:extLst>
            </p:cNvPr>
            <p:cNvSpPr/>
            <p:nvPr/>
          </p:nvSpPr>
          <p:spPr>
            <a:xfrm>
              <a:off x="4286250" y="770987"/>
              <a:ext cx="476250" cy="476250"/>
            </a:xfrm>
            <a:prstGeom prst="ellipse">
              <a:avLst/>
            </a:prstGeom>
            <a:noFill/>
            <a:ln w="28575">
              <a:solidFill>
                <a:srgbClr val="0171BC"/>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sz="1200" dirty="0">
                <a:latin typeface="Heebo" pitchFamily="2" charset="-79"/>
                <a:cs typeface="Heebo" pitchFamily="2" charset="-79"/>
              </a:endParaRPr>
            </a:p>
          </p:txBody>
        </p:sp>
        <p:cxnSp>
          <p:nvCxnSpPr>
            <p:cNvPr id="30" name="Conector reto 29">
              <a:extLst>
                <a:ext uri="{FF2B5EF4-FFF2-40B4-BE49-F238E27FC236}">
                  <a16:creationId xmlns:a16="http://schemas.microsoft.com/office/drawing/2014/main" id="{D9E8CFD1-709F-13B1-FC2A-B1B180D8CD9C}"/>
                </a:ext>
              </a:extLst>
            </p:cNvPr>
            <p:cNvCxnSpPr>
              <a:cxnSpLocks/>
            </p:cNvCxnSpPr>
            <p:nvPr/>
          </p:nvCxnSpPr>
          <p:spPr>
            <a:xfrm>
              <a:off x="4524375" y="1238250"/>
              <a:ext cx="0" cy="466725"/>
            </a:xfrm>
            <a:prstGeom prst="line">
              <a:avLst/>
            </a:prstGeom>
            <a:ln w="28575">
              <a:solidFill>
                <a:srgbClr val="0171BC"/>
              </a:solidFill>
            </a:ln>
          </p:spPr>
          <p:style>
            <a:lnRef idx="1">
              <a:schemeClr val="accent1"/>
            </a:lnRef>
            <a:fillRef idx="0">
              <a:schemeClr val="accent1"/>
            </a:fillRef>
            <a:effectRef idx="0">
              <a:schemeClr val="accent1"/>
            </a:effectRef>
            <a:fontRef idx="minor">
              <a:schemeClr val="tx1"/>
            </a:fontRef>
          </p:style>
        </p:cxnSp>
      </p:grpSp>
      <p:grpSp>
        <p:nvGrpSpPr>
          <p:cNvPr id="33" name="Agrupar 32">
            <a:extLst>
              <a:ext uri="{FF2B5EF4-FFF2-40B4-BE49-F238E27FC236}">
                <a16:creationId xmlns:a16="http://schemas.microsoft.com/office/drawing/2014/main" id="{FDE22328-8B3B-C94B-B3E1-7A3BAA377DA6}"/>
              </a:ext>
            </a:extLst>
          </p:cNvPr>
          <p:cNvGrpSpPr/>
          <p:nvPr/>
        </p:nvGrpSpPr>
        <p:grpSpPr>
          <a:xfrm>
            <a:off x="3211105" y="3116780"/>
            <a:ext cx="506453" cy="733086"/>
            <a:chOff x="3166651" y="3350040"/>
            <a:chExt cx="557098" cy="806395"/>
          </a:xfrm>
        </p:grpSpPr>
        <p:sp>
          <p:nvSpPr>
            <p:cNvPr id="31" name="Elipse 30">
              <a:extLst>
                <a:ext uri="{FF2B5EF4-FFF2-40B4-BE49-F238E27FC236}">
                  <a16:creationId xmlns:a16="http://schemas.microsoft.com/office/drawing/2014/main" id="{A23C942A-7A59-AFC6-418B-6E57F3C5113F}"/>
                </a:ext>
              </a:extLst>
            </p:cNvPr>
            <p:cNvSpPr/>
            <p:nvPr/>
          </p:nvSpPr>
          <p:spPr>
            <a:xfrm rot="2616240" flipH="1" flipV="1">
              <a:off x="3166651" y="3680185"/>
              <a:ext cx="476250" cy="476250"/>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sz="1200" dirty="0">
                <a:latin typeface="Heebo" pitchFamily="2" charset="-79"/>
                <a:cs typeface="Heebo" pitchFamily="2" charset="-79"/>
              </a:endParaRPr>
            </a:p>
          </p:txBody>
        </p:sp>
        <p:cxnSp>
          <p:nvCxnSpPr>
            <p:cNvPr id="32" name="Conector reto 31">
              <a:extLst>
                <a:ext uri="{FF2B5EF4-FFF2-40B4-BE49-F238E27FC236}">
                  <a16:creationId xmlns:a16="http://schemas.microsoft.com/office/drawing/2014/main" id="{E79BB129-8504-CA37-FFCE-851FE6AD887A}"/>
                </a:ext>
              </a:extLst>
            </p:cNvPr>
            <p:cNvCxnSpPr>
              <a:cxnSpLocks/>
            </p:cNvCxnSpPr>
            <p:nvPr/>
          </p:nvCxnSpPr>
          <p:spPr>
            <a:xfrm rot="2616240" flipH="1" flipV="1">
              <a:off x="3723749" y="3350040"/>
              <a:ext cx="0" cy="46672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36" name="Gráfico 35" descr="Ferramentas de jardinagem com preenchimento sólido">
            <a:extLst>
              <a:ext uri="{FF2B5EF4-FFF2-40B4-BE49-F238E27FC236}">
                <a16:creationId xmlns:a16="http://schemas.microsoft.com/office/drawing/2014/main" id="{52BFB276-1F24-4572-7169-56407576C7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67683" y="1318378"/>
            <a:ext cx="264869" cy="264869"/>
          </a:xfrm>
          <a:prstGeom prst="rect">
            <a:avLst/>
          </a:prstGeom>
        </p:spPr>
      </p:pic>
      <p:pic>
        <p:nvPicPr>
          <p:cNvPr id="38" name="Gráfico 37" descr="Mão com preenchimento sólido">
            <a:extLst>
              <a:ext uri="{FF2B5EF4-FFF2-40B4-BE49-F238E27FC236}">
                <a16:creationId xmlns:a16="http://schemas.microsoft.com/office/drawing/2014/main" id="{EB9D1012-ECE5-6C49-E0DE-2193935885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13842" y="857264"/>
            <a:ext cx="264869" cy="264869"/>
          </a:xfrm>
          <a:prstGeom prst="rect">
            <a:avLst/>
          </a:prstGeom>
        </p:spPr>
      </p:pic>
      <p:pic>
        <p:nvPicPr>
          <p:cNvPr id="40" name="Gráfico 39" descr="Claquete com preenchimento sólido">
            <a:extLst>
              <a:ext uri="{FF2B5EF4-FFF2-40B4-BE49-F238E27FC236}">
                <a16:creationId xmlns:a16="http://schemas.microsoft.com/office/drawing/2014/main" id="{46B7DCAE-3030-9226-939C-4D5F0D5E95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04933" y="2413719"/>
            <a:ext cx="264869" cy="264869"/>
          </a:xfrm>
          <a:prstGeom prst="rect">
            <a:avLst/>
          </a:prstGeom>
        </p:spPr>
      </p:pic>
      <p:pic>
        <p:nvPicPr>
          <p:cNvPr id="42" name="Gráfico 41" descr="Avião com preenchimento sólido">
            <a:extLst>
              <a:ext uri="{FF2B5EF4-FFF2-40B4-BE49-F238E27FC236}">
                <a16:creationId xmlns:a16="http://schemas.microsoft.com/office/drawing/2014/main" id="{DEF7265F-C09C-D0A8-41B3-BF0562D4FBE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68930" y="3502583"/>
            <a:ext cx="264869" cy="264869"/>
          </a:xfrm>
          <a:prstGeom prst="rect">
            <a:avLst/>
          </a:prstGeom>
        </p:spPr>
      </p:pic>
      <p:pic>
        <p:nvPicPr>
          <p:cNvPr id="44" name="Gráfico 43" descr="Carro com preenchimento sólido">
            <a:extLst>
              <a:ext uri="{FF2B5EF4-FFF2-40B4-BE49-F238E27FC236}">
                <a16:creationId xmlns:a16="http://schemas.microsoft.com/office/drawing/2014/main" id="{A15AC583-6500-3CE7-BCCB-2F9F1F3E566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424615" y="3985310"/>
            <a:ext cx="264869" cy="264869"/>
          </a:xfrm>
          <a:prstGeom prst="rect">
            <a:avLst/>
          </a:prstGeom>
        </p:spPr>
      </p:pic>
      <p:pic>
        <p:nvPicPr>
          <p:cNvPr id="46" name="Gráfico 45" descr="Balão de chat com preenchimento sólido">
            <a:extLst>
              <a:ext uri="{FF2B5EF4-FFF2-40B4-BE49-F238E27FC236}">
                <a16:creationId xmlns:a16="http://schemas.microsoft.com/office/drawing/2014/main" id="{2CA4DF39-15FD-164C-75A9-0D484FE4BE5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296751" y="3532856"/>
            <a:ext cx="264869" cy="264869"/>
          </a:xfrm>
          <a:prstGeom prst="rect">
            <a:avLst/>
          </a:prstGeom>
        </p:spPr>
      </p:pic>
      <p:pic>
        <p:nvPicPr>
          <p:cNvPr id="48" name="Gráfico 47" descr="Seta: Curva no sentido anti-horário com preenchimento sólido">
            <a:extLst>
              <a:ext uri="{FF2B5EF4-FFF2-40B4-BE49-F238E27FC236}">
                <a16:creationId xmlns:a16="http://schemas.microsoft.com/office/drawing/2014/main" id="{DD42CEE3-0F35-78CD-162A-F85BC938E73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861615" y="2448287"/>
            <a:ext cx="264869" cy="264869"/>
          </a:xfrm>
          <a:prstGeom prst="rect">
            <a:avLst/>
          </a:prstGeom>
        </p:spPr>
      </p:pic>
      <p:pic>
        <p:nvPicPr>
          <p:cNvPr id="50" name="Gráfico 49" descr="Perfil masculino com preenchimento sólido">
            <a:extLst>
              <a:ext uri="{FF2B5EF4-FFF2-40B4-BE49-F238E27FC236}">
                <a16:creationId xmlns:a16="http://schemas.microsoft.com/office/drawing/2014/main" id="{B87A7A66-BCEB-17A7-3CBC-5B35FFA2E16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344342" y="1268469"/>
            <a:ext cx="264869" cy="264869"/>
          </a:xfrm>
          <a:prstGeom prst="rect">
            <a:avLst/>
          </a:prstGeom>
        </p:spPr>
      </p:pic>
      <p:sp>
        <p:nvSpPr>
          <p:cNvPr id="52" name="Lorem Ipsum is simply dummy text of the printing and typesetting an.">
            <a:extLst>
              <a:ext uri="{FF2B5EF4-FFF2-40B4-BE49-F238E27FC236}">
                <a16:creationId xmlns:a16="http://schemas.microsoft.com/office/drawing/2014/main" id="{BB1522D4-7F9D-52F8-BA33-DBE81EC8DD3A}"/>
              </a:ext>
            </a:extLst>
          </p:cNvPr>
          <p:cNvSpPr txBox="1"/>
          <p:nvPr/>
        </p:nvSpPr>
        <p:spPr>
          <a:xfrm>
            <a:off x="6006006" y="1232341"/>
            <a:ext cx="1870608" cy="42861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algn="r">
              <a:defRPr sz="2500" b="0">
                <a:solidFill>
                  <a:srgbClr val="9FA09E"/>
                </a:solidFill>
                <a:latin typeface="Barlow Medium"/>
                <a:ea typeface="Barlow Medium"/>
                <a:cs typeface="Barlow Medium"/>
                <a:sym typeface="Barlow Medium"/>
              </a:defRPr>
            </a:lvl1pPr>
          </a:lstStyle>
          <a:p>
            <a:pPr algn="l"/>
            <a:r>
              <a:rPr lang="pt-BR" sz="900" b="1" dirty="0">
                <a:solidFill>
                  <a:schemeClr val="tx2"/>
                </a:solidFill>
                <a:latin typeface="Heebo" pitchFamily="2" charset="-79"/>
                <a:cs typeface="Heebo" pitchFamily="2" charset="-79"/>
              </a:rPr>
              <a:t>TÍTULO DO ITEM</a:t>
            </a:r>
          </a:p>
          <a:p>
            <a:pPr algn="l"/>
            <a:r>
              <a:rPr lang="pt-BR" sz="900" dirty="0">
                <a:solidFill>
                  <a:schemeClr val="tx2"/>
                </a:solidFill>
                <a:latin typeface="Heebo" pitchFamily="2" charset="-79"/>
                <a:cs typeface="Heebo" pitchFamily="2" charset="-79"/>
              </a:rPr>
              <a:t>texto escrito aqui texto escrito aqui texto escrito aqui texto escrito aqui</a:t>
            </a:r>
          </a:p>
        </p:txBody>
      </p:sp>
      <p:sp>
        <p:nvSpPr>
          <p:cNvPr id="53" name="Lorem Ipsum is simply dummy text of the printing and typesetting an.">
            <a:extLst>
              <a:ext uri="{FF2B5EF4-FFF2-40B4-BE49-F238E27FC236}">
                <a16:creationId xmlns:a16="http://schemas.microsoft.com/office/drawing/2014/main" id="{701B8185-1FCF-35C8-219E-89F0BEBC2AA3}"/>
              </a:ext>
            </a:extLst>
          </p:cNvPr>
          <p:cNvSpPr txBox="1"/>
          <p:nvPr/>
        </p:nvSpPr>
        <p:spPr>
          <a:xfrm>
            <a:off x="3953806" y="2322653"/>
            <a:ext cx="1277598" cy="42669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algn="r">
              <a:defRPr sz="2500" b="0">
                <a:solidFill>
                  <a:srgbClr val="9FA09E"/>
                </a:solidFill>
                <a:latin typeface="Barlow Medium"/>
                <a:ea typeface="Barlow Medium"/>
                <a:cs typeface="Barlow Medium"/>
                <a:sym typeface="Barlow Medium"/>
              </a:defRPr>
            </a:lvl1pPr>
          </a:lstStyle>
          <a:p>
            <a:pPr algn="ctr"/>
            <a:r>
              <a:rPr lang="pt-BR" sz="1400" b="1" dirty="0">
                <a:solidFill>
                  <a:schemeClr val="tx2"/>
                </a:solidFill>
                <a:latin typeface="Heebo" pitchFamily="2" charset="-79"/>
                <a:cs typeface="Heebo" pitchFamily="2" charset="-79"/>
              </a:rPr>
              <a:t>TÍTULO ESCRITO AQUI</a:t>
            </a:r>
            <a:endParaRPr lang="pt-BR" sz="1400" dirty="0">
              <a:solidFill>
                <a:schemeClr val="tx2"/>
              </a:solidFill>
              <a:latin typeface="Heebo" pitchFamily="2" charset="-79"/>
              <a:cs typeface="Heebo" pitchFamily="2" charset="-79"/>
            </a:endParaRPr>
          </a:p>
        </p:txBody>
      </p:sp>
      <p:sp>
        <p:nvSpPr>
          <p:cNvPr id="54" name="Lorem Ipsum is simply dummy text of the printing and typesetting an.">
            <a:extLst>
              <a:ext uri="{FF2B5EF4-FFF2-40B4-BE49-F238E27FC236}">
                <a16:creationId xmlns:a16="http://schemas.microsoft.com/office/drawing/2014/main" id="{6B3B0EAA-90B6-5329-8373-FEA7419DF03A}"/>
              </a:ext>
            </a:extLst>
          </p:cNvPr>
          <p:cNvSpPr txBox="1"/>
          <p:nvPr/>
        </p:nvSpPr>
        <p:spPr>
          <a:xfrm>
            <a:off x="6447620" y="2314727"/>
            <a:ext cx="1870608" cy="42861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algn="r">
              <a:defRPr sz="2500" b="0">
                <a:solidFill>
                  <a:srgbClr val="9FA09E"/>
                </a:solidFill>
                <a:latin typeface="Barlow Medium"/>
                <a:ea typeface="Barlow Medium"/>
                <a:cs typeface="Barlow Medium"/>
                <a:sym typeface="Barlow Medium"/>
              </a:defRPr>
            </a:lvl1pPr>
          </a:lstStyle>
          <a:p>
            <a:pPr algn="l"/>
            <a:r>
              <a:rPr lang="pt-BR" sz="900" b="1" dirty="0">
                <a:solidFill>
                  <a:schemeClr val="tx2"/>
                </a:solidFill>
                <a:latin typeface="Heebo" pitchFamily="2" charset="-79"/>
                <a:cs typeface="Heebo" pitchFamily="2" charset="-79"/>
              </a:rPr>
              <a:t>TÍTULO DO ITEM</a:t>
            </a:r>
          </a:p>
          <a:p>
            <a:pPr algn="l"/>
            <a:r>
              <a:rPr lang="pt-BR" sz="900" dirty="0">
                <a:solidFill>
                  <a:schemeClr val="tx2"/>
                </a:solidFill>
                <a:latin typeface="Heebo" pitchFamily="2" charset="-79"/>
                <a:cs typeface="Heebo" pitchFamily="2" charset="-79"/>
              </a:rPr>
              <a:t>texto escrito aqui texto escrito aqui texto escrito aqui texto escrito aqui</a:t>
            </a:r>
          </a:p>
        </p:txBody>
      </p:sp>
      <p:sp>
        <p:nvSpPr>
          <p:cNvPr id="55" name="Lorem Ipsum is simply dummy text of the printing and typesetting an.">
            <a:extLst>
              <a:ext uri="{FF2B5EF4-FFF2-40B4-BE49-F238E27FC236}">
                <a16:creationId xmlns:a16="http://schemas.microsoft.com/office/drawing/2014/main" id="{FE3D5BF7-CEAC-ADEB-1375-3B8E0BD33014}"/>
              </a:ext>
            </a:extLst>
          </p:cNvPr>
          <p:cNvSpPr txBox="1"/>
          <p:nvPr/>
        </p:nvSpPr>
        <p:spPr>
          <a:xfrm>
            <a:off x="6006006" y="3440409"/>
            <a:ext cx="1870608" cy="42861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algn="r">
              <a:defRPr sz="2500" b="0">
                <a:solidFill>
                  <a:srgbClr val="9FA09E"/>
                </a:solidFill>
                <a:latin typeface="Barlow Medium"/>
                <a:ea typeface="Barlow Medium"/>
                <a:cs typeface="Barlow Medium"/>
                <a:sym typeface="Barlow Medium"/>
              </a:defRPr>
            </a:lvl1pPr>
          </a:lstStyle>
          <a:p>
            <a:pPr algn="l"/>
            <a:r>
              <a:rPr lang="pt-BR" sz="900" b="1" dirty="0">
                <a:solidFill>
                  <a:schemeClr val="tx2"/>
                </a:solidFill>
                <a:latin typeface="Heebo" pitchFamily="2" charset="-79"/>
                <a:cs typeface="Heebo" pitchFamily="2" charset="-79"/>
              </a:rPr>
              <a:t>TÍTULO DO ITEM</a:t>
            </a:r>
          </a:p>
          <a:p>
            <a:pPr algn="l"/>
            <a:r>
              <a:rPr lang="pt-BR" sz="900" dirty="0">
                <a:solidFill>
                  <a:schemeClr val="tx2"/>
                </a:solidFill>
                <a:latin typeface="Heebo" pitchFamily="2" charset="-79"/>
                <a:cs typeface="Heebo" pitchFamily="2" charset="-79"/>
              </a:rPr>
              <a:t>texto escrito aqui texto escrito aqui texto escrito aqui texto escrito aqui</a:t>
            </a:r>
          </a:p>
        </p:txBody>
      </p:sp>
      <p:sp>
        <p:nvSpPr>
          <p:cNvPr id="56" name="Lorem Ipsum is simply dummy text of the printing and typesetting an.">
            <a:extLst>
              <a:ext uri="{FF2B5EF4-FFF2-40B4-BE49-F238E27FC236}">
                <a16:creationId xmlns:a16="http://schemas.microsoft.com/office/drawing/2014/main" id="{9A1488E8-DD52-51C8-4612-BBE9AB428E1E}"/>
              </a:ext>
            </a:extLst>
          </p:cNvPr>
          <p:cNvSpPr txBox="1"/>
          <p:nvPr/>
        </p:nvSpPr>
        <p:spPr>
          <a:xfrm>
            <a:off x="1284705" y="1232341"/>
            <a:ext cx="1870608" cy="42861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algn="r">
              <a:defRPr sz="2500" b="0">
                <a:solidFill>
                  <a:srgbClr val="9FA09E"/>
                </a:solidFill>
                <a:latin typeface="Barlow Medium"/>
                <a:ea typeface="Barlow Medium"/>
                <a:cs typeface="Barlow Medium"/>
                <a:sym typeface="Barlow Medium"/>
              </a:defRPr>
            </a:lvl1pPr>
          </a:lstStyle>
          <a:p>
            <a:r>
              <a:rPr lang="pt-BR" sz="900" b="1" dirty="0">
                <a:solidFill>
                  <a:schemeClr val="tx2"/>
                </a:solidFill>
                <a:latin typeface="Heebo" pitchFamily="2" charset="-79"/>
                <a:cs typeface="Heebo" pitchFamily="2" charset="-79"/>
              </a:rPr>
              <a:t>TÍTULO DO ITEM</a:t>
            </a:r>
          </a:p>
          <a:p>
            <a:r>
              <a:rPr lang="pt-BR" sz="900" dirty="0">
                <a:solidFill>
                  <a:schemeClr val="tx2"/>
                </a:solidFill>
                <a:latin typeface="Heebo" pitchFamily="2" charset="-79"/>
                <a:cs typeface="Heebo" pitchFamily="2" charset="-79"/>
              </a:rPr>
              <a:t>texto escrito aqui texto escrito aqui texto escrito aqui texto escrito aqui</a:t>
            </a:r>
          </a:p>
        </p:txBody>
      </p:sp>
      <p:sp>
        <p:nvSpPr>
          <p:cNvPr id="57" name="Lorem Ipsum is simply dummy text of the printing and typesetting an.">
            <a:extLst>
              <a:ext uri="{FF2B5EF4-FFF2-40B4-BE49-F238E27FC236}">
                <a16:creationId xmlns:a16="http://schemas.microsoft.com/office/drawing/2014/main" id="{BC657B4B-FFDD-1CD8-FF6D-9500189FB056}"/>
              </a:ext>
            </a:extLst>
          </p:cNvPr>
          <p:cNvSpPr txBox="1"/>
          <p:nvPr/>
        </p:nvSpPr>
        <p:spPr>
          <a:xfrm>
            <a:off x="825773" y="2314727"/>
            <a:ext cx="1870608" cy="42861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algn="r">
              <a:defRPr sz="2500" b="0">
                <a:solidFill>
                  <a:srgbClr val="9FA09E"/>
                </a:solidFill>
                <a:latin typeface="Barlow Medium"/>
                <a:ea typeface="Barlow Medium"/>
                <a:cs typeface="Barlow Medium"/>
                <a:sym typeface="Barlow Medium"/>
              </a:defRPr>
            </a:lvl1pPr>
          </a:lstStyle>
          <a:p>
            <a:r>
              <a:rPr lang="pt-BR" sz="900" b="1" dirty="0">
                <a:solidFill>
                  <a:schemeClr val="tx2"/>
                </a:solidFill>
                <a:latin typeface="Heebo" pitchFamily="2" charset="-79"/>
                <a:cs typeface="Heebo" pitchFamily="2" charset="-79"/>
              </a:rPr>
              <a:t>TÍTULO DO ITEM</a:t>
            </a:r>
          </a:p>
          <a:p>
            <a:r>
              <a:rPr lang="pt-BR" sz="900" dirty="0">
                <a:solidFill>
                  <a:schemeClr val="tx2"/>
                </a:solidFill>
                <a:latin typeface="Heebo" pitchFamily="2" charset="-79"/>
                <a:cs typeface="Heebo" pitchFamily="2" charset="-79"/>
              </a:rPr>
              <a:t>texto escrito aqui texto escrito aqui texto escrito aqui texto escrito aqui</a:t>
            </a:r>
          </a:p>
        </p:txBody>
      </p:sp>
      <p:sp>
        <p:nvSpPr>
          <p:cNvPr id="58" name="Lorem Ipsum is simply dummy text of the printing and typesetting an.">
            <a:extLst>
              <a:ext uri="{FF2B5EF4-FFF2-40B4-BE49-F238E27FC236}">
                <a16:creationId xmlns:a16="http://schemas.microsoft.com/office/drawing/2014/main" id="{87572679-792E-D2A7-4BB9-85F5C78FB98E}"/>
              </a:ext>
            </a:extLst>
          </p:cNvPr>
          <p:cNvSpPr txBox="1"/>
          <p:nvPr/>
        </p:nvSpPr>
        <p:spPr>
          <a:xfrm>
            <a:off x="1284705" y="3440409"/>
            <a:ext cx="1870608" cy="42861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algn="r">
              <a:defRPr sz="2500" b="0">
                <a:solidFill>
                  <a:srgbClr val="9FA09E"/>
                </a:solidFill>
                <a:latin typeface="Barlow Medium"/>
                <a:ea typeface="Barlow Medium"/>
                <a:cs typeface="Barlow Medium"/>
                <a:sym typeface="Barlow Medium"/>
              </a:defRPr>
            </a:lvl1pPr>
          </a:lstStyle>
          <a:p>
            <a:r>
              <a:rPr lang="pt-BR" sz="900" b="1" dirty="0">
                <a:solidFill>
                  <a:schemeClr val="tx2"/>
                </a:solidFill>
                <a:latin typeface="Heebo" pitchFamily="2" charset="-79"/>
                <a:cs typeface="Heebo" pitchFamily="2" charset="-79"/>
              </a:rPr>
              <a:t>TÍTULO DO ITEM</a:t>
            </a:r>
          </a:p>
          <a:p>
            <a:r>
              <a:rPr lang="pt-BR" sz="900" dirty="0">
                <a:solidFill>
                  <a:schemeClr val="tx2"/>
                </a:solidFill>
                <a:latin typeface="Heebo" pitchFamily="2" charset="-79"/>
                <a:cs typeface="Heebo" pitchFamily="2" charset="-79"/>
              </a:rPr>
              <a:t>texto escrito aqui texto escrito aqui texto escrito aqui texto escrito aqui</a:t>
            </a:r>
          </a:p>
        </p:txBody>
      </p:sp>
      <p:sp>
        <p:nvSpPr>
          <p:cNvPr id="59" name="Lorem Ipsum is simply dummy text of the printing and typesetting an.">
            <a:extLst>
              <a:ext uri="{FF2B5EF4-FFF2-40B4-BE49-F238E27FC236}">
                <a16:creationId xmlns:a16="http://schemas.microsoft.com/office/drawing/2014/main" id="{EB35D7D8-F9FF-09ED-0D33-41734DE7FE30}"/>
              </a:ext>
            </a:extLst>
          </p:cNvPr>
          <p:cNvSpPr txBox="1"/>
          <p:nvPr/>
        </p:nvSpPr>
        <p:spPr>
          <a:xfrm>
            <a:off x="3605345" y="241738"/>
            <a:ext cx="1870608" cy="42861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algn="r">
              <a:defRPr sz="2500" b="0">
                <a:solidFill>
                  <a:srgbClr val="9FA09E"/>
                </a:solidFill>
                <a:latin typeface="Barlow Medium"/>
                <a:ea typeface="Barlow Medium"/>
                <a:cs typeface="Barlow Medium"/>
                <a:sym typeface="Barlow Medium"/>
              </a:defRPr>
            </a:lvl1pPr>
          </a:lstStyle>
          <a:p>
            <a:pPr algn="ctr"/>
            <a:r>
              <a:rPr lang="pt-BR" sz="900" b="1" dirty="0">
                <a:solidFill>
                  <a:schemeClr val="tx2"/>
                </a:solidFill>
                <a:latin typeface="Heebo" pitchFamily="2" charset="-79"/>
                <a:cs typeface="Heebo" pitchFamily="2" charset="-79"/>
              </a:rPr>
              <a:t>TÍTULO DO ITEM</a:t>
            </a:r>
          </a:p>
          <a:p>
            <a:pPr algn="ctr"/>
            <a:r>
              <a:rPr lang="pt-BR" sz="900" dirty="0">
                <a:solidFill>
                  <a:schemeClr val="tx2"/>
                </a:solidFill>
                <a:latin typeface="Heebo" pitchFamily="2" charset="-79"/>
                <a:cs typeface="Heebo" pitchFamily="2" charset="-79"/>
              </a:rPr>
              <a:t>texto escrito aqui texto escrito aqui texto escrito aqui texto escrito aqui</a:t>
            </a:r>
          </a:p>
        </p:txBody>
      </p:sp>
      <p:sp>
        <p:nvSpPr>
          <p:cNvPr id="60" name="Lorem Ipsum is simply dummy text of the printing and typesetting an.">
            <a:extLst>
              <a:ext uri="{FF2B5EF4-FFF2-40B4-BE49-F238E27FC236}">
                <a16:creationId xmlns:a16="http://schemas.microsoft.com/office/drawing/2014/main" id="{BA4BB413-9309-6B0F-8EC5-BA19039655C0}"/>
              </a:ext>
            </a:extLst>
          </p:cNvPr>
          <p:cNvSpPr txBox="1"/>
          <p:nvPr/>
        </p:nvSpPr>
        <p:spPr>
          <a:xfrm>
            <a:off x="3605345" y="4422347"/>
            <a:ext cx="1870608" cy="42861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algn="r">
              <a:defRPr sz="2500" b="0">
                <a:solidFill>
                  <a:srgbClr val="9FA09E"/>
                </a:solidFill>
                <a:latin typeface="Barlow Medium"/>
                <a:ea typeface="Barlow Medium"/>
                <a:cs typeface="Barlow Medium"/>
                <a:sym typeface="Barlow Medium"/>
              </a:defRPr>
            </a:lvl1pPr>
          </a:lstStyle>
          <a:p>
            <a:pPr algn="ctr"/>
            <a:r>
              <a:rPr lang="pt-BR" sz="900" b="1" dirty="0">
                <a:solidFill>
                  <a:schemeClr val="tx2"/>
                </a:solidFill>
                <a:latin typeface="Heebo" pitchFamily="2" charset="-79"/>
                <a:cs typeface="Heebo" pitchFamily="2" charset="-79"/>
              </a:rPr>
              <a:t>TÍTULO DO ITEM</a:t>
            </a:r>
          </a:p>
          <a:p>
            <a:pPr algn="ctr"/>
            <a:r>
              <a:rPr lang="pt-BR" sz="900" dirty="0">
                <a:solidFill>
                  <a:schemeClr val="tx2"/>
                </a:solidFill>
                <a:latin typeface="Heebo" pitchFamily="2" charset="-79"/>
                <a:cs typeface="Heebo" pitchFamily="2" charset="-79"/>
              </a:rPr>
              <a:t>texto escrito aqui texto escrito aqui texto escrito aqui texto escrito aqui</a:t>
            </a:r>
          </a:p>
        </p:txBody>
      </p:sp>
    </p:spTree>
    <p:extLst>
      <p:ext uri="{BB962C8B-B14F-4D97-AF65-F5344CB8AC3E}">
        <p14:creationId xmlns:p14="http://schemas.microsoft.com/office/powerpoint/2010/main" val="203018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rma Livre: Forma 5">
            <a:extLst>
              <a:ext uri="{FF2B5EF4-FFF2-40B4-BE49-F238E27FC236}">
                <a16:creationId xmlns:a16="http://schemas.microsoft.com/office/drawing/2014/main" id="{9494C53E-4D02-76FC-7096-6748048F2960}"/>
              </a:ext>
            </a:extLst>
          </p:cNvPr>
          <p:cNvSpPr/>
          <p:nvPr/>
        </p:nvSpPr>
        <p:spPr>
          <a:xfrm flipV="1">
            <a:off x="397263" y="1351328"/>
            <a:ext cx="681925" cy="681909"/>
          </a:xfrm>
          <a:custGeom>
            <a:avLst/>
            <a:gdLst>
              <a:gd name="connsiteX0" fmla="*/ 338124 w 681925"/>
              <a:gd name="connsiteY0" fmla="*/ 378 h 681909"/>
              <a:gd name="connsiteX1" fmla="*/ 10999 w 681925"/>
              <a:gd name="connsiteY1" fmla="*/ 327501 h 681909"/>
              <a:gd name="connsiteX2" fmla="*/ 338124 w 681925"/>
              <a:gd name="connsiteY2" fmla="*/ 654624 h 681909"/>
              <a:gd name="connsiteX3" fmla="*/ 665250 w 681925"/>
              <a:gd name="connsiteY3" fmla="*/ 327501 h 681909"/>
              <a:gd name="connsiteX4" fmla="*/ 338124 w 681925"/>
              <a:gd name="connsiteY4" fmla="*/ 378 h 681909"/>
              <a:gd name="connsiteX5" fmla="*/ 338124 w 681925"/>
              <a:gd name="connsiteY5" fmla="*/ 668456 h 681909"/>
              <a:gd name="connsiteX6" fmla="*/ -2837 w 681925"/>
              <a:gd name="connsiteY6" fmla="*/ 327501 h 681909"/>
              <a:gd name="connsiteX7" fmla="*/ 338124 w 681925"/>
              <a:gd name="connsiteY7" fmla="*/ -13453 h 681909"/>
              <a:gd name="connsiteX8" fmla="*/ 679088 w 681925"/>
              <a:gd name="connsiteY8" fmla="*/ 327501 h 681909"/>
              <a:gd name="connsiteX9" fmla="*/ 338124 w 681925"/>
              <a:gd name="connsiteY9" fmla="*/ 668456 h 68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1925" h="681909">
                <a:moveTo>
                  <a:pt x="338124" y="378"/>
                </a:moveTo>
                <a:cubicBezTo>
                  <a:pt x="157748" y="378"/>
                  <a:pt x="10999" y="147125"/>
                  <a:pt x="10999" y="327501"/>
                </a:cubicBezTo>
                <a:cubicBezTo>
                  <a:pt x="10999" y="507877"/>
                  <a:pt x="157748" y="654624"/>
                  <a:pt x="338124" y="654624"/>
                </a:cubicBezTo>
                <a:cubicBezTo>
                  <a:pt x="518503" y="654624"/>
                  <a:pt x="665250" y="507877"/>
                  <a:pt x="665250" y="327501"/>
                </a:cubicBezTo>
                <a:cubicBezTo>
                  <a:pt x="665250" y="147125"/>
                  <a:pt x="518503" y="378"/>
                  <a:pt x="338124" y="378"/>
                </a:cubicBezTo>
                <a:close/>
                <a:moveTo>
                  <a:pt x="338124" y="668456"/>
                </a:moveTo>
                <a:cubicBezTo>
                  <a:pt x="150117" y="668456"/>
                  <a:pt x="-2837" y="515513"/>
                  <a:pt x="-2837" y="327501"/>
                </a:cubicBezTo>
                <a:cubicBezTo>
                  <a:pt x="-2837" y="139489"/>
                  <a:pt x="150117" y="-13453"/>
                  <a:pt x="338124" y="-13453"/>
                </a:cubicBezTo>
                <a:cubicBezTo>
                  <a:pt x="526134" y="-13453"/>
                  <a:pt x="679088" y="139489"/>
                  <a:pt x="679088" y="327501"/>
                </a:cubicBezTo>
                <a:cubicBezTo>
                  <a:pt x="679088" y="515513"/>
                  <a:pt x="526134" y="668456"/>
                  <a:pt x="338124" y="668456"/>
                </a:cubicBezTo>
              </a:path>
            </a:pathLst>
          </a:custGeom>
          <a:solidFill>
            <a:srgbClr val="000000"/>
          </a:solidFill>
          <a:ln w="229" cap="flat">
            <a:noFill/>
            <a:prstDash val="solid"/>
            <a:miter/>
          </a:ln>
        </p:spPr>
        <p:txBody>
          <a:bodyPr rtlCol="0" anchor="ctr"/>
          <a:lstStyle/>
          <a:p>
            <a:endParaRPr lang="pt-BR"/>
          </a:p>
        </p:txBody>
      </p:sp>
      <p:sp>
        <p:nvSpPr>
          <p:cNvPr id="7" name="Forma Livre: Forma 6">
            <a:extLst>
              <a:ext uri="{FF2B5EF4-FFF2-40B4-BE49-F238E27FC236}">
                <a16:creationId xmlns:a16="http://schemas.microsoft.com/office/drawing/2014/main" id="{B2326D7C-EC15-5586-7DBC-C667C675201F}"/>
              </a:ext>
            </a:extLst>
          </p:cNvPr>
          <p:cNvSpPr/>
          <p:nvPr/>
        </p:nvSpPr>
        <p:spPr>
          <a:xfrm flipV="1">
            <a:off x="1249535" y="1351328"/>
            <a:ext cx="681920" cy="681909"/>
          </a:xfrm>
          <a:custGeom>
            <a:avLst/>
            <a:gdLst>
              <a:gd name="connsiteX0" fmla="*/ 338350 w 681920"/>
              <a:gd name="connsiteY0" fmla="*/ 469 h 681909"/>
              <a:gd name="connsiteX1" fmla="*/ 338350 w 681920"/>
              <a:gd name="connsiteY1" fmla="*/ 654533 h 681909"/>
              <a:gd name="connsiteX2" fmla="*/ 662023 w 681920"/>
              <a:gd name="connsiteY2" fmla="*/ 327501 h 681909"/>
              <a:gd name="connsiteX3" fmla="*/ 338350 w 681920"/>
              <a:gd name="connsiteY3" fmla="*/ 469 h 681909"/>
              <a:gd name="connsiteX4" fmla="*/ 7770 w 681920"/>
              <a:gd name="connsiteY4" fmla="*/ 327501 h 681909"/>
              <a:gd name="connsiteX5" fmla="*/ 331436 w 681920"/>
              <a:gd name="connsiteY5" fmla="*/ 654533 h 681909"/>
              <a:gd name="connsiteX6" fmla="*/ 331436 w 681920"/>
              <a:gd name="connsiteY6" fmla="*/ 469 h 681909"/>
              <a:gd name="connsiteX7" fmla="*/ 7770 w 681920"/>
              <a:gd name="connsiteY7" fmla="*/ 327501 h 681909"/>
              <a:gd name="connsiteX8" fmla="*/ 334893 w 681920"/>
              <a:gd name="connsiteY8" fmla="*/ 668456 h 681909"/>
              <a:gd name="connsiteX9" fmla="*/ -6068 w 681920"/>
              <a:gd name="connsiteY9" fmla="*/ 327501 h 681909"/>
              <a:gd name="connsiteX10" fmla="*/ 334893 w 681920"/>
              <a:gd name="connsiteY10" fmla="*/ -13453 h 681909"/>
              <a:gd name="connsiteX11" fmla="*/ 675852 w 681920"/>
              <a:gd name="connsiteY11" fmla="*/ 327501 h 681909"/>
              <a:gd name="connsiteX12" fmla="*/ 334893 w 681920"/>
              <a:gd name="connsiteY12" fmla="*/ 668456 h 68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1920" h="681909">
                <a:moveTo>
                  <a:pt x="338350" y="469"/>
                </a:moveTo>
                <a:lnTo>
                  <a:pt x="338350" y="654533"/>
                </a:lnTo>
                <a:cubicBezTo>
                  <a:pt x="517135" y="652658"/>
                  <a:pt x="662023" y="506711"/>
                  <a:pt x="662023" y="327501"/>
                </a:cubicBezTo>
                <a:cubicBezTo>
                  <a:pt x="662023" y="148291"/>
                  <a:pt x="517135" y="2344"/>
                  <a:pt x="338350" y="469"/>
                </a:cubicBezTo>
                <a:close/>
                <a:moveTo>
                  <a:pt x="7770" y="327501"/>
                </a:moveTo>
                <a:cubicBezTo>
                  <a:pt x="7770" y="506711"/>
                  <a:pt x="152654" y="652658"/>
                  <a:pt x="331436" y="654533"/>
                </a:cubicBezTo>
                <a:lnTo>
                  <a:pt x="331436" y="469"/>
                </a:lnTo>
                <a:cubicBezTo>
                  <a:pt x="152654" y="2344"/>
                  <a:pt x="7770" y="148291"/>
                  <a:pt x="7770" y="327501"/>
                </a:cubicBezTo>
                <a:close/>
                <a:moveTo>
                  <a:pt x="334893" y="668456"/>
                </a:moveTo>
                <a:cubicBezTo>
                  <a:pt x="146886" y="668456"/>
                  <a:pt x="-6068" y="515513"/>
                  <a:pt x="-6068" y="327501"/>
                </a:cubicBezTo>
                <a:cubicBezTo>
                  <a:pt x="-6068" y="139489"/>
                  <a:pt x="146886" y="-13453"/>
                  <a:pt x="334893" y="-13453"/>
                </a:cubicBezTo>
                <a:cubicBezTo>
                  <a:pt x="522903" y="-13453"/>
                  <a:pt x="675852" y="139489"/>
                  <a:pt x="675852" y="327501"/>
                </a:cubicBezTo>
                <a:cubicBezTo>
                  <a:pt x="675852" y="515513"/>
                  <a:pt x="522903" y="668456"/>
                  <a:pt x="334893" y="668456"/>
                </a:cubicBezTo>
              </a:path>
            </a:pathLst>
          </a:custGeom>
          <a:solidFill>
            <a:srgbClr val="000000"/>
          </a:solidFill>
          <a:ln w="229" cap="flat">
            <a:noFill/>
            <a:prstDash val="solid"/>
            <a:miter/>
          </a:ln>
        </p:spPr>
        <p:txBody>
          <a:bodyPr rtlCol="0" anchor="ctr"/>
          <a:lstStyle/>
          <a:p>
            <a:endParaRPr lang="pt-BR"/>
          </a:p>
        </p:txBody>
      </p:sp>
      <p:sp>
        <p:nvSpPr>
          <p:cNvPr id="8" name="Forma Livre: Forma 7">
            <a:extLst>
              <a:ext uri="{FF2B5EF4-FFF2-40B4-BE49-F238E27FC236}">
                <a16:creationId xmlns:a16="http://schemas.microsoft.com/office/drawing/2014/main" id="{8CF607B2-8FA9-20E5-D57B-C2AB4498A91B}"/>
              </a:ext>
            </a:extLst>
          </p:cNvPr>
          <p:cNvSpPr/>
          <p:nvPr/>
        </p:nvSpPr>
        <p:spPr>
          <a:xfrm flipV="1">
            <a:off x="2101811" y="1351328"/>
            <a:ext cx="681904" cy="681909"/>
          </a:xfrm>
          <a:custGeom>
            <a:avLst/>
            <a:gdLst>
              <a:gd name="connsiteX0" fmla="*/ 616549 w 681904"/>
              <a:gd name="connsiteY0" fmla="*/ 167014 h 681909"/>
              <a:gd name="connsiteX1" fmla="*/ 335125 w 681904"/>
              <a:gd name="connsiteY1" fmla="*/ 329490 h 681909"/>
              <a:gd name="connsiteX2" fmla="*/ 335125 w 681904"/>
              <a:gd name="connsiteY2" fmla="*/ 654533 h 681909"/>
              <a:gd name="connsiteX3" fmla="*/ 658796 w 681904"/>
              <a:gd name="connsiteY3" fmla="*/ 327501 h 681909"/>
              <a:gd name="connsiteX4" fmla="*/ 616549 w 681904"/>
              <a:gd name="connsiteY4" fmla="*/ 167014 h 681909"/>
              <a:gd name="connsiteX5" fmla="*/ 331650 w 681904"/>
              <a:gd name="connsiteY5" fmla="*/ 378 h 681909"/>
              <a:gd name="connsiteX6" fmla="*/ 50217 w 681904"/>
              <a:gd name="connsiteY6" fmla="*/ 161025 h 681909"/>
              <a:gd name="connsiteX7" fmla="*/ 331650 w 681904"/>
              <a:gd name="connsiteY7" fmla="*/ 323500 h 681909"/>
              <a:gd name="connsiteX8" fmla="*/ 613096 w 681904"/>
              <a:gd name="connsiteY8" fmla="*/ 161025 h 681909"/>
              <a:gd name="connsiteX9" fmla="*/ 331650 w 681904"/>
              <a:gd name="connsiteY9" fmla="*/ 378 h 681909"/>
              <a:gd name="connsiteX10" fmla="*/ 328198 w 681904"/>
              <a:gd name="connsiteY10" fmla="*/ 654533 h 681909"/>
              <a:gd name="connsiteX11" fmla="*/ 328198 w 681904"/>
              <a:gd name="connsiteY11" fmla="*/ 329490 h 681909"/>
              <a:gd name="connsiteX12" fmla="*/ 46766 w 681904"/>
              <a:gd name="connsiteY12" fmla="*/ 167014 h 681909"/>
              <a:gd name="connsiteX13" fmla="*/ 4529 w 681904"/>
              <a:gd name="connsiteY13" fmla="*/ 327501 h 681909"/>
              <a:gd name="connsiteX14" fmla="*/ 328198 w 681904"/>
              <a:gd name="connsiteY14" fmla="*/ 654533 h 681909"/>
              <a:gd name="connsiteX15" fmla="*/ 331650 w 681904"/>
              <a:gd name="connsiteY15" fmla="*/ 668456 h 681909"/>
              <a:gd name="connsiteX16" fmla="*/ -9300 w 681904"/>
              <a:gd name="connsiteY16" fmla="*/ 327501 h 681909"/>
              <a:gd name="connsiteX17" fmla="*/ 331650 w 681904"/>
              <a:gd name="connsiteY17" fmla="*/ -13453 h 681909"/>
              <a:gd name="connsiteX18" fmla="*/ 672605 w 681904"/>
              <a:gd name="connsiteY18" fmla="*/ 327501 h 681909"/>
              <a:gd name="connsiteX19" fmla="*/ 331650 w 681904"/>
              <a:gd name="connsiteY19" fmla="*/ 668456 h 68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1904" h="681909">
                <a:moveTo>
                  <a:pt x="616549" y="167014"/>
                </a:moveTo>
                <a:lnTo>
                  <a:pt x="335125" y="329490"/>
                </a:lnTo>
                <a:lnTo>
                  <a:pt x="335125" y="654533"/>
                </a:lnTo>
                <a:cubicBezTo>
                  <a:pt x="513901" y="652658"/>
                  <a:pt x="658796" y="506711"/>
                  <a:pt x="658796" y="327501"/>
                </a:cubicBezTo>
                <a:cubicBezTo>
                  <a:pt x="658796" y="269205"/>
                  <a:pt x="643388" y="214474"/>
                  <a:pt x="616549" y="167014"/>
                </a:cubicBezTo>
                <a:close/>
                <a:moveTo>
                  <a:pt x="331650" y="378"/>
                </a:moveTo>
                <a:cubicBezTo>
                  <a:pt x="212039" y="378"/>
                  <a:pt x="107268" y="64938"/>
                  <a:pt x="50217" y="161025"/>
                </a:cubicBezTo>
                <a:lnTo>
                  <a:pt x="331650" y="323500"/>
                </a:lnTo>
                <a:lnTo>
                  <a:pt x="613096" y="161025"/>
                </a:lnTo>
                <a:cubicBezTo>
                  <a:pt x="556057" y="64938"/>
                  <a:pt x="451284" y="378"/>
                  <a:pt x="331650" y="378"/>
                </a:cubicBezTo>
                <a:close/>
                <a:moveTo>
                  <a:pt x="328198" y="654533"/>
                </a:moveTo>
                <a:lnTo>
                  <a:pt x="328198" y="329490"/>
                </a:lnTo>
                <a:lnTo>
                  <a:pt x="46766" y="167014"/>
                </a:lnTo>
                <a:cubicBezTo>
                  <a:pt x="19928" y="214474"/>
                  <a:pt x="4529" y="269205"/>
                  <a:pt x="4529" y="327501"/>
                </a:cubicBezTo>
                <a:cubicBezTo>
                  <a:pt x="4529" y="506711"/>
                  <a:pt x="149418" y="652658"/>
                  <a:pt x="328198" y="654533"/>
                </a:cubicBezTo>
                <a:close/>
                <a:moveTo>
                  <a:pt x="331650" y="668456"/>
                </a:moveTo>
                <a:cubicBezTo>
                  <a:pt x="143654" y="668456"/>
                  <a:pt x="-9300" y="515513"/>
                  <a:pt x="-9300" y="327501"/>
                </a:cubicBezTo>
                <a:cubicBezTo>
                  <a:pt x="-9300" y="139489"/>
                  <a:pt x="143654" y="-13453"/>
                  <a:pt x="331650" y="-13453"/>
                </a:cubicBezTo>
                <a:cubicBezTo>
                  <a:pt x="519662" y="-13453"/>
                  <a:pt x="672605" y="139489"/>
                  <a:pt x="672605" y="327501"/>
                </a:cubicBezTo>
                <a:cubicBezTo>
                  <a:pt x="672605" y="515513"/>
                  <a:pt x="519662" y="668456"/>
                  <a:pt x="331650" y="668456"/>
                </a:cubicBezTo>
              </a:path>
            </a:pathLst>
          </a:custGeom>
          <a:solidFill>
            <a:srgbClr val="000000"/>
          </a:solidFill>
          <a:ln w="229" cap="flat">
            <a:noFill/>
            <a:prstDash val="solid"/>
            <a:miter/>
          </a:ln>
        </p:spPr>
        <p:txBody>
          <a:bodyPr rtlCol="0" anchor="ctr"/>
          <a:lstStyle/>
          <a:p>
            <a:endParaRPr lang="pt-BR"/>
          </a:p>
        </p:txBody>
      </p:sp>
      <p:sp>
        <p:nvSpPr>
          <p:cNvPr id="9" name="Forma Livre: Forma 8">
            <a:extLst>
              <a:ext uri="{FF2B5EF4-FFF2-40B4-BE49-F238E27FC236}">
                <a16:creationId xmlns:a16="http://schemas.microsoft.com/office/drawing/2014/main" id="{51A19172-114E-6009-C7A6-D0255DB46963}"/>
              </a:ext>
            </a:extLst>
          </p:cNvPr>
          <p:cNvSpPr/>
          <p:nvPr/>
        </p:nvSpPr>
        <p:spPr>
          <a:xfrm flipV="1">
            <a:off x="2954077" y="1351328"/>
            <a:ext cx="681908" cy="681909"/>
          </a:xfrm>
          <a:custGeom>
            <a:avLst/>
            <a:gdLst>
              <a:gd name="connsiteX0" fmla="*/ 324971 w 681908"/>
              <a:gd name="connsiteY0" fmla="*/ 654533 h 681909"/>
              <a:gd name="connsiteX1" fmla="*/ 324971 w 681908"/>
              <a:gd name="connsiteY1" fmla="*/ 330953 h 681909"/>
              <a:gd name="connsiteX2" fmla="*/ 1368 w 681908"/>
              <a:gd name="connsiteY2" fmla="*/ 330953 h 681909"/>
              <a:gd name="connsiteX3" fmla="*/ 324971 w 681908"/>
              <a:gd name="connsiteY3" fmla="*/ 654533 h 681909"/>
              <a:gd name="connsiteX4" fmla="*/ 655455 w 681908"/>
              <a:gd name="connsiteY4" fmla="*/ 330953 h 681909"/>
              <a:gd name="connsiteX5" fmla="*/ 331875 w 681908"/>
              <a:gd name="connsiteY5" fmla="*/ 330953 h 681909"/>
              <a:gd name="connsiteX6" fmla="*/ 331875 w 681908"/>
              <a:gd name="connsiteY6" fmla="*/ 654533 h 681909"/>
              <a:gd name="connsiteX7" fmla="*/ 655455 w 681908"/>
              <a:gd name="connsiteY7" fmla="*/ 330953 h 681909"/>
              <a:gd name="connsiteX8" fmla="*/ 331875 w 681908"/>
              <a:gd name="connsiteY8" fmla="*/ 469 h 681909"/>
              <a:gd name="connsiteX9" fmla="*/ 331875 w 681908"/>
              <a:gd name="connsiteY9" fmla="*/ 324049 h 681909"/>
              <a:gd name="connsiteX10" fmla="*/ 655455 w 681908"/>
              <a:gd name="connsiteY10" fmla="*/ 324049 h 681909"/>
              <a:gd name="connsiteX11" fmla="*/ 331875 w 681908"/>
              <a:gd name="connsiteY11" fmla="*/ 469 h 681909"/>
              <a:gd name="connsiteX12" fmla="*/ 1368 w 681908"/>
              <a:gd name="connsiteY12" fmla="*/ 324049 h 681909"/>
              <a:gd name="connsiteX13" fmla="*/ 324971 w 681908"/>
              <a:gd name="connsiteY13" fmla="*/ 324049 h 681909"/>
              <a:gd name="connsiteX14" fmla="*/ 324971 w 681908"/>
              <a:gd name="connsiteY14" fmla="*/ 469 h 681909"/>
              <a:gd name="connsiteX15" fmla="*/ 1368 w 681908"/>
              <a:gd name="connsiteY15" fmla="*/ 324049 h 681909"/>
              <a:gd name="connsiteX16" fmla="*/ 328423 w 681908"/>
              <a:gd name="connsiteY16" fmla="*/ -13453 h 681909"/>
              <a:gd name="connsiteX17" fmla="*/ 669378 w 681908"/>
              <a:gd name="connsiteY17" fmla="*/ 327501 h 681909"/>
              <a:gd name="connsiteX18" fmla="*/ 328423 w 681908"/>
              <a:gd name="connsiteY18" fmla="*/ 668456 h 681909"/>
              <a:gd name="connsiteX19" fmla="*/ -12531 w 681908"/>
              <a:gd name="connsiteY19" fmla="*/ 327501 h 681909"/>
              <a:gd name="connsiteX20" fmla="*/ 328423 w 681908"/>
              <a:gd name="connsiteY20" fmla="*/ -13453 h 68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1908" h="681909">
                <a:moveTo>
                  <a:pt x="324971" y="654533"/>
                </a:moveTo>
                <a:lnTo>
                  <a:pt x="324971" y="330953"/>
                </a:lnTo>
                <a:lnTo>
                  <a:pt x="1368" y="330953"/>
                </a:lnTo>
                <a:cubicBezTo>
                  <a:pt x="3243" y="508586"/>
                  <a:pt x="147338" y="652681"/>
                  <a:pt x="324971" y="654533"/>
                </a:cubicBezTo>
                <a:close/>
                <a:moveTo>
                  <a:pt x="655455" y="330953"/>
                </a:moveTo>
                <a:lnTo>
                  <a:pt x="331875" y="330953"/>
                </a:lnTo>
                <a:lnTo>
                  <a:pt x="331875" y="654533"/>
                </a:lnTo>
                <a:cubicBezTo>
                  <a:pt x="509508" y="652681"/>
                  <a:pt x="653603" y="508586"/>
                  <a:pt x="655455" y="330953"/>
                </a:cubicBezTo>
                <a:close/>
                <a:moveTo>
                  <a:pt x="331875" y="469"/>
                </a:moveTo>
                <a:lnTo>
                  <a:pt x="331875" y="324049"/>
                </a:lnTo>
                <a:lnTo>
                  <a:pt x="655455" y="324049"/>
                </a:lnTo>
                <a:cubicBezTo>
                  <a:pt x="653603" y="146416"/>
                  <a:pt x="509508" y="2321"/>
                  <a:pt x="331875" y="469"/>
                </a:cubicBezTo>
                <a:close/>
                <a:moveTo>
                  <a:pt x="1368" y="324049"/>
                </a:moveTo>
                <a:lnTo>
                  <a:pt x="324971" y="324049"/>
                </a:lnTo>
                <a:lnTo>
                  <a:pt x="324971" y="469"/>
                </a:lnTo>
                <a:cubicBezTo>
                  <a:pt x="147338" y="2321"/>
                  <a:pt x="3243" y="146416"/>
                  <a:pt x="1368" y="324049"/>
                </a:cubicBezTo>
                <a:close/>
                <a:moveTo>
                  <a:pt x="328423" y="-13453"/>
                </a:moveTo>
                <a:cubicBezTo>
                  <a:pt x="516412" y="-13453"/>
                  <a:pt x="669378" y="139489"/>
                  <a:pt x="669378" y="327501"/>
                </a:cubicBezTo>
                <a:cubicBezTo>
                  <a:pt x="669378" y="515513"/>
                  <a:pt x="516412" y="668456"/>
                  <a:pt x="328423" y="668456"/>
                </a:cubicBezTo>
                <a:cubicBezTo>
                  <a:pt x="140411" y="668456"/>
                  <a:pt x="-12531" y="515513"/>
                  <a:pt x="-12531" y="327501"/>
                </a:cubicBezTo>
                <a:cubicBezTo>
                  <a:pt x="-12531" y="139489"/>
                  <a:pt x="140411" y="-13453"/>
                  <a:pt x="328423" y="-13453"/>
                </a:cubicBezTo>
              </a:path>
            </a:pathLst>
          </a:custGeom>
          <a:solidFill>
            <a:srgbClr val="000000"/>
          </a:solidFill>
          <a:ln w="229" cap="flat">
            <a:noFill/>
            <a:prstDash val="solid"/>
            <a:miter/>
          </a:ln>
        </p:spPr>
        <p:txBody>
          <a:bodyPr rtlCol="0" anchor="ctr"/>
          <a:lstStyle/>
          <a:p>
            <a:endParaRPr lang="pt-BR"/>
          </a:p>
        </p:txBody>
      </p:sp>
      <p:sp>
        <p:nvSpPr>
          <p:cNvPr id="10" name="Forma Livre: Forma 9">
            <a:extLst>
              <a:ext uri="{FF2B5EF4-FFF2-40B4-BE49-F238E27FC236}">
                <a16:creationId xmlns:a16="http://schemas.microsoft.com/office/drawing/2014/main" id="{342FAFC9-A205-0208-B085-F673A294437B}"/>
              </a:ext>
            </a:extLst>
          </p:cNvPr>
          <p:cNvSpPr/>
          <p:nvPr/>
        </p:nvSpPr>
        <p:spPr>
          <a:xfrm flipV="1">
            <a:off x="3806171" y="1351304"/>
            <a:ext cx="681932" cy="681932"/>
          </a:xfrm>
          <a:custGeom>
            <a:avLst/>
            <a:gdLst>
              <a:gd name="connsiteX0" fmla="*/ 331790 w 681932"/>
              <a:gd name="connsiteY0" fmla="*/ 334650 h 681932"/>
              <a:gd name="connsiteX1" fmla="*/ 331790 w 681932"/>
              <a:gd name="connsiteY1" fmla="*/ 656917 h 681932"/>
              <a:gd name="connsiteX2" fmla="*/ 638297 w 681932"/>
              <a:gd name="connsiteY2" fmla="*/ 434233 h 681932"/>
              <a:gd name="connsiteX3" fmla="*/ 655437 w 681932"/>
              <a:gd name="connsiteY3" fmla="*/ 329875 h 681932"/>
              <a:gd name="connsiteX4" fmla="*/ 502087 w 681932"/>
              <a:gd name="connsiteY4" fmla="*/ 52929 h 681932"/>
              <a:gd name="connsiteX5" fmla="*/ 333584 w 681932"/>
              <a:gd name="connsiteY5" fmla="*/ 327943 h 681932"/>
              <a:gd name="connsiteX6" fmla="*/ 640505 w 681932"/>
              <a:gd name="connsiteY6" fmla="*/ 427692 h 681932"/>
              <a:gd name="connsiteX7" fmla="*/ 655437 w 681932"/>
              <a:gd name="connsiteY7" fmla="*/ 329875 h 681932"/>
              <a:gd name="connsiteX8" fmla="*/ 328313 w 681932"/>
              <a:gd name="connsiteY8" fmla="*/ 2751 h 681932"/>
              <a:gd name="connsiteX9" fmla="*/ 99640 w 681932"/>
              <a:gd name="connsiteY9" fmla="*/ 96290 h 681932"/>
              <a:gd name="connsiteX10" fmla="*/ 327678 w 681932"/>
              <a:gd name="connsiteY10" fmla="*/ 324327 h 681932"/>
              <a:gd name="connsiteX11" fmla="*/ 496208 w 681932"/>
              <a:gd name="connsiteY11" fmla="*/ 49258 h 681932"/>
              <a:gd name="connsiteX12" fmla="*/ 328313 w 681932"/>
              <a:gd name="connsiteY12" fmla="*/ 2751 h 681932"/>
              <a:gd name="connsiteX13" fmla="*/ 1189 w 681932"/>
              <a:gd name="connsiteY13" fmla="*/ 329875 h 681932"/>
              <a:gd name="connsiteX14" fmla="*/ 24870 w 681932"/>
              <a:gd name="connsiteY14" fmla="*/ 451843 h 681932"/>
              <a:gd name="connsiteX15" fmla="*/ 322213 w 681932"/>
              <a:gd name="connsiteY15" fmla="*/ 328661 h 681932"/>
              <a:gd name="connsiteX16" fmla="*/ 94727 w 681932"/>
              <a:gd name="connsiteY16" fmla="*/ 101175 h 681932"/>
              <a:gd name="connsiteX17" fmla="*/ 1189 w 681932"/>
              <a:gd name="connsiteY17" fmla="*/ 329875 h 681932"/>
              <a:gd name="connsiteX18" fmla="*/ 324862 w 681932"/>
              <a:gd name="connsiteY18" fmla="*/ 656917 h 681932"/>
              <a:gd name="connsiteX19" fmla="*/ 324862 w 681932"/>
              <a:gd name="connsiteY19" fmla="*/ 335064 h 681932"/>
              <a:gd name="connsiteX20" fmla="*/ 27464 w 681932"/>
              <a:gd name="connsiteY20" fmla="*/ 458246 h 681932"/>
              <a:gd name="connsiteX21" fmla="*/ 324862 w 681932"/>
              <a:gd name="connsiteY21" fmla="*/ 656917 h 681932"/>
              <a:gd name="connsiteX22" fmla="*/ 328313 w 681932"/>
              <a:gd name="connsiteY22" fmla="*/ 670855 h 681932"/>
              <a:gd name="connsiteX23" fmla="*/ -12640 w 681932"/>
              <a:gd name="connsiteY23" fmla="*/ 329875 h 681932"/>
              <a:gd name="connsiteX24" fmla="*/ 328313 w 681932"/>
              <a:gd name="connsiteY24" fmla="*/ -11077 h 681932"/>
              <a:gd name="connsiteX25" fmla="*/ 669292 w 681932"/>
              <a:gd name="connsiteY25" fmla="*/ 329875 h 681932"/>
              <a:gd name="connsiteX26" fmla="*/ 328313 w 681932"/>
              <a:gd name="connsiteY26" fmla="*/ 670855 h 681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81932" h="681932">
                <a:moveTo>
                  <a:pt x="331790" y="334650"/>
                </a:moveTo>
                <a:lnTo>
                  <a:pt x="331790" y="656917"/>
                </a:lnTo>
                <a:cubicBezTo>
                  <a:pt x="474183" y="655426"/>
                  <a:pt x="594964" y="562550"/>
                  <a:pt x="638297" y="434233"/>
                </a:cubicBezTo>
                <a:close/>
                <a:moveTo>
                  <a:pt x="655437" y="329875"/>
                </a:moveTo>
                <a:cubicBezTo>
                  <a:pt x="655437" y="213317"/>
                  <a:pt x="594136" y="110863"/>
                  <a:pt x="502087" y="52929"/>
                </a:cubicBezTo>
                <a:lnTo>
                  <a:pt x="333584" y="327943"/>
                </a:lnTo>
                <a:lnTo>
                  <a:pt x="640505" y="427692"/>
                </a:lnTo>
                <a:cubicBezTo>
                  <a:pt x="650193" y="396779"/>
                  <a:pt x="655437" y="363935"/>
                  <a:pt x="655437" y="329875"/>
                </a:cubicBezTo>
                <a:close/>
                <a:moveTo>
                  <a:pt x="328313" y="2751"/>
                </a:moveTo>
                <a:cubicBezTo>
                  <a:pt x="239383" y="2751"/>
                  <a:pt x="158651" y="38494"/>
                  <a:pt x="99640" y="96290"/>
                </a:cubicBezTo>
                <a:lnTo>
                  <a:pt x="327678" y="324327"/>
                </a:lnTo>
                <a:lnTo>
                  <a:pt x="496208" y="49258"/>
                </a:lnTo>
                <a:cubicBezTo>
                  <a:pt x="447106" y="19780"/>
                  <a:pt x="389669" y="2751"/>
                  <a:pt x="328313" y="2751"/>
                </a:cubicBezTo>
                <a:close/>
                <a:moveTo>
                  <a:pt x="1189" y="329875"/>
                </a:moveTo>
                <a:cubicBezTo>
                  <a:pt x="1189" y="372988"/>
                  <a:pt x="9662" y="414113"/>
                  <a:pt x="24870" y="451843"/>
                </a:cubicBezTo>
                <a:lnTo>
                  <a:pt x="322213" y="328661"/>
                </a:lnTo>
                <a:lnTo>
                  <a:pt x="94727" y="101175"/>
                </a:lnTo>
                <a:cubicBezTo>
                  <a:pt x="36932" y="160213"/>
                  <a:pt x="1189" y="240945"/>
                  <a:pt x="1189" y="329875"/>
                </a:cubicBezTo>
                <a:close/>
                <a:moveTo>
                  <a:pt x="324862" y="656917"/>
                </a:moveTo>
                <a:lnTo>
                  <a:pt x="324862" y="335064"/>
                </a:lnTo>
                <a:lnTo>
                  <a:pt x="27464" y="458246"/>
                </a:lnTo>
                <a:cubicBezTo>
                  <a:pt x="77035" y="573976"/>
                  <a:pt x="191523" y="655537"/>
                  <a:pt x="324862" y="656917"/>
                </a:cubicBezTo>
                <a:close/>
                <a:moveTo>
                  <a:pt x="328313" y="670855"/>
                </a:moveTo>
                <a:cubicBezTo>
                  <a:pt x="140324" y="670855"/>
                  <a:pt x="-12640" y="517892"/>
                  <a:pt x="-12640" y="329875"/>
                </a:cubicBezTo>
                <a:cubicBezTo>
                  <a:pt x="-12640" y="141886"/>
                  <a:pt x="140324" y="-11077"/>
                  <a:pt x="328313" y="-11077"/>
                </a:cubicBezTo>
                <a:cubicBezTo>
                  <a:pt x="516329" y="-11077"/>
                  <a:pt x="669292" y="141886"/>
                  <a:pt x="669292" y="329875"/>
                </a:cubicBezTo>
                <a:cubicBezTo>
                  <a:pt x="669292" y="517892"/>
                  <a:pt x="516329" y="670855"/>
                  <a:pt x="328313" y="670855"/>
                </a:cubicBezTo>
              </a:path>
            </a:pathLst>
          </a:custGeom>
          <a:solidFill>
            <a:srgbClr val="000000"/>
          </a:solidFill>
          <a:ln w="276" cap="flat">
            <a:noFill/>
            <a:prstDash val="solid"/>
            <a:miter/>
          </a:ln>
        </p:spPr>
        <p:txBody>
          <a:bodyPr rtlCol="0" anchor="ctr"/>
          <a:lstStyle/>
          <a:p>
            <a:endParaRPr lang="pt-BR"/>
          </a:p>
        </p:txBody>
      </p:sp>
      <p:sp>
        <p:nvSpPr>
          <p:cNvPr id="11" name="Forma Livre: Forma 10">
            <a:extLst>
              <a:ext uri="{FF2B5EF4-FFF2-40B4-BE49-F238E27FC236}">
                <a16:creationId xmlns:a16="http://schemas.microsoft.com/office/drawing/2014/main" id="{9EB0F2FF-A2B2-5C50-E841-A96CF0179A2C}"/>
              </a:ext>
            </a:extLst>
          </p:cNvPr>
          <p:cNvSpPr/>
          <p:nvPr/>
        </p:nvSpPr>
        <p:spPr>
          <a:xfrm flipV="1">
            <a:off x="4658316" y="1351319"/>
            <a:ext cx="681913" cy="681920"/>
          </a:xfrm>
          <a:custGeom>
            <a:avLst/>
            <a:gdLst>
              <a:gd name="connsiteX0" fmla="*/ 332081 w 681913"/>
              <a:gd name="connsiteY0" fmla="*/ 337700 h 681920"/>
              <a:gd name="connsiteX1" fmla="*/ 332081 w 681913"/>
              <a:gd name="connsiteY1" fmla="*/ 658749 h 681920"/>
              <a:gd name="connsiteX2" fmla="*/ 610053 w 681913"/>
              <a:gd name="connsiteY2" fmla="*/ 498177 h 681920"/>
              <a:gd name="connsiteX3" fmla="*/ 655753 w 681913"/>
              <a:gd name="connsiteY3" fmla="*/ 331709 h 681920"/>
              <a:gd name="connsiteX4" fmla="*/ 613533 w 681913"/>
              <a:gd name="connsiteY4" fmla="*/ 171225 h 681920"/>
              <a:gd name="connsiteX5" fmla="*/ 335561 w 681913"/>
              <a:gd name="connsiteY5" fmla="*/ 331709 h 681920"/>
              <a:gd name="connsiteX6" fmla="*/ 613533 w 681913"/>
              <a:gd name="connsiteY6" fmla="*/ 492202 h 681920"/>
              <a:gd name="connsiteX7" fmla="*/ 655753 w 681913"/>
              <a:gd name="connsiteY7" fmla="*/ 331709 h 681920"/>
              <a:gd name="connsiteX8" fmla="*/ 332081 w 681913"/>
              <a:gd name="connsiteY8" fmla="*/ 4672 h 681920"/>
              <a:gd name="connsiteX9" fmla="*/ 332081 w 681913"/>
              <a:gd name="connsiteY9" fmla="*/ 325714 h 681920"/>
              <a:gd name="connsiteX10" fmla="*/ 610053 w 681913"/>
              <a:gd name="connsiteY10" fmla="*/ 165227 h 681920"/>
              <a:gd name="connsiteX11" fmla="*/ 332081 w 681913"/>
              <a:gd name="connsiteY11" fmla="*/ 4672 h 681920"/>
              <a:gd name="connsiteX12" fmla="*/ 325154 w 681913"/>
              <a:gd name="connsiteY12" fmla="*/ 337700 h 681920"/>
              <a:gd name="connsiteX13" fmla="*/ 47182 w 681913"/>
              <a:gd name="connsiteY13" fmla="*/ 498177 h 681920"/>
              <a:gd name="connsiteX14" fmla="*/ 325154 w 681913"/>
              <a:gd name="connsiteY14" fmla="*/ 658749 h 681920"/>
              <a:gd name="connsiteX15" fmla="*/ 325154 w 681913"/>
              <a:gd name="connsiteY15" fmla="*/ 4672 h 681920"/>
              <a:gd name="connsiteX16" fmla="*/ 47182 w 681913"/>
              <a:gd name="connsiteY16" fmla="*/ 165234 h 681920"/>
              <a:gd name="connsiteX17" fmla="*/ 325154 w 681913"/>
              <a:gd name="connsiteY17" fmla="*/ 325721 h 681920"/>
              <a:gd name="connsiteX18" fmla="*/ 1482 w 681913"/>
              <a:gd name="connsiteY18" fmla="*/ 331709 h 681920"/>
              <a:gd name="connsiteX19" fmla="*/ 43734 w 681913"/>
              <a:gd name="connsiteY19" fmla="*/ 492202 h 681920"/>
              <a:gd name="connsiteX20" fmla="*/ 321707 w 681913"/>
              <a:gd name="connsiteY20" fmla="*/ 331709 h 681920"/>
              <a:gd name="connsiteX21" fmla="*/ 43734 w 681913"/>
              <a:gd name="connsiteY21" fmla="*/ 171229 h 681920"/>
              <a:gd name="connsiteX22" fmla="*/ 1482 w 681913"/>
              <a:gd name="connsiteY22" fmla="*/ 331709 h 681920"/>
              <a:gd name="connsiteX23" fmla="*/ 328634 w 681913"/>
              <a:gd name="connsiteY23" fmla="*/ 672669 h 681920"/>
              <a:gd name="connsiteX24" fmla="*/ -12339 w 681913"/>
              <a:gd name="connsiteY24" fmla="*/ 331709 h 681920"/>
              <a:gd name="connsiteX25" fmla="*/ 328634 w 681913"/>
              <a:gd name="connsiteY25" fmla="*/ -9251 h 681920"/>
              <a:gd name="connsiteX26" fmla="*/ 669574 w 681913"/>
              <a:gd name="connsiteY26" fmla="*/ 331709 h 681920"/>
              <a:gd name="connsiteX27" fmla="*/ 328634 w 681913"/>
              <a:gd name="connsiteY27" fmla="*/ 672669 h 6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81913" h="681920">
                <a:moveTo>
                  <a:pt x="332081" y="337700"/>
                </a:moveTo>
                <a:lnTo>
                  <a:pt x="332081" y="658749"/>
                </a:lnTo>
                <a:cubicBezTo>
                  <a:pt x="450236" y="657501"/>
                  <a:pt x="553552" y="593319"/>
                  <a:pt x="610053" y="498177"/>
                </a:cubicBezTo>
                <a:close/>
                <a:moveTo>
                  <a:pt x="655753" y="331709"/>
                </a:moveTo>
                <a:cubicBezTo>
                  <a:pt x="655753" y="273413"/>
                  <a:pt x="640355" y="218675"/>
                  <a:pt x="613533" y="171225"/>
                </a:cubicBezTo>
                <a:lnTo>
                  <a:pt x="335561" y="331709"/>
                </a:lnTo>
                <a:lnTo>
                  <a:pt x="613533" y="492202"/>
                </a:lnTo>
                <a:cubicBezTo>
                  <a:pt x="640355" y="444739"/>
                  <a:pt x="655753" y="390005"/>
                  <a:pt x="655753" y="331709"/>
                </a:cubicBezTo>
                <a:close/>
                <a:moveTo>
                  <a:pt x="332081" y="4672"/>
                </a:moveTo>
                <a:lnTo>
                  <a:pt x="332081" y="325714"/>
                </a:lnTo>
                <a:lnTo>
                  <a:pt x="610053" y="165227"/>
                </a:lnTo>
                <a:cubicBezTo>
                  <a:pt x="553552" y="70083"/>
                  <a:pt x="450236" y="5910"/>
                  <a:pt x="332081" y="4672"/>
                </a:cubicBezTo>
                <a:close/>
                <a:moveTo>
                  <a:pt x="325154" y="337700"/>
                </a:moveTo>
                <a:lnTo>
                  <a:pt x="47182" y="498177"/>
                </a:lnTo>
                <a:cubicBezTo>
                  <a:pt x="103682" y="593319"/>
                  <a:pt x="206998" y="657501"/>
                  <a:pt x="325154" y="658749"/>
                </a:cubicBezTo>
                <a:close/>
                <a:moveTo>
                  <a:pt x="325154" y="4672"/>
                </a:moveTo>
                <a:cubicBezTo>
                  <a:pt x="206998" y="5910"/>
                  <a:pt x="103682" y="70086"/>
                  <a:pt x="47182" y="165234"/>
                </a:cubicBezTo>
                <a:lnTo>
                  <a:pt x="325154" y="325721"/>
                </a:lnTo>
                <a:close/>
                <a:moveTo>
                  <a:pt x="1482" y="331709"/>
                </a:moveTo>
                <a:cubicBezTo>
                  <a:pt x="1482" y="390002"/>
                  <a:pt x="16912" y="444736"/>
                  <a:pt x="43734" y="492202"/>
                </a:cubicBezTo>
                <a:lnTo>
                  <a:pt x="321707" y="331709"/>
                </a:lnTo>
                <a:lnTo>
                  <a:pt x="43734" y="171229"/>
                </a:lnTo>
                <a:cubicBezTo>
                  <a:pt x="16912" y="218682"/>
                  <a:pt x="1482" y="273413"/>
                  <a:pt x="1482" y="331709"/>
                </a:cubicBezTo>
                <a:close/>
                <a:moveTo>
                  <a:pt x="328634" y="672669"/>
                </a:moveTo>
                <a:cubicBezTo>
                  <a:pt x="140616" y="672669"/>
                  <a:pt x="-12339" y="519713"/>
                  <a:pt x="-12339" y="331709"/>
                </a:cubicBezTo>
                <a:cubicBezTo>
                  <a:pt x="-12339" y="143701"/>
                  <a:pt x="140616" y="-9251"/>
                  <a:pt x="328634" y="-9251"/>
                </a:cubicBezTo>
                <a:cubicBezTo>
                  <a:pt x="516619" y="-9251"/>
                  <a:pt x="669574" y="143701"/>
                  <a:pt x="669574" y="331709"/>
                </a:cubicBezTo>
                <a:cubicBezTo>
                  <a:pt x="669574" y="519713"/>
                  <a:pt x="516619" y="672669"/>
                  <a:pt x="328634" y="672669"/>
                </a:cubicBezTo>
              </a:path>
            </a:pathLst>
          </a:custGeom>
          <a:solidFill>
            <a:srgbClr val="000000"/>
          </a:solidFill>
          <a:ln w="328" cap="flat">
            <a:noFill/>
            <a:prstDash val="solid"/>
            <a:miter/>
          </a:ln>
        </p:spPr>
        <p:txBody>
          <a:bodyPr rtlCol="0" anchor="ctr"/>
          <a:lstStyle/>
          <a:p>
            <a:endParaRPr lang="pt-BR"/>
          </a:p>
        </p:txBody>
      </p:sp>
      <p:sp>
        <p:nvSpPr>
          <p:cNvPr id="12" name="Forma Livre: Forma 11">
            <a:extLst>
              <a:ext uri="{FF2B5EF4-FFF2-40B4-BE49-F238E27FC236}">
                <a16:creationId xmlns:a16="http://schemas.microsoft.com/office/drawing/2014/main" id="{3F4B3023-3CDE-6E26-1645-A71ED34B103F}"/>
              </a:ext>
            </a:extLst>
          </p:cNvPr>
          <p:cNvSpPr/>
          <p:nvPr/>
        </p:nvSpPr>
        <p:spPr>
          <a:xfrm flipV="1">
            <a:off x="5510407" y="1351322"/>
            <a:ext cx="681952" cy="681914"/>
          </a:xfrm>
          <a:custGeom>
            <a:avLst/>
            <a:gdLst>
              <a:gd name="connsiteX0" fmla="*/ 648654 w 681952"/>
              <a:gd name="connsiteY0" fmla="*/ 263621 h 681914"/>
              <a:gd name="connsiteX1" fmla="*/ 336793 w 681952"/>
              <a:gd name="connsiteY1" fmla="*/ 334804 h 681914"/>
              <a:gd name="connsiteX2" fmla="*/ 586731 w 681952"/>
              <a:gd name="connsiteY2" fmla="*/ 534126 h 681914"/>
              <a:gd name="connsiteX3" fmla="*/ 656152 w 681952"/>
              <a:gd name="connsiteY3" fmla="*/ 333030 h 681914"/>
              <a:gd name="connsiteX4" fmla="*/ 648654 w 681952"/>
              <a:gd name="connsiteY4" fmla="*/ 263621 h 681914"/>
              <a:gd name="connsiteX5" fmla="*/ 474036 w 681952"/>
              <a:gd name="connsiteY5" fmla="*/ 39918 h 681914"/>
              <a:gd name="connsiteX6" fmla="*/ 335233 w 681952"/>
              <a:gd name="connsiteY6" fmla="*/ 328060 h 681914"/>
              <a:gd name="connsiteX7" fmla="*/ 647094 w 681952"/>
              <a:gd name="connsiteY7" fmla="*/ 256880 h 681914"/>
              <a:gd name="connsiteX8" fmla="*/ 474036 w 681952"/>
              <a:gd name="connsiteY8" fmla="*/ 39918 h 681914"/>
              <a:gd name="connsiteX9" fmla="*/ 190226 w 681952"/>
              <a:gd name="connsiteY9" fmla="*/ 36896 h 681914"/>
              <a:gd name="connsiteX10" fmla="*/ 329029 w 681952"/>
              <a:gd name="connsiteY10" fmla="*/ 325053 h 681914"/>
              <a:gd name="connsiteX11" fmla="*/ 467795 w 681952"/>
              <a:gd name="connsiteY11" fmla="*/ 36896 h 681914"/>
              <a:gd name="connsiteX12" fmla="*/ 329029 w 681952"/>
              <a:gd name="connsiteY12" fmla="*/ 5908 h 681914"/>
              <a:gd name="connsiteX13" fmla="*/ 190226 w 681952"/>
              <a:gd name="connsiteY13" fmla="*/ 36896 h 681914"/>
              <a:gd name="connsiteX14" fmla="*/ 10927 w 681952"/>
              <a:gd name="connsiteY14" fmla="*/ 256880 h 681914"/>
              <a:gd name="connsiteX15" fmla="*/ 322787 w 681952"/>
              <a:gd name="connsiteY15" fmla="*/ 328060 h 681914"/>
              <a:gd name="connsiteX16" fmla="*/ 183984 w 681952"/>
              <a:gd name="connsiteY16" fmla="*/ 39918 h 681914"/>
              <a:gd name="connsiteX17" fmla="*/ 10927 w 681952"/>
              <a:gd name="connsiteY17" fmla="*/ 256880 h 681914"/>
              <a:gd name="connsiteX18" fmla="*/ 71290 w 681952"/>
              <a:gd name="connsiteY18" fmla="*/ 534145 h 681914"/>
              <a:gd name="connsiteX19" fmla="*/ 321227 w 681952"/>
              <a:gd name="connsiteY19" fmla="*/ 334804 h 681914"/>
              <a:gd name="connsiteX20" fmla="*/ 9366 w 681952"/>
              <a:gd name="connsiteY20" fmla="*/ 263621 h 681914"/>
              <a:gd name="connsiteX21" fmla="*/ 1869 w 681952"/>
              <a:gd name="connsiteY21" fmla="*/ 333030 h 681914"/>
              <a:gd name="connsiteX22" fmla="*/ 71290 w 681952"/>
              <a:gd name="connsiteY22" fmla="*/ 534145 h 681914"/>
              <a:gd name="connsiteX23" fmla="*/ 325528 w 681952"/>
              <a:gd name="connsiteY23" fmla="*/ 660065 h 681914"/>
              <a:gd name="connsiteX24" fmla="*/ 325528 w 681952"/>
              <a:gd name="connsiteY24" fmla="*/ 340212 h 681914"/>
              <a:gd name="connsiteX25" fmla="*/ 75552 w 681952"/>
              <a:gd name="connsiteY25" fmla="*/ 539580 h 681914"/>
              <a:gd name="connsiteX26" fmla="*/ 325528 w 681952"/>
              <a:gd name="connsiteY26" fmla="*/ 660065 h 681914"/>
              <a:gd name="connsiteX27" fmla="*/ 582468 w 681952"/>
              <a:gd name="connsiteY27" fmla="*/ 539564 h 681914"/>
              <a:gd name="connsiteX28" fmla="*/ 332455 w 681952"/>
              <a:gd name="connsiteY28" fmla="*/ 340212 h 681914"/>
              <a:gd name="connsiteX29" fmla="*/ 332455 w 681952"/>
              <a:gd name="connsiteY29" fmla="*/ 660065 h 681914"/>
              <a:gd name="connsiteX30" fmla="*/ 582468 w 681952"/>
              <a:gd name="connsiteY30" fmla="*/ 539564 h 681914"/>
              <a:gd name="connsiteX31" fmla="*/ 329029 w 681952"/>
              <a:gd name="connsiteY31" fmla="*/ 673987 h 681914"/>
              <a:gd name="connsiteX32" fmla="*/ -11985 w 681952"/>
              <a:gd name="connsiteY32" fmla="*/ 333030 h 681914"/>
              <a:gd name="connsiteX33" fmla="*/ 329029 w 681952"/>
              <a:gd name="connsiteY33" fmla="*/ -7927 h 681914"/>
              <a:gd name="connsiteX34" fmla="*/ 669967 w 681952"/>
              <a:gd name="connsiteY34" fmla="*/ 333030 h 681914"/>
              <a:gd name="connsiteX35" fmla="*/ 329029 w 681952"/>
              <a:gd name="connsiteY35" fmla="*/ 673987 h 68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81952" h="681914">
                <a:moveTo>
                  <a:pt x="648654" y="263621"/>
                </a:moveTo>
                <a:lnTo>
                  <a:pt x="336793" y="334804"/>
                </a:lnTo>
                <a:lnTo>
                  <a:pt x="586731" y="534126"/>
                </a:lnTo>
                <a:cubicBezTo>
                  <a:pt x="630157" y="478604"/>
                  <a:pt x="656152" y="408818"/>
                  <a:pt x="656152" y="333030"/>
                </a:cubicBezTo>
                <a:cubicBezTo>
                  <a:pt x="656152" y="309212"/>
                  <a:pt x="653488" y="286007"/>
                  <a:pt x="648654" y="263621"/>
                </a:cubicBezTo>
                <a:close/>
                <a:moveTo>
                  <a:pt x="474036" y="39918"/>
                </a:moveTo>
                <a:lnTo>
                  <a:pt x="335233" y="328060"/>
                </a:lnTo>
                <a:lnTo>
                  <a:pt x="647094" y="256880"/>
                </a:lnTo>
                <a:cubicBezTo>
                  <a:pt x="624296" y="161671"/>
                  <a:pt x="559785" y="82526"/>
                  <a:pt x="474036" y="39918"/>
                </a:cubicBezTo>
                <a:close/>
                <a:moveTo>
                  <a:pt x="190226" y="36896"/>
                </a:moveTo>
                <a:lnTo>
                  <a:pt x="329029" y="325053"/>
                </a:lnTo>
                <a:lnTo>
                  <a:pt x="467795" y="36896"/>
                </a:lnTo>
                <a:cubicBezTo>
                  <a:pt x="425625" y="17059"/>
                  <a:pt x="378583" y="5908"/>
                  <a:pt x="329029" y="5908"/>
                </a:cubicBezTo>
                <a:cubicBezTo>
                  <a:pt x="279399" y="5908"/>
                  <a:pt x="232358" y="17059"/>
                  <a:pt x="190226" y="36896"/>
                </a:cubicBezTo>
                <a:close/>
                <a:moveTo>
                  <a:pt x="10927" y="256880"/>
                </a:moveTo>
                <a:lnTo>
                  <a:pt x="322787" y="328060"/>
                </a:lnTo>
                <a:lnTo>
                  <a:pt x="183984" y="39918"/>
                </a:lnTo>
                <a:cubicBezTo>
                  <a:pt x="98198" y="82526"/>
                  <a:pt x="33725" y="161671"/>
                  <a:pt x="10927" y="256880"/>
                </a:cubicBezTo>
                <a:close/>
                <a:moveTo>
                  <a:pt x="71290" y="534145"/>
                </a:moveTo>
                <a:lnTo>
                  <a:pt x="321227" y="334804"/>
                </a:lnTo>
                <a:lnTo>
                  <a:pt x="9366" y="263621"/>
                </a:lnTo>
                <a:cubicBezTo>
                  <a:pt x="4495" y="286007"/>
                  <a:pt x="1869" y="309212"/>
                  <a:pt x="1869" y="333030"/>
                </a:cubicBezTo>
                <a:cubicBezTo>
                  <a:pt x="1869" y="408822"/>
                  <a:pt x="27864" y="478620"/>
                  <a:pt x="71290" y="534145"/>
                </a:cubicBezTo>
                <a:close/>
                <a:moveTo>
                  <a:pt x="325528" y="660065"/>
                </a:moveTo>
                <a:lnTo>
                  <a:pt x="325528" y="340212"/>
                </a:lnTo>
                <a:lnTo>
                  <a:pt x="75552" y="539580"/>
                </a:lnTo>
                <a:cubicBezTo>
                  <a:pt x="134925" y="612274"/>
                  <a:pt x="224860" y="659011"/>
                  <a:pt x="325528" y="660065"/>
                </a:cubicBezTo>
                <a:close/>
                <a:moveTo>
                  <a:pt x="582468" y="539564"/>
                </a:moveTo>
                <a:lnTo>
                  <a:pt x="332455" y="340212"/>
                </a:lnTo>
                <a:lnTo>
                  <a:pt x="332455" y="660065"/>
                </a:lnTo>
                <a:cubicBezTo>
                  <a:pt x="433160" y="659011"/>
                  <a:pt x="523095" y="612266"/>
                  <a:pt x="582468" y="539564"/>
                </a:cubicBezTo>
                <a:close/>
                <a:moveTo>
                  <a:pt x="329029" y="673987"/>
                </a:moveTo>
                <a:cubicBezTo>
                  <a:pt x="141015" y="673987"/>
                  <a:pt x="-11985" y="521033"/>
                  <a:pt x="-11985" y="333030"/>
                </a:cubicBezTo>
                <a:cubicBezTo>
                  <a:pt x="-11985" y="145027"/>
                  <a:pt x="141015" y="-7927"/>
                  <a:pt x="329029" y="-7927"/>
                </a:cubicBezTo>
                <a:cubicBezTo>
                  <a:pt x="517006" y="-7927"/>
                  <a:pt x="669967" y="145027"/>
                  <a:pt x="669967" y="333030"/>
                </a:cubicBezTo>
                <a:cubicBezTo>
                  <a:pt x="669967" y="521033"/>
                  <a:pt x="517006" y="673987"/>
                  <a:pt x="329029" y="673987"/>
                </a:cubicBezTo>
              </a:path>
            </a:pathLst>
          </a:custGeom>
          <a:solidFill>
            <a:srgbClr val="000000"/>
          </a:solidFill>
          <a:ln w="381" cap="flat">
            <a:noFill/>
            <a:prstDash val="solid"/>
            <a:miter/>
          </a:ln>
        </p:spPr>
        <p:txBody>
          <a:bodyPr rtlCol="0" anchor="ctr"/>
          <a:lstStyle/>
          <a:p>
            <a:endParaRPr lang="pt-BR"/>
          </a:p>
        </p:txBody>
      </p:sp>
      <p:sp>
        <p:nvSpPr>
          <p:cNvPr id="13" name="Forma Livre: Forma 12">
            <a:extLst>
              <a:ext uri="{FF2B5EF4-FFF2-40B4-BE49-F238E27FC236}">
                <a16:creationId xmlns:a16="http://schemas.microsoft.com/office/drawing/2014/main" id="{76F268BA-8E4C-A215-F12F-1CD383E93C44}"/>
              </a:ext>
            </a:extLst>
          </p:cNvPr>
          <p:cNvSpPr/>
          <p:nvPr/>
        </p:nvSpPr>
        <p:spPr>
          <a:xfrm flipV="1">
            <a:off x="6362544" y="1351324"/>
            <a:ext cx="681930" cy="681917"/>
          </a:xfrm>
          <a:custGeom>
            <a:avLst/>
            <a:gdLst>
              <a:gd name="connsiteX0" fmla="*/ 562978 w 681930"/>
              <a:gd name="connsiteY0" fmla="*/ 105338 h 681917"/>
              <a:gd name="connsiteX1" fmla="*/ 337746 w 681930"/>
              <a:gd name="connsiteY1" fmla="*/ 330575 h 681917"/>
              <a:gd name="connsiteX2" fmla="*/ 656395 w 681930"/>
              <a:gd name="connsiteY2" fmla="*/ 330575 h 681917"/>
              <a:gd name="connsiteX3" fmla="*/ 562978 w 681930"/>
              <a:gd name="connsiteY3" fmla="*/ 105338 h 681917"/>
              <a:gd name="connsiteX4" fmla="*/ 2343 w 681930"/>
              <a:gd name="connsiteY4" fmla="*/ 330575 h 681917"/>
              <a:gd name="connsiteX5" fmla="*/ 321036 w 681930"/>
              <a:gd name="connsiteY5" fmla="*/ 330575 h 681917"/>
              <a:gd name="connsiteX6" fmla="*/ 95804 w 681930"/>
              <a:gd name="connsiteY6" fmla="*/ 105338 h 681917"/>
              <a:gd name="connsiteX7" fmla="*/ 2343 w 681930"/>
              <a:gd name="connsiteY7" fmla="*/ 330575 h 681917"/>
              <a:gd name="connsiteX8" fmla="*/ 95804 w 681930"/>
              <a:gd name="connsiteY8" fmla="*/ 562738 h 681917"/>
              <a:gd name="connsiteX9" fmla="*/ 321036 w 681930"/>
              <a:gd name="connsiteY9" fmla="*/ 337493 h 681917"/>
              <a:gd name="connsiteX10" fmla="*/ 2343 w 681930"/>
              <a:gd name="connsiteY10" fmla="*/ 337493 h 681917"/>
              <a:gd name="connsiteX11" fmla="*/ 95804 w 681930"/>
              <a:gd name="connsiteY11" fmla="*/ 562738 h 681917"/>
              <a:gd name="connsiteX12" fmla="*/ 562978 w 681930"/>
              <a:gd name="connsiteY12" fmla="*/ 562738 h 681917"/>
              <a:gd name="connsiteX13" fmla="*/ 656395 w 681930"/>
              <a:gd name="connsiteY13" fmla="*/ 337493 h 681917"/>
              <a:gd name="connsiteX14" fmla="*/ 337746 w 681930"/>
              <a:gd name="connsiteY14" fmla="*/ 337493 h 681917"/>
              <a:gd name="connsiteX15" fmla="*/ 332854 w 681930"/>
              <a:gd name="connsiteY15" fmla="*/ 325683 h 681917"/>
              <a:gd name="connsiteX16" fmla="*/ 558086 w 681930"/>
              <a:gd name="connsiteY16" fmla="*/ 100442 h 681917"/>
              <a:gd name="connsiteX17" fmla="*/ 332854 w 681930"/>
              <a:gd name="connsiteY17" fmla="*/ 7003 h 681917"/>
              <a:gd name="connsiteX18" fmla="*/ 325928 w 681930"/>
              <a:gd name="connsiteY18" fmla="*/ 7003 h 681917"/>
              <a:gd name="connsiteX19" fmla="*/ 100695 w 681930"/>
              <a:gd name="connsiteY19" fmla="*/ 100442 h 681917"/>
              <a:gd name="connsiteX20" fmla="*/ 325928 w 681930"/>
              <a:gd name="connsiteY20" fmla="*/ 325683 h 681917"/>
              <a:gd name="connsiteX21" fmla="*/ 325928 w 681930"/>
              <a:gd name="connsiteY21" fmla="*/ 342389 h 681917"/>
              <a:gd name="connsiteX22" fmla="*/ 100695 w 681930"/>
              <a:gd name="connsiteY22" fmla="*/ 567634 h 681917"/>
              <a:gd name="connsiteX23" fmla="*/ 325928 w 681930"/>
              <a:gd name="connsiteY23" fmla="*/ 661069 h 681917"/>
              <a:gd name="connsiteX24" fmla="*/ 332854 w 681930"/>
              <a:gd name="connsiteY24" fmla="*/ 661069 h 681917"/>
              <a:gd name="connsiteX25" fmla="*/ 558086 w 681930"/>
              <a:gd name="connsiteY25" fmla="*/ 567634 h 681917"/>
              <a:gd name="connsiteX26" fmla="*/ 332854 w 681930"/>
              <a:gd name="connsiteY26" fmla="*/ 342389 h 681917"/>
              <a:gd name="connsiteX27" fmla="*/ 329391 w 681930"/>
              <a:gd name="connsiteY27" fmla="*/ 674995 h 681917"/>
              <a:gd name="connsiteX28" fmla="*/ -11596 w 681930"/>
              <a:gd name="connsiteY28" fmla="*/ 334038 h 681917"/>
              <a:gd name="connsiteX29" fmla="*/ 329391 w 681930"/>
              <a:gd name="connsiteY29" fmla="*/ -6923 h 681917"/>
              <a:gd name="connsiteX30" fmla="*/ 670334 w 681930"/>
              <a:gd name="connsiteY30" fmla="*/ 334038 h 681917"/>
              <a:gd name="connsiteX31" fmla="*/ 329391 w 681930"/>
              <a:gd name="connsiteY31" fmla="*/ 674995 h 681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81930" h="681917">
                <a:moveTo>
                  <a:pt x="562978" y="105338"/>
                </a:moveTo>
                <a:lnTo>
                  <a:pt x="337746" y="330575"/>
                </a:lnTo>
                <a:lnTo>
                  <a:pt x="656395" y="330575"/>
                </a:lnTo>
                <a:cubicBezTo>
                  <a:pt x="655486" y="243002"/>
                  <a:pt x="620033" y="163597"/>
                  <a:pt x="562978" y="105338"/>
                </a:cubicBezTo>
                <a:close/>
                <a:moveTo>
                  <a:pt x="2343" y="330575"/>
                </a:moveTo>
                <a:lnTo>
                  <a:pt x="321036" y="330575"/>
                </a:lnTo>
                <a:lnTo>
                  <a:pt x="95804" y="105338"/>
                </a:lnTo>
                <a:cubicBezTo>
                  <a:pt x="38749" y="163597"/>
                  <a:pt x="3252" y="243002"/>
                  <a:pt x="2343" y="330575"/>
                </a:cubicBezTo>
                <a:close/>
                <a:moveTo>
                  <a:pt x="95804" y="562738"/>
                </a:moveTo>
                <a:lnTo>
                  <a:pt x="321036" y="337493"/>
                </a:lnTo>
                <a:lnTo>
                  <a:pt x="2343" y="337493"/>
                </a:lnTo>
                <a:cubicBezTo>
                  <a:pt x="3252" y="425070"/>
                  <a:pt x="38749" y="504480"/>
                  <a:pt x="95804" y="562738"/>
                </a:cubicBezTo>
                <a:close/>
                <a:moveTo>
                  <a:pt x="562978" y="562738"/>
                </a:moveTo>
                <a:cubicBezTo>
                  <a:pt x="620033" y="504480"/>
                  <a:pt x="655486" y="425070"/>
                  <a:pt x="656395" y="337493"/>
                </a:cubicBezTo>
                <a:lnTo>
                  <a:pt x="337746" y="337493"/>
                </a:lnTo>
                <a:close/>
                <a:moveTo>
                  <a:pt x="332854" y="325683"/>
                </a:moveTo>
                <a:lnTo>
                  <a:pt x="558086" y="100442"/>
                </a:lnTo>
                <a:cubicBezTo>
                  <a:pt x="499819" y="43396"/>
                  <a:pt x="420428" y="7921"/>
                  <a:pt x="332854" y="7003"/>
                </a:cubicBezTo>
                <a:close/>
                <a:moveTo>
                  <a:pt x="325928" y="7003"/>
                </a:moveTo>
                <a:cubicBezTo>
                  <a:pt x="238354" y="7921"/>
                  <a:pt x="158962" y="43396"/>
                  <a:pt x="100695" y="100442"/>
                </a:cubicBezTo>
                <a:lnTo>
                  <a:pt x="325928" y="325683"/>
                </a:lnTo>
                <a:close/>
                <a:moveTo>
                  <a:pt x="325928" y="342389"/>
                </a:moveTo>
                <a:lnTo>
                  <a:pt x="100695" y="567634"/>
                </a:lnTo>
                <a:cubicBezTo>
                  <a:pt x="158962" y="624676"/>
                  <a:pt x="238354" y="660151"/>
                  <a:pt x="325928" y="661069"/>
                </a:cubicBezTo>
                <a:close/>
                <a:moveTo>
                  <a:pt x="332854" y="661069"/>
                </a:moveTo>
                <a:cubicBezTo>
                  <a:pt x="420428" y="660151"/>
                  <a:pt x="499819" y="624676"/>
                  <a:pt x="558086" y="567634"/>
                </a:cubicBezTo>
                <a:lnTo>
                  <a:pt x="332854" y="342389"/>
                </a:lnTo>
                <a:close/>
                <a:moveTo>
                  <a:pt x="329391" y="674995"/>
                </a:moveTo>
                <a:cubicBezTo>
                  <a:pt x="141387" y="674995"/>
                  <a:pt x="-11596" y="522038"/>
                  <a:pt x="-11596" y="334038"/>
                </a:cubicBezTo>
                <a:cubicBezTo>
                  <a:pt x="-11596" y="146030"/>
                  <a:pt x="141387" y="-6923"/>
                  <a:pt x="329391" y="-6923"/>
                </a:cubicBezTo>
                <a:cubicBezTo>
                  <a:pt x="517395" y="-6923"/>
                  <a:pt x="670334" y="146030"/>
                  <a:pt x="670334" y="334038"/>
                </a:cubicBezTo>
                <a:cubicBezTo>
                  <a:pt x="670334" y="522038"/>
                  <a:pt x="517395" y="674995"/>
                  <a:pt x="329391" y="674995"/>
                </a:cubicBezTo>
              </a:path>
            </a:pathLst>
          </a:custGeom>
          <a:solidFill>
            <a:srgbClr val="000000"/>
          </a:solidFill>
          <a:ln w="433" cap="flat">
            <a:noFill/>
            <a:prstDash val="solid"/>
            <a:miter/>
          </a:ln>
        </p:spPr>
        <p:txBody>
          <a:bodyPr rtlCol="0" anchor="ctr"/>
          <a:lstStyle/>
          <a:p>
            <a:endParaRPr lang="pt-BR"/>
          </a:p>
        </p:txBody>
      </p:sp>
      <p:sp>
        <p:nvSpPr>
          <p:cNvPr id="14" name="Forma Livre: Forma 13">
            <a:extLst>
              <a:ext uri="{FF2B5EF4-FFF2-40B4-BE49-F238E27FC236}">
                <a16:creationId xmlns:a16="http://schemas.microsoft.com/office/drawing/2014/main" id="{2E27EE41-CF19-BA2F-A200-8CE18D577145}"/>
              </a:ext>
            </a:extLst>
          </p:cNvPr>
          <p:cNvSpPr/>
          <p:nvPr/>
        </p:nvSpPr>
        <p:spPr>
          <a:xfrm flipV="1">
            <a:off x="7213734" y="1351322"/>
            <a:ext cx="681926" cy="681922"/>
          </a:xfrm>
          <a:custGeom>
            <a:avLst/>
            <a:gdLst>
              <a:gd name="connsiteX0" fmla="*/ 614656 w 681926"/>
              <a:gd name="connsiteY0" fmla="*/ 174325 h 681922"/>
              <a:gd name="connsiteX1" fmla="*/ 339750 w 681926"/>
              <a:gd name="connsiteY1" fmla="*/ 333067 h 681922"/>
              <a:gd name="connsiteX2" fmla="*/ 652501 w 681926"/>
              <a:gd name="connsiteY2" fmla="*/ 388209 h 681922"/>
              <a:gd name="connsiteX3" fmla="*/ 656916 w 681926"/>
              <a:gd name="connsiteY3" fmla="*/ 334824 h 681922"/>
              <a:gd name="connsiteX4" fmla="*/ 614656 w 681926"/>
              <a:gd name="connsiteY4" fmla="*/ 174325 h 681922"/>
              <a:gd name="connsiteX5" fmla="*/ 444890 w 681926"/>
              <a:gd name="connsiteY5" fmla="*/ 28662 h 681922"/>
              <a:gd name="connsiteX6" fmla="*/ 336257 w 681926"/>
              <a:gd name="connsiteY6" fmla="*/ 327075 h 681922"/>
              <a:gd name="connsiteX7" fmla="*/ 611211 w 681926"/>
              <a:gd name="connsiteY7" fmla="*/ 168328 h 681922"/>
              <a:gd name="connsiteX8" fmla="*/ 444890 w 681926"/>
              <a:gd name="connsiteY8" fmla="*/ 28662 h 681922"/>
              <a:gd name="connsiteX9" fmla="*/ 221171 w 681926"/>
              <a:gd name="connsiteY9" fmla="*/ 26314 h 681922"/>
              <a:gd name="connsiteX10" fmla="*/ 329804 w 681926"/>
              <a:gd name="connsiteY10" fmla="*/ 324712 h 681922"/>
              <a:gd name="connsiteX11" fmla="*/ 438388 w 681926"/>
              <a:gd name="connsiteY11" fmla="*/ 26304 h 681922"/>
              <a:gd name="connsiteX12" fmla="*/ 329804 w 681926"/>
              <a:gd name="connsiteY12" fmla="*/ 7698 h 681922"/>
              <a:gd name="connsiteX13" fmla="*/ 221171 w 681926"/>
              <a:gd name="connsiteY13" fmla="*/ 26314 h 681922"/>
              <a:gd name="connsiteX14" fmla="*/ 48349 w 681926"/>
              <a:gd name="connsiteY14" fmla="*/ 168347 h 681922"/>
              <a:gd name="connsiteX15" fmla="*/ 323254 w 681926"/>
              <a:gd name="connsiteY15" fmla="*/ 327075 h 681922"/>
              <a:gd name="connsiteX16" fmla="*/ 214621 w 681926"/>
              <a:gd name="connsiteY16" fmla="*/ 28677 h 681922"/>
              <a:gd name="connsiteX17" fmla="*/ 48349 w 681926"/>
              <a:gd name="connsiteY17" fmla="*/ 168347 h 681922"/>
              <a:gd name="connsiteX18" fmla="*/ 7059 w 681926"/>
              <a:gd name="connsiteY18" fmla="*/ 388204 h 681922"/>
              <a:gd name="connsiteX19" fmla="*/ 319809 w 681926"/>
              <a:gd name="connsiteY19" fmla="*/ 333067 h 681922"/>
              <a:gd name="connsiteX20" fmla="*/ 44903 w 681926"/>
              <a:gd name="connsiteY20" fmla="*/ 174339 h 681922"/>
              <a:gd name="connsiteX21" fmla="*/ 2644 w 681926"/>
              <a:gd name="connsiteY21" fmla="*/ 334824 h 681922"/>
              <a:gd name="connsiteX22" fmla="*/ 7059 w 681926"/>
              <a:gd name="connsiteY22" fmla="*/ 388204 h 681922"/>
              <a:gd name="connsiteX23" fmla="*/ 117002 w 681926"/>
              <a:gd name="connsiteY23" fmla="*/ 583005 h 681922"/>
              <a:gd name="connsiteX24" fmla="*/ 321022 w 681926"/>
              <a:gd name="connsiteY24" fmla="*/ 339874 h 681922"/>
              <a:gd name="connsiteX25" fmla="*/ 8272 w 681926"/>
              <a:gd name="connsiteY25" fmla="*/ 395011 h 681922"/>
              <a:gd name="connsiteX26" fmla="*/ 117002 w 681926"/>
              <a:gd name="connsiteY26" fmla="*/ 583005 h 681922"/>
              <a:gd name="connsiteX27" fmla="*/ 326311 w 681926"/>
              <a:gd name="connsiteY27" fmla="*/ 344323 h 681922"/>
              <a:gd name="connsiteX28" fmla="*/ 122290 w 681926"/>
              <a:gd name="connsiteY28" fmla="*/ 587513 h 681922"/>
              <a:gd name="connsiteX29" fmla="*/ 326311 w 681926"/>
              <a:gd name="connsiteY29" fmla="*/ 661862 h 681922"/>
              <a:gd name="connsiteX30" fmla="*/ 333249 w 681926"/>
              <a:gd name="connsiteY30" fmla="*/ 661862 h 681922"/>
              <a:gd name="connsiteX31" fmla="*/ 537269 w 681926"/>
              <a:gd name="connsiteY31" fmla="*/ 587518 h 681922"/>
              <a:gd name="connsiteX32" fmla="*/ 333249 w 681926"/>
              <a:gd name="connsiteY32" fmla="*/ 344323 h 681922"/>
              <a:gd name="connsiteX33" fmla="*/ 651288 w 681926"/>
              <a:gd name="connsiteY33" fmla="*/ 395016 h 681922"/>
              <a:gd name="connsiteX34" fmla="*/ 338537 w 681926"/>
              <a:gd name="connsiteY34" fmla="*/ 339874 h 681922"/>
              <a:gd name="connsiteX35" fmla="*/ 542557 w 681926"/>
              <a:gd name="connsiteY35" fmla="*/ 583005 h 681922"/>
              <a:gd name="connsiteX36" fmla="*/ 651288 w 681926"/>
              <a:gd name="connsiteY36" fmla="*/ 395016 h 681922"/>
              <a:gd name="connsiteX37" fmla="*/ 329804 w 681926"/>
              <a:gd name="connsiteY37" fmla="*/ 675787 h 681922"/>
              <a:gd name="connsiteX38" fmla="*/ -11184 w 681926"/>
              <a:gd name="connsiteY38" fmla="*/ 334824 h 681922"/>
              <a:gd name="connsiteX39" fmla="*/ 329804 w 681926"/>
              <a:gd name="connsiteY39" fmla="*/ -6135 h 681922"/>
              <a:gd name="connsiteX40" fmla="*/ 670743 w 681926"/>
              <a:gd name="connsiteY40" fmla="*/ 334824 h 681922"/>
              <a:gd name="connsiteX41" fmla="*/ 329804 w 681926"/>
              <a:gd name="connsiteY41" fmla="*/ 675787 h 681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81926" h="681922">
                <a:moveTo>
                  <a:pt x="614656" y="174325"/>
                </a:moveTo>
                <a:lnTo>
                  <a:pt x="339750" y="333067"/>
                </a:lnTo>
                <a:lnTo>
                  <a:pt x="652501" y="388209"/>
                </a:lnTo>
                <a:cubicBezTo>
                  <a:pt x="655315" y="370824"/>
                  <a:pt x="656916" y="353003"/>
                  <a:pt x="656916" y="334824"/>
                </a:cubicBezTo>
                <a:cubicBezTo>
                  <a:pt x="656916" y="276519"/>
                  <a:pt x="641487" y="221780"/>
                  <a:pt x="614656" y="174325"/>
                </a:cubicBezTo>
                <a:close/>
                <a:moveTo>
                  <a:pt x="444890" y="28662"/>
                </a:moveTo>
                <a:lnTo>
                  <a:pt x="336257" y="327075"/>
                </a:lnTo>
                <a:lnTo>
                  <a:pt x="611211" y="168328"/>
                </a:lnTo>
                <a:cubicBezTo>
                  <a:pt x="573464" y="104788"/>
                  <a:pt x="514854" y="55061"/>
                  <a:pt x="444890" y="28662"/>
                </a:cubicBezTo>
                <a:close/>
                <a:moveTo>
                  <a:pt x="221171" y="26314"/>
                </a:moveTo>
                <a:lnTo>
                  <a:pt x="329804" y="324712"/>
                </a:lnTo>
                <a:lnTo>
                  <a:pt x="438388" y="26304"/>
                </a:lnTo>
                <a:cubicBezTo>
                  <a:pt x="404377" y="14301"/>
                  <a:pt x="367843" y="7698"/>
                  <a:pt x="329804" y="7698"/>
                </a:cubicBezTo>
                <a:cubicBezTo>
                  <a:pt x="291717" y="7698"/>
                  <a:pt x="255134" y="14301"/>
                  <a:pt x="221171" y="26314"/>
                </a:cubicBezTo>
                <a:close/>
                <a:moveTo>
                  <a:pt x="48349" y="168347"/>
                </a:moveTo>
                <a:lnTo>
                  <a:pt x="323254" y="327075"/>
                </a:lnTo>
                <a:lnTo>
                  <a:pt x="214621" y="28677"/>
                </a:lnTo>
                <a:cubicBezTo>
                  <a:pt x="144658" y="55081"/>
                  <a:pt x="86048" y="104807"/>
                  <a:pt x="48349" y="168347"/>
                </a:cubicBezTo>
                <a:close/>
                <a:moveTo>
                  <a:pt x="7059" y="388204"/>
                </a:moveTo>
                <a:lnTo>
                  <a:pt x="319809" y="333067"/>
                </a:lnTo>
                <a:lnTo>
                  <a:pt x="44903" y="174339"/>
                </a:lnTo>
                <a:cubicBezTo>
                  <a:pt x="18073" y="221795"/>
                  <a:pt x="2644" y="276529"/>
                  <a:pt x="2644" y="334824"/>
                </a:cubicBezTo>
                <a:cubicBezTo>
                  <a:pt x="2644" y="353003"/>
                  <a:pt x="4197" y="370820"/>
                  <a:pt x="7059" y="388204"/>
                </a:cubicBezTo>
                <a:close/>
                <a:moveTo>
                  <a:pt x="117002" y="583005"/>
                </a:moveTo>
                <a:lnTo>
                  <a:pt x="321022" y="339874"/>
                </a:lnTo>
                <a:lnTo>
                  <a:pt x="8272" y="395011"/>
                </a:lnTo>
                <a:cubicBezTo>
                  <a:pt x="22246" y="469652"/>
                  <a:pt x="61594" y="535409"/>
                  <a:pt x="117002" y="583005"/>
                </a:cubicBezTo>
                <a:close/>
                <a:moveTo>
                  <a:pt x="326311" y="344323"/>
                </a:moveTo>
                <a:lnTo>
                  <a:pt x="122290" y="587513"/>
                </a:lnTo>
                <a:cubicBezTo>
                  <a:pt x="177941" y="633314"/>
                  <a:pt x="248972" y="661052"/>
                  <a:pt x="326311" y="661862"/>
                </a:cubicBezTo>
                <a:close/>
                <a:moveTo>
                  <a:pt x="333249" y="661862"/>
                </a:moveTo>
                <a:cubicBezTo>
                  <a:pt x="410587" y="661052"/>
                  <a:pt x="481618" y="633314"/>
                  <a:pt x="537269" y="587518"/>
                </a:cubicBezTo>
                <a:lnTo>
                  <a:pt x="333249" y="344323"/>
                </a:lnTo>
                <a:close/>
                <a:moveTo>
                  <a:pt x="651288" y="395016"/>
                </a:moveTo>
                <a:lnTo>
                  <a:pt x="338537" y="339874"/>
                </a:lnTo>
                <a:lnTo>
                  <a:pt x="542557" y="583005"/>
                </a:lnTo>
                <a:cubicBezTo>
                  <a:pt x="597966" y="535413"/>
                  <a:pt x="637314" y="469652"/>
                  <a:pt x="651288" y="395016"/>
                </a:cubicBezTo>
                <a:close/>
                <a:moveTo>
                  <a:pt x="329804" y="675787"/>
                </a:moveTo>
                <a:cubicBezTo>
                  <a:pt x="141795" y="675787"/>
                  <a:pt x="-11184" y="522828"/>
                  <a:pt x="-11184" y="334824"/>
                </a:cubicBezTo>
                <a:cubicBezTo>
                  <a:pt x="-11184" y="146819"/>
                  <a:pt x="141795" y="-6135"/>
                  <a:pt x="329804" y="-6135"/>
                </a:cubicBezTo>
                <a:cubicBezTo>
                  <a:pt x="517765" y="-6135"/>
                  <a:pt x="670743" y="146819"/>
                  <a:pt x="670743" y="334824"/>
                </a:cubicBezTo>
                <a:cubicBezTo>
                  <a:pt x="670743" y="522828"/>
                  <a:pt x="517765" y="675787"/>
                  <a:pt x="329804" y="675787"/>
                </a:cubicBezTo>
              </a:path>
            </a:pathLst>
          </a:custGeom>
          <a:solidFill>
            <a:srgbClr val="000000"/>
          </a:solidFill>
          <a:ln w="485" cap="flat">
            <a:noFill/>
            <a:prstDash val="solid"/>
            <a:miter/>
          </a:ln>
        </p:spPr>
        <p:txBody>
          <a:bodyPr rtlCol="0" anchor="ctr"/>
          <a:lstStyle/>
          <a:p>
            <a:endParaRPr lang="pt-BR"/>
          </a:p>
        </p:txBody>
      </p:sp>
      <p:sp>
        <p:nvSpPr>
          <p:cNvPr id="15" name="Forma Livre: Forma 14">
            <a:extLst>
              <a:ext uri="{FF2B5EF4-FFF2-40B4-BE49-F238E27FC236}">
                <a16:creationId xmlns:a16="http://schemas.microsoft.com/office/drawing/2014/main" id="{45AF9175-E614-EDA2-81DF-6D318596D06E}"/>
              </a:ext>
            </a:extLst>
          </p:cNvPr>
          <p:cNvSpPr/>
          <p:nvPr/>
        </p:nvSpPr>
        <p:spPr>
          <a:xfrm flipV="1">
            <a:off x="8078969" y="1351317"/>
            <a:ext cx="681954" cy="681922"/>
          </a:xfrm>
          <a:custGeom>
            <a:avLst/>
            <a:gdLst>
              <a:gd name="connsiteX0" fmla="*/ 642391 w 681954"/>
              <a:gd name="connsiteY0" fmla="*/ 237655 h 681922"/>
              <a:gd name="connsiteX1" fmla="*/ 341402 w 681954"/>
              <a:gd name="connsiteY1" fmla="*/ 335455 h 681922"/>
              <a:gd name="connsiteX2" fmla="*/ 642391 w 681954"/>
              <a:gd name="connsiteY2" fmla="*/ 433250 h 681922"/>
              <a:gd name="connsiteX3" fmla="*/ 657386 w 681954"/>
              <a:gd name="connsiteY3" fmla="*/ 335455 h 681922"/>
              <a:gd name="connsiteX4" fmla="*/ 642391 w 681954"/>
              <a:gd name="connsiteY4" fmla="*/ 237655 h 681922"/>
              <a:gd name="connsiteX5" fmla="*/ 525220 w 681954"/>
              <a:gd name="connsiteY5" fmla="*/ 72972 h 681922"/>
              <a:gd name="connsiteX6" fmla="*/ 339252 w 681954"/>
              <a:gd name="connsiteY6" fmla="*/ 328876 h 681922"/>
              <a:gd name="connsiteX7" fmla="*/ 640187 w 681954"/>
              <a:gd name="connsiteY7" fmla="*/ 231103 h 681922"/>
              <a:gd name="connsiteX8" fmla="*/ 525220 w 681954"/>
              <a:gd name="connsiteY8" fmla="*/ 72972 h 681922"/>
              <a:gd name="connsiteX9" fmla="*/ 20258 w 681954"/>
              <a:gd name="connsiteY9" fmla="*/ 231109 h 681922"/>
              <a:gd name="connsiteX10" fmla="*/ 321193 w 681954"/>
              <a:gd name="connsiteY10" fmla="*/ 328876 h 681922"/>
              <a:gd name="connsiteX11" fmla="*/ 135224 w 681954"/>
              <a:gd name="connsiteY11" fmla="*/ 72972 h 681922"/>
              <a:gd name="connsiteX12" fmla="*/ 20258 w 681954"/>
              <a:gd name="connsiteY12" fmla="*/ 231109 h 681922"/>
              <a:gd name="connsiteX13" fmla="*/ 18054 w 681954"/>
              <a:gd name="connsiteY13" fmla="*/ 433250 h 681922"/>
              <a:gd name="connsiteX14" fmla="*/ 319043 w 681954"/>
              <a:gd name="connsiteY14" fmla="*/ 335455 h 681922"/>
              <a:gd name="connsiteX15" fmla="*/ 18054 w 681954"/>
              <a:gd name="connsiteY15" fmla="*/ 237661 h 681922"/>
              <a:gd name="connsiteX16" fmla="*/ 3112 w 681954"/>
              <a:gd name="connsiteY16" fmla="*/ 335455 h 681922"/>
              <a:gd name="connsiteX17" fmla="*/ 18054 w 681954"/>
              <a:gd name="connsiteY17" fmla="*/ 433250 h 681922"/>
              <a:gd name="connsiteX18" fmla="*/ 135224 w 681954"/>
              <a:gd name="connsiteY18" fmla="*/ 597944 h 681922"/>
              <a:gd name="connsiteX19" fmla="*/ 321193 w 681954"/>
              <a:gd name="connsiteY19" fmla="*/ 342029 h 681922"/>
              <a:gd name="connsiteX20" fmla="*/ 20258 w 681954"/>
              <a:gd name="connsiteY20" fmla="*/ 439796 h 681922"/>
              <a:gd name="connsiteX21" fmla="*/ 135224 w 681954"/>
              <a:gd name="connsiteY21" fmla="*/ 597944 h 681922"/>
              <a:gd name="connsiteX22" fmla="*/ 333716 w 681954"/>
              <a:gd name="connsiteY22" fmla="*/ 324813 h 681922"/>
              <a:gd name="connsiteX23" fmla="*/ 519577 w 681954"/>
              <a:gd name="connsiteY23" fmla="*/ 68962 h 681922"/>
              <a:gd name="connsiteX24" fmla="*/ 333716 w 681954"/>
              <a:gd name="connsiteY24" fmla="*/ 8415 h 681922"/>
              <a:gd name="connsiteX25" fmla="*/ 326783 w 681954"/>
              <a:gd name="connsiteY25" fmla="*/ 8415 h 681922"/>
              <a:gd name="connsiteX26" fmla="*/ 140868 w 681954"/>
              <a:gd name="connsiteY26" fmla="*/ 68962 h 681922"/>
              <a:gd name="connsiteX27" fmla="*/ 326783 w 681954"/>
              <a:gd name="connsiteY27" fmla="*/ 324813 h 681922"/>
              <a:gd name="connsiteX28" fmla="*/ 326783 w 681954"/>
              <a:gd name="connsiteY28" fmla="*/ 346092 h 681922"/>
              <a:gd name="connsiteX29" fmla="*/ 140868 w 681954"/>
              <a:gd name="connsiteY29" fmla="*/ 601954 h 681922"/>
              <a:gd name="connsiteX30" fmla="*/ 326783 w 681954"/>
              <a:gd name="connsiteY30" fmla="*/ 662496 h 681922"/>
              <a:gd name="connsiteX31" fmla="*/ 333716 w 681954"/>
              <a:gd name="connsiteY31" fmla="*/ 662496 h 681922"/>
              <a:gd name="connsiteX32" fmla="*/ 519577 w 681954"/>
              <a:gd name="connsiteY32" fmla="*/ 601954 h 681922"/>
              <a:gd name="connsiteX33" fmla="*/ 333716 w 681954"/>
              <a:gd name="connsiteY33" fmla="*/ 346092 h 681922"/>
              <a:gd name="connsiteX34" fmla="*/ 640187 w 681954"/>
              <a:gd name="connsiteY34" fmla="*/ 439796 h 681922"/>
              <a:gd name="connsiteX35" fmla="*/ 339252 w 681954"/>
              <a:gd name="connsiteY35" fmla="*/ 342029 h 681922"/>
              <a:gd name="connsiteX36" fmla="*/ 525220 w 681954"/>
              <a:gd name="connsiteY36" fmla="*/ 597944 h 681922"/>
              <a:gd name="connsiteX37" fmla="*/ 640187 w 681954"/>
              <a:gd name="connsiteY37" fmla="*/ 439796 h 681922"/>
              <a:gd name="connsiteX38" fmla="*/ 330222 w 681954"/>
              <a:gd name="connsiteY38" fmla="*/ 676422 h 681922"/>
              <a:gd name="connsiteX39" fmla="*/ -10755 w 681954"/>
              <a:gd name="connsiteY39" fmla="*/ 335455 h 681922"/>
              <a:gd name="connsiteX40" fmla="*/ 330222 w 681954"/>
              <a:gd name="connsiteY40" fmla="*/ -5501 h 681922"/>
              <a:gd name="connsiteX41" fmla="*/ 671200 w 681954"/>
              <a:gd name="connsiteY41" fmla="*/ 335455 h 681922"/>
              <a:gd name="connsiteX42" fmla="*/ 330222 w 681954"/>
              <a:gd name="connsiteY42" fmla="*/ 676422 h 681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81954" h="681922">
                <a:moveTo>
                  <a:pt x="642391" y="237655"/>
                </a:moveTo>
                <a:lnTo>
                  <a:pt x="341402" y="335455"/>
                </a:lnTo>
                <a:lnTo>
                  <a:pt x="642391" y="433250"/>
                </a:lnTo>
                <a:cubicBezTo>
                  <a:pt x="652119" y="402355"/>
                  <a:pt x="657386" y="369505"/>
                  <a:pt x="657386" y="335455"/>
                </a:cubicBezTo>
                <a:cubicBezTo>
                  <a:pt x="657386" y="301401"/>
                  <a:pt x="652119" y="268550"/>
                  <a:pt x="642391" y="237655"/>
                </a:cubicBezTo>
                <a:close/>
                <a:moveTo>
                  <a:pt x="525220" y="72972"/>
                </a:moveTo>
                <a:lnTo>
                  <a:pt x="339252" y="328876"/>
                </a:lnTo>
                <a:lnTo>
                  <a:pt x="640187" y="231103"/>
                </a:lnTo>
                <a:cubicBezTo>
                  <a:pt x="618688" y="167391"/>
                  <a:pt x="578108" y="112369"/>
                  <a:pt x="525220" y="72972"/>
                </a:cubicBezTo>
                <a:close/>
                <a:moveTo>
                  <a:pt x="20258" y="231109"/>
                </a:moveTo>
                <a:lnTo>
                  <a:pt x="321193" y="328876"/>
                </a:lnTo>
                <a:lnTo>
                  <a:pt x="135224" y="72972"/>
                </a:lnTo>
                <a:cubicBezTo>
                  <a:pt x="82337" y="112374"/>
                  <a:pt x="41757" y="167391"/>
                  <a:pt x="20258" y="231109"/>
                </a:cubicBezTo>
                <a:close/>
                <a:moveTo>
                  <a:pt x="18054" y="433250"/>
                </a:moveTo>
                <a:lnTo>
                  <a:pt x="319043" y="335455"/>
                </a:lnTo>
                <a:lnTo>
                  <a:pt x="18054" y="237661"/>
                </a:lnTo>
                <a:cubicBezTo>
                  <a:pt x="8379" y="268555"/>
                  <a:pt x="3112" y="301401"/>
                  <a:pt x="3112" y="335455"/>
                </a:cubicBezTo>
                <a:cubicBezTo>
                  <a:pt x="3112" y="369505"/>
                  <a:pt x="8379" y="402355"/>
                  <a:pt x="18054" y="433250"/>
                </a:cubicBezTo>
                <a:close/>
                <a:moveTo>
                  <a:pt x="135224" y="597944"/>
                </a:moveTo>
                <a:lnTo>
                  <a:pt x="321193" y="342029"/>
                </a:lnTo>
                <a:lnTo>
                  <a:pt x="20258" y="439796"/>
                </a:lnTo>
                <a:cubicBezTo>
                  <a:pt x="41757" y="503515"/>
                  <a:pt x="82337" y="558542"/>
                  <a:pt x="135224" y="597944"/>
                </a:cubicBezTo>
                <a:close/>
                <a:moveTo>
                  <a:pt x="333716" y="324813"/>
                </a:moveTo>
                <a:lnTo>
                  <a:pt x="519577" y="68962"/>
                </a:lnTo>
                <a:cubicBezTo>
                  <a:pt x="466957" y="31473"/>
                  <a:pt x="402890" y="9140"/>
                  <a:pt x="333716" y="8415"/>
                </a:cubicBezTo>
                <a:close/>
                <a:moveTo>
                  <a:pt x="326783" y="8415"/>
                </a:moveTo>
                <a:cubicBezTo>
                  <a:pt x="257555" y="9140"/>
                  <a:pt x="193488" y="31473"/>
                  <a:pt x="140868" y="68962"/>
                </a:cubicBezTo>
                <a:lnTo>
                  <a:pt x="326783" y="324813"/>
                </a:lnTo>
                <a:close/>
                <a:moveTo>
                  <a:pt x="326783" y="346092"/>
                </a:moveTo>
                <a:lnTo>
                  <a:pt x="140868" y="601954"/>
                </a:lnTo>
                <a:cubicBezTo>
                  <a:pt x="193488" y="639443"/>
                  <a:pt x="257555" y="661770"/>
                  <a:pt x="326783" y="662496"/>
                </a:cubicBezTo>
                <a:close/>
                <a:moveTo>
                  <a:pt x="333716" y="662496"/>
                </a:moveTo>
                <a:cubicBezTo>
                  <a:pt x="402890" y="661770"/>
                  <a:pt x="466957" y="639443"/>
                  <a:pt x="519577" y="601954"/>
                </a:cubicBezTo>
                <a:lnTo>
                  <a:pt x="333716" y="346092"/>
                </a:lnTo>
                <a:close/>
                <a:moveTo>
                  <a:pt x="640187" y="439796"/>
                </a:moveTo>
                <a:lnTo>
                  <a:pt x="339252" y="342029"/>
                </a:lnTo>
                <a:lnTo>
                  <a:pt x="525220" y="597944"/>
                </a:lnTo>
                <a:cubicBezTo>
                  <a:pt x="578108" y="558542"/>
                  <a:pt x="618688" y="503520"/>
                  <a:pt x="640187" y="439796"/>
                </a:cubicBezTo>
                <a:close/>
                <a:moveTo>
                  <a:pt x="330222" y="676422"/>
                </a:moveTo>
                <a:cubicBezTo>
                  <a:pt x="142212" y="676422"/>
                  <a:pt x="-10755" y="523460"/>
                  <a:pt x="-10755" y="335455"/>
                </a:cubicBezTo>
                <a:cubicBezTo>
                  <a:pt x="-10755" y="147450"/>
                  <a:pt x="142212" y="-5501"/>
                  <a:pt x="330222" y="-5501"/>
                </a:cubicBezTo>
                <a:cubicBezTo>
                  <a:pt x="518233" y="-5501"/>
                  <a:pt x="671200" y="147450"/>
                  <a:pt x="671200" y="335455"/>
                </a:cubicBezTo>
                <a:cubicBezTo>
                  <a:pt x="671200" y="523460"/>
                  <a:pt x="518233" y="676422"/>
                  <a:pt x="330222" y="676422"/>
                </a:cubicBezTo>
              </a:path>
            </a:pathLst>
          </a:custGeom>
          <a:solidFill>
            <a:srgbClr val="000000"/>
          </a:solidFill>
          <a:ln w="538" cap="flat">
            <a:noFill/>
            <a:prstDash val="solid"/>
            <a:miter/>
          </a:ln>
        </p:spPr>
        <p:txBody>
          <a:bodyPr rtlCol="0" anchor="ctr"/>
          <a:lstStyle/>
          <a:p>
            <a:endParaRPr lang="pt-BR"/>
          </a:p>
        </p:txBody>
      </p:sp>
      <p:grpSp>
        <p:nvGrpSpPr>
          <p:cNvPr id="189" name="Agrupar 188">
            <a:extLst>
              <a:ext uri="{FF2B5EF4-FFF2-40B4-BE49-F238E27FC236}">
                <a16:creationId xmlns:a16="http://schemas.microsoft.com/office/drawing/2014/main" id="{590F5EE1-93C7-CBBB-7431-2C91EE8AEB88}"/>
              </a:ext>
            </a:extLst>
          </p:cNvPr>
          <p:cNvGrpSpPr/>
          <p:nvPr/>
        </p:nvGrpSpPr>
        <p:grpSpPr>
          <a:xfrm>
            <a:off x="1249674" y="3601619"/>
            <a:ext cx="681643" cy="681657"/>
            <a:chOff x="1222095" y="3230144"/>
            <a:chExt cx="681643" cy="681657"/>
          </a:xfrm>
        </p:grpSpPr>
        <p:sp>
          <p:nvSpPr>
            <p:cNvPr id="49" name="Forma Livre: Forma 48">
              <a:extLst>
                <a:ext uri="{FF2B5EF4-FFF2-40B4-BE49-F238E27FC236}">
                  <a16:creationId xmlns:a16="http://schemas.microsoft.com/office/drawing/2014/main" id="{4760AC7D-EC3E-988F-F815-CB01F0808426}"/>
                </a:ext>
              </a:extLst>
            </p:cNvPr>
            <p:cNvSpPr/>
            <p:nvPr/>
          </p:nvSpPr>
          <p:spPr>
            <a:xfrm flipV="1">
              <a:off x="1225111" y="3233162"/>
              <a:ext cx="337806" cy="675622"/>
            </a:xfrm>
            <a:custGeom>
              <a:avLst/>
              <a:gdLst>
                <a:gd name="connsiteX0" fmla="*/ 332522 w 337806"/>
                <a:gd name="connsiteY0" fmla="*/ -2298 h 675622"/>
                <a:gd name="connsiteX1" fmla="*/ 266617 w 337806"/>
                <a:gd name="connsiteY1" fmla="*/ 4194 h 675622"/>
                <a:gd name="connsiteX2" fmla="*/ 144846 w 337806"/>
                <a:gd name="connsiteY2" fmla="*/ 54649 h 675622"/>
                <a:gd name="connsiteX3" fmla="*/ 51645 w 337806"/>
                <a:gd name="connsiteY3" fmla="*/ 147832 h 675622"/>
                <a:gd name="connsiteX4" fmla="*/ 1208 w 337806"/>
                <a:gd name="connsiteY4" fmla="*/ 269615 h 675622"/>
                <a:gd name="connsiteX5" fmla="*/ -5285 w 337806"/>
                <a:gd name="connsiteY5" fmla="*/ 335524 h 675622"/>
                <a:gd name="connsiteX6" fmla="*/ 20430 w 337806"/>
                <a:gd name="connsiteY6" fmla="*/ 464782 h 675622"/>
                <a:gd name="connsiteX7" fmla="*/ 93655 w 337806"/>
                <a:gd name="connsiteY7" fmla="*/ 574380 h 675622"/>
                <a:gd name="connsiteX8" fmla="*/ 203248 w 337806"/>
                <a:gd name="connsiteY8" fmla="*/ 647605 h 675622"/>
                <a:gd name="connsiteX9" fmla="*/ 332522 w 337806"/>
                <a:gd name="connsiteY9" fmla="*/ 673324 h 675622"/>
                <a:gd name="connsiteX10" fmla="*/ 332522 w 337806"/>
                <a:gd name="connsiteY10" fmla="*/ 470635 h 675622"/>
                <a:gd name="connsiteX11" fmla="*/ 290766 w 337806"/>
                <a:gd name="connsiteY11" fmla="*/ 464028 h 675622"/>
                <a:gd name="connsiteX12" fmla="*/ 253097 w 337806"/>
                <a:gd name="connsiteY12" fmla="*/ 444824 h 675622"/>
                <a:gd name="connsiteX13" fmla="*/ 223203 w 337806"/>
                <a:gd name="connsiteY13" fmla="*/ 414944 h 675622"/>
                <a:gd name="connsiteX14" fmla="*/ 204013 w 337806"/>
                <a:gd name="connsiteY14" fmla="*/ 377269 h 675622"/>
                <a:gd name="connsiteX15" fmla="*/ 197397 w 337806"/>
                <a:gd name="connsiteY15" fmla="*/ 335524 h 675622"/>
                <a:gd name="connsiteX16" fmla="*/ 204013 w 337806"/>
                <a:gd name="connsiteY16" fmla="*/ 293756 h 675622"/>
                <a:gd name="connsiteX17" fmla="*/ 223203 w 337806"/>
                <a:gd name="connsiteY17" fmla="*/ 256104 h 675622"/>
                <a:gd name="connsiteX18" fmla="*/ 253097 w 337806"/>
                <a:gd name="connsiteY18" fmla="*/ 226201 h 675622"/>
                <a:gd name="connsiteX19" fmla="*/ 290766 w 337806"/>
                <a:gd name="connsiteY19" fmla="*/ 207020 h 675622"/>
                <a:gd name="connsiteX20" fmla="*/ 332522 w 337806"/>
                <a:gd name="connsiteY20" fmla="*/ 200390 h 675622"/>
                <a:gd name="connsiteX21" fmla="*/ 332522 w 337806"/>
                <a:gd name="connsiteY21" fmla="*/ -2298 h 67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7806" h="675622">
                  <a:moveTo>
                    <a:pt x="332522" y="-2298"/>
                  </a:moveTo>
                  <a:lnTo>
                    <a:pt x="266617" y="4194"/>
                  </a:lnTo>
                  <a:cubicBezTo>
                    <a:pt x="188792" y="27810"/>
                    <a:pt x="216562" y="16311"/>
                    <a:pt x="144846" y="54649"/>
                  </a:cubicBezTo>
                  <a:cubicBezTo>
                    <a:pt x="81979" y="106224"/>
                    <a:pt x="103231" y="84986"/>
                    <a:pt x="51645" y="147832"/>
                  </a:cubicBezTo>
                  <a:cubicBezTo>
                    <a:pt x="13311" y="219571"/>
                    <a:pt x="24812" y="191795"/>
                    <a:pt x="1208" y="269615"/>
                  </a:cubicBezTo>
                  <a:lnTo>
                    <a:pt x="-5285" y="335524"/>
                  </a:lnTo>
                  <a:cubicBezTo>
                    <a:pt x="2689" y="416453"/>
                    <a:pt x="-3177" y="386962"/>
                    <a:pt x="20430" y="464782"/>
                  </a:cubicBezTo>
                  <a:cubicBezTo>
                    <a:pt x="58764" y="536521"/>
                    <a:pt x="42073" y="511534"/>
                    <a:pt x="93655" y="574380"/>
                  </a:cubicBezTo>
                  <a:cubicBezTo>
                    <a:pt x="156521" y="625978"/>
                    <a:pt x="131532" y="609289"/>
                    <a:pt x="203248" y="647605"/>
                  </a:cubicBezTo>
                  <a:cubicBezTo>
                    <a:pt x="281070" y="671221"/>
                    <a:pt x="251586" y="665345"/>
                    <a:pt x="332522" y="673324"/>
                  </a:cubicBezTo>
                  <a:lnTo>
                    <a:pt x="332522" y="470635"/>
                  </a:lnTo>
                  <a:lnTo>
                    <a:pt x="290766" y="464028"/>
                  </a:lnTo>
                  <a:lnTo>
                    <a:pt x="253097" y="444824"/>
                  </a:lnTo>
                  <a:lnTo>
                    <a:pt x="223203" y="414944"/>
                  </a:lnTo>
                  <a:lnTo>
                    <a:pt x="204013" y="377269"/>
                  </a:lnTo>
                  <a:lnTo>
                    <a:pt x="197397" y="335524"/>
                  </a:lnTo>
                  <a:lnTo>
                    <a:pt x="204013" y="293756"/>
                  </a:lnTo>
                  <a:lnTo>
                    <a:pt x="223203" y="256104"/>
                  </a:lnTo>
                  <a:lnTo>
                    <a:pt x="253097" y="226201"/>
                  </a:lnTo>
                  <a:lnTo>
                    <a:pt x="290766" y="207020"/>
                  </a:lnTo>
                  <a:lnTo>
                    <a:pt x="332522" y="200390"/>
                  </a:lnTo>
                  <a:lnTo>
                    <a:pt x="332522" y="-2298"/>
                  </a:lnTo>
                </a:path>
              </a:pathLst>
            </a:custGeom>
            <a:solidFill>
              <a:srgbClr val="D6D6D6"/>
            </a:solidFill>
            <a:ln w="229" cap="flat">
              <a:noFill/>
              <a:prstDash val="solid"/>
              <a:miter/>
            </a:ln>
          </p:spPr>
          <p:txBody>
            <a:bodyPr rtlCol="0" anchor="ctr"/>
            <a:lstStyle/>
            <a:p>
              <a:pPr algn="ctr"/>
              <a:endParaRPr lang="pt-BR">
                <a:latin typeface="Heebo" pitchFamily="2" charset="-79"/>
                <a:cs typeface="Heebo" pitchFamily="2" charset="-79"/>
              </a:endParaRPr>
            </a:p>
          </p:txBody>
        </p:sp>
        <p:sp>
          <p:nvSpPr>
            <p:cNvPr id="50" name="Forma Livre: Forma 49">
              <a:extLst>
                <a:ext uri="{FF2B5EF4-FFF2-40B4-BE49-F238E27FC236}">
                  <a16:creationId xmlns:a16="http://schemas.microsoft.com/office/drawing/2014/main" id="{1ADBFFFE-9778-3FE7-9064-CAA3A09E7BC8}"/>
                </a:ext>
              </a:extLst>
            </p:cNvPr>
            <p:cNvSpPr/>
            <p:nvPr/>
          </p:nvSpPr>
          <p:spPr>
            <a:xfrm flipV="1">
              <a:off x="1562917" y="3233162"/>
              <a:ext cx="337806" cy="675622"/>
            </a:xfrm>
            <a:custGeom>
              <a:avLst/>
              <a:gdLst>
                <a:gd name="connsiteX0" fmla="*/ -6565 w 337806"/>
                <a:gd name="connsiteY0" fmla="*/ 200390 h 675622"/>
                <a:gd name="connsiteX1" fmla="*/ 35191 w 337806"/>
                <a:gd name="connsiteY1" fmla="*/ 207020 h 675622"/>
                <a:gd name="connsiteX2" fmla="*/ 72857 w 337806"/>
                <a:gd name="connsiteY2" fmla="*/ 226201 h 675622"/>
                <a:gd name="connsiteX3" fmla="*/ 102749 w 337806"/>
                <a:gd name="connsiteY3" fmla="*/ 256104 h 675622"/>
                <a:gd name="connsiteX4" fmla="*/ 121943 w 337806"/>
                <a:gd name="connsiteY4" fmla="*/ 293756 h 675622"/>
                <a:gd name="connsiteX5" fmla="*/ 128555 w 337806"/>
                <a:gd name="connsiteY5" fmla="*/ 335524 h 675622"/>
                <a:gd name="connsiteX6" fmla="*/ 121943 w 337806"/>
                <a:gd name="connsiteY6" fmla="*/ 377269 h 675622"/>
                <a:gd name="connsiteX7" fmla="*/ 102749 w 337806"/>
                <a:gd name="connsiteY7" fmla="*/ 414944 h 675622"/>
                <a:gd name="connsiteX8" fmla="*/ 72857 w 337806"/>
                <a:gd name="connsiteY8" fmla="*/ 444824 h 675622"/>
                <a:gd name="connsiteX9" fmla="*/ 35191 w 337806"/>
                <a:gd name="connsiteY9" fmla="*/ 464028 h 675622"/>
                <a:gd name="connsiteX10" fmla="*/ -6565 w 337806"/>
                <a:gd name="connsiteY10" fmla="*/ 470635 h 675622"/>
                <a:gd name="connsiteX11" fmla="*/ -6565 w 337806"/>
                <a:gd name="connsiteY11" fmla="*/ 673324 h 675622"/>
                <a:gd name="connsiteX12" fmla="*/ 122704 w 337806"/>
                <a:gd name="connsiteY12" fmla="*/ 647605 h 675622"/>
                <a:gd name="connsiteX13" fmla="*/ 232297 w 337806"/>
                <a:gd name="connsiteY13" fmla="*/ 574380 h 675622"/>
                <a:gd name="connsiteX14" fmla="*/ 305527 w 337806"/>
                <a:gd name="connsiteY14" fmla="*/ 464782 h 675622"/>
                <a:gd name="connsiteX15" fmla="*/ 331241 w 337806"/>
                <a:gd name="connsiteY15" fmla="*/ 335524 h 675622"/>
                <a:gd name="connsiteX16" fmla="*/ 305527 w 337806"/>
                <a:gd name="connsiteY16" fmla="*/ 206243 h 675622"/>
                <a:gd name="connsiteX17" fmla="*/ 232297 w 337806"/>
                <a:gd name="connsiteY17" fmla="*/ 96646 h 675622"/>
                <a:gd name="connsiteX18" fmla="*/ 122704 w 337806"/>
                <a:gd name="connsiteY18" fmla="*/ 23421 h 675622"/>
                <a:gd name="connsiteX19" fmla="*/ -6565 w 337806"/>
                <a:gd name="connsiteY19" fmla="*/ -2298 h 675622"/>
                <a:gd name="connsiteX20" fmla="*/ -6565 w 337806"/>
                <a:gd name="connsiteY20" fmla="*/ 200390 h 67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7806" h="675622">
                  <a:moveTo>
                    <a:pt x="-6565" y="200390"/>
                  </a:moveTo>
                  <a:lnTo>
                    <a:pt x="35191" y="207020"/>
                  </a:lnTo>
                  <a:lnTo>
                    <a:pt x="72857" y="226201"/>
                  </a:lnTo>
                  <a:lnTo>
                    <a:pt x="102749" y="256104"/>
                  </a:lnTo>
                  <a:lnTo>
                    <a:pt x="121943" y="293756"/>
                  </a:lnTo>
                  <a:lnTo>
                    <a:pt x="128555" y="335524"/>
                  </a:lnTo>
                  <a:lnTo>
                    <a:pt x="121943" y="377269"/>
                  </a:lnTo>
                  <a:lnTo>
                    <a:pt x="102749" y="414944"/>
                  </a:lnTo>
                  <a:lnTo>
                    <a:pt x="72857" y="444824"/>
                  </a:lnTo>
                  <a:lnTo>
                    <a:pt x="35191" y="464028"/>
                  </a:lnTo>
                  <a:lnTo>
                    <a:pt x="-6565" y="470635"/>
                  </a:lnTo>
                  <a:lnTo>
                    <a:pt x="-6565" y="673324"/>
                  </a:lnTo>
                  <a:cubicBezTo>
                    <a:pt x="74371" y="665345"/>
                    <a:pt x="44896" y="671221"/>
                    <a:pt x="122704" y="647605"/>
                  </a:cubicBezTo>
                  <a:cubicBezTo>
                    <a:pt x="194430" y="609266"/>
                    <a:pt x="169444" y="625978"/>
                    <a:pt x="232297" y="574380"/>
                  </a:cubicBezTo>
                  <a:cubicBezTo>
                    <a:pt x="283893" y="511511"/>
                    <a:pt x="267191" y="536521"/>
                    <a:pt x="305527" y="464782"/>
                  </a:cubicBezTo>
                  <a:cubicBezTo>
                    <a:pt x="329133" y="386962"/>
                    <a:pt x="323267" y="416453"/>
                    <a:pt x="331241" y="335524"/>
                  </a:cubicBezTo>
                  <a:cubicBezTo>
                    <a:pt x="323267" y="254572"/>
                    <a:pt x="329133" y="284063"/>
                    <a:pt x="305527" y="206243"/>
                  </a:cubicBezTo>
                  <a:cubicBezTo>
                    <a:pt x="267191" y="134527"/>
                    <a:pt x="283893" y="159514"/>
                    <a:pt x="232297" y="96646"/>
                  </a:cubicBezTo>
                  <a:cubicBezTo>
                    <a:pt x="169435" y="45070"/>
                    <a:pt x="194430" y="61759"/>
                    <a:pt x="122704" y="23421"/>
                  </a:cubicBezTo>
                  <a:cubicBezTo>
                    <a:pt x="44893" y="-172"/>
                    <a:pt x="74371" y="5680"/>
                    <a:pt x="-6565" y="-2298"/>
                  </a:cubicBezTo>
                  <a:lnTo>
                    <a:pt x="-6565" y="200390"/>
                  </a:lnTo>
                </a:path>
              </a:pathLst>
            </a:custGeom>
            <a:solidFill>
              <a:srgbClr val="787878"/>
            </a:solidFill>
            <a:ln w="229" cap="flat">
              <a:noFill/>
              <a:prstDash val="solid"/>
              <a:miter/>
            </a:ln>
          </p:spPr>
          <p:txBody>
            <a:bodyPr rtlCol="0" anchor="ctr"/>
            <a:lstStyle/>
            <a:p>
              <a:pPr algn="ctr"/>
              <a:endParaRPr lang="pt-BR">
                <a:latin typeface="Heebo" pitchFamily="2" charset="-79"/>
                <a:cs typeface="Heebo" pitchFamily="2" charset="-79"/>
              </a:endParaRPr>
            </a:p>
          </p:txBody>
        </p:sp>
        <p:sp>
          <p:nvSpPr>
            <p:cNvPr id="51" name="Forma Livre: Forma 50">
              <a:extLst>
                <a:ext uri="{FF2B5EF4-FFF2-40B4-BE49-F238E27FC236}">
                  <a16:creationId xmlns:a16="http://schemas.microsoft.com/office/drawing/2014/main" id="{17446BFF-5E99-30C3-00B5-BC3E47EEC736}"/>
                </a:ext>
              </a:extLst>
            </p:cNvPr>
            <p:cNvSpPr/>
            <p:nvPr/>
          </p:nvSpPr>
          <p:spPr>
            <a:xfrm flipV="1">
              <a:off x="1222095" y="3230144"/>
              <a:ext cx="681643" cy="681657"/>
            </a:xfrm>
            <a:custGeom>
              <a:avLst/>
              <a:gdLst>
                <a:gd name="connsiteX0" fmla="*/ 337910 w 681643"/>
                <a:gd name="connsiteY0" fmla="*/ 3828 h 681657"/>
                <a:gd name="connsiteX1" fmla="*/ 337910 w 681643"/>
                <a:gd name="connsiteY1" fmla="*/ 200482 h 681657"/>
                <a:gd name="connsiteX2" fmla="*/ 473035 w 681643"/>
                <a:gd name="connsiteY2" fmla="*/ 338542 h 681657"/>
                <a:gd name="connsiteX3" fmla="*/ 337910 w 681643"/>
                <a:gd name="connsiteY3" fmla="*/ 476602 h 681657"/>
                <a:gd name="connsiteX4" fmla="*/ 337910 w 681643"/>
                <a:gd name="connsiteY4" fmla="*/ 673255 h 681657"/>
                <a:gd name="connsiteX5" fmla="*/ 669686 w 681643"/>
                <a:gd name="connsiteY5" fmla="*/ 338542 h 681657"/>
                <a:gd name="connsiteX6" fmla="*/ 337910 w 681643"/>
                <a:gd name="connsiteY6" fmla="*/ 3828 h 681657"/>
                <a:gd name="connsiteX7" fmla="*/ 110 w 681643"/>
                <a:gd name="connsiteY7" fmla="*/ 338542 h 681657"/>
                <a:gd name="connsiteX8" fmla="*/ 331879 w 681643"/>
                <a:gd name="connsiteY8" fmla="*/ 673255 h 681657"/>
                <a:gd name="connsiteX9" fmla="*/ 331879 w 681643"/>
                <a:gd name="connsiteY9" fmla="*/ 476602 h 681657"/>
                <a:gd name="connsiteX10" fmla="*/ 196755 w 681643"/>
                <a:gd name="connsiteY10" fmla="*/ 338542 h 681657"/>
                <a:gd name="connsiteX11" fmla="*/ 331879 w 681643"/>
                <a:gd name="connsiteY11" fmla="*/ 200482 h 681657"/>
                <a:gd name="connsiteX12" fmla="*/ 331879 w 681643"/>
                <a:gd name="connsiteY12" fmla="*/ 3828 h 681657"/>
                <a:gd name="connsiteX13" fmla="*/ 110 w 681643"/>
                <a:gd name="connsiteY13" fmla="*/ 338542 h 681657"/>
                <a:gd name="connsiteX14" fmla="*/ 334895 w 681643"/>
                <a:gd name="connsiteY14" fmla="*/ 206426 h 681657"/>
                <a:gd name="connsiteX15" fmla="*/ 202788 w 681643"/>
                <a:gd name="connsiteY15" fmla="*/ 338542 h 681657"/>
                <a:gd name="connsiteX16" fmla="*/ 334895 w 681643"/>
                <a:gd name="connsiteY16" fmla="*/ 470635 h 681657"/>
                <a:gd name="connsiteX17" fmla="*/ 467001 w 681643"/>
                <a:gd name="connsiteY17" fmla="*/ 338542 h 681657"/>
                <a:gd name="connsiteX18" fmla="*/ 334895 w 681643"/>
                <a:gd name="connsiteY18" fmla="*/ 206426 h 681657"/>
                <a:gd name="connsiteX19" fmla="*/ 334895 w 681643"/>
                <a:gd name="connsiteY19" fmla="*/ 679359 h 681657"/>
                <a:gd name="connsiteX20" fmla="*/ -5925 w 681643"/>
                <a:gd name="connsiteY20" fmla="*/ 338542 h 681657"/>
                <a:gd name="connsiteX21" fmla="*/ 334895 w 681643"/>
                <a:gd name="connsiteY21" fmla="*/ -2298 h 681657"/>
                <a:gd name="connsiteX22" fmla="*/ 675719 w 681643"/>
                <a:gd name="connsiteY22" fmla="*/ 338542 h 681657"/>
                <a:gd name="connsiteX23" fmla="*/ 334895 w 681643"/>
                <a:gd name="connsiteY23" fmla="*/ 679359 h 6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1643" h="681657">
                  <a:moveTo>
                    <a:pt x="337910" y="3828"/>
                  </a:moveTo>
                  <a:lnTo>
                    <a:pt x="337910" y="200482"/>
                  </a:lnTo>
                  <a:cubicBezTo>
                    <a:pt x="412690" y="202082"/>
                    <a:pt x="473035" y="263374"/>
                    <a:pt x="473035" y="338542"/>
                  </a:cubicBezTo>
                  <a:cubicBezTo>
                    <a:pt x="473035" y="413687"/>
                    <a:pt x="412690" y="474978"/>
                    <a:pt x="337910" y="476602"/>
                  </a:cubicBezTo>
                  <a:lnTo>
                    <a:pt x="337910" y="673255"/>
                  </a:lnTo>
                  <a:cubicBezTo>
                    <a:pt x="521123" y="671609"/>
                    <a:pt x="669686" y="522119"/>
                    <a:pt x="669686" y="338542"/>
                  </a:cubicBezTo>
                  <a:cubicBezTo>
                    <a:pt x="669686" y="154942"/>
                    <a:pt x="521123" y="5452"/>
                    <a:pt x="337910" y="3828"/>
                  </a:cubicBezTo>
                  <a:close/>
                  <a:moveTo>
                    <a:pt x="110" y="338542"/>
                  </a:moveTo>
                  <a:cubicBezTo>
                    <a:pt x="110" y="522119"/>
                    <a:pt x="148664" y="671609"/>
                    <a:pt x="331879" y="673255"/>
                  </a:cubicBezTo>
                  <a:lnTo>
                    <a:pt x="331879" y="476602"/>
                  </a:lnTo>
                  <a:cubicBezTo>
                    <a:pt x="257100" y="474978"/>
                    <a:pt x="196755" y="413687"/>
                    <a:pt x="196755" y="338542"/>
                  </a:cubicBezTo>
                  <a:cubicBezTo>
                    <a:pt x="196755" y="263374"/>
                    <a:pt x="257100" y="202082"/>
                    <a:pt x="331879" y="200482"/>
                  </a:cubicBezTo>
                  <a:lnTo>
                    <a:pt x="331879" y="3828"/>
                  </a:lnTo>
                  <a:cubicBezTo>
                    <a:pt x="148664" y="5452"/>
                    <a:pt x="110" y="154942"/>
                    <a:pt x="110" y="338542"/>
                  </a:cubicBezTo>
                  <a:close/>
                  <a:moveTo>
                    <a:pt x="334895" y="206426"/>
                  </a:moveTo>
                  <a:cubicBezTo>
                    <a:pt x="262047" y="206426"/>
                    <a:pt x="202788" y="265683"/>
                    <a:pt x="202788" y="338542"/>
                  </a:cubicBezTo>
                  <a:cubicBezTo>
                    <a:pt x="202788" y="411378"/>
                    <a:pt x="262047" y="470635"/>
                    <a:pt x="334895" y="470635"/>
                  </a:cubicBezTo>
                  <a:cubicBezTo>
                    <a:pt x="407740" y="470635"/>
                    <a:pt x="467001" y="411378"/>
                    <a:pt x="467001" y="338542"/>
                  </a:cubicBezTo>
                  <a:cubicBezTo>
                    <a:pt x="467001" y="265683"/>
                    <a:pt x="407740" y="206426"/>
                    <a:pt x="334895" y="206426"/>
                  </a:cubicBezTo>
                  <a:close/>
                  <a:moveTo>
                    <a:pt x="334895" y="679359"/>
                  </a:moveTo>
                  <a:cubicBezTo>
                    <a:pt x="146970" y="679359"/>
                    <a:pt x="-5925" y="526462"/>
                    <a:pt x="-5925" y="338542"/>
                  </a:cubicBezTo>
                  <a:cubicBezTo>
                    <a:pt x="-5925" y="150598"/>
                    <a:pt x="146970" y="-2298"/>
                    <a:pt x="334895" y="-2298"/>
                  </a:cubicBezTo>
                  <a:cubicBezTo>
                    <a:pt x="522827" y="-2298"/>
                    <a:pt x="675719" y="150598"/>
                    <a:pt x="675719" y="338542"/>
                  </a:cubicBezTo>
                  <a:cubicBezTo>
                    <a:pt x="675719" y="526462"/>
                    <a:pt x="522827" y="679359"/>
                    <a:pt x="334895" y="679359"/>
                  </a:cubicBezTo>
                </a:path>
              </a:pathLst>
            </a:custGeom>
            <a:solidFill>
              <a:srgbClr val="FFFFFF"/>
            </a:solidFill>
            <a:ln w="229" cap="flat">
              <a:noFill/>
              <a:prstDash val="solid"/>
              <a:miter/>
            </a:ln>
          </p:spPr>
          <p:txBody>
            <a:bodyPr rtlCol="0" anchor="ctr"/>
            <a:lstStyle/>
            <a:p>
              <a:pPr algn="ctr"/>
              <a:endParaRPr lang="pt-BR">
                <a:latin typeface="Heebo" pitchFamily="2" charset="-79"/>
                <a:cs typeface="Heebo" pitchFamily="2" charset="-79"/>
              </a:endParaRPr>
            </a:p>
          </p:txBody>
        </p:sp>
      </p:grpSp>
      <p:grpSp>
        <p:nvGrpSpPr>
          <p:cNvPr id="190" name="Agrupar 189">
            <a:extLst>
              <a:ext uri="{FF2B5EF4-FFF2-40B4-BE49-F238E27FC236}">
                <a16:creationId xmlns:a16="http://schemas.microsoft.com/office/drawing/2014/main" id="{A6E3EA4F-05EF-D4E4-E9F9-CCB161B39D6A}"/>
              </a:ext>
            </a:extLst>
          </p:cNvPr>
          <p:cNvGrpSpPr/>
          <p:nvPr/>
        </p:nvGrpSpPr>
        <p:grpSpPr>
          <a:xfrm>
            <a:off x="2101938" y="3601733"/>
            <a:ext cx="681650" cy="681429"/>
            <a:chOff x="2074219" y="3230258"/>
            <a:chExt cx="681650" cy="681429"/>
          </a:xfrm>
        </p:grpSpPr>
        <p:sp>
          <p:nvSpPr>
            <p:cNvPr id="52" name="Forma Livre: Forma 51">
              <a:extLst>
                <a:ext uri="{FF2B5EF4-FFF2-40B4-BE49-F238E27FC236}">
                  <a16:creationId xmlns:a16="http://schemas.microsoft.com/office/drawing/2014/main" id="{26FE591E-30DE-D5D1-4CF2-F71BFA3E84FC}"/>
                </a:ext>
              </a:extLst>
            </p:cNvPr>
            <p:cNvSpPr/>
            <p:nvPr/>
          </p:nvSpPr>
          <p:spPr>
            <a:xfrm flipV="1">
              <a:off x="2077236" y="3233276"/>
              <a:ext cx="337815" cy="506722"/>
            </a:xfrm>
            <a:custGeom>
              <a:avLst/>
              <a:gdLst>
                <a:gd name="connsiteX0" fmla="*/ 212273 w 337815"/>
                <a:gd name="connsiteY0" fmla="*/ 98628 h 506722"/>
                <a:gd name="connsiteX1" fmla="*/ 36744 w 337815"/>
                <a:gd name="connsiteY1" fmla="*/ -2717 h 506722"/>
                <a:gd name="connsiteX2" fmla="*/ 11857 w 337815"/>
                <a:gd name="connsiteY2" fmla="*/ 50665 h 506722"/>
                <a:gd name="connsiteX3" fmla="*/ -8515 w 337815"/>
                <a:gd name="connsiteY3" fmla="*/ 166206 h 506722"/>
                <a:gd name="connsiteX4" fmla="*/ 17199 w 337815"/>
                <a:gd name="connsiteY4" fmla="*/ 295464 h 506722"/>
                <a:gd name="connsiteX5" fmla="*/ 90424 w 337815"/>
                <a:gd name="connsiteY5" fmla="*/ 405062 h 506722"/>
                <a:gd name="connsiteX6" fmla="*/ 200017 w 337815"/>
                <a:gd name="connsiteY6" fmla="*/ 478287 h 506722"/>
                <a:gd name="connsiteX7" fmla="*/ 329301 w 337815"/>
                <a:gd name="connsiteY7" fmla="*/ 504006 h 506722"/>
                <a:gd name="connsiteX8" fmla="*/ 329301 w 337815"/>
                <a:gd name="connsiteY8" fmla="*/ 301317 h 506722"/>
                <a:gd name="connsiteX9" fmla="*/ 287533 w 337815"/>
                <a:gd name="connsiteY9" fmla="*/ 294710 h 506722"/>
                <a:gd name="connsiteX10" fmla="*/ 249857 w 337815"/>
                <a:gd name="connsiteY10" fmla="*/ 275506 h 506722"/>
                <a:gd name="connsiteX11" fmla="*/ 219977 w 337815"/>
                <a:gd name="connsiteY11" fmla="*/ 245627 h 506722"/>
                <a:gd name="connsiteX12" fmla="*/ 200774 w 337815"/>
                <a:gd name="connsiteY12" fmla="*/ 207951 h 506722"/>
                <a:gd name="connsiteX13" fmla="*/ 194167 w 337815"/>
                <a:gd name="connsiteY13" fmla="*/ 166206 h 506722"/>
                <a:gd name="connsiteX14" fmla="*/ 198771 w 337815"/>
                <a:gd name="connsiteY14" fmla="*/ 131228 h 506722"/>
                <a:gd name="connsiteX15" fmla="*/ 212273 w 337815"/>
                <a:gd name="connsiteY15" fmla="*/ 98628 h 5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7815" h="506722">
                  <a:moveTo>
                    <a:pt x="212273" y="98628"/>
                  </a:moveTo>
                  <a:lnTo>
                    <a:pt x="36744" y="-2717"/>
                  </a:lnTo>
                  <a:lnTo>
                    <a:pt x="11857" y="50665"/>
                  </a:lnTo>
                  <a:cubicBezTo>
                    <a:pt x="-6862" y="120529"/>
                    <a:pt x="-2215" y="94170"/>
                    <a:pt x="-8515" y="166206"/>
                  </a:cubicBezTo>
                  <a:cubicBezTo>
                    <a:pt x="-541" y="247135"/>
                    <a:pt x="-6407" y="217644"/>
                    <a:pt x="17199" y="295464"/>
                  </a:cubicBezTo>
                  <a:cubicBezTo>
                    <a:pt x="55533" y="367203"/>
                    <a:pt x="38833" y="342193"/>
                    <a:pt x="90424" y="405062"/>
                  </a:cubicBezTo>
                  <a:cubicBezTo>
                    <a:pt x="153291" y="456660"/>
                    <a:pt x="128301" y="439948"/>
                    <a:pt x="200017" y="478287"/>
                  </a:cubicBezTo>
                  <a:cubicBezTo>
                    <a:pt x="277839" y="501903"/>
                    <a:pt x="248348" y="496027"/>
                    <a:pt x="329301" y="504006"/>
                  </a:cubicBezTo>
                  <a:lnTo>
                    <a:pt x="329301" y="301317"/>
                  </a:lnTo>
                  <a:lnTo>
                    <a:pt x="287533" y="294710"/>
                  </a:lnTo>
                  <a:lnTo>
                    <a:pt x="249857" y="275506"/>
                  </a:lnTo>
                  <a:lnTo>
                    <a:pt x="219977" y="245627"/>
                  </a:lnTo>
                  <a:lnTo>
                    <a:pt x="200774" y="207951"/>
                  </a:lnTo>
                  <a:lnTo>
                    <a:pt x="194167" y="166206"/>
                  </a:lnTo>
                  <a:lnTo>
                    <a:pt x="198771" y="131228"/>
                  </a:lnTo>
                  <a:lnTo>
                    <a:pt x="212273" y="98628"/>
                  </a:lnTo>
                </a:path>
              </a:pathLst>
            </a:custGeom>
            <a:solidFill>
              <a:srgbClr val="D6D6D6"/>
            </a:solidFill>
            <a:ln w="229" cap="flat">
              <a:noFill/>
              <a:prstDash val="solid"/>
              <a:miter/>
            </a:ln>
          </p:spPr>
          <p:txBody>
            <a:bodyPr rtlCol="0" anchor="ctr"/>
            <a:lstStyle/>
            <a:p>
              <a:pPr algn="ctr"/>
              <a:endParaRPr lang="pt-BR">
                <a:latin typeface="Heebo" pitchFamily="2" charset="-79"/>
                <a:cs typeface="Heebo" pitchFamily="2" charset="-79"/>
              </a:endParaRPr>
            </a:p>
          </p:txBody>
        </p:sp>
        <p:sp>
          <p:nvSpPr>
            <p:cNvPr id="53" name="Forma Livre: Forma 52">
              <a:extLst>
                <a:ext uri="{FF2B5EF4-FFF2-40B4-BE49-F238E27FC236}">
                  <a16:creationId xmlns:a16="http://schemas.microsoft.com/office/drawing/2014/main" id="{9F5833B5-5608-5938-4777-98AD3A31C302}"/>
                </a:ext>
              </a:extLst>
            </p:cNvPr>
            <p:cNvSpPr/>
            <p:nvPr/>
          </p:nvSpPr>
          <p:spPr>
            <a:xfrm flipV="1">
              <a:off x="2122495" y="3638654"/>
              <a:ext cx="585091" cy="268914"/>
            </a:xfrm>
            <a:custGeom>
              <a:avLst/>
              <a:gdLst>
                <a:gd name="connsiteX0" fmla="*/ 575936 w 585091"/>
                <a:gd name="connsiteY0" fmla="*/ 166274 h 268914"/>
                <a:gd name="connsiteX1" fmla="*/ 538694 w 585091"/>
                <a:gd name="connsiteY1" fmla="*/ 113967 h 268914"/>
                <a:gd name="connsiteX2" fmla="*/ 438173 w 585091"/>
                <a:gd name="connsiteY2" fmla="*/ 34935 h 268914"/>
                <a:gd name="connsiteX3" fmla="*/ 315499 w 585091"/>
                <a:gd name="connsiteY3" fmla="*/ -1094 h 268914"/>
                <a:gd name="connsiteX4" fmla="*/ 188230 w 585091"/>
                <a:gd name="connsiteY4" fmla="*/ 11068 h 268914"/>
                <a:gd name="connsiteX5" fmla="*/ 74574 w 585091"/>
                <a:gd name="connsiteY5" fmla="*/ 69662 h 268914"/>
                <a:gd name="connsiteX6" fmla="*/ -9155 w 585091"/>
                <a:gd name="connsiteY6" fmla="*/ 166274 h 268914"/>
                <a:gd name="connsiteX7" fmla="*/ 166374 w 585091"/>
                <a:gd name="connsiteY7" fmla="*/ 267618 h 268914"/>
                <a:gd name="connsiteX8" fmla="*/ 191476 w 585091"/>
                <a:gd name="connsiteY8" fmla="*/ 236138 h 268914"/>
                <a:gd name="connsiteX9" fmla="*/ 224762 w 585091"/>
                <a:gd name="connsiteY9" fmla="*/ 213460 h 268914"/>
                <a:gd name="connsiteX10" fmla="*/ 263261 w 585091"/>
                <a:gd name="connsiteY10" fmla="*/ 201572 h 268914"/>
                <a:gd name="connsiteX11" fmla="*/ 303520 w 585091"/>
                <a:gd name="connsiteY11" fmla="*/ 201572 h 268914"/>
                <a:gd name="connsiteX12" fmla="*/ 342018 w 585091"/>
                <a:gd name="connsiteY12" fmla="*/ 213460 h 268914"/>
                <a:gd name="connsiteX13" fmla="*/ 375304 w 585091"/>
                <a:gd name="connsiteY13" fmla="*/ 236138 h 268914"/>
                <a:gd name="connsiteX14" fmla="*/ 400406 w 585091"/>
                <a:gd name="connsiteY14" fmla="*/ 267618 h 268914"/>
                <a:gd name="connsiteX15" fmla="*/ 575936 w 585091"/>
                <a:gd name="connsiteY15" fmla="*/ 166274 h 26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5091" h="268914">
                  <a:moveTo>
                    <a:pt x="575936" y="166274"/>
                  </a:moveTo>
                  <a:lnTo>
                    <a:pt x="538694" y="113967"/>
                  </a:lnTo>
                  <a:cubicBezTo>
                    <a:pt x="481610" y="59557"/>
                    <a:pt x="504540" y="77572"/>
                    <a:pt x="438173" y="34935"/>
                  </a:cubicBezTo>
                  <a:cubicBezTo>
                    <a:pt x="364971" y="5627"/>
                    <a:pt x="392953" y="13834"/>
                    <a:pt x="315499" y="-1094"/>
                  </a:cubicBezTo>
                  <a:cubicBezTo>
                    <a:pt x="236627" y="-1094"/>
                    <a:pt x="265661" y="-3860"/>
                    <a:pt x="188230" y="11068"/>
                  </a:cubicBezTo>
                  <a:cubicBezTo>
                    <a:pt x="115000" y="40376"/>
                    <a:pt x="140918" y="27025"/>
                    <a:pt x="74574" y="69662"/>
                  </a:cubicBezTo>
                  <a:cubicBezTo>
                    <a:pt x="17496" y="124072"/>
                    <a:pt x="36590" y="102033"/>
                    <a:pt x="-9155" y="166274"/>
                  </a:cubicBezTo>
                  <a:lnTo>
                    <a:pt x="166374" y="267618"/>
                  </a:lnTo>
                  <a:lnTo>
                    <a:pt x="191476" y="236138"/>
                  </a:lnTo>
                  <a:lnTo>
                    <a:pt x="224762" y="213460"/>
                  </a:lnTo>
                  <a:lnTo>
                    <a:pt x="263261" y="201572"/>
                  </a:lnTo>
                  <a:lnTo>
                    <a:pt x="303520" y="201572"/>
                  </a:lnTo>
                  <a:lnTo>
                    <a:pt x="342018" y="213460"/>
                  </a:lnTo>
                  <a:lnTo>
                    <a:pt x="375304" y="236138"/>
                  </a:lnTo>
                  <a:lnTo>
                    <a:pt x="400406" y="267618"/>
                  </a:lnTo>
                  <a:lnTo>
                    <a:pt x="575936" y="166274"/>
                  </a:lnTo>
                </a:path>
              </a:pathLst>
            </a:custGeom>
            <a:solidFill>
              <a:srgbClr val="D6D6D6"/>
            </a:solidFill>
            <a:ln w="229" cap="flat">
              <a:noFill/>
              <a:prstDash val="solid"/>
              <a:miter/>
            </a:ln>
          </p:spPr>
          <p:txBody>
            <a:bodyPr rtlCol="0" anchor="ctr"/>
            <a:lstStyle/>
            <a:p>
              <a:pPr algn="ctr"/>
              <a:endParaRPr lang="pt-BR">
                <a:latin typeface="Heebo" pitchFamily="2" charset="-79"/>
                <a:cs typeface="Heebo" pitchFamily="2" charset="-79"/>
              </a:endParaRPr>
            </a:p>
          </p:txBody>
        </p:sp>
        <p:sp>
          <p:nvSpPr>
            <p:cNvPr id="54" name="Forma Livre: Forma 53">
              <a:extLst>
                <a:ext uri="{FF2B5EF4-FFF2-40B4-BE49-F238E27FC236}">
                  <a16:creationId xmlns:a16="http://schemas.microsoft.com/office/drawing/2014/main" id="{A14FEF31-7712-62C7-5E89-822AAD801641}"/>
                </a:ext>
              </a:extLst>
            </p:cNvPr>
            <p:cNvSpPr/>
            <p:nvPr/>
          </p:nvSpPr>
          <p:spPr>
            <a:xfrm flipV="1">
              <a:off x="2415052" y="3233276"/>
              <a:ext cx="337346" cy="506722"/>
            </a:xfrm>
            <a:custGeom>
              <a:avLst/>
              <a:gdLst>
                <a:gd name="connsiteX0" fmla="*/ -9795 w 337346"/>
                <a:gd name="connsiteY0" fmla="*/ 504006 h 506722"/>
                <a:gd name="connsiteX1" fmla="*/ 56091 w 337346"/>
                <a:gd name="connsiteY1" fmla="*/ 497513 h 506722"/>
                <a:gd name="connsiteX2" fmla="*/ 177874 w 337346"/>
                <a:gd name="connsiteY2" fmla="*/ 447081 h 506722"/>
                <a:gd name="connsiteX3" fmla="*/ 271080 w 337346"/>
                <a:gd name="connsiteY3" fmla="*/ 353875 h 506722"/>
                <a:gd name="connsiteX4" fmla="*/ 321512 w 337346"/>
                <a:gd name="connsiteY4" fmla="*/ 232093 h 506722"/>
                <a:gd name="connsiteX5" fmla="*/ 322861 w 337346"/>
                <a:gd name="connsiteY5" fmla="*/ 107544 h 506722"/>
                <a:gd name="connsiteX6" fmla="*/ 282739 w 337346"/>
                <a:gd name="connsiteY6" fmla="*/ -2717 h 506722"/>
                <a:gd name="connsiteX7" fmla="*/ 107210 w 337346"/>
                <a:gd name="connsiteY7" fmla="*/ 98628 h 506722"/>
                <a:gd name="connsiteX8" fmla="*/ 120721 w 337346"/>
                <a:gd name="connsiteY8" fmla="*/ 131228 h 506722"/>
                <a:gd name="connsiteX9" fmla="*/ 125316 w 337346"/>
                <a:gd name="connsiteY9" fmla="*/ 166206 h 506722"/>
                <a:gd name="connsiteX10" fmla="*/ 118709 w 337346"/>
                <a:gd name="connsiteY10" fmla="*/ 207951 h 506722"/>
                <a:gd name="connsiteX11" fmla="*/ 99505 w 337346"/>
                <a:gd name="connsiteY11" fmla="*/ 245627 h 506722"/>
                <a:gd name="connsiteX12" fmla="*/ 69625 w 337346"/>
                <a:gd name="connsiteY12" fmla="*/ 275506 h 506722"/>
                <a:gd name="connsiteX13" fmla="*/ 31950 w 337346"/>
                <a:gd name="connsiteY13" fmla="*/ 294710 h 506722"/>
                <a:gd name="connsiteX14" fmla="*/ -9795 w 337346"/>
                <a:gd name="connsiteY14" fmla="*/ 301317 h 506722"/>
                <a:gd name="connsiteX15" fmla="*/ -9795 w 337346"/>
                <a:gd name="connsiteY15" fmla="*/ 504006 h 5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7346" h="506722">
                  <a:moveTo>
                    <a:pt x="-9795" y="504006"/>
                  </a:moveTo>
                  <a:lnTo>
                    <a:pt x="56091" y="497513"/>
                  </a:lnTo>
                  <a:cubicBezTo>
                    <a:pt x="133912" y="473897"/>
                    <a:pt x="106135" y="485420"/>
                    <a:pt x="177874" y="447081"/>
                  </a:cubicBezTo>
                  <a:cubicBezTo>
                    <a:pt x="240720" y="395483"/>
                    <a:pt x="219482" y="416744"/>
                    <a:pt x="271080" y="353875"/>
                  </a:cubicBezTo>
                  <a:cubicBezTo>
                    <a:pt x="309418" y="282159"/>
                    <a:pt x="297896" y="309936"/>
                    <a:pt x="321512" y="232093"/>
                  </a:cubicBezTo>
                  <a:cubicBezTo>
                    <a:pt x="329491" y="151186"/>
                    <a:pt x="329171" y="179671"/>
                    <a:pt x="322861" y="107544"/>
                  </a:cubicBezTo>
                  <a:cubicBezTo>
                    <a:pt x="304160" y="37680"/>
                    <a:pt x="313305" y="62827"/>
                    <a:pt x="282739" y="-2717"/>
                  </a:cubicBezTo>
                  <a:lnTo>
                    <a:pt x="107210" y="98628"/>
                  </a:lnTo>
                  <a:lnTo>
                    <a:pt x="120721" y="131228"/>
                  </a:lnTo>
                  <a:lnTo>
                    <a:pt x="125316" y="166206"/>
                  </a:lnTo>
                  <a:lnTo>
                    <a:pt x="118709" y="207951"/>
                  </a:lnTo>
                  <a:lnTo>
                    <a:pt x="99505" y="245627"/>
                  </a:lnTo>
                  <a:lnTo>
                    <a:pt x="69625" y="275506"/>
                  </a:lnTo>
                  <a:lnTo>
                    <a:pt x="31950" y="294710"/>
                  </a:lnTo>
                  <a:lnTo>
                    <a:pt x="-9795" y="301317"/>
                  </a:lnTo>
                  <a:lnTo>
                    <a:pt x="-9795" y="504006"/>
                  </a:lnTo>
                </a:path>
              </a:pathLst>
            </a:custGeom>
            <a:solidFill>
              <a:srgbClr val="787878"/>
            </a:solidFill>
            <a:ln w="229" cap="flat">
              <a:noFill/>
              <a:prstDash val="solid"/>
              <a:miter/>
            </a:ln>
          </p:spPr>
          <p:txBody>
            <a:bodyPr rtlCol="0" anchor="ctr"/>
            <a:lstStyle/>
            <a:p>
              <a:pPr algn="ctr"/>
              <a:endParaRPr lang="pt-BR">
                <a:latin typeface="Heebo" pitchFamily="2" charset="-79"/>
                <a:cs typeface="Heebo" pitchFamily="2" charset="-79"/>
              </a:endParaRPr>
            </a:p>
          </p:txBody>
        </p:sp>
        <p:sp>
          <p:nvSpPr>
            <p:cNvPr id="55" name="Forma Livre: Forma 54">
              <a:extLst>
                <a:ext uri="{FF2B5EF4-FFF2-40B4-BE49-F238E27FC236}">
                  <a16:creationId xmlns:a16="http://schemas.microsoft.com/office/drawing/2014/main" id="{966305DF-E9BA-9144-6E9B-FD2B21DCCA17}"/>
                </a:ext>
              </a:extLst>
            </p:cNvPr>
            <p:cNvSpPr/>
            <p:nvPr/>
          </p:nvSpPr>
          <p:spPr>
            <a:xfrm flipV="1">
              <a:off x="2074219" y="3230258"/>
              <a:ext cx="681650" cy="681429"/>
            </a:xfrm>
            <a:custGeom>
              <a:avLst/>
              <a:gdLst>
                <a:gd name="connsiteX0" fmla="*/ 623069 w 681650"/>
                <a:gd name="connsiteY0" fmla="*/ 173551 h 681429"/>
                <a:gd name="connsiteX1" fmla="*/ 452729 w 681650"/>
                <a:gd name="connsiteY1" fmla="*/ 271901 h 681429"/>
                <a:gd name="connsiteX2" fmla="*/ 469806 w 681650"/>
                <a:gd name="connsiteY2" fmla="*/ 338313 h 681429"/>
                <a:gd name="connsiteX3" fmla="*/ 334696 w 681650"/>
                <a:gd name="connsiteY3" fmla="*/ 476373 h 681429"/>
                <a:gd name="connsiteX4" fmla="*/ 334696 w 681650"/>
                <a:gd name="connsiteY4" fmla="*/ 673027 h 681429"/>
                <a:gd name="connsiteX5" fmla="*/ 666460 w 681650"/>
                <a:gd name="connsiteY5" fmla="*/ 338313 h 681429"/>
                <a:gd name="connsiteX6" fmla="*/ 623069 w 681650"/>
                <a:gd name="connsiteY6" fmla="*/ 173551 h 681429"/>
                <a:gd name="connsiteX7" fmla="*/ 331724 w 681650"/>
                <a:gd name="connsiteY7" fmla="*/ 3737 h 681429"/>
                <a:gd name="connsiteX8" fmla="*/ 43282 w 681650"/>
                <a:gd name="connsiteY8" fmla="*/ 168316 h 681429"/>
                <a:gd name="connsiteX9" fmla="*/ 213622 w 681650"/>
                <a:gd name="connsiteY9" fmla="*/ 266688 h 681429"/>
                <a:gd name="connsiteX10" fmla="*/ 331678 w 681650"/>
                <a:gd name="connsiteY10" fmla="*/ 200162 h 681429"/>
                <a:gd name="connsiteX11" fmla="*/ 449711 w 681650"/>
                <a:gd name="connsiteY11" fmla="*/ 266688 h 681429"/>
                <a:gd name="connsiteX12" fmla="*/ 620051 w 681650"/>
                <a:gd name="connsiteY12" fmla="*/ 168316 h 681429"/>
                <a:gd name="connsiteX13" fmla="*/ 331724 w 681650"/>
                <a:gd name="connsiteY13" fmla="*/ 3737 h 681429"/>
                <a:gd name="connsiteX14" fmla="*/ 328660 w 681650"/>
                <a:gd name="connsiteY14" fmla="*/ 673027 h 681429"/>
                <a:gd name="connsiteX15" fmla="*/ 328660 w 681650"/>
                <a:gd name="connsiteY15" fmla="*/ 476373 h 681429"/>
                <a:gd name="connsiteX16" fmla="*/ 193529 w 681650"/>
                <a:gd name="connsiteY16" fmla="*/ 338313 h 681429"/>
                <a:gd name="connsiteX17" fmla="*/ 210604 w 681650"/>
                <a:gd name="connsiteY17" fmla="*/ 271901 h 681429"/>
                <a:gd name="connsiteX18" fmla="*/ 40269 w 681650"/>
                <a:gd name="connsiteY18" fmla="*/ 173551 h 681429"/>
                <a:gd name="connsiteX19" fmla="*/ -3122 w 681650"/>
                <a:gd name="connsiteY19" fmla="*/ 338313 h 681429"/>
                <a:gd name="connsiteX20" fmla="*/ 328660 w 681650"/>
                <a:gd name="connsiteY20" fmla="*/ 673027 h 681429"/>
                <a:gd name="connsiteX21" fmla="*/ 446076 w 681650"/>
                <a:gd name="connsiteY21" fmla="*/ 272244 h 681429"/>
                <a:gd name="connsiteX22" fmla="*/ 331678 w 681650"/>
                <a:gd name="connsiteY22" fmla="*/ 206197 h 681429"/>
                <a:gd name="connsiteX23" fmla="*/ 217257 w 681650"/>
                <a:gd name="connsiteY23" fmla="*/ 272244 h 681429"/>
                <a:gd name="connsiteX24" fmla="*/ 199562 w 681650"/>
                <a:gd name="connsiteY24" fmla="*/ 338313 h 681429"/>
                <a:gd name="connsiteX25" fmla="*/ 331678 w 681650"/>
                <a:gd name="connsiteY25" fmla="*/ 470406 h 681429"/>
                <a:gd name="connsiteX26" fmla="*/ 463771 w 681650"/>
                <a:gd name="connsiteY26" fmla="*/ 338313 h 681429"/>
                <a:gd name="connsiteX27" fmla="*/ 446076 w 681650"/>
                <a:gd name="connsiteY27" fmla="*/ 272244 h 681429"/>
                <a:gd name="connsiteX28" fmla="*/ 331678 w 681650"/>
                <a:gd name="connsiteY28" fmla="*/ 679131 h 681429"/>
                <a:gd name="connsiteX29" fmla="*/ -9155 w 681650"/>
                <a:gd name="connsiteY29" fmla="*/ 338313 h 681429"/>
                <a:gd name="connsiteX30" fmla="*/ 36512 w 681650"/>
                <a:gd name="connsiteY30" fmla="*/ 167904 h 681429"/>
                <a:gd name="connsiteX31" fmla="*/ 331724 w 681650"/>
                <a:gd name="connsiteY31" fmla="*/ -2298 h 681429"/>
                <a:gd name="connsiteX32" fmla="*/ 331724 w 681650"/>
                <a:gd name="connsiteY32" fmla="*/ -2298 h 681429"/>
                <a:gd name="connsiteX33" fmla="*/ 626818 w 681650"/>
                <a:gd name="connsiteY33" fmla="*/ 167904 h 681429"/>
                <a:gd name="connsiteX34" fmla="*/ 672495 w 681650"/>
                <a:gd name="connsiteY34" fmla="*/ 338313 h 681429"/>
                <a:gd name="connsiteX35" fmla="*/ 331678 w 681650"/>
                <a:gd name="connsiteY35" fmla="*/ 679131 h 68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81650" h="681429">
                  <a:moveTo>
                    <a:pt x="623069" y="173551"/>
                  </a:moveTo>
                  <a:lnTo>
                    <a:pt x="452729" y="271901"/>
                  </a:lnTo>
                  <a:cubicBezTo>
                    <a:pt x="463862" y="292225"/>
                    <a:pt x="469806" y="315086"/>
                    <a:pt x="469806" y="338313"/>
                  </a:cubicBezTo>
                  <a:cubicBezTo>
                    <a:pt x="469806" y="413459"/>
                    <a:pt x="409475" y="474750"/>
                    <a:pt x="334696" y="476373"/>
                  </a:cubicBezTo>
                  <a:lnTo>
                    <a:pt x="334696" y="673027"/>
                  </a:lnTo>
                  <a:cubicBezTo>
                    <a:pt x="517907" y="671381"/>
                    <a:pt x="666460" y="521890"/>
                    <a:pt x="666460" y="338313"/>
                  </a:cubicBezTo>
                  <a:cubicBezTo>
                    <a:pt x="666460" y="280634"/>
                    <a:pt x="651440" y="223732"/>
                    <a:pt x="623069" y="173551"/>
                  </a:cubicBezTo>
                  <a:close/>
                  <a:moveTo>
                    <a:pt x="331724" y="3737"/>
                  </a:moveTo>
                  <a:cubicBezTo>
                    <a:pt x="211587" y="3737"/>
                    <a:pt x="104004" y="65234"/>
                    <a:pt x="43282" y="168316"/>
                  </a:cubicBezTo>
                  <a:lnTo>
                    <a:pt x="213622" y="266688"/>
                  </a:lnTo>
                  <a:cubicBezTo>
                    <a:pt x="238563" y="225607"/>
                    <a:pt x="283486" y="200162"/>
                    <a:pt x="331678" y="200162"/>
                  </a:cubicBezTo>
                  <a:cubicBezTo>
                    <a:pt x="379847" y="200162"/>
                    <a:pt x="424769" y="225607"/>
                    <a:pt x="449711" y="266688"/>
                  </a:cubicBezTo>
                  <a:lnTo>
                    <a:pt x="620051" y="168316"/>
                  </a:lnTo>
                  <a:cubicBezTo>
                    <a:pt x="559332" y="65211"/>
                    <a:pt x="451792" y="3737"/>
                    <a:pt x="331724" y="3737"/>
                  </a:cubicBezTo>
                  <a:close/>
                  <a:moveTo>
                    <a:pt x="328660" y="673027"/>
                  </a:moveTo>
                  <a:lnTo>
                    <a:pt x="328660" y="476373"/>
                  </a:lnTo>
                  <a:cubicBezTo>
                    <a:pt x="253881" y="474750"/>
                    <a:pt x="193529" y="413459"/>
                    <a:pt x="193529" y="338313"/>
                  </a:cubicBezTo>
                  <a:cubicBezTo>
                    <a:pt x="193529" y="315109"/>
                    <a:pt x="199466" y="292225"/>
                    <a:pt x="210604" y="271901"/>
                  </a:cubicBezTo>
                  <a:lnTo>
                    <a:pt x="40269" y="173551"/>
                  </a:lnTo>
                  <a:cubicBezTo>
                    <a:pt x="11895" y="223732"/>
                    <a:pt x="-3122" y="280634"/>
                    <a:pt x="-3122" y="338313"/>
                  </a:cubicBezTo>
                  <a:cubicBezTo>
                    <a:pt x="-3122" y="521890"/>
                    <a:pt x="145440" y="671381"/>
                    <a:pt x="328660" y="673027"/>
                  </a:cubicBezTo>
                  <a:close/>
                  <a:moveTo>
                    <a:pt x="446076" y="272244"/>
                  </a:moveTo>
                  <a:cubicBezTo>
                    <a:pt x="422552" y="231505"/>
                    <a:pt x="378727" y="206197"/>
                    <a:pt x="331678" y="206197"/>
                  </a:cubicBezTo>
                  <a:cubicBezTo>
                    <a:pt x="284629" y="206197"/>
                    <a:pt x="240781" y="231505"/>
                    <a:pt x="217257" y="272244"/>
                  </a:cubicBezTo>
                  <a:cubicBezTo>
                    <a:pt x="205689" y="292316"/>
                    <a:pt x="199562" y="315155"/>
                    <a:pt x="199562" y="338313"/>
                  </a:cubicBezTo>
                  <a:cubicBezTo>
                    <a:pt x="199562" y="411149"/>
                    <a:pt x="258819" y="470406"/>
                    <a:pt x="331678" y="470406"/>
                  </a:cubicBezTo>
                  <a:cubicBezTo>
                    <a:pt x="404514" y="470406"/>
                    <a:pt x="463771" y="411149"/>
                    <a:pt x="463771" y="338313"/>
                  </a:cubicBezTo>
                  <a:cubicBezTo>
                    <a:pt x="463771" y="315132"/>
                    <a:pt x="457644" y="292293"/>
                    <a:pt x="446076" y="272244"/>
                  </a:cubicBezTo>
                  <a:close/>
                  <a:moveTo>
                    <a:pt x="331678" y="679131"/>
                  </a:moveTo>
                  <a:cubicBezTo>
                    <a:pt x="143739" y="679131"/>
                    <a:pt x="-9155" y="526234"/>
                    <a:pt x="-9155" y="338313"/>
                  </a:cubicBezTo>
                  <a:cubicBezTo>
                    <a:pt x="-9155" y="278554"/>
                    <a:pt x="6635" y="219640"/>
                    <a:pt x="36512" y="167904"/>
                  </a:cubicBezTo>
                  <a:cubicBezTo>
                    <a:pt x="98030" y="61325"/>
                    <a:pt x="208386" y="-2298"/>
                    <a:pt x="331724" y="-2298"/>
                  </a:cubicBezTo>
                  <a:lnTo>
                    <a:pt x="331724" y="-2298"/>
                  </a:lnTo>
                  <a:cubicBezTo>
                    <a:pt x="454969" y="-2298"/>
                    <a:pt x="565298" y="61348"/>
                    <a:pt x="626818" y="167904"/>
                  </a:cubicBezTo>
                  <a:cubicBezTo>
                    <a:pt x="656698" y="219640"/>
                    <a:pt x="672495" y="278554"/>
                    <a:pt x="672495" y="338313"/>
                  </a:cubicBezTo>
                  <a:cubicBezTo>
                    <a:pt x="672495" y="526234"/>
                    <a:pt x="519598" y="679131"/>
                    <a:pt x="331678" y="679131"/>
                  </a:cubicBezTo>
                </a:path>
              </a:pathLst>
            </a:custGeom>
            <a:solidFill>
              <a:srgbClr val="FFFFFF"/>
            </a:solidFill>
            <a:ln w="229" cap="flat">
              <a:noFill/>
              <a:prstDash val="solid"/>
              <a:miter/>
            </a:ln>
          </p:spPr>
          <p:txBody>
            <a:bodyPr rtlCol="0" anchor="ctr"/>
            <a:lstStyle/>
            <a:p>
              <a:pPr algn="ctr"/>
              <a:endParaRPr lang="pt-BR">
                <a:latin typeface="Heebo" pitchFamily="2" charset="-79"/>
                <a:cs typeface="Heebo" pitchFamily="2" charset="-79"/>
              </a:endParaRPr>
            </a:p>
          </p:txBody>
        </p:sp>
      </p:grpSp>
      <p:grpSp>
        <p:nvGrpSpPr>
          <p:cNvPr id="191" name="Agrupar 190">
            <a:extLst>
              <a:ext uri="{FF2B5EF4-FFF2-40B4-BE49-F238E27FC236}">
                <a16:creationId xmlns:a16="http://schemas.microsoft.com/office/drawing/2014/main" id="{146FDCFC-6ED8-726F-9763-9A9F4C82E101}"/>
              </a:ext>
            </a:extLst>
          </p:cNvPr>
          <p:cNvGrpSpPr/>
          <p:nvPr/>
        </p:nvGrpSpPr>
        <p:grpSpPr>
          <a:xfrm>
            <a:off x="2954214" y="3601619"/>
            <a:ext cx="681634" cy="681657"/>
            <a:chOff x="2926347" y="3230144"/>
            <a:chExt cx="681634" cy="681657"/>
          </a:xfrm>
        </p:grpSpPr>
        <p:sp>
          <p:nvSpPr>
            <p:cNvPr id="59" name="Forma Livre: Forma 58">
              <a:extLst>
                <a:ext uri="{FF2B5EF4-FFF2-40B4-BE49-F238E27FC236}">
                  <a16:creationId xmlns:a16="http://schemas.microsoft.com/office/drawing/2014/main" id="{2A7BACB3-E811-A12E-5300-F2206890F15A}"/>
                </a:ext>
              </a:extLst>
            </p:cNvPr>
            <p:cNvSpPr/>
            <p:nvPr/>
          </p:nvSpPr>
          <p:spPr>
            <a:xfrm flipV="1">
              <a:off x="2929364" y="3570962"/>
              <a:ext cx="337799" cy="337822"/>
            </a:xfrm>
            <a:custGeom>
              <a:avLst/>
              <a:gdLst>
                <a:gd name="connsiteX0" fmla="*/ 326054 w 337799"/>
                <a:gd name="connsiteY0" fmla="*/ -1461 h 337822"/>
                <a:gd name="connsiteX1" fmla="*/ 196796 w 337799"/>
                <a:gd name="connsiteY1" fmla="*/ 24258 h 337822"/>
                <a:gd name="connsiteX2" fmla="*/ 138385 w 337799"/>
                <a:gd name="connsiteY2" fmla="*/ 55486 h 337822"/>
                <a:gd name="connsiteX3" fmla="*/ 87199 w 337799"/>
                <a:gd name="connsiteY3" fmla="*/ 97483 h 337822"/>
                <a:gd name="connsiteX4" fmla="*/ 13974 w 337799"/>
                <a:gd name="connsiteY4" fmla="*/ 207080 h 337822"/>
                <a:gd name="connsiteX5" fmla="*/ -11745 w 337799"/>
                <a:gd name="connsiteY5" fmla="*/ 336361 h 337822"/>
                <a:gd name="connsiteX6" fmla="*/ 190944 w 337799"/>
                <a:gd name="connsiteY6" fmla="*/ 336361 h 337822"/>
                <a:gd name="connsiteX7" fmla="*/ 197550 w 337799"/>
                <a:gd name="connsiteY7" fmla="*/ 294594 h 337822"/>
                <a:gd name="connsiteX8" fmla="*/ 216731 w 337799"/>
                <a:gd name="connsiteY8" fmla="*/ 256941 h 337822"/>
                <a:gd name="connsiteX9" fmla="*/ 246634 w 337799"/>
                <a:gd name="connsiteY9" fmla="*/ 227038 h 337822"/>
                <a:gd name="connsiteX10" fmla="*/ 284309 w 337799"/>
                <a:gd name="connsiteY10" fmla="*/ 207858 h 337822"/>
                <a:gd name="connsiteX11" fmla="*/ 326054 w 337799"/>
                <a:gd name="connsiteY11" fmla="*/ 201228 h 337822"/>
                <a:gd name="connsiteX12" fmla="*/ 326054 w 337799"/>
                <a:gd name="connsiteY12" fmla="*/ -1461 h 337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799" h="337822">
                  <a:moveTo>
                    <a:pt x="326054" y="-1461"/>
                  </a:moveTo>
                  <a:cubicBezTo>
                    <a:pt x="245125" y="6517"/>
                    <a:pt x="274616" y="665"/>
                    <a:pt x="196796" y="24258"/>
                  </a:cubicBezTo>
                  <a:lnTo>
                    <a:pt x="138385" y="55486"/>
                  </a:lnTo>
                  <a:lnTo>
                    <a:pt x="87199" y="97483"/>
                  </a:lnTo>
                  <a:cubicBezTo>
                    <a:pt x="35601" y="160352"/>
                    <a:pt x="52289" y="135364"/>
                    <a:pt x="13974" y="207080"/>
                  </a:cubicBezTo>
                  <a:cubicBezTo>
                    <a:pt x="-9642" y="284900"/>
                    <a:pt x="-3789" y="255409"/>
                    <a:pt x="-11745" y="336361"/>
                  </a:cubicBezTo>
                  <a:lnTo>
                    <a:pt x="190944" y="336361"/>
                  </a:lnTo>
                  <a:lnTo>
                    <a:pt x="197550" y="294594"/>
                  </a:lnTo>
                  <a:lnTo>
                    <a:pt x="216731" y="256941"/>
                  </a:lnTo>
                  <a:lnTo>
                    <a:pt x="246634" y="227038"/>
                  </a:lnTo>
                  <a:lnTo>
                    <a:pt x="284309" y="207858"/>
                  </a:lnTo>
                  <a:lnTo>
                    <a:pt x="326054" y="201228"/>
                  </a:lnTo>
                  <a:lnTo>
                    <a:pt x="326054" y="-1461"/>
                  </a:lnTo>
                </a:path>
              </a:pathLst>
            </a:custGeom>
            <a:solidFill>
              <a:srgbClr val="D6D6D6"/>
            </a:solidFill>
            <a:ln w="229" cap="flat">
              <a:noFill/>
              <a:prstDash val="solid"/>
              <a:miter/>
            </a:ln>
          </p:spPr>
          <p:txBody>
            <a:bodyPr rtlCol="0" anchor="ctr"/>
            <a:lstStyle/>
            <a:p>
              <a:pPr algn="ctr"/>
              <a:endParaRPr lang="pt-BR">
                <a:latin typeface="Heebo" pitchFamily="2" charset="-79"/>
                <a:cs typeface="Heebo" pitchFamily="2" charset="-79"/>
              </a:endParaRPr>
            </a:p>
          </p:txBody>
        </p:sp>
        <p:sp>
          <p:nvSpPr>
            <p:cNvPr id="60" name="Forma Livre: Forma 59">
              <a:extLst>
                <a:ext uri="{FF2B5EF4-FFF2-40B4-BE49-F238E27FC236}">
                  <a16:creationId xmlns:a16="http://schemas.microsoft.com/office/drawing/2014/main" id="{20AE2EC1-A94F-17C6-E3F3-487FA49C0A29}"/>
                </a:ext>
              </a:extLst>
            </p:cNvPr>
            <p:cNvSpPr/>
            <p:nvPr/>
          </p:nvSpPr>
          <p:spPr>
            <a:xfrm flipV="1">
              <a:off x="3267164" y="3570962"/>
              <a:ext cx="337799" cy="337822"/>
            </a:xfrm>
            <a:custGeom>
              <a:avLst/>
              <a:gdLst>
                <a:gd name="connsiteX0" fmla="*/ 122107 w 337799"/>
                <a:gd name="connsiteY0" fmla="*/ 336361 h 337822"/>
                <a:gd name="connsiteX1" fmla="*/ 324774 w 337799"/>
                <a:gd name="connsiteY1" fmla="*/ 336361 h 337822"/>
                <a:gd name="connsiteX2" fmla="*/ 318281 w 337799"/>
                <a:gd name="connsiteY2" fmla="*/ 270452 h 337822"/>
                <a:gd name="connsiteX3" fmla="*/ 299078 w 337799"/>
                <a:gd name="connsiteY3" fmla="*/ 207080 h 337822"/>
                <a:gd name="connsiteX4" fmla="*/ 225830 w 337799"/>
                <a:gd name="connsiteY4" fmla="*/ 97483 h 337822"/>
                <a:gd name="connsiteX5" fmla="*/ 116255 w 337799"/>
                <a:gd name="connsiteY5" fmla="*/ 24258 h 337822"/>
                <a:gd name="connsiteX6" fmla="*/ -13026 w 337799"/>
                <a:gd name="connsiteY6" fmla="*/ -1461 h 337822"/>
                <a:gd name="connsiteX7" fmla="*/ -13026 w 337799"/>
                <a:gd name="connsiteY7" fmla="*/ 201228 h 337822"/>
                <a:gd name="connsiteX8" fmla="*/ 28742 w 337799"/>
                <a:gd name="connsiteY8" fmla="*/ 207858 h 337822"/>
                <a:gd name="connsiteX9" fmla="*/ 66394 w 337799"/>
                <a:gd name="connsiteY9" fmla="*/ 227038 h 337822"/>
                <a:gd name="connsiteX10" fmla="*/ 96297 w 337799"/>
                <a:gd name="connsiteY10" fmla="*/ 256941 h 337822"/>
                <a:gd name="connsiteX11" fmla="*/ 115478 w 337799"/>
                <a:gd name="connsiteY11" fmla="*/ 294594 h 337822"/>
                <a:gd name="connsiteX12" fmla="*/ 122107 w 337799"/>
                <a:gd name="connsiteY12" fmla="*/ 336361 h 337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799" h="337822">
                  <a:moveTo>
                    <a:pt x="122107" y="336361"/>
                  </a:moveTo>
                  <a:lnTo>
                    <a:pt x="324774" y="336361"/>
                  </a:lnTo>
                  <a:lnTo>
                    <a:pt x="318281" y="270452"/>
                  </a:lnTo>
                  <a:lnTo>
                    <a:pt x="299078" y="207080"/>
                  </a:lnTo>
                  <a:cubicBezTo>
                    <a:pt x="260739" y="135364"/>
                    <a:pt x="277428" y="160352"/>
                    <a:pt x="225830" y="97483"/>
                  </a:cubicBezTo>
                  <a:cubicBezTo>
                    <a:pt x="162984" y="45908"/>
                    <a:pt x="187948" y="62596"/>
                    <a:pt x="116255" y="24258"/>
                  </a:cubicBezTo>
                  <a:cubicBezTo>
                    <a:pt x="38435" y="665"/>
                    <a:pt x="67903" y="6517"/>
                    <a:pt x="-13026" y="-1461"/>
                  </a:cubicBezTo>
                  <a:lnTo>
                    <a:pt x="-13026" y="201228"/>
                  </a:lnTo>
                  <a:lnTo>
                    <a:pt x="28742" y="207858"/>
                  </a:lnTo>
                  <a:lnTo>
                    <a:pt x="66394" y="227038"/>
                  </a:lnTo>
                  <a:lnTo>
                    <a:pt x="96297" y="256941"/>
                  </a:lnTo>
                  <a:lnTo>
                    <a:pt x="115478" y="294594"/>
                  </a:lnTo>
                  <a:lnTo>
                    <a:pt x="122107" y="336361"/>
                  </a:lnTo>
                </a:path>
              </a:pathLst>
            </a:custGeom>
            <a:solidFill>
              <a:srgbClr val="D6D6D6"/>
            </a:solidFill>
            <a:ln w="229" cap="flat">
              <a:noFill/>
              <a:prstDash val="solid"/>
              <a:miter/>
            </a:ln>
          </p:spPr>
          <p:txBody>
            <a:bodyPr rtlCol="0" anchor="ctr"/>
            <a:lstStyle/>
            <a:p>
              <a:pPr algn="ctr"/>
              <a:endParaRPr lang="pt-BR">
                <a:latin typeface="Heebo" pitchFamily="2" charset="-79"/>
                <a:cs typeface="Heebo" pitchFamily="2" charset="-79"/>
              </a:endParaRPr>
            </a:p>
          </p:txBody>
        </p:sp>
        <p:sp>
          <p:nvSpPr>
            <p:cNvPr id="61" name="Forma Livre: Forma 60">
              <a:extLst>
                <a:ext uri="{FF2B5EF4-FFF2-40B4-BE49-F238E27FC236}">
                  <a16:creationId xmlns:a16="http://schemas.microsoft.com/office/drawing/2014/main" id="{3E599323-C213-E066-C177-3FD83D272330}"/>
                </a:ext>
              </a:extLst>
            </p:cNvPr>
            <p:cNvSpPr/>
            <p:nvPr/>
          </p:nvSpPr>
          <p:spPr>
            <a:xfrm flipV="1">
              <a:off x="3267164" y="3233162"/>
              <a:ext cx="337799" cy="337799"/>
            </a:xfrm>
            <a:custGeom>
              <a:avLst/>
              <a:gdLst>
                <a:gd name="connsiteX0" fmla="*/ 122107 w 337799"/>
                <a:gd name="connsiteY0" fmla="*/ -3136 h 337799"/>
                <a:gd name="connsiteX1" fmla="*/ 115478 w 337799"/>
                <a:gd name="connsiteY1" fmla="*/ 38609 h 337799"/>
                <a:gd name="connsiteX2" fmla="*/ 96297 w 337799"/>
                <a:gd name="connsiteY2" fmla="*/ 76285 h 337799"/>
                <a:gd name="connsiteX3" fmla="*/ 66394 w 337799"/>
                <a:gd name="connsiteY3" fmla="*/ 106164 h 337799"/>
                <a:gd name="connsiteX4" fmla="*/ 28742 w 337799"/>
                <a:gd name="connsiteY4" fmla="*/ 125368 h 337799"/>
                <a:gd name="connsiteX5" fmla="*/ -13026 w 337799"/>
                <a:gd name="connsiteY5" fmla="*/ 131975 h 337799"/>
                <a:gd name="connsiteX6" fmla="*/ -13026 w 337799"/>
                <a:gd name="connsiteY6" fmla="*/ 334664 h 337799"/>
                <a:gd name="connsiteX7" fmla="*/ 52883 w 337799"/>
                <a:gd name="connsiteY7" fmla="*/ 328171 h 337799"/>
                <a:gd name="connsiteX8" fmla="*/ 174643 w 337799"/>
                <a:gd name="connsiteY8" fmla="*/ 277739 h 337799"/>
                <a:gd name="connsiteX9" fmla="*/ 225830 w 337799"/>
                <a:gd name="connsiteY9" fmla="*/ 235720 h 337799"/>
                <a:gd name="connsiteX10" fmla="*/ 267849 w 337799"/>
                <a:gd name="connsiteY10" fmla="*/ 184533 h 337799"/>
                <a:gd name="connsiteX11" fmla="*/ 299078 w 337799"/>
                <a:gd name="connsiteY11" fmla="*/ 126122 h 337799"/>
                <a:gd name="connsiteX12" fmla="*/ 324774 w 337799"/>
                <a:gd name="connsiteY12" fmla="*/ -3136 h 337799"/>
                <a:gd name="connsiteX13" fmla="*/ 122107 w 337799"/>
                <a:gd name="connsiteY13" fmla="*/ -3136 h 33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7799" h="337799">
                  <a:moveTo>
                    <a:pt x="122107" y="-3136"/>
                  </a:moveTo>
                  <a:lnTo>
                    <a:pt x="115478" y="38609"/>
                  </a:lnTo>
                  <a:lnTo>
                    <a:pt x="96297" y="76285"/>
                  </a:lnTo>
                  <a:lnTo>
                    <a:pt x="66394" y="106164"/>
                  </a:lnTo>
                  <a:lnTo>
                    <a:pt x="28742" y="125368"/>
                  </a:lnTo>
                  <a:lnTo>
                    <a:pt x="-13026" y="131975"/>
                  </a:lnTo>
                  <a:lnTo>
                    <a:pt x="-13026" y="334664"/>
                  </a:lnTo>
                  <a:lnTo>
                    <a:pt x="52883" y="328171"/>
                  </a:lnTo>
                  <a:cubicBezTo>
                    <a:pt x="130703" y="304555"/>
                    <a:pt x="102950" y="316055"/>
                    <a:pt x="174643" y="277739"/>
                  </a:cubicBezTo>
                  <a:lnTo>
                    <a:pt x="225830" y="235720"/>
                  </a:lnTo>
                  <a:lnTo>
                    <a:pt x="267849" y="184533"/>
                  </a:lnTo>
                  <a:lnTo>
                    <a:pt x="299078" y="126122"/>
                  </a:lnTo>
                  <a:cubicBezTo>
                    <a:pt x="322670" y="48302"/>
                    <a:pt x="316818" y="77793"/>
                    <a:pt x="324774" y="-3136"/>
                  </a:cubicBezTo>
                  <a:lnTo>
                    <a:pt x="122107" y="-3136"/>
                  </a:lnTo>
                </a:path>
              </a:pathLst>
            </a:custGeom>
            <a:solidFill>
              <a:srgbClr val="787878"/>
            </a:solidFill>
            <a:ln w="229" cap="flat">
              <a:noFill/>
              <a:prstDash val="solid"/>
              <a:miter/>
            </a:ln>
          </p:spPr>
          <p:txBody>
            <a:bodyPr rtlCol="0" anchor="ctr"/>
            <a:lstStyle/>
            <a:p>
              <a:pPr algn="ctr"/>
              <a:endParaRPr lang="pt-BR">
                <a:latin typeface="Heebo" pitchFamily="2" charset="-79"/>
                <a:cs typeface="Heebo" pitchFamily="2" charset="-79"/>
              </a:endParaRPr>
            </a:p>
          </p:txBody>
        </p:sp>
        <p:sp>
          <p:nvSpPr>
            <p:cNvPr id="62" name="Forma Livre: Forma 61">
              <a:extLst>
                <a:ext uri="{FF2B5EF4-FFF2-40B4-BE49-F238E27FC236}">
                  <a16:creationId xmlns:a16="http://schemas.microsoft.com/office/drawing/2014/main" id="{818802B1-53DA-0AD0-668E-29043BF48D94}"/>
                </a:ext>
              </a:extLst>
            </p:cNvPr>
            <p:cNvSpPr/>
            <p:nvPr/>
          </p:nvSpPr>
          <p:spPr>
            <a:xfrm flipV="1">
              <a:off x="2929364" y="3233162"/>
              <a:ext cx="337799" cy="337799"/>
            </a:xfrm>
            <a:custGeom>
              <a:avLst/>
              <a:gdLst>
                <a:gd name="connsiteX0" fmla="*/ 190944 w 337799"/>
                <a:gd name="connsiteY0" fmla="*/ -3136 h 337799"/>
                <a:gd name="connsiteX1" fmla="*/ -11745 w 337799"/>
                <a:gd name="connsiteY1" fmla="*/ -3136 h 337799"/>
                <a:gd name="connsiteX2" fmla="*/ 13974 w 337799"/>
                <a:gd name="connsiteY2" fmla="*/ 126122 h 337799"/>
                <a:gd name="connsiteX3" fmla="*/ 87199 w 337799"/>
                <a:gd name="connsiteY3" fmla="*/ 235720 h 337799"/>
                <a:gd name="connsiteX4" fmla="*/ 196796 w 337799"/>
                <a:gd name="connsiteY4" fmla="*/ 308945 h 337799"/>
                <a:gd name="connsiteX5" fmla="*/ 326054 w 337799"/>
                <a:gd name="connsiteY5" fmla="*/ 334664 h 337799"/>
                <a:gd name="connsiteX6" fmla="*/ 326054 w 337799"/>
                <a:gd name="connsiteY6" fmla="*/ 131975 h 337799"/>
                <a:gd name="connsiteX7" fmla="*/ 284309 w 337799"/>
                <a:gd name="connsiteY7" fmla="*/ 125368 h 337799"/>
                <a:gd name="connsiteX8" fmla="*/ 246634 w 337799"/>
                <a:gd name="connsiteY8" fmla="*/ 106164 h 337799"/>
                <a:gd name="connsiteX9" fmla="*/ 216731 w 337799"/>
                <a:gd name="connsiteY9" fmla="*/ 76285 h 337799"/>
                <a:gd name="connsiteX10" fmla="*/ 197550 w 337799"/>
                <a:gd name="connsiteY10" fmla="*/ 38609 h 337799"/>
                <a:gd name="connsiteX11" fmla="*/ 190944 w 337799"/>
                <a:gd name="connsiteY11" fmla="*/ -3136 h 33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7799" h="337799">
                  <a:moveTo>
                    <a:pt x="190944" y="-3136"/>
                  </a:moveTo>
                  <a:lnTo>
                    <a:pt x="-11745" y="-3136"/>
                  </a:lnTo>
                  <a:cubicBezTo>
                    <a:pt x="-3789" y="77793"/>
                    <a:pt x="-9642" y="48302"/>
                    <a:pt x="13974" y="126122"/>
                  </a:cubicBezTo>
                  <a:cubicBezTo>
                    <a:pt x="52289" y="197838"/>
                    <a:pt x="35601" y="172851"/>
                    <a:pt x="87199" y="235720"/>
                  </a:cubicBezTo>
                  <a:cubicBezTo>
                    <a:pt x="150068" y="287318"/>
                    <a:pt x="125080" y="270629"/>
                    <a:pt x="196796" y="308945"/>
                  </a:cubicBezTo>
                  <a:cubicBezTo>
                    <a:pt x="274616" y="332561"/>
                    <a:pt x="245125" y="326685"/>
                    <a:pt x="326054" y="334664"/>
                  </a:cubicBezTo>
                  <a:lnTo>
                    <a:pt x="326054" y="131975"/>
                  </a:lnTo>
                  <a:lnTo>
                    <a:pt x="284309" y="125368"/>
                  </a:lnTo>
                  <a:lnTo>
                    <a:pt x="246634" y="106164"/>
                  </a:lnTo>
                  <a:lnTo>
                    <a:pt x="216731" y="76285"/>
                  </a:lnTo>
                  <a:lnTo>
                    <a:pt x="197550" y="38609"/>
                  </a:lnTo>
                  <a:lnTo>
                    <a:pt x="190944" y="-3136"/>
                  </a:lnTo>
                </a:path>
              </a:pathLst>
            </a:custGeom>
            <a:solidFill>
              <a:srgbClr val="D6D6D6"/>
            </a:solidFill>
            <a:ln w="229" cap="flat">
              <a:noFill/>
              <a:prstDash val="solid"/>
              <a:miter/>
            </a:ln>
          </p:spPr>
          <p:txBody>
            <a:bodyPr rtlCol="0" anchor="ctr"/>
            <a:lstStyle/>
            <a:p>
              <a:pPr algn="ctr"/>
              <a:endParaRPr lang="pt-BR">
                <a:latin typeface="Heebo" pitchFamily="2" charset="-79"/>
                <a:cs typeface="Heebo" pitchFamily="2" charset="-79"/>
              </a:endParaRPr>
            </a:p>
          </p:txBody>
        </p:sp>
        <p:sp>
          <p:nvSpPr>
            <p:cNvPr id="63" name="Forma Livre: Forma 62">
              <a:extLst>
                <a:ext uri="{FF2B5EF4-FFF2-40B4-BE49-F238E27FC236}">
                  <a16:creationId xmlns:a16="http://schemas.microsoft.com/office/drawing/2014/main" id="{B65A799F-9591-9A75-4FDD-905032EF6643}"/>
                </a:ext>
              </a:extLst>
            </p:cNvPr>
            <p:cNvSpPr/>
            <p:nvPr/>
          </p:nvSpPr>
          <p:spPr>
            <a:xfrm flipV="1">
              <a:off x="2926347" y="3230144"/>
              <a:ext cx="681634" cy="681657"/>
            </a:xfrm>
            <a:custGeom>
              <a:avLst/>
              <a:gdLst>
                <a:gd name="connsiteX0" fmla="*/ 325414 w 681634"/>
                <a:gd name="connsiteY0" fmla="*/ 673255 h 681657"/>
                <a:gd name="connsiteX1" fmla="*/ 325414 w 681634"/>
                <a:gd name="connsiteY1" fmla="*/ 476602 h 681657"/>
                <a:gd name="connsiteX2" fmla="*/ 190372 w 681634"/>
                <a:gd name="connsiteY2" fmla="*/ 341559 h 681657"/>
                <a:gd name="connsiteX3" fmla="*/ -6282 w 681634"/>
                <a:gd name="connsiteY3" fmla="*/ 341559 h 681657"/>
                <a:gd name="connsiteX4" fmla="*/ 325414 w 681634"/>
                <a:gd name="connsiteY4" fmla="*/ 673255 h 681657"/>
                <a:gd name="connsiteX5" fmla="*/ 663145 w 681634"/>
                <a:gd name="connsiteY5" fmla="*/ 341559 h 681657"/>
                <a:gd name="connsiteX6" fmla="*/ 466491 w 681634"/>
                <a:gd name="connsiteY6" fmla="*/ 341559 h 681657"/>
                <a:gd name="connsiteX7" fmla="*/ 331449 w 681634"/>
                <a:gd name="connsiteY7" fmla="*/ 476602 h 681657"/>
                <a:gd name="connsiteX8" fmla="*/ 331449 w 681634"/>
                <a:gd name="connsiteY8" fmla="*/ 673255 h 681657"/>
                <a:gd name="connsiteX9" fmla="*/ 663145 w 681634"/>
                <a:gd name="connsiteY9" fmla="*/ 341559 h 681657"/>
                <a:gd name="connsiteX10" fmla="*/ 331449 w 681634"/>
                <a:gd name="connsiteY10" fmla="*/ 3828 h 681657"/>
                <a:gd name="connsiteX11" fmla="*/ 331449 w 681634"/>
                <a:gd name="connsiteY11" fmla="*/ 200482 h 681657"/>
                <a:gd name="connsiteX12" fmla="*/ 466491 w 681634"/>
                <a:gd name="connsiteY12" fmla="*/ 335524 h 681657"/>
                <a:gd name="connsiteX13" fmla="*/ 663145 w 681634"/>
                <a:gd name="connsiteY13" fmla="*/ 335524 h 681657"/>
                <a:gd name="connsiteX14" fmla="*/ 331449 w 681634"/>
                <a:gd name="connsiteY14" fmla="*/ 3828 h 681657"/>
                <a:gd name="connsiteX15" fmla="*/ 328432 w 681634"/>
                <a:gd name="connsiteY15" fmla="*/ 470635 h 681657"/>
                <a:gd name="connsiteX16" fmla="*/ 460547 w 681634"/>
                <a:gd name="connsiteY16" fmla="*/ 338542 h 681657"/>
                <a:gd name="connsiteX17" fmla="*/ 328432 w 681634"/>
                <a:gd name="connsiteY17" fmla="*/ 206426 h 681657"/>
                <a:gd name="connsiteX18" fmla="*/ 196339 w 681634"/>
                <a:gd name="connsiteY18" fmla="*/ 338542 h 681657"/>
                <a:gd name="connsiteX19" fmla="*/ 328432 w 681634"/>
                <a:gd name="connsiteY19" fmla="*/ 470635 h 681657"/>
                <a:gd name="connsiteX20" fmla="*/ -6282 w 681634"/>
                <a:gd name="connsiteY20" fmla="*/ 335524 h 681657"/>
                <a:gd name="connsiteX21" fmla="*/ 190372 w 681634"/>
                <a:gd name="connsiteY21" fmla="*/ 335524 h 681657"/>
                <a:gd name="connsiteX22" fmla="*/ 325414 w 681634"/>
                <a:gd name="connsiteY22" fmla="*/ 200482 h 681657"/>
                <a:gd name="connsiteX23" fmla="*/ 325414 w 681634"/>
                <a:gd name="connsiteY23" fmla="*/ 3828 h 681657"/>
                <a:gd name="connsiteX24" fmla="*/ -6282 w 681634"/>
                <a:gd name="connsiteY24" fmla="*/ 335524 h 681657"/>
                <a:gd name="connsiteX25" fmla="*/ 328432 w 681634"/>
                <a:gd name="connsiteY25" fmla="*/ -2298 h 681657"/>
                <a:gd name="connsiteX26" fmla="*/ 669249 w 681634"/>
                <a:gd name="connsiteY26" fmla="*/ 338542 h 681657"/>
                <a:gd name="connsiteX27" fmla="*/ 328432 w 681634"/>
                <a:gd name="connsiteY27" fmla="*/ 679359 h 681657"/>
                <a:gd name="connsiteX28" fmla="*/ -12386 w 681634"/>
                <a:gd name="connsiteY28" fmla="*/ 338542 h 681657"/>
                <a:gd name="connsiteX29" fmla="*/ 328432 w 681634"/>
                <a:gd name="connsiteY29" fmla="*/ -2298 h 68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1634" h="681657">
                  <a:moveTo>
                    <a:pt x="325414" y="673255"/>
                  </a:moveTo>
                  <a:lnTo>
                    <a:pt x="325414" y="476602"/>
                  </a:lnTo>
                  <a:cubicBezTo>
                    <a:pt x="251640" y="475001"/>
                    <a:pt x="191972" y="415333"/>
                    <a:pt x="190372" y="341559"/>
                  </a:cubicBezTo>
                  <a:lnTo>
                    <a:pt x="-6282" y="341559"/>
                  </a:lnTo>
                  <a:cubicBezTo>
                    <a:pt x="-4659" y="523765"/>
                    <a:pt x="143209" y="671632"/>
                    <a:pt x="325414" y="673255"/>
                  </a:cubicBezTo>
                  <a:close/>
                  <a:moveTo>
                    <a:pt x="663145" y="341559"/>
                  </a:moveTo>
                  <a:lnTo>
                    <a:pt x="466491" y="341559"/>
                  </a:lnTo>
                  <a:cubicBezTo>
                    <a:pt x="464914" y="415333"/>
                    <a:pt x="405223" y="475001"/>
                    <a:pt x="331449" y="476602"/>
                  </a:cubicBezTo>
                  <a:lnTo>
                    <a:pt x="331449" y="673255"/>
                  </a:lnTo>
                  <a:cubicBezTo>
                    <a:pt x="513654" y="671632"/>
                    <a:pt x="661522" y="523765"/>
                    <a:pt x="663145" y="341559"/>
                  </a:cubicBezTo>
                  <a:close/>
                  <a:moveTo>
                    <a:pt x="331449" y="3828"/>
                  </a:moveTo>
                  <a:lnTo>
                    <a:pt x="331449" y="200482"/>
                  </a:lnTo>
                  <a:cubicBezTo>
                    <a:pt x="405223" y="202059"/>
                    <a:pt x="464914" y="261750"/>
                    <a:pt x="466491" y="335524"/>
                  </a:cubicBezTo>
                  <a:lnTo>
                    <a:pt x="663145" y="335524"/>
                  </a:lnTo>
                  <a:cubicBezTo>
                    <a:pt x="661522" y="153319"/>
                    <a:pt x="513654" y="5452"/>
                    <a:pt x="331449" y="3828"/>
                  </a:cubicBezTo>
                  <a:close/>
                  <a:moveTo>
                    <a:pt x="328432" y="470635"/>
                  </a:moveTo>
                  <a:cubicBezTo>
                    <a:pt x="401291" y="470635"/>
                    <a:pt x="460547" y="411378"/>
                    <a:pt x="460547" y="338542"/>
                  </a:cubicBezTo>
                  <a:cubicBezTo>
                    <a:pt x="460547" y="265683"/>
                    <a:pt x="401291" y="206426"/>
                    <a:pt x="328432" y="206426"/>
                  </a:cubicBezTo>
                  <a:cubicBezTo>
                    <a:pt x="255595" y="206426"/>
                    <a:pt x="196339" y="265683"/>
                    <a:pt x="196339" y="338542"/>
                  </a:cubicBezTo>
                  <a:cubicBezTo>
                    <a:pt x="196339" y="411378"/>
                    <a:pt x="255595" y="470635"/>
                    <a:pt x="328432" y="470635"/>
                  </a:cubicBezTo>
                  <a:close/>
                  <a:moveTo>
                    <a:pt x="-6282" y="335524"/>
                  </a:moveTo>
                  <a:lnTo>
                    <a:pt x="190372" y="335524"/>
                  </a:lnTo>
                  <a:cubicBezTo>
                    <a:pt x="191972" y="261750"/>
                    <a:pt x="251640" y="202059"/>
                    <a:pt x="325414" y="200482"/>
                  </a:cubicBezTo>
                  <a:lnTo>
                    <a:pt x="325414" y="3828"/>
                  </a:lnTo>
                  <a:cubicBezTo>
                    <a:pt x="143209" y="5452"/>
                    <a:pt x="-4659" y="153319"/>
                    <a:pt x="-6282" y="335524"/>
                  </a:cubicBezTo>
                  <a:close/>
                  <a:moveTo>
                    <a:pt x="328432" y="-2298"/>
                  </a:moveTo>
                  <a:cubicBezTo>
                    <a:pt x="516352" y="-2298"/>
                    <a:pt x="669249" y="150598"/>
                    <a:pt x="669249" y="338542"/>
                  </a:cubicBezTo>
                  <a:cubicBezTo>
                    <a:pt x="669249" y="526462"/>
                    <a:pt x="516352" y="679359"/>
                    <a:pt x="328432" y="679359"/>
                  </a:cubicBezTo>
                  <a:cubicBezTo>
                    <a:pt x="140511" y="679359"/>
                    <a:pt x="-12386" y="526462"/>
                    <a:pt x="-12386" y="338542"/>
                  </a:cubicBezTo>
                  <a:cubicBezTo>
                    <a:pt x="-12386" y="150598"/>
                    <a:pt x="140511" y="-2298"/>
                    <a:pt x="328432" y="-2298"/>
                  </a:cubicBezTo>
                </a:path>
              </a:pathLst>
            </a:custGeom>
            <a:solidFill>
              <a:srgbClr val="FFFFFF"/>
            </a:solidFill>
            <a:ln w="229" cap="flat">
              <a:noFill/>
              <a:prstDash val="solid"/>
              <a:miter/>
            </a:ln>
          </p:spPr>
          <p:txBody>
            <a:bodyPr rtlCol="0" anchor="ctr"/>
            <a:lstStyle/>
            <a:p>
              <a:pPr algn="ctr"/>
              <a:endParaRPr lang="pt-BR">
                <a:latin typeface="Heebo" pitchFamily="2" charset="-79"/>
                <a:cs typeface="Heebo" pitchFamily="2" charset="-79"/>
              </a:endParaRPr>
            </a:p>
          </p:txBody>
        </p:sp>
      </p:grpSp>
      <p:grpSp>
        <p:nvGrpSpPr>
          <p:cNvPr id="195" name="Agrupar 194">
            <a:extLst>
              <a:ext uri="{FF2B5EF4-FFF2-40B4-BE49-F238E27FC236}">
                <a16:creationId xmlns:a16="http://schemas.microsoft.com/office/drawing/2014/main" id="{E2560CB5-12C6-7278-0155-75A04E182D55}"/>
              </a:ext>
            </a:extLst>
          </p:cNvPr>
          <p:cNvGrpSpPr/>
          <p:nvPr/>
        </p:nvGrpSpPr>
        <p:grpSpPr>
          <a:xfrm>
            <a:off x="6362552" y="3601506"/>
            <a:ext cx="681915" cy="681885"/>
            <a:chOff x="6334828" y="3230031"/>
            <a:chExt cx="681915" cy="681885"/>
          </a:xfrm>
        </p:grpSpPr>
        <p:sp>
          <p:nvSpPr>
            <p:cNvPr id="64" name="Forma Livre: Forma 63">
              <a:extLst>
                <a:ext uri="{FF2B5EF4-FFF2-40B4-BE49-F238E27FC236}">
                  <a16:creationId xmlns:a16="http://schemas.microsoft.com/office/drawing/2014/main" id="{B842C5E2-9F8F-61E9-F93D-2B1F850A6BBA}"/>
                </a:ext>
              </a:extLst>
            </p:cNvPr>
            <p:cNvSpPr/>
            <p:nvPr/>
          </p:nvSpPr>
          <p:spPr>
            <a:xfrm flipV="1">
              <a:off x="6337858" y="3332016"/>
              <a:ext cx="242336" cy="238945"/>
            </a:xfrm>
            <a:custGeom>
              <a:avLst/>
              <a:gdLst>
                <a:gd name="connsiteX0" fmla="*/ -12233 w 242336"/>
                <a:gd name="connsiteY0" fmla="*/ -931 h 238945"/>
                <a:gd name="connsiteX1" fmla="*/ 13483 w 242336"/>
                <a:gd name="connsiteY1" fmla="*/ 128392 h 238945"/>
                <a:gd name="connsiteX2" fmla="*/ 86753 w 242336"/>
                <a:gd name="connsiteY2" fmla="*/ 238015 h 238945"/>
                <a:gd name="connsiteX3" fmla="*/ 230104 w 242336"/>
                <a:gd name="connsiteY3" fmla="*/ 94652 h 238945"/>
                <a:gd name="connsiteX4" fmla="*/ 208627 w 242336"/>
                <a:gd name="connsiteY4" fmla="*/ 66647 h 238945"/>
                <a:gd name="connsiteX5" fmla="*/ 195144 w 242336"/>
                <a:gd name="connsiteY5" fmla="*/ 34045 h 238945"/>
                <a:gd name="connsiteX6" fmla="*/ 190502 w 242336"/>
                <a:gd name="connsiteY6" fmla="*/ -931 h 238945"/>
                <a:gd name="connsiteX7" fmla="*/ -12233 w 242336"/>
                <a:gd name="connsiteY7" fmla="*/ -931 h 23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36" h="238945">
                  <a:moveTo>
                    <a:pt x="-12233" y="-931"/>
                  </a:moveTo>
                  <a:cubicBezTo>
                    <a:pt x="-4280" y="80022"/>
                    <a:pt x="-10134" y="50528"/>
                    <a:pt x="13483" y="128392"/>
                  </a:cubicBezTo>
                  <a:cubicBezTo>
                    <a:pt x="51833" y="200133"/>
                    <a:pt x="35120" y="175124"/>
                    <a:pt x="86753" y="238015"/>
                  </a:cubicBezTo>
                  <a:lnTo>
                    <a:pt x="230104" y="94652"/>
                  </a:lnTo>
                  <a:lnTo>
                    <a:pt x="208627" y="66647"/>
                  </a:lnTo>
                  <a:lnTo>
                    <a:pt x="195144" y="34045"/>
                  </a:lnTo>
                  <a:lnTo>
                    <a:pt x="190502" y="-931"/>
                  </a:lnTo>
                  <a:lnTo>
                    <a:pt x="-12233" y="-931"/>
                  </a:lnTo>
                </a:path>
              </a:pathLst>
            </a:custGeom>
            <a:solidFill>
              <a:srgbClr val="D6D6D6"/>
            </a:solidFill>
            <a:ln w="404" cap="flat">
              <a:noFill/>
              <a:prstDash val="solid"/>
              <a:miter/>
            </a:ln>
          </p:spPr>
          <p:txBody>
            <a:bodyPr rtlCol="0" anchor="ctr"/>
            <a:lstStyle/>
            <a:p>
              <a:pPr algn="ctr"/>
              <a:endParaRPr lang="pt-BR">
                <a:latin typeface="Heebo" pitchFamily="2" charset="-79"/>
                <a:cs typeface="Heebo" pitchFamily="2" charset="-79"/>
              </a:endParaRPr>
            </a:p>
          </p:txBody>
        </p:sp>
        <p:sp>
          <p:nvSpPr>
            <p:cNvPr id="65" name="Forma Livre: Forma 64">
              <a:extLst>
                <a:ext uri="{FF2B5EF4-FFF2-40B4-BE49-F238E27FC236}">
                  <a16:creationId xmlns:a16="http://schemas.microsoft.com/office/drawing/2014/main" id="{DAE4A183-C6B2-2176-468A-B0EC7AF05907}"/>
                </a:ext>
              </a:extLst>
            </p:cNvPr>
            <p:cNvSpPr/>
            <p:nvPr/>
          </p:nvSpPr>
          <p:spPr>
            <a:xfrm flipV="1">
              <a:off x="6436841" y="3233030"/>
              <a:ext cx="238935" cy="242351"/>
            </a:xfrm>
            <a:custGeom>
              <a:avLst/>
              <a:gdLst>
                <a:gd name="connsiteX0" fmla="*/ 131160 w 238935"/>
                <a:gd name="connsiteY0" fmla="*/ -1188 h 242351"/>
                <a:gd name="connsiteX1" fmla="*/ -12185 w 238935"/>
                <a:gd name="connsiteY1" fmla="*/ 142177 h 242351"/>
                <a:gd name="connsiteX2" fmla="*/ 97413 w 238935"/>
                <a:gd name="connsiteY2" fmla="*/ 215422 h 242351"/>
                <a:gd name="connsiteX3" fmla="*/ 226751 w 238935"/>
                <a:gd name="connsiteY3" fmla="*/ 241163 h 242351"/>
                <a:gd name="connsiteX4" fmla="*/ 226751 w 238935"/>
                <a:gd name="connsiteY4" fmla="*/ 38383 h 242351"/>
                <a:gd name="connsiteX5" fmla="*/ 191775 w 238935"/>
                <a:gd name="connsiteY5" fmla="*/ 33792 h 242351"/>
                <a:gd name="connsiteX6" fmla="*/ 159174 w 238935"/>
                <a:gd name="connsiteY6" fmla="*/ 20281 h 242351"/>
                <a:gd name="connsiteX7" fmla="*/ 131160 w 238935"/>
                <a:gd name="connsiteY7" fmla="*/ -1188 h 24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935" h="242351">
                  <a:moveTo>
                    <a:pt x="131160" y="-1188"/>
                  </a:moveTo>
                  <a:lnTo>
                    <a:pt x="-12185" y="142177"/>
                  </a:lnTo>
                  <a:cubicBezTo>
                    <a:pt x="50682" y="193798"/>
                    <a:pt x="25700" y="177084"/>
                    <a:pt x="97413" y="215422"/>
                  </a:cubicBezTo>
                  <a:cubicBezTo>
                    <a:pt x="175270" y="239037"/>
                    <a:pt x="145782" y="233185"/>
                    <a:pt x="226751" y="241163"/>
                  </a:cubicBezTo>
                  <a:lnTo>
                    <a:pt x="226751" y="38383"/>
                  </a:lnTo>
                  <a:lnTo>
                    <a:pt x="191775" y="33792"/>
                  </a:lnTo>
                  <a:lnTo>
                    <a:pt x="159174" y="20281"/>
                  </a:lnTo>
                  <a:lnTo>
                    <a:pt x="131160" y="-1188"/>
                  </a:lnTo>
                </a:path>
              </a:pathLst>
            </a:custGeom>
            <a:solidFill>
              <a:srgbClr val="D6D6D6"/>
            </a:solidFill>
            <a:ln w="410" cap="flat">
              <a:noFill/>
              <a:prstDash val="solid"/>
              <a:miter/>
            </a:ln>
          </p:spPr>
          <p:txBody>
            <a:bodyPr rtlCol="0" anchor="ctr"/>
            <a:lstStyle/>
            <a:p>
              <a:pPr algn="ctr"/>
              <a:endParaRPr lang="pt-BR">
                <a:latin typeface="Heebo" pitchFamily="2" charset="-79"/>
                <a:cs typeface="Heebo" pitchFamily="2" charset="-79"/>
              </a:endParaRPr>
            </a:p>
          </p:txBody>
        </p:sp>
        <p:sp>
          <p:nvSpPr>
            <p:cNvPr id="66" name="Forma Livre: Forma 65">
              <a:extLst>
                <a:ext uri="{FF2B5EF4-FFF2-40B4-BE49-F238E27FC236}">
                  <a16:creationId xmlns:a16="http://schemas.microsoft.com/office/drawing/2014/main" id="{5E429BD3-B06E-FBCC-4BE4-D7038262BB04}"/>
                </a:ext>
              </a:extLst>
            </p:cNvPr>
            <p:cNvSpPr/>
            <p:nvPr/>
          </p:nvSpPr>
          <p:spPr>
            <a:xfrm flipV="1">
              <a:off x="6675789" y="3233021"/>
              <a:ext cx="238961" cy="242355"/>
            </a:xfrm>
            <a:custGeom>
              <a:avLst/>
              <a:gdLst>
                <a:gd name="connsiteX0" fmla="*/ -12055 w 238961"/>
                <a:gd name="connsiteY0" fmla="*/ 241263 h 242355"/>
                <a:gd name="connsiteX1" fmla="*/ 53911 w 238961"/>
                <a:gd name="connsiteY1" fmla="*/ 234747 h 242355"/>
                <a:gd name="connsiteX2" fmla="*/ 117289 w 238961"/>
                <a:gd name="connsiteY2" fmla="*/ 215521 h 242355"/>
                <a:gd name="connsiteX3" fmla="*/ 226907 w 238961"/>
                <a:gd name="connsiteY3" fmla="*/ 142271 h 242355"/>
                <a:gd name="connsiteX4" fmla="*/ 83563 w 238961"/>
                <a:gd name="connsiteY4" fmla="*/ -1093 h 242355"/>
                <a:gd name="connsiteX5" fmla="*/ 55523 w 238961"/>
                <a:gd name="connsiteY5" fmla="*/ 20372 h 242355"/>
                <a:gd name="connsiteX6" fmla="*/ 22943 w 238961"/>
                <a:gd name="connsiteY6" fmla="*/ 33888 h 242355"/>
                <a:gd name="connsiteX7" fmla="*/ -12055 w 238961"/>
                <a:gd name="connsiteY7" fmla="*/ 38482 h 242355"/>
                <a:gd name="connsiteX8" fmla="*/ -12055 w 238961"/>
                <a:gd name="connsiteY8" fmla="*/ 241263 h 242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961" h="242355">
                  <a:moveTo>
                    <a:pt x="-12055" y="241263"/>
                  </a:moveTo>
                  <a:lnTo>
                    <a:pt x="53911" y="234747"/>
                  </a:lnTo>
                  <a:lnTo>
                    <a:pt x="117289" y="215521"/>
                  </a:lnTo>
                  <a:cubicBezTo>
                    <a:pt x="189024" y="177180"/>
                    <a:pt x="164038" y="193869"/>
                    <a:pt x="226907" y="142271"/>
                  </a:cubicBezTo>
                  <a:lnTo>
                    <a:pt x="83563" y="-1093"/>
                  </a:lnTo>
                  <a:lnTo>
                    <a:pt x="55523" y="20372"/>
                  </a:lnTo>
                  <a:lnTo>
                    <a:pt x="22943" y="33888"/>
                  </a:lnTo>
                  <a:lnTo>
                    <a:pt x="-12055" y="38482"/>
                  </a:lnTo>
                  <a:lnTo>
                    <a:pt x="-12055" y="241263"/>
                  </a:lnTo>
                </a:path>
              </a:pathLst>
            </a:custGeom>
            <a:solidFill>
              <a:srgbClr val="787878"/>
            </a:solidFill>
            <a:ln w="424" cap="flat">
              <a:noFill/>
              <a:prstDash val="solid"/>
              <a:miter/>
            </a:ln>
          </p:spPr>
          <p:txBody>
            <a:bodyPr rtlCol="0" anchor="ctr"/>
            <a:lstStyle/>
            <a:p>
              <a:pPr algn="ctr"/>
              <a:endParaRPr lang="pt-BR">
                <a:latin typeface="Heebo" pitchFamily="2" charset="-79"/>
                <a:cs typeface="Heebo" pitchFamily="2" charset="-79"/>
              </a:endParaRPr>
            </a:p>
          </p:txBody>
        </p:sp>
        <p:sp>
          <p:nvSpPr>
            <p:cNvPr id="67" name="Forma Livre: Forma 66">
              <a:extLst>
                <a:ext uri="{FF2B5EF4-FFF2-40B4-BE49-F238E27FC236}">
                  <a16:creationId xmlns:a16="http://schemas.microsoft.com/office/drawing/2014/main" id="{AD5F2100-7CCB-30F5-AC44-9CC964B10AC0}"/>
                </a:ext>
              </a:extLst>
            </p:cNvPr>
            <p:cNvSpPr/>
            <p:nvPr/>
          </p:nvSpPr>
          <p:spPr>
            <a:xfrm flipV="1">
              <a:off x="6771385" y="3332016"/>
              <a:ext cx="242339" cy="238948"/>
            </a:xfrm>
            <a:custGeom>
              <a:avLst/>
              <a:gdLst>
                <a:gd name="connsiteX0" fmla="*/ 131331 w 242339"/>
                <a:gd name="connsiteY0" fmla="*/ 238176 h 238948"/>
                <a:gd name="connsiteX1" fmla="*/ 204610 w 242339"/>
                <a:gd name="connsiteY1" fmla="*/ 128555 h 238948"/>
                <a:gd name="connsiteX2" fmla="*/ 230341 w 242339"/>
                <a:gd name="connsiteY2" fmla="*/ -773 h 238948"/>
                <a:gd name="connsiteX3" fmla="*/ 27588 w 242339"/>
                <a:gd name="connsiteY3" fmla="*/ -773 h 238948"/>
                <a:gd name="connsiteX4" fmla="*/ 22984 w 242339"/>
                <a:gd name="connsiteY4" fmla="*/ 34206 h 238948"/>
                <a:gd name="connsiteX5" fmla="*/ 9473 w 242339"/>
                <a:gd name="connsiteY5" fmla="*/ 66809 h 238948"/>
                <a:gd name="connsiteX6" fmla="*/ -11998 w 242339"/>
                <a:gd name="connsiteY6" fmla="*/ 94812 h 238948"/>
                <a:gd name="connsiteX7" fmla="*/ 131331 w 242339"/>
                <a:gd name="connsiteY7" fmla="*/ 238176 h 238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39" h="238948">
                  <a:moveTo>
                    <a:pt x="131331" y="238176"/>
                  </a:moveTo>
                  <a:cubicBezTo>
                    <a:pt x="182966" y="175285"/>
                    <a:pt x="166271" y="200293"/>
                    <a:pt x="204610" y="128555"/>
                  </a:cubicBezTo>
                  <a:cubicBezTo>
                    <a:pt x="228232" y="50690"/>
                    <a:pt x="222380" y="80182"/>
                    <a:pt x="230341" y="-773"/>
                  </a:cubicBezTo>
                  <a:lnTo>
                    <a:pt x="27588" y="-773"/>
                  </a:lnTo>
                  <a:lnTo>
                    <a:pt x="22984" y="34206"/>
                  </a:lnTo>
                  <a:lnTo>
                    <a:pt x="9473" y="66809"/>
                  </a:lnTo>
                  <a:lnTo>
                    <a:pt x="-11998" y="94812"/>
                  </a:lnTo>
                  <a:lnTo>
                    <a:pt x="131331" y="238176"/>
                  </a:lnTo>
                </a:path>
              </a:pathLst>
            </a:custGeom>
            <a:solidFill>
              <a:srgbClr val="D6D6D6"/>
            </a:solidFill>
            <a:ln w="430" cap="flat">
              <a:noFill/>
              <a:prstDash val="solid"/>
              <a:miter/>
            </a:ln>
          </p:spPr>
          <p:txBody>
            <a:bodyPr rtlCol="0" anchor="ctr"/>
            <a:lstStyle/>
            <a:p>
              <a:pPr algn="ctr"/>
              <a:endParaRPr lang="pt-BR">
                <a:latin typeface="Heebo" pitchFamily="2" charset="-79"/>
                <a:cs typeface="Heebo" pitchFamily="2" charset="-79"/>
              </a:endParaRPr>
            </a:p>
          </p:txBody>
        </p:sp>
        <p:sp>
          <p:nvSpPr>
            <p:cNvPr id="68" name="Forma Livre: Forma 67">
              <a:extLst>
                <a:ext uri="{FF2B5EF4-FFF2-40B4-BE49-F238E27FC236}">
                  <a16:creationId xmlns:a16="http://schemas.microsoft.com/office/drawing/2014/main" id="{422762AD-8A60-2084-1347-921754B54391}"/>
                </a:ext>
              </a:extLst>
            </p:cNvPr>
            <p:cNvSpPr/>
            <p:nvPr/>
          </p:nvSpPr>
          <p:spPr>
            <a:xfrm flipV="1">
              <a:off x="6771385" y="3570964"/>
              <a:ext cx="242339" cy="238965"/>
            </a:xfrm>
            <a:custGeom>
              <a:avLst/>
              <a:gdLst>
                <a:gd name="connsiteX0" fmla="*/ 131331 w 242339"/>
                <a:gd name="connsiteY0" fmla="*/ -78 h 238965"/>
                <a:gd name="connsiteX1" fmla="*/ -11998 w 242339"/>
                <a:gd name="connsiteY1" fmla="*/ 143308 h 238965"/>
                <a:gd name="connsiteX2" fmla="*/ 9473 w 242339"/>
                <a:gd name="connsiteY2" fmla="*/ 171289 h 238965"/>
                <a:gd name="connsiteX3" fmla="*/ 22984 w 242339"/>
                <a:gd name="connsiteY3" fmla="*/ 203888 h 238965"/>
                <a:gd name="connsiteX4" fmla="*/ 27588 w 242339"/>
                <a:gd name="connsiteY4" fmla="*/ 238888 h 238965"/>
                <a:gd name="connsiteX5" fmla="*/ 230341 w 242339"/>
                <a:gd name="connsiteY5" fmla="*/ 238888 h 238965"/>
                <a:gd name="connsiteX6" fmla="*/ 204610 w 242339"/>
                <a:gd name="connsiteY6" fmla="*/ 109564 h 238965"/>
                <a:gd name="connsiteX7" fmla="*/ 131331 w 242339"/>
                <a:gd name="connsiteY7" fmla="*/ -78 h 23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39" h="238965">
                  <a:moveTo>
                    <a:pt x="131331" y="-78"/>
                  </a:moveTo>
                  <a:lnTo>
                    <a:pt x="-11998" y="143308"/>
                  </a:lnTo>
                  <a:lnTo>
                    <a:pt x="9473" y="171289"/>
                  </a:lnTo>
                  <a:lnTo>
                    <a:pt x="22984" y="203888"/>
                  </a:lnTo>
                  <a:lnTo>
                    <a:pt x="27588" y="238888"/>
                  </a:lnTo>
                  <a:lnTo>
                    <a:pt x="230341" y="238888"/>
                  </a:lnTo>
                  <a:cubicBezTo>
                    <a:pt x="222380" y="157916"/>
                    <a:pt x="228232" y="187408"/>
                    <a:pt x="204610" y="109564"/>
                  </a:cubicBezTo>
                  <a:cubicBezTo>
                    <a:pt x="166271" y="37801"/>
                    <a:pt x="182966" y="62813"/>
                    <a:pt x="131331" y="-78"/>
                  </a:cubicBezTo>
                </a:path>
              </a:pathLst>
            </a:custGeom>
            <a:solidFill>
              <a:srgbClr val="D6D6D6"/>
            </a:solidFill>
            <a:ln w="430" cap="flat">
              <a:noFill/>
              <a:prstDash val="solid"/>
              <a:miter/>
            </a:ln>
          </p:spPr>
          <p:txBody>
            <a:bodyPr rtlCol="0" anchor="ctr"/>
            <a:lstStyle/>
            <a:p>
              <a:pPr algn="ctr"/>
              <a:endParaRPr lang="pt-BR">
                <a:latin typeface="Heebo" pitchFamily="2" charset="-79"/>
                <a:cs typeface="Heebo" pitchFamily="2" charset="-79"/>
              </a:endParaRPr>
            </a:p>
          </p:txBody>
        </p:sp>
        <p:sp>
          <p:nvSpPr>
            <p:cNvPr id="69" name="Forma Livre: Forma 68">
              <a:extLst>
                <a:ext uri="{FF2B5EF4-FFF2-40B4-BE49-F238E27FC236}">
                  <a16:creationId xmlns:a16="http://schemas.microsoft.com/office/drawing/2014/main" id="{A8A8E514-19E8-7DE3-8AD7-58936426FE99}"/>
                </a:ext>
              </a:extLst>
            </p:cNvPr>
            <p:cNvSpPr/>
            <p:nvPr/>
          </p:nvSpPr>
          <p:spPr>
            <a:xfrm flipV="1">
              <a:off x="6675789" y="3666543"/>
              <a:ext cx="238961" cy="242355"/>
            </a:xfrm>
            <a:custGeom>
              <a:avLst/>
              <a:gdLst>
                <a:gd name="connsiteX0" fmla="*/ -12055 w 238961"/>
                <a:gd name="connsiteY0" fmla="*/ 202941 h 242355"/>
                <a:gd name="connsiteX1" fmla="*/ 22943 w 238961"/>
                <a:gd name="connsiteY1" fmla="*/ 207535 h 242355"/>
                <a:gd name="connsiteX2" fmla="*/ 55523 w 238961"/>
                <a:gd name="connsiteY2" fmla="*/ 221047 h 242355"/>
                <a:gd name="connsiteX3" fmla="*/ 83563 w 238961"/>
                <a:gd name="connsiteY3" fmla="*/ 242537 h 242355"/>
                <a:gd name="connsiteX4" fmla="*/ 226907 w 238961"/>
                <a:gd name="connsiteY4" fmla="*/ 99148 h 242355"/>
                <a:gd name="connsiteX5" fmla="*/ 117289 w 238961"/>
                <a:gd name="connsiteY5" fmla="*/ 25902 h 242355"/>
                <a:gd name="connsiteX6" fmla="*/ -12055 w 238961"/>
                <a:gd name="connsiteY6" fmla="*/ 182 h 242355"/>
                <a:gd name="connsiteX7" fmla="*/ -12055 w 238961"/>
                <a:gd name="connsiteY7" fmla="*/ 202941 h 242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961" h="242355">
                  <a:moveTo>
                    <a:pt x="-12055" y="202941"/>
                  </a:moveTo>
                  <a:lnTo>
                    <a:pt x="22943" y="207535"/>
                  </a:lnTo>
                  <a:lnTo>
                    <a:pt x="55523" y="221047"/>
                  </a:lnTo>
                  <a:lnTo>
                    <a:pt x="83563" y="242537"/>
                  </a:lnTo>
                  <a:lnTo>
                    <a:pt x="226907" y="99148"/>
                  </a:lnTo>
                  <a:cubicBezTo>
                    <a:pt x="163995" y="47550"/>
                    <a:pt x="189024" y="64264"/>
                    <a:pt x="117289" y="25902"/>
                  </a:cubicBezTo>
                  <a:cubicBezTo>
                    <a:pt x="39402" y="2286"/>
                    <a:pt x="68928" y="8161"/>
                    <a:pt x="-12055" y="182"/>
                  </a:cubicBezTo>
                  <a:lnTo>
                    <a:pt x="-12055" y="202941"/>
                  </a:lnTo>
                </a:path>
              </a:pathLst>
            </a:custGeom>
            <a:solidFill>
              <a:srgbClr val="D6D6D6"/>
            </a:solidFill>
            <a:ln w="424" cap="flat">
              <a:noFill/>
              <a:prstDash val="solid"/>
              <a:miter/>
            </a:ln>
          </p:spPr>
          <p:txBody>
            <a:bodyPr rtlCol="0" anchor="ctr"/>
            <a:lstStyle/>
            <a:p>
              <a:pPr algn="ctr"/>
              <a:endParaRPr lang="pt-BR">
                <a:latin typeface="Heebo" pitchFamily="2" charset="-79"/>
                <a:cs typeface="Heebo" pitchFamily="2" charset="-79"/>
              </a:endParaRPr>
            </a:p>
          </p:txBody>
        </p:sp>
        <p:sp>
          <p:nvSpPr>
            <p:cNvPr id="70" name="Forma Livre: Forma 69">
              <a:extLst>
                <a:ext uri="{FF2B5EF4-FFF2-40B4-BE49-F238E27FC236}">
                  <a16:creationId xmlns:a16="http://schemas.microsoft.com/office/drawing/2014/main" id="{932EDA6A-2805-F989-A6E0-FB934D5C69CB}"/>
                </a:ext>
              </a:extLst>
            </p:cNvPr>
            <p:cNvSpPr/>
            <p:nvPr/>
          </p:nvSpPr>
          <p:spPr>
            <a:xfrm flipV="1">
              <a:off x="6436841" y="3666546"/>
              <a:ext cx="238935" cy="242355"/>
            </a:xfrm>
            <a:custGeom>
              <a:avLst/>
              <a:gdLst>
                <a:gd name="connsiteX0" fmla="*/ 226751 w 238935"/>
                <a:gd name="connsiteY0" fmla="*/ 123 h 242355"/>
                <a:gd name="connsiteX1" fmla="*/ 97413 w 238935"/>
                <a:gd name="connsiteY1" fmla="*/ 25843 h 242355"/>
                <a:gd name="connsiteX2" fmla="*/ -12185 w 238935"/>
                <a:gd name="connsiteY2" fmla="*/ 99092 h 242355"/>
                <a:gd name="connsiteX3" fmla="*/ 131160 w 238935"/>
                <a:gd name="connsiteY3" fmla="*/ 242478 h 242355"/>
                <a:gd name="connsiteX4" fmla="*/ 159174 w 238935"/>
                <a:gd name="connsiteY4" fmla="*/ 220989 h 242355"/>
                <a:gd name="connsiteX5" fmla="*/ 191775 w 238935"/>
                <a:gd name="connsiteY5" fmla="*/ 207478 h 242355"/>
                <a:gd name="connsiteX6" fmla="*/ 226751 w 238935"/>
                <a:gd name="connsiteY6" fmla="*/ 202882 h 242355"/>
                <a:gd name="connsiteX7" fmla="*/ 226751 w 238935"/>
                <a:gd name="connsiteY7" fmla="*/ 123 h 242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935" h="242355">
                  <a:moveTo>
                    <a:pt x="226751" y="123"/>
                  </a:moveTo>
                  <a:cubicBezTo>
                    <a:pt x="145782" y="8101"/>
                    <a:pt x="175270" y="2228"/>
                    <a:pt x="97413" y="25843"/>
                  </a:cubicBezTo>
                  <a:cubicBezTo>
                    <a:pt x="25700" y="64206"/>
                    <a:pt x="50682" y="47492"/>
                    <a:pt x="-12185" y="99092"/>
                  </a:cubicBezTo>
                  <a:lnTo>
                    <a:pt x="131160" y="242478"/>
                  </a:lnTo>
                  <a:lnTo>
                    <a:pt x="159174" y="220989"/>
                  </a:lnTo>
                  <a:lnTo>
                    <a:pt x="191775" y="207478"/>
                  </a:lnTo>
                  <a:lnTo>
                    <a:pt x="226751" y="202882"/>
                  </a:lnTo>
                  <a:lnTo>
                    <a:pt x="226751" y="123"/>
                  </a:lnTo>
                </a:path>
              </a:pathLst>
            </a:custGeom>
            <a:solidFill>
              <a:srgbClr val="D6D6D6"/>
            </a:solidFill>
            <a:ln w="410" cap="flat">
              <a:noFill/>
              <a:prstDash val="solid"/>
              <a:miter/>
            </a:ln>
          </p:spPr>
          <p:txBody>
            <a:bodyPr rtlCol="0" anchor="ctr"/>
            <a:lstStyle/>
            <a:p>
              <a:pPr algn="ctr"/>
              <a:endParaRPr lang="pt-BR">
                <a:latin typeface="Heebo" pitchFamily="2" charset="-79"/>
                <a:cs typeface="Heebo" pitchFamily="2" charset="-79"/>
              </a:endParaRPr>
            </a:p>
          </p:txBody>
        </p:sp>
        <p:sp>
          <p:nvSpPr>
            <p:cNvPr id="71" name="Forma Livre: Forma 70">
              <a:extLst>
                <a:ext uri="{FF2B5EF4-FFF2-40B4-BE49-F238E27FC236}">
                  <a16:creationId xmlns:a16="http://schemas.microsoft.com/office/drawing/2014/main" id="{782BF375-4B32-6ED9-CA4A-48C27D2A3846}"/>
                </a:ext>
              </a:extLst>
            </p:cNvPr>
            <p:cNvSpPr/>
            <p:nvPr/>
          </p:nvSpPr>
          <p:spPr>
            <a:xfrm flipV="1">
              <a:off x="6337858" y="3570962"/>
              <a:ext cx="242336" cy="238970"/>
            </a:xfrm>
            <a:custGeom>
              <a:avLst/>
              <a:gdLst>
                <a:gd name="connsiteX0" fmla="*/ 86753 w 242336"/>
                <a:gd name="connsiteY0" fmla="*/ -199 h 238970"/>
                <a:gd name="connsiteX1" fmla="*/ 13483 w 242336"/>
                <a:gd name="connsiteY1" fmla="*/ 109444 h 238970"/>
                <a:gd name="connsiteX2" fmla="*/ -12233 w 242336"/>
                <a:gd name="connsiteY2" fmla="*/ 238771 h 238970"/>
                <a:gd name="connsiteX3" fmla="*/ 190502 w 242336"/>
                <a:gd name="connsiteY3" fmla="*/ 238771 h 238970"/>
                <a:gd name="connsiteX4" fmla="*/ 195144 w 242336"/>
                <a:gd name="connsiteY4" fmla="*/ 203770 h 238970"/>
                <a:gd name="connsiteX5" fmla="*/ 208627 w 242336"/>
                <a:gd name="connsiteY5" fmla="*/ 171168 h 238970"/>
                <a:gd name="connsiteX6" fmla="*/ 230104 w 242336"/>
                <a:gd name="connsiteY6" fmla="*/ 143188 h 238970"/>
                <a:gd name="connsiteX7" fmla="*/ 86753 w 242336"/>
                <a:gd name="connsiteY7" fmla="*/ -199 h 23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336" h="238970">
                  <a:moveTo>
                    <a:pt x="86753" y="-199"/>
                  </a:moveTo>
                  <a:cubicBezTo>
                    <a:pt x="35120" y="62692"/>
                    <a:pt x="51833" y="37679"/>
                    <a:pt x="13483" y="109444"/>
                  </a:cubicBezTo>
                  <a:cubicBezTo>
                    <a:pt x="-10134" y="187284"/>
                    <a:pt x="-4280" y="157818"/>
                    <a:pt x="-12233" y="238771"/>
                  </a:cubicBezTo>
                  <a:lnTo>
                    <a:pt x="190502" y="238771"/>
                  </a:lnTo>
                  <a:lnTo>
                    <a:pt x="195144" y="203770"/>
                  </a:lnTo>
                  <a:lnTo>
                    <a:pt x="208627" y="171168"/>
                  </a:lnTo>
                  <a:lnTo>
                    <a:pt x="230104" y="143188"/>
                  </a:lnTo>
                  <a:lnTo>
                    <a:pt x="86753" y="-199"/>
                  </a:lnTo>
                </a:path>
              </a:pathLst>
            </a:custGeom>
            <a:solidFill>
              <a:srgbClr val="D6D6D6"/>
            </a:solidFill>
            <a:ln w="404" cap="flat">
              <a:noFill/>
              <a:prstDash val="solid"/>
              <a:miter/>
            </a:ln>
          </p:spPr>
          <p:txBody>
            <a:bodyPr rtlCol="0" anchor="ctr"/>
            <a:lstStyle/>
            <a:p>
              <a:pPr algn="ctr"/>
              <a:endParaRPr lang="pt-BR">
                <a:latin typeface="Heebo" pitchFamily="2" charset="-79"/>
                <a:cs typeface="Heebo" pitchFamily="2" charset="-79"/>
              </a:endParaRPr>
            </a:p>
          </p:txBody>
        </p:sp>
        <p:sp>
          <p:nvSpPr>
            <p:cNvPr id="72" name="Forma Livre: Forma 71">
              <a:extLst>
                <a:ext uri="{FF2B5EF4-FFF2-40B4-BE49-F238E27FC236}">
                  <a16:creationId xmlns:a16="http://schemas.microsoft.com/office/drawing/2014/main" id="{5851B1F1-A3EA-CDE2-FFA4-4F5E1C7EDA6E}"/>
                </a:ext>
              </a:extLst>
            </p:cNvPr>
            <p:cNvSpPr/>
            <p:nvPr/>
          </p:nvSpPr>
          <p:spPr>
            <a:xfrm flipV="1">
              <a:off x="6334828" y="3230031"/>
              <a:ext cx="681915" cy="681885"/>
            </a:xfrm>
            <a:custGeom>
              <a:avLst/>
              <a:gdLst>
                <a:gd name="connsiteX0" fmla="*/ 467375 w 681915"/>
                <a:gd name="connsiteY0" fmla="*/ 343547 h 681885"/>
                <a:gd name="connsiteX1" fmla="*/ 429106 w 681915"/>
                <a:gd name="connsiteY1" fmla="*/ 436000 h 681885"/>
                <a:gd name="connsiteX2" fmla="*/ 568235 w 681915"/>
                <a:gd name="connsiteY2" fmla="*/ 575155 h 681885"/>
                <a:gd name="connsiteX3" fmla="*/ 664188 w 681915"/>
                <a:gd name="connsiteY3" fmla="*/ 343547 h 681885"/>
                <a:gd name="connsiteX4" fmla="*/ 568235 w 681915"/>
                <a:gd name="connsiteY4" fmla="*/ 105882 h 681885"/>
                <a:gd name="connsiteX5" fmla="*/ 429106 w 681915"/>
                <a:gd name="connsiteY5" fmla="*/ 245037 h 681885"/>
                <a:gd name="connsiteX6" fmla="*/ 467375 w 681915"/>
                <a:gd name="connsiteY6" fmla="*/ 337512 h 681885"/>
                <a:gd name="connsiteX7" fmla="*/ 664188 w 681915"/>
                <a:gd name="connsiteY7" fmla="*/ 337512 h 681885"/>
                <a:gd name="connsiteX8" fmla="*/ 568235 w 681915"/>
                <a:gd name="connsiteY8" fmla="*/ 105882 h 681885"/>
                <a:gd name="connsiteX9" fmla="*/ 332378 w 681915"/>
                <a:gd name="connsiteY9" fmla="*/ 202472 h 681885"/>
                <a:gd name="connsiteX10" fmla="*/ 424844 w 681915"/>
                <a:gd name="connsiteY10" fmla="*/ 240784 h 681885"/>
                <a:gd name="connsiteX11" fmla="*/ 564016 w 681915"/>
                <a:gd name="connsiteY11" fmla="*/ 101628 h 681885"/>
                <a:gd name="connsiteX12" fmla="*/ 332378 w 681915"/>
                <a:gd name="connsiteY12" fmla="*/ 5680 h 681885"/>
                <a:gd name="connsiteX13" fmla="*/ 233885 w 681915"/>
                <a:gd name="connsiteY13" fmla="*/ 240784 h 681885"/>
                <a:gd name="connsiteX14" fmla="*/ 326308 w 681915"/>
                <a:gd name="connsiteY14" fmla="*/ 202472 h 681885"/>
                <a:gd name="connsiteX15" fmla="*/ 326308 w 681915"/>
                <a:gd name="connsiteY15" fmla="*/ 5680 h 681885"/>
                <a:gd name="connsiteX16" fmla="*/ 94713 w 681915"/>
                <a:gd name="connsiteY16" fmla="*/ 101628 h 681885"/>
                <a:gd name="connsiteX17" fmla="*/ 191311 w 681915"/>
                <a:gd name="connsiteY17" fmla="*/ 337512 h 681885"/>
                <a:gd name="connsiteX18" fmla="*/ 229624 w 681915"/>
                <a:gd name="connsiteY18" fmla="*/ 245037 h 681885"/>
                <a:gd name="connsiteX19" fmla="*/ 90451 w 681915"/>
                <a:gd name="connsiteY19" fmla="*/ 105882 h 681885"/>
                <a:gd name="connsiteX20" fmla="*/ -5502 w 681915"/>
                <a:gd name="connsiteY20" fmla="*/ 337512 h 681885"/>
                <a:gd name="connsiteX21" fmla="*/ 90451 w 681915"/>
                <a:gd name="connsiteY21" fmla="*/ 575155 h 681885"/>
                <a:gd name="connsiteX22" fmla="*/ 229624 w 681915"/>
                <a:gd name="connsiteY22" fmla="*/ 436000 h 681885"/>
                <a:gd name="connsiteX23" fmla="*/ 191311 w 681915"/>
                <a:gd name="connsiteY23" fmla="*/ 343547 h 681885"/>
                <a:gd name="connsiteX24" fmla="*/ -5502 w 681915"/>
                <a:gd name="connsiteY24" fmla="*/ 343547 h 681885"/>
                <a:gd name="connsiteX25" fmla="*/ 90451 w 681915"/>
                <a:gd name="connsiteY25" fmla="*/ 575155 h 681885"/>
                <a:gd name="connsiteX26" fmla="*/ 326308 w 681915"/>
                <a:gd name="connsiteY26" fmla="*/ 478565 h 681885"/>
                <a:gd name="connsiteX27" fmla="*/ 233885 w 681915"/>
                <a:gd name="connsiteY27" fmla="*/ 440275 h 681885"/>
                <a:gd name="connsiteX28" fmla="*/ 94713 w 681915"/>
                <a:gd name="connsiteY28" fmla="*/ 579430 h 681885"/>
                <a:gd name="connsiteX29" fmla="*/ 326308 w 681915"/>
                <a:gd name="connsiteY29" fmla="*/ 675357 h 681885"/>
                <a:gd name="connsiteX30" fmla="*/ 424844 w 681915"/>
                <a:gd name="connsiteY30" fmla="*/ 440275 h 681885"/>
                <a:gd name="connsiteX31" fmla="*/ 332378 w 681915"/>
                <a:gd name="connsiteY31" fmla="*/ 478565 h 681885"/>
                <a:gd name="connsiteX32" fmla="*/ 332378 w 681915"/>
                <a:gd name="connsiteY32" fmla="*/ 675357 h 681885"/>
                <a:gd name="connsiteX33" fmla="*/ 564016 w 681915"/>
                <a:gd name="connsiteY33" fmla="*/ 579430 h 681885"/>
                <a:gd name="connsiteX34" fmla="*/ 422821 w 681915"/>
                <a:gd name="connsiteY34" fmla="*/ 247073 h 681885"/>
                <a:gd name="connsiteX35" fmla="*/ 329365 w 681915"/>
                <a:gd name="connsiteY35" fmla="*/ 208369 h 681885"/>
                <a:gd name="connsiteX36" fmla="*/ 235909 w 681915"/>
                <a:gd name="connsiteY36" fmla="*/ 247073 h 681885"/>
                <a:gd name="connsiteX37" fmla="*/ 197166 w 681915"/>
                <a:gd name="connsiteY37" fmla="*/ 340529 h 681885"/>
                <a:gd name="connsiteX38" fmla="*/ 235909 w 681915"/>
                <a:gd name="connsiteY38" fmla="*/ 433964 h 681885"/>
                <a:gd name="connsiteX39" fmla="*/ 329365 w 681915"/>
                <a:gd name="connsiteY39" fmla="*/ 472694 h 681885"/>
                <a:gd name="connsiteX40" fmla="*/ 422821 w 681915"/>
                <a:gd name="connsiteY40" fmla="*/ 433964 h 681885"/>
                <a:gd name="connsiteX41" fmla="*/ 461521 w 681915"/>
                <a:gd name="connsiteY41" fmla="*/ 340529 h 681885"/>
                <a:gd name="connsiteX42" fmla="*/ 422821 w 681915"/>
                <a:gd name="connsiteY42" fmla="*/ 247073 h 681885"/>
                <a:gd name="connsiteX43" fmla="*/ 329365 w 681915"/>
                <a:gd name="connsiteY43" fmla="*/ 681461 h 681885"/>
                <a:gd name="connsiteX44" fmla="*/ 88256 w 681915"/>
                <a:gd name="connsiteY44" fmla="*/ 581625 h 681885"/>
                <a:gd name="connsiteX45" fmla="*/ -11614 w 681915"/>
                <a:gd name="connsiteY45" fmla="*/ 340529 h 681885"/>
                <a:gd name="connsiteX46" fmla="*/ 88256 w 681915"/>
                <a:gd name="connsiteY46" fmla="*/ 99433 h 681885"/>
                <a:gd name="connsiteX47" fmla="*/ 329365 w 681915"/>
                <a:gd name="connsiteY47" fmla="*/ -424 h 681885"/>
                <a:gd name="connsiteX48" fmla="*/ 570431 w 681915"/>
                <a:gd name="connsiteY48" fmla="*/ 99433 h 681885"/>
                <a:gd name="connsiteX49" fmla="*/ 670301 w 681915"/>
                <a:gd name="connsiteY49" fmla="*/ 340529 h 681885"/>
                <a:gd name="connsiteX50" fmla="*/ 570431 w 681915"/>
                <a:gd name="connsiteY50" fmla="*/ 581625 h 681885"/>
                <a:gd name="connsiteX51" fmla="*/ 329365 w 681915"/>
                <a:gd name="connsiteY51" fmla="*/ 681461 h 68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1915" h="681885">
                  <a:moveTo>
                    <a:pt x="467375" y="343547"/>
                  </a:moveTo>
                  <a:cubicBezTo>
                    <a:pt x="466643" y="378295"/>
                    <a:pt x="453126" y="410899"/>
                    <a:pt x="429106" y="436000"/>
                  </a:cubicBezTo>
                  <a:lnTo>
                    <a:pt x="568235" y="575155"/>
                  </a:lnTo>
                  <a:cubicBezTo>
                    <a:pt x="629449" y="512883"/>
                    <a:pt x="663413" y="430856"/>
                    <a:pt x="664188" y="343547"/>
                  </a:cubicBezTo>
                  <a:close/>
                  <a:moveTo>
                    <a:pt x="568235" y="105882"/>
                  </a:moveTo>
                  <a:lnTo>
                    <a:pt x="429106" y="245037"/>
                  </a:lnTo>
                  <a:cubicBezTo>
                    <a:pt x="453126" y="270164"/>
                    <a:pt x="466643" y="302738"/>
                    <a:pt x="467375" y="337512"/>
                  </a:cubicBezTo>
                  <a:lnTo>
                    <a:pt x="664188" y="337512"/>
                  </a:lnTo>
                  <a:cubicBezTo>
                    <a:pt x="663413" y="250181"/>
                    <a:pt x="629449" y="168180"/>
                    <a:pt x="568235" y="105882"/>
                  </a:cubicBezTo>
                  <a:close/>
                  <a:moveTo>
                    <a:pt x="332378" y="202472"/>
                  </a:moveTo>
                  <a:cubicBezTo>
                    <a:pt x="367117" y="203225"/>
                    <a:pt x="399704" y="216712"/>
                    <a:pt x="424844" y="240784"/>
                  </a:cubicBezTo>
                  <a:lnTo>
                    <a:pt x="564016" y="101628"/>
                  </a:lnTo>
                  <a:cubicBezTo>
                    <a:pt x="501684" y="40428"/>
                    <a:pt x="419678" y="6455"/>
                    <a:pt x="332378" y="5680"/>
                  </a:cubicBezTo>
                  <a:close/>
                  <a:moveTo>
                    <a:pt x="233885" y="240784"/>
                  </a:moveTo>
                  <a:cubicBezTo>
                    <a:pt x="258982" y="216712"/>
                    <a:pt x="291569" y="203225"/>
                    <a:pt x="326308" y="202472"/>
                  </a:cubicBezTo>
                  <a:lnTo>
                    <a:pt x="326308" y="5680"/>
                  </a:lnTo>
                  <a:cubicBezTo>
                    <a:pt x="239008" y="6455"/>
                    <a:pt x="157002" y="40428"/>
                    <a:pt x="94713" y="101628"/>
                  </a:cubicBezTo>
                  <a:close/>
                  <a:moveTo>
                    <a:pt x="191311" y="337512"/>
                  </a:moveTo>
                  <a:cubicBezTo>
                    <a:pt x="192043" y="302738"/>
                    <a:pt x="205560" y="270164"/>
                    <a:pt x="229624" y="245037"/>
                  </a:cubicBezTo>
                  <a:lnTo>
                    <a:pt x="90451" y="105882"/>
                  </a:lnTo>
                  <a:cubicBezTo>
                    <a:pt x="29237" y="168180"/>
                    <a:pt x="-4727" y="250181"/>
                    <a:pt x="-5502" y="337512"/>
                  </a:cubicBezTo>
                  <a:close/>
                  <a:moveTo>
                    <a:pt x="90451" y="575155"/>
                  </a:moveTo>
                  <a:lnTo>
                    <a:pt x="229624" y="436000"/>
                  </a:lnTo>
                  <a:cubicBezTo>
                    <a:pt x="205560" y="410899"/>
                    <a:pt x="192043" y="378295"/>
                    <a:pt x="191311" y="343547"/>
                  </a:cubicBezTo>
                  <a:lnTo>
                    <a:pt x="-5502" y="343547"/>
                  </a:lnTo>
                  <a:cubicBezTo>
                    <a:pt x="-4727" y="430856"/>
                    <a:pt x="29237" y="512883"/>
                    <a:pt x="90451" y="575155"/>
                  </a:cubicBezTo>
                  <a:close/>
                  <a:moveTo>
                    <a:pt x="326308" y="478565"/>
                  </a:moveTo>
                  <a:cubicBezTo>
                    <a:pt x="291569" y="477812"/>
                    <a:pt x="258982" y="464325"/>
                    <a:pt x="233885" y="440275"/>
                  </a:cubicBezTo>
                  <a:lnTo>
                    <a:pt x="94713" y="579430"/>
                  </a:lnTo>
                  <a:cubicBezTo>
                    <a:pt x="157002" y="640631"/>
                    <a:pt x="239008" y="674604"/>
                    <a:pt x="326308" y="675357"/>
                  </a:cubicBezTo>
                  <a:close/>
                  <a:moveTo>
                    <a:pt x="424844" y="440275"/>
                  </a:moveTo>
                  <a:cubicBezTo>
                    <a:pt x="399704" y="464325"/>
                    <a:pt x="367117" y="477812"/>
                    <a:pt x="332378" y="478565"/>
                  </a:cubicBezTo>
                  <a:lnTo>
                    <a:pt x="332378" y="675357"/>
                  </a:lnTo>
                  <a:cubicBezTo>
                    <a:pt x="419678" y="674604"/>
                    <a:pt x="501684" y="640631"/>
                    <a:pt x="564016" y="579430"/>
                  </a:cubicBezTo>
                  <a:close/>
                  <a:moveTo>
                    <a:pt x="422821" y="247073"/>
                  </a:moveTo>
                  <a:cubicBezTo>
                    <a:pt x="397853" y="222110"/>
                    <a:pt x="364664" y="208369"/>
                    <a:pt x="329365" y="208369"/>
                  </a:cubicBezTo>
                  <a:cubicBezTo>
                    <a:pt x="294066" y="208369"/>
                    <a:pt x="260833" y="222110"/>
                    <a:pt x="235909" y="247073"/>
                  </a:cubicBezTo>
                  <a:cubicBezTo>
                    <a:pt x="210941" y="272036"/>
                    <a:pt x="197166" y="305230"/>
                    <a:pt x="197166" y="340529"/>
                  </a:cubicBezTo>
                  <a:cubicBezTo>
                    <a:pt x="197166" y="375828"/>
                    <a:pt x="210941" y="409001"/>
                    <a:pt x="235909" y="433964"/>
                  </a:cubicBezTo>
                  <a:cubicBezTo>
                    <a:pt x="260876" y="458927"/>
                    <a:pt x="294066" y="472694"/>
                    <a:pt x="329365" y="472694"/>
                  </a:cubicBezTo>
                  <a:cubicBezTo>
                    <a:pt x="364664" y="472694"/>
                    <a:pt x="397853" y="458927"/>
                    <a:pt x="422821" y="433964"/>
                  </a:cubicBezTo>
                  <a:cubicBezTo>
                    <a:pt x="447788" y="409001"/>
                    <a:pt x="461521" y="375828"/>
                    <a:pt x="461521" y="340529"/>
                  </a:cubicBezTo>
                  <a:cubicBezTo>
                    <a:pt x="461521" y="305230"/>
                    <a:pt x="447788" y="272036"/>
                    <a:pt x="422821" y="247073"/>
                  </a:cubicBezTo>
                  <a:close/>
                  <a:moveTo>
                    <a:pt x="329365" y="681461"/>
                  </a:moveTo>
                  <a:cubicBezTo>
                    <a:pt x="238276" y="681461"/>
                    <a:pt x="152655" y="646003"/>
                    <a:pt x="88256" y="581625"/>
                  </a:cubicBezTo>
                  <a:cubicBezTo>
                    <a:pt x="23856" y="517226"/>
                    <a:pt x="-11614" y="431588"/>
                    <a:pt x="-11614" y="340529"/>
                  </a:cubicBezTo>
                  <a:cubicBezTo>
                    <a:pt x="-11614" y="249449"/>
                    <a:pt x="23856" y="163836"/>
                    <a:pt x="88256" y="99433"/>
                  </a:cubicBezTo>
                  <a:cubicBezTo>
                    <a:pt x="152655" y="35034"/>
                    <a:pt x="238276" y="-424"/>
                    <a:pt x="329365" y="-424"/>
                  </a:cubicBezTo>
                  <a:cubicBezTo>
                    <a:pt x="420410" y="-424"/>
                    <a:pt x="506032" y="35034"/>
                    <a:pt x="570431" y="99433"/>
                  </a:cubicBezTo>
                  <a:cubicBezTo>
                    <a:pt x="634830" y="163836"/>
                    <a:pt x="670301" y="249449"/>
                    <a:pt x="670301" y="340529"/>
                  </a:cubicBezTo>
                  <a:cubicBezTo>
                    <a:pt x="670301" y="431588"/>
                    <a:pt x="634830" y="517226"/>
                    <a:pt x="570431" y="581625"/>
                  </a:cubicBezTo>
                  <a:cubicBezTo>
                    <a:pt x="506032" y="646003"/>
                    <a:pt x="420410" y="681461"/>
                    <a:pt x="329365" y="681461"/>
                  </a:cubicBezTo>
                </a:path>
              </a:pathLst>
            </a:custGeom>
            <a:solidFill>
              <a:srgbClr val="FFFFFF"/>
            </a:solidFill>
            <a:ln w="431" cap="flat">
              <a:noFill/>
              <a:prstDash val="solid"/>
              <a:miter/>
            </a:ln>
          </p:spPr>
          <p:txBody>
            <a:bodyPr rtlCol="0" anchor="ctr"/>
            <a:lstStyle/>
            <a:p>
              <a:pPr algn="ctr"/>
              <a:endParaRPr lang="pt-BR">
                <a:latin typeface="Heebo" pitchFamily="2" charset="-79"/>
                <a:cs typeface="Heebo" pitchFamily="2" charset="-79"/>
              </a:endParaRPr>
            </a:p>
          </p:txBody>
        </p:sp>
      </p:grpSp>
      <p:grpSp>
        <p:nvGrpSpPr>
          <p:cNvPr id="194" name="Agrupar 193">
            <a:extLst>
              <a:ext uri="{FF2B5EF4-FFF2-40B4-BE49-F238E27FC236}">
                <a16:creationId xmlns:a16="http://schemas.microsoft.com/office/drawing/2014/main" id="{7A4C145E-3528-DA3F-B9C7-47433121283D}"/>
              </a:ext>
            </a:extLst>
          </p:cNvPr>
          <p:cNvGrpSpPr/>
          <p:nvPr/>
        </p:nvGrpSpPr>
        <p:grpSpPr>
          <a:xfrm>
            <a:off x="5510566" y="3601526"/>
            <a:ext cx="681635" cy="681843"/>
            <a:chOff x="5482730" y="3230051"/>
            <a:chExt cx="681635" cy="681843"/>
          </a:xfrm>
        </p:grpSpPr>
        <p:sp>
          <p:nvSpPr>
            <p:cNvPr id="73" name="Forma Livre: Forma 72">
              <a:extLst>
                <a:ext uri="{FF2B5EF4-FFF2-40B4-BE49-F238E27FC236}">
                  <a16:creationId xmlns:a16="http://schemas.microsoft.com/office/drawing/2014/main" id="{58C8301B-30E7-8762-82DD-A514BCF37D69}"/>
                </a:ext>
              </a:extLst>
            </p:cNvPr>
            <p:cNvSpPr/>
            <p:nvPr/>
          </p:nvSpPr>
          <p:spPr>
            <a:xfrm flipV="1">
              <a:off x="5882161" y="3600934"/>
              <a:ext cx="270727" cy="274290"/>
            </a:xfrm>
            <a:custGeom>
              <a:avLst/>
              <a:gdLst>
                <a:gd name="connsiteX0" fmla="*/ -12432 w 270727"/>
                <a:gd name="connsiteY0" fmla="*/ 182434 h 274290"/>
                <a:gd name="connsiteX1" fmla="*/ 20862 w 270727"/>
                <a:gd name="connsiteY1" fmla="*/ 205113 h 274290"/>
                <a:gd name="connsiteX2" fmla="*/ 45964 w 270727"/>
                <a:gd name="connsiteY2" fmla="*/ 236595 h 274290"/>
                <a:gd name="connsiteX3" fmla="*/ 60686 w 270727"/>
                <a:gd name="connsiteY3" fmla="*/ 274108 h 274290"/>
                <a:gd name="connsiteX4" fmla="*/ 258295 w 270727"/>
                <a:gd name="connsiteY4" fmla="*/ 229004 h 274290"/>
                <a:gd name="connsiteX5" fmla="*/ 239573 w 270727"/>
                <a:gd name="connsiteY5" fmla="*/ 171393 h 274290"/>
                <a:gd name="connsiteX6" fmla="*/ 173099 w 270727"/>
                <a:gd name="connsiteY6" fmla="*/ 70712 h 274290"/>
                <a:gd name="connsiteX7" fmla="*/ 75521 w 270727"/>
                <a:gd name="connsiteY7" fmla="*/ -182 h 274290"/>
                <a:gd name="connsiteX8" fmla="*/ -12432 w 270727"/>
                <a:gd name="connsiteY8" fmla="*/ 182434 h 27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727" h="274290">
                  <a:moveTo>
                    <a:pt x="-12432" y="182434"/>
                  </a:moveTo>
                  <a:lnTo>
                    <a:pt x="20862" y="205113"/>
                  </a:lnTo>
                  <a:lnTo>
                    <a:pt x="45964" y="236595"/>
                  </a:lnTo>
                  <a:lnTo>
                    <a:pt x="60686" y="274108"/>
                  </a:lnTo>
                  <a:lnTo>
                    <a:pt x="258295" y="229004"/>
                  </a:lnTo>
                  <a:lnTo>
                    <a:pt x="239573" y="171393"/>
                  </a:lnTo>
                  <a:cubicBezTo>
                    <a:pt x="204316" y="105897"/>
                    <a:pt x="219491" y="128870"/>
                    <a:pt x="173099" y="70712"/>
                  </a:cubicBezTo>
                  <a:cubicBezTo>
                    <a:pt x="117119" y="21813"/>
                    <a:pt x="139390" y="37973"/>
                    <a:pt x="75521" y="-182"/>
                  </a:cubicBezTo>
                  <a:lnTo>
                    <a:pt x="-12432" y="182434"/>
                  </a:lnTo>
                </a:path>
              </a:pathLst>
            </a:custGeom>
            <a:solidFill>
              <a:srgbClr val="D6D6D6"/>
            </a:solidFill>
            <a:ln w="378" cap="flat">
              <a:noFill/>
              <a:prstDash val="solid"/>
              <a:miter/>
            </a:ln>
          </p:spPr>
          <p:txBody>
            <a:bodyPr rtlCol="0" anchor="ctr"/>
            <a:lstStyle/>
            <a:p>
              <a:pPr algn="ctr"/>
              <a:endParaRPr lang="pt-BR">
                <a:latin typeface="Heebo" pitchFamily="2" charset="-79"/>
                <a:cs typeface="Heebo" pitchFamily="2" charset="-79"/>
              </a:endParaRPr>
            </a:p>
          </p:txBody>
        </p:sp>
        <p:sp>
          <p:nvSpPr>
            <p:cNvPr id="74" name="Forma Livre: Forma 73">
              <a:extLst>
                <a:ext uri="{FF2B5EF4-FFF2-40B4-BE49-F238E27FC236}">
                  <a16:creationId xmlns:a16="http://schemas.microsoft.com/office/drawing/2014/main" id="{FB1B2FE9-15CE-3C7D-31B8-4E3EA2234D48}"/>
                </a:ext>
              </a:extLst>
            </p:cNvPr>
            <p:cNvSpPr/>
            <p:nvPr/>
          </p:nvSpPr>
          <p:spPr>
            <a:xfrm flipV="1">
              <a:off x="5929181" y="3360247"/>
              <a:ext cx="232165" cy="285792"/>
            </a:xfrm>
            <a:custGeom>
              <a:avLst/>
              <a:gdLst>
                <a:gd name="connsiteX0" fmla="*/ 13615 w 232165"/>
                <a:gd name="connsiteY0" fmla="*/ 44168 h 285792"/>
                <a:gd name="connsiteX1" fmla="*/ 17017 w 232165"/>
                <a:gd name="connsiteY1" fmla="*/ 74231 h 285792"/>
                <a:gd name="connsiteX2" fmla="*/ 13615 w 232165"/>
                <a:gd name="connsiteY2" fmla="*/ 104293 h 285792"/>
                <a:gd name="connsiteX3" fmla="*/ 3636 w 232165"/>
                <a:gd name="connsiteY3" fmla="*/ 132847 h 285792"/>
                <a:gd name="connsiteX4" fmla="*/ -12467 w 232165"/>
                <a:gd name="connsiteY4" fmla="*/ 158475 h 285792"/>
                <a:gd name="connsiteX5" fmla="*/ 145989 w 232165"/>
                <a:gd name="connsiteY5" fmla="*/ 284854 h 285792"/>
                <a:gd name="connsiteX6" fmla="*/ 177552 w 232165"/>
                <a:gd name="connsiteY6" fmla="*/ 237620 h 285792"/>
                <a:gd name="connsiteX7" fmla="*/ 214936 w 232165"/>
                <a:gd name="connsiteY7" fmla="*/ 130813 h 285792"/>
                <a:gd name="connsiteX8" fmla="*/ 219699 w 232165"/>
                <a:gd name="connsiteY8" fmla="*/ 74231 h 285792"/>
                <a:gd name="connsiteX9" fmla="*/ 211231 w 232165"/>
                <a:gd name="connsiteY9" fmla="*/ -938 h 285792"/>
                <a:gd name="connsiteX10" fmla="*/ 13615 w 232165"/>
                <a:gd name="connsiteY10" fmla="*/ 44168 h 28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165" h="285792">
                  <a:moveTo>
                    <a:pt x="13615" y="44168"/>
                  </a:moveTo>
                  <a:lnTo>
                    <a:pt x="17017" y="74231"/>
                  </a:lnTo>
                  <a:lnTo>
                    <a:pt x="13615" y="104293"/>
                  </a:lnTo>
                  <a:lnTo>
                    <a:pt x="3636" y="132847"/>
                  </a:lnTo>
                  <a:lnTo>
                    <a:pt x="-12467" y="158475"/>
                  </a:lnTo>
                  <a:lnTo>
                    <a:pt x="145989" y="284854"/>
                  </a:lnTo>
                  <a:lnTo>
                    <a:pt x="177552" y="237620"/>
                  </a:lnTo>
                  <a:cubicBezTo>
                    <a:pt x="206015" y="173976"/>
                    <a:pt x="197510" y="198346"/>
                    <a:pt x="214936" y="130813"/>
                  </a:cubicBezTo>
                  <a:lnTo>
                    <a:pt x="219699" y="74231"/>
                  </a:lnTo>
                  <a:cubicBezTo>
                    <a:pt x="217090" y="27775"/>
                    <a:pt x="219018" y="44921"/>
                    <a:pt x="211231" y="-938"/>
                  </a:cubicBezTo>
                  <a:lnTo>
                    <a:pt x="13615" y="44168"/>
                  </a:lnTo>
                </a:path>
              </a:pathLst>
            </a:custGeom>
            <a:solidFill>
              <a:srgbClr val="D6D6D6"/>
            </a:solidFill>
            <a:ln w="378" cap="flat">
              <a:noFill/>
              <a:prstDash val="solid"/>
              <a:miter/>
            </a:ln>
          </p:spPr>
          <p:txBody>
            <a:bodyPr rtlCol="0" anchor="ctr"/>
            <a:lstStyle/>
            <a:p>
              <a:pPr algn="ctr"/>
              <a:endParaRPr lang="pt-BR">
                <a:latin typeface="Heebo" pitchFamily="2" charset="-79"/>
                <a:cs typeface="Heebo" pitchFamily="2" charset="-79"/>
              </a:endParaRPr>
            </a:p>
          </p:txBody>
        </p:sp>
        <p:sp>
          <p:nvSpPr>
            <p:cNvPr id="75" name="Forma Livre: Forma 74">
              <a:extLst>
                <a:ext uri="{FF2B5EF4-FFF2-40B4-BE49-F238E27FC236}">
                  <a16:creationId xmlns:a16="http://schemas.microsoft.com/office/drawing/2014/main" id="{7BE99DDB-5ABB-10A0-4751-26B2C0020AAB}"/>
                </a:ext>
              </a:extLst>
            </p:cNvPr>
            <p:cNvSpPr/>
            <p:nvPr/>
          </p:nvSpPr>
          <p:spPr>
            <a:xfrm flipV="1">
              <a:off x="5823555" y="3233070"/>
              <a:ext cx="264083" cy="253555"/>
            </a:xfrm>
            <a:custGeom>
              <a:avLst/>
              <a:gdLst>
                <a:gd name="connsiteX0" fmla="*/ 93146 w 264083"/>
                <a:gd name="connsiteY0" fmla="*/ -1437 h 253555"/>
                <a:gd name="connsiteX1" fmla="*/ 63641 w 264083"/>
                <a:gd name="connsiteY1" fmla="*/ 25950 h 253555"/>
                <a:gd name="connsiteX2" fmla="*/ 27339 w 264083"/>
                <a:gd name="connsiteY2" fmla="*/ 43440 h 253555"/>
                <a:gd name="connsiteX3" fmla="*/ -12473 w 264083"/>
                <a:gd name="connsiteY3" fmla="*/ 49431 h 253555"/>
                <a:gd name="connsiteX4" fmla="*/ -12473 w 264083"/>
                <a:gd name="connsiteY4" fmla="*/ 252119 h 253555"/>
                <a:gd name="connsiteX5" fmla="*/ 47843 w 264083"/>
                <a:gd name="connsiteY5" fmla="*/ 246700 h 253555"/>
                <a:gd name="connsiteX6" fmla="*/ 160782 w 264083"/>
                <a:gd name="connsiteY6" fmla="*/ 204292 h 253555"/>
                <a:gd name="connsiteX7" fmla="*/ 251611 w 264083"/>
                <a:gd name="connsiteY7" fmla="*/ 124940 h 253555"/>
                <a:gd name="connsiteX8" fmla="*/ 93146 w 264083"/>
                <a:gd name="connsiteY8" fmla="*/ -1437 h 253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083" h="253555">
                  <a:moveTo>
                    <a:pt x="93146" y="-1437"/>
                  </a:moveTo>
                  <a:lnTo>
                    <a:pt x="63641" y="25950"/>
                  </a:lnTo>
                  <a:lnTo>
                    <a:pt x="27339" y="43440"/>
                  </a:lnTo>
                  <a:lnTo>
                    <a:pt x="-12473" y="49431"/>
                  </a:lnTo>
                  <a:lnTo>
                    <a:pt x="-12473" y="252119"/>
                  </a:lnTo>
                  <a:lnTo>
                    <a:pt x="47843" y="246700"/>
                  </a:lnTo>
                  <a:cubicBezTo>
                    <a:pt x="119513" y="226902"/>
                    <a:pt x="93743" y="236571"/>
                    <a:pt x="160782" y="204292"/>
                  </a:cubicBezTo>
                  <a:cubicBezTo>
                    <a:pt x="220949" y="160603"/>
                    <a:pt x="200221" y="178713"/>
                    <a:pt x="251611" y="124940"/>
                  </a:cubicBezTo>
                  <a:lnTo>
                    <a:pt x="93146" y="-1437"/>
                  </a:lnTo>
                </a:path>
              </a:pathLst>
            </a:custGeom>
            <a:solidFill>
              <a:srgbClr val="787878"/>
            </a:solidFill>
            <a:ln w="374" cap="flat">
              <a:noFill/>
              <a:prstDash val="solid"/>
              <a:miter/>
            </a:ln>
          </p:spPr>
          <p:txBody>
            <a:bodyPr rtlCol="0" anchor="ctr"/>
            <a:lstStyle/>
            <a:p>
              <a:pPr algn="ctr"/>
              <a:endParaRPr lang="pt-BR">
                <a:latin typeface="Heebo" pitchFamily="2" charset="-79"/>
                <a:cs typeface="Heebo" pitchFamily="2" charset="-79"/>
              </a:endParaRPr>
            </a:p>
          </p:txBody>
        </p:sp>
        <p:sp>
          <p:nvSpPr>
            <p:cNvPr id="76" name="Forma Livre: Forma 75">
              <a:extLst>
                <a:ext uri="{FF2B5EF4-FFF2-40B4-BE49-F238E27FC236}">
                  <a16:creationId xmlns:a16="http://schemas.microsoft.com/office/drawing/2014/main" id="{767EC216-9206-4A7D-6780-CC7BE2D198EE}"/>
                </a:ext>
              </a:extLst>
            </p:cNvPr>
            <p:cNvSpPr/>
            <p:nvPr/>
          </p:nvSpPr>
          <p:spPr>
            <a:xfrm flipV="1">
              <a:off x="5559417" y="3233068"/>
              <a:ext cx="264131" cy="253556"/>
            </a:xfrm>
            <a:custGeom>
              <a:avLst/>
              <a:gdLst>
                <a:gd name="connsiteX0" fmla="*/ 145875 w 264131"/>
                <a:gd name="connsiteY0" fmla="*/ -1573 h 253556"/>
                <a:gd name="connsiteX1" fmla="*/ -12611 w 264131"/>
                <a:gd name="connsiteY1" fmla="*/ 124805 h 253556"/>
                <a:gd name="connsiteX2" fmla="*/ 29262 w 264131"/>
                <a:gd name="connsiteY2" fmla="*/ 168560 h 253556"/>
                <a:gd name="connsiteX3" fmla="*/ 132835 w 264131"/>
                <a:gd name="connsiteY3" fmla="*/ 230447 h 253556"/>
                <a:gd name="connsiteX4" fmla="*/ 251521 w 264131"/>
                <a:gd name="connsiteY4" fmla="*/ 251983 h 253556"/>
                <a:gd name="connsiteX5" fmla="*/ 251521 w 264131"/>
                <a:gd name="connsiteY5" fmla="*/ 49292 h 253556"/>
                <a:gd name="connsiteX6" fmla="*/ 211685 w 264131"/>
                <a:gd name="connsiteY6" fmla="*/ 43304 h 253556"/>
                <a:gd name="connsiteX7" fmla="*/ 175386 w 264131"/>
                <a:gd name="connsiteY7" fmla="*/ 25815 h 253556"/>
                <a:gd name="connsiteX8" fmla="*/ 145875 w 264131"/>
                <a:gd name="connsiteY8" fmla="*/ -1573 h 25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131" h="253556">
                  <a:moveTo>
                    <a:pt x="145875" y="-1573"/>
                  </a:moveTo>
                  <a:lnTo>
                    <a:pt x="-12611" y="124805"/>
                  </a:lnTo>
                  <a:lnTo>
                    <a:pt x="29262" y="168560"/>
                  </a:lnTo>
                  <a:cubicBezTo>
                    <a:pt x="89426" y="212294"/>
                    <a:pt x="65810" y="198167"/>
                    <a:pt x="132835" y="230447"/>
                  </a:cubicBezTo>
                  <a:cubicBezTo>
                    <a:pt x="204504" y="250222"/>
                    <a:pt x="177422" y="245306"/>
                    <a:pt x="251521" y="251983"/>
                  </a:cubicBezTo>
                  <a:lnTo>
                    <a:pt x="251521" y="49292"/>
                  </a:lnTo>
                  <a:lnTo>
                    <a:pt x="211685" y="43304"/>
                  </a:lnTo>
                  <a:lnTo>
                    <a:pt x="175386" y="25815"/>
                  </a:lnTo>
                  <a:lnTo>
                    <a:pt x="145875" y="-1573"/>
                  </a:lnTo>
                </a:path>
              </a:pathLst>
            </a:custGeom>
            <a:solidFill>
              <a:srgbClr val="D6D6D6"/>
            </a:solidFill>
            <a:ln w="357" cap="flat">
              <a:noFill/>
              <a:prstDash val="solid"/>
              <a:miter/>
            </a:ln>
          </p:spPr>
          <p:txBody>
            <a:bodyPr rtlCol="0" anchor="ctr"/>
            <a:lstStyle/>
            <a:p>
              <a:pPr algn="ctr"/>
              <a:endParaRPr lang="pt-BR">
                <a:latin typeface="Heebo" pitchFamily="2" charset="-79"/>
                <a:cs typeface="Heebo" pitchFamily="2" charset="-79"/>
              </a:endParaRPr>
            </a:p>
          </p:txBody>
        </p:sp>
        <p:sp>
          <p:nvSpPr>
            <p:cNvPr id="77" name="Forma Livre: Forma 76">
              <a:extLst>
                <a:ext uri="{FF2B5EF4-FFF2-40B4-BE49-F238E27FC236}">
                  <a16:creationId xmlns:a16="http://schemas.microsoft.com/office/drawing/2014/main" id="{4C4A8A04-1453-B81D-691F-B6C53F1991EC}"/>
                </a:ext>
              </a:extLst>
            </p:cNvPr>
            <p:cNvSpPr/>
            <p:nvPr/>
          </p:nvSpPr>
          <p:spPr>
            <a:xfrm flipV="1">
              <a:off x="5486562" y="3360246"/>
              <a:ext cx="231342" cy="285790"/>
            </a:xfrm>
            <a:custGeom>
              <a:avLst/>
              <a:gdLst>
                <a:gd name="connsiteX0" fmla="*/ 192541 w 231342"/>
                <a:gd name="connsiteY0" fmla="*/ 43965 h 285790"/>
                <a:gd name="connsiteX1" fmla="*/ -5060 w 231342"/>
                <a:gd name="connsiteY1" fmla="*/ -1139 h 285790"/>
                <a:gd name="connsiteX2" fmla="*/ 5429 w 231342"/>
                <a:gd name="connsiteY2" fmla="*/ 185591 h 285790"/>
                <a:gd name="connsiteX3" fmla="*/ 60152 w 231342"/>
                <a:gd name="connsiteY3" fmla="*/ 284651 h 285790"/>
                <a:gd name="connsiteX4" fmla="*/ 218640 w 231342"/>
                <a:gd name="connsiteY4" fmla="*/ 158271 h 285790"/>
                <a:gd name="connsiteX5" fmla="*/ 202538 w 231342"/>
                <a:gd name="connsiteY5" fmla="*/ 132646 h 285790"/>
                <a:gd name="connsiteX6" fmla="*/ 192541 w 231342"/>
                <a:gd name="connsiteY6" fmla="*/ 104091 h 285790"/>
                <a:gd name="connsiteX7" fmla="*/ 189138 w 231342"/>
                <a:gd name="connsiteY7" fmla="*/ 74028 h 285790"/>
                <a:gd name="connsiteX8" fmla="*/ 192541 w 231342"/>
                <a:gd name="connsiteY8" fmla="*/ 43965 h 285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342" h="285790">
                  <a:moveTo>
                    <a:pt x="192541" y="43965"/>
                  </a:moveTo>
                  <a:lnTo>
                    <a:pt x="-5060" y="-1139"/>
                  </a:lnTo>
                  <a:cubicBezTo>
                    <a:pt x="-22144" y="99359"/>
                    <a:pt x="-6989" y="137490"/>
                    <a:pt x="5429" y="185591"/>
                  </a:cubicBezTo>
                  <a:cubicBezTo>
                    <a:pt x="33913" y="249238"/>
                    <a:pt x="21425" y="226651"/>
                    <a:pt x="60152" y="284651"/>
                  </a:cubicBezTo>
                  <a:lnTo>
                    <a:pt x="218640" y="158271"/>
                  </a:lnTo>
                  <a:lnTo>
                    <a:pt x="202538" y="132646"/>
                  </a:lnTo>
                  <a:lnTo>
                    <a:pt x="192541" y="104091"/>
                  </a:lnTo>
                  <a:lnTo>
                    <a:pt x="189138" y="74028"/>
                  </a:lnTo>
                  <a:lnTo>
                    <a:pt x="192541" y="43965"/>
                  </a:lnTo>
                </a:path>
              </a:pathLst>
            </a:custGeom>
            <a:solidFill>
              <a:srgbClr val="D6D6D6"/>
            </a:solidFill>
            <a:ln w="351" cap="flat">
              <a:noFill/>
              <a:prstDash val="solid"/>
              <a:miter/>
            </a:ln>
          </p:spPr>
          <p:txBody>
            <a:bodyPr rtlCol="0" anchor="ctr"/>
            <a:lstStyle/>
            <a:p>
              <a:pPr algn="ctr"/>
              <a:endParaRPr lang="pt-BR">
                <a:latin typeface="Heebo" pitchFamily="2" charset="-79"/>
                <a:cs typeface="Heebo" pitchFamily="2" charset="-79"/>
              </a:endParaRPr>
            </a:p>
          </p:txBody>
        </p:sp>
        <p:sp>
          <p:nvSpPr>
            <p:cNvPr id="78" name="Forma Livre: Forma 77">
              <a:extLst>
                <a:ext uri="{FF2B5EF4-FFF2-40B4-BE49-F238E27FC236}">
                  <a16:creationId xmlns:a16="http://schemas.microsoft.com/office/drawing/2014/main" id="{6590E513-F208-72AE-9C74-13B12D53FFE9}"/>
                </a:ext>
              </a:extLst>
            </p:cNvPr>
            <p:cNvSpPr/>
            <p:nvPr/>
          </p:nvSpPr>
          <p:spPr>
            <a:xfrm flipV="1">
              <a:off x="5494192" y="3600933"/>
              <a:ext cx="270702" cy="274292"/>
            </a:xfrm>
            <a:custGeom>
              <a:avLst/>
              <a:gdLst>
                <a:gd name="connsiteX0" fmla="*/ 170145 w 270702"/>
                <a:gd name="connsiteY0" fmla="*/ -315 h 274292"/>
                <a:gd name="connsiteX1" fmla="*/ 118155 w 270702"/>
                <a:gd name="connsiteY1" fmla="*/ 30755 h 274292"/>
                <a:gd name="connsiteX2" fmla="*/ 34794 w 270702"/>
                <a:gd name="connsiteY2" fmla="*/ 117925 h 274292"/>
                <a:gd name="connsiteX3" fmla="*/ -12634 w 270702"/>
                <a:gd name="connsiteY3" fmla="*/ 228869 h 274292"/>
                <a:gd name="connsiteX4" fmla="*/ 184964 w 270702"/>
                <a:gd name="connsiteY4" fmla="*/ 273977 h 274292"/>
                <a:gd name="connsiteX5" fmla="*/ 199677 w 270702"/>
                <a:gd name="connsiteY5" fmla="*/ 236459 h 274292"/>
                <a:gd name="connsiteX6" fmla="*/ 224788 w 270702"/>
                <a:gd name="connsiteY6" fmla="*/ 204982 h 274292"/>
                <a:gd name="connsiteX7" fmla="*/ 258069 w 270702"/>
                <a:gd name="connsiteY7" fmla="*/ 182301 h 274292"/>
                <a:gd name="connsiteX8" fmla="*/ 170145 w 270702"/>
                <a:gd name="connsiteY8" fmla="*/ -315 h 274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702" h="274292">
                  <a:moveTo>
                    <a:pt x="170145" y="-315"/>
                  </a:moveTo>
                  <a:lnTo>
                    <a:pt x="118155" y="30755"/>
                  </a:lnTo>
                  <a:cubicBezTo>
                    <a:pt x="62133" y="79654"/>
                    <a:pt x="81161" y="59788"/>
                    <a:pt x="34794" y="117925"/>
                  </a:cubicBezTo>
                  <a:cubicBezTo>
                    <a:pt x="-467" y="183422"/>
                    <a:pt x="10355" y="158117"/>
                    <a:pt x="-12634" y="228869"/>
                  </a:cubicBezTo>
                  <a:lnTo>
                    <a:pt x="184964" y="273977"/>
                  </a:lnTo>
                  <a:lnTo>
                    <a:pt x="199677" y="236459"/>
                  </a:lnTo>
                  <a:lnTo>
                    <a:pt x="224788" y="204982"/>
                  </a:lnTo>
                  <a:lnTo>
                    <a:pt x="258069" y="182301"/>
                  </a:lnTo>
                  <a:lnTo>
                    <a:pt x="170145" y="-315"/>
                  </a:lnTo>
                </a:path>
              </a:pathLst>
            </a:custGeom>
            <a:solidFill>
              <a:srgbClr val="D6D6D6"/>
            </a:solidFill>
            <a:ln w="354" cap="flat">
              <a:noFill/>
              <a:prstDash val="solid"/>
              <a:miter/>
            </a:ln>
          </p:spPr>
          <p:txBody>
            <a:bodyPr rtlCol="0" anchor="ctr"/>
            <a:lstStyle/>
            <a:p>
              <a:pPr algn="ctr"/>
              <a:endParaRPr lang="pt-BR">
                <a:latin typeface="Heebo" pitchFamily="2" charset="-79"/>
                <a:cs typeface="Heebo" pitchFamily="2" charset="-79"/>
              </a:endParaRPr>
            </a:p>
          </p:txBody>
        </p:sp>
        <p:sp>
          <p:nvSpPr>
            <p:cNvPr id="79" name="Forma Livre: Forma 78">
              <a:extLst>
                <a:ext uri="{FF2B5EF4-FFF2-40B4-BE49-F238E27FC236}">
                  <a16:creationId xmlns:a16="http://schemas.microsoft.com/office/drawing/2014/main" id="{AE22300F-882E-04D9-1DF7-BE6C1F071AC0}"/>
                </a:ext>
              </a:extLst>
            </p:cNvPr>
            <p:cNvSpPr/>
            <p:nvPr/>
          </p:nvSpPr>
          <p:spPr>
            <a:xfrm flipV="1">
              <a:off x="5676987" y="3692609"/>
              <a:ext cx="293121" cy="214892"/>
            </a:xfrm>
            <a:custGeom>
              <a:avLst/>
              <a:gdLst>
                <a:gd name="connsiteX0" fmla="*/ 75400 w 293121"/>
                <a:gd name="connsiteY0" fmla="*/ 214856 h 214892"/>
                <a:gd name="connsiteX1" fmla="*/ 113931 w 293121"/>
                <a:gd name="connsiteY1" fmla="*/ 202970 h 214892"/>
                <a:gd name="connsiteX2" fmla="*/ 154183 w 293121"/>
                <a:gd name="connsiteY2" fmla="*/ 202970 h 214892"/>
                <a:gd name="connsiteX3" fmla="*/ 192678 w 293121"/>
                <a:gd name="connsiteY3" fmla="*/ 214856 h 214892"/>
                <a:gd name="connsiteX4" fmla="*/ 280618 w 293121"/>
                <a:gd name="connsiteY4" fmla="*/ 32240 h 214892"/>
                <a:gd name="connsiteX5" fmla="*/ 223920 w 293121"/>
                <a:gd name="connsiteY5" fmla="*/ 10956 h 214892"/>
                <a:gd name="connsiteX6" fmla="*/ 103749 w 293121"/>
                <a:gd name="connsiteY6" fmla="*/ 144 h 214892"/>
                <a:gd name="connsiteX7" fmla="*/ -12503 w 293121"/>
                <a:gd name="connsiteY7" fmla="*/ 32240 h 214892"/>
                <a:gd name="connsiteX8" fmla="*/ 75400 w 293121"/>
                <a:gd name="connsiteY8" fmla="*/ 214856 h 214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3121" h="214892">
                  <a:moveTo>
                    <a:pt x="75400" y="214856"/>
                  </a:moveTo>
                  <a:lnTo>
                    <a:pt x="113931" y="202970"/>
                  </a:lnTo>
                  <a:lnTo>
                    <a:pt x="154183" y="202970"/>
                  </a:lnTo>
                  <a:lnTo>
                    <a:pt x="192678" y="214856"/>
                  </a:lnTo>
                  <a:lnTo>
                    <a:pt x="280618" y="32240"/>
                  </a:lnTo>
                  <a:lnTo>
                    <a:pt x="223920" y="10956"/>
                  </a:lnTo>
                  <a:cubicBezTo>
                    <a:pt x="150777" y="-2325"/>
                    <a:pt x="178137" y="144"/>
                    <a:pt x="103749" y="144"/>
                  </a:cubicBezTo>
                  <a:cubicBezTo>
                    <a:pt x="30606" y="13425"/>
                    <a:pt x="57123" y="6110"/>
                    <a:pt x="-12503" y="32240"/>
                  </a:cubicBezTo>
                  <a:lnTo>
                    <a:pt x="75400" y="214856"/>
                  </a:lnTo>
                </a:path>
              </a:pathLst>
            </a:custGeom>
            <a:solidFill>
              <a:srgbClr val="D6D6D6"/>
            </a:solidFill>
            <a:ln w="366" cap="flat">
              <a:noFill/>
              <a:prstDash val="solid"/>
              <a:miter/>
            </a:ln>
          </p:spPr>
          <p:txBody>
            <a:bodyPr rtlCol="0" anchor="ctr"/>
            <a:lstStyle/>
            <a:p>
              <a:pPr algn="ctr"/>
              <a:endParaRPr lang="pt-BR">
                <a:latin typeface="Heebo" pitchFamily="2" charset="-79"/>
                <a:cs typeface="Heebo" pitchFamily="2" charset="-79"/>
              </a:endParaRPr>
            </a:p>
          </p:txBody>
        </p:sp>
        <p:sp>
          <p:nvSpPr>
            <p:cNvPr id="80" name="Forma Livre: Forma 79">
              <a:extLst>
                <a:ext uri="{FF2B5EF4-FFF2-40B4-BE49-F238E27FC236}">
                  <a16:creationId xmlns:a16="http://schemas.microsoft.com/office/drawing/2014/main" id="{51E929AA-50A2-BAFD-8ED8-CC54E0DF2662}"/>
                </a:ext>
              </a:extLst>
            </p:cNvPr>
            <p:cNvSpPr/>
            <p:nvPr/>
          </p:nvSpPr>
          <p:spPr>
            <a:xfrm flipV="1">
              <a:off x="5482730" y="3230051"/>
              <a:ext cx="681635" cy="681843"/>
            </a:xfrm>
            <a:custGeom>
              <a:avLst/>
              <a:gdLst>
                <a:gd name="connsiteX0" fmla="*/ 655792 w 681635"/>
                <a:gd name="connsiteY0" fmla="*/ 268752 h 681843"/>
                <a:gd name="connsiteX1" fmla="*/ 464053 w 681635"/>
                <a:gd name="connsiteY1" fmla="*/ 312530 h 681843"/>
                <a:gd name="connsiteX2" fmla="*/ 466927 w 681635"/>
                <a:gd name="connsiteY2" fmla="*/ 340308 h 681843"/>
                <a:gd name="connsiteX3" fmla="*/ 438601 w 681635"/>
                <a:gd name="connsiteY3" fmla="*/ 423981 h 681843"/>
                <a:gd name="connsiteX4" fmla="*/ 592370 w 681635"/>
                <a:gd name="connsiteY4" fmla="*/ 546629 h 681843"/>
                <a:gd name="connsiteX5" fmla="*/ 663582 w 681635"/>
                <a:gd name="connsiteY5" fmla="*/ 340308 h 681843"/>
                <a:gd name="connsiteX6" fmla="*/ 655792 w 681635"/>
                <a:gd name="connsiteY6" fmla="*/ 268752 h 681843"/>
                <a:gd name="connsiteX7" fmla="*/ 476760 w 681635"/>
                <a:gd name="connsiteY7" fmla="*/ 40046 h 681843"/>
                <a:gd name="connsiteX8" fmla="*/ 391442 w 681635"/>
                <a:gd name="connsiteY8" fmla="*/ 217221 h 681843"/>
                <a:gd name="connsiteX9" fmla="*/ 462730 w 681635"/>
                <a:gd name="connsiteY9" fmla="*/ 306653 h 681843"/>
                <a:gd name="connsiteX10" fmla="*/ 654468 w 681635"/>
                <a:gd name="connsiteY10" fmla="*/ 262875 h 681843"/>
                <a:gd name="connsiteX11" fmla="*/ 476760 w 681635"/>
                <a:gd name="connsiteY11" fmla="*/ 40046 h 681843"/>
                <a:gd name="connsiteX12" fmla="*/ 186316 w 681635"/>
                <a:gd name="connsiteY12" fmla="*/ 37441 h 681843"/>
                <a:gd name="connsiteX13" fmla="*/ 271634 w 681635"/>
                <a:gd name="connsiteY13" fmla="*/ 214615 h 681843"/>
                <a:gd name="connsiteX14" fmla="*/ 328815 w 681635"/>
                <a:gd name="connsiteY14" fmla="*/ 202154 h 681843"/>
                <a:gd name="connsiteX15" fmla="*/ 385996 w 681635"/>
                <a:gd name="connsiteY15" fmla="*/ 214615 h 681843"/>
                <a:gd name="connsiteX16" fmla="*/ 471314 w 681635"/>
                <a:gd name="connsiteY16" fmla="*/ 37441 h 681843"/>
                <a:gd name="connsiteX17" fmla="*/ 186316 w 681635"/>
                <a:gd name="connsiteY17" fmla="*/ 37441 h 681843"/>
                <a:gd name="connsiteX18" fmla="*/ 3163 w 681635"/>
                <a:gd name="connsiteY18" fmla="*/ 262875 h 681843"/>
                <a:gd name="connsiteX19" fmla="*/ 194901 w 681635"/>
                <a:gd name="connsiteY19" fmla="*/ 306653 h 681843"/>
                <a:gd name="connsiteX20" fmla="*/ 266189 w 681635"/>
                <a:gd name="connsiteY20" fmla="*/ 217221 h 681843"/>
                <a:gd name="connsiteX21" fmla="*/ 180870 w 681635"/>
                <a:gd name="connsiteY21" fmla="*/ 40046 h 681843"/>
                <a:gd name="connsiteX22" fmla="*/ 3163 w 681635"/>
                <a:gd name="connsiteY22" fmla="*/ 262875 h 681843"/>
                <a:gd name="connsiteX23" fmla="*/ 65222 w 681635"/>
                <a:gd name="connsiteY23" fmla="*/ 546629 h 681843"/>
                <a:gd name="connsiteX24" fmla="*/ 219029 w 681635"/>
                <a:gd name="connsiteY24" fmla="*/ 423981 h 681843"/>
                <a:gd name="connsiteX25" fmla="*/ 190665 w 681635"/>
                <a:gd name="connsiteY25" fmla="*/ 340308 h 681843"/>
                <a:gd name="connsiteX26" fmla="*/ 193540 w 681635"/>
                <a:gd name="connsiteY26" fmla="*/ 312530 h 681843"/>
                <a:gd name="connsiteX27" fmla="*/ 1839 w 681635"/>
                <a:gd name="connsiteY27" fmla="*/ 268752 h 681843"/>
                <a:gd name="connsiteX28" fmla="*/ -5989 w 681635"/>
                <a:gd name="connsiteY28" fmla="*/ 340308 h 681843"/>
                <a:gd name="connsiteX29" fmla="*/ 65222 w 681635"/>
                <a:gd name="connsiteY29" fmla="*/ 546629 h 681843"/>
                <a:gd name="connsiteX30" fmla="*/ 325790 w 681635"/>
                <a:gd name="connsiteY30" fmla="*/ 674999 h 681843"/>
                <a:gd name="connsiteX31" fmla="*/ 325790 w 681635"/>
                <a:gd name="connsiteY31" fmla="*/ 478367 h 681843"/>
                <a:gd name="connsiteX32" fmla="*/ 222773 w 681635"/>
                <a:gd name="connsiteY32" fmla="*/ 428734 h 681843"/>
                <a:gd name="connsiteX33" fmla="*/ 69004 w 681635"/>
                <a:gd name="connsiteY33" fmla="*/ 551341 h 681843"/>
                <a:gd name="connsiteX34" fmla="*/ 325790 w 681635"/>
                <a:gd name="connsiteY34" fmla="*/ 674999 h 681843"/>
                <a:gd name="connsiteX35" fmla="*/ 457586 w 681635"/>
                <a:gd name="connsiteY35" fmla="*/ 310908 h 681843"/>
                <a:gd name="connsiteX36" fmla="*/ 386110 w 681635"/>
                <a:gd name="connsiteY36" fmla="*/ 221268 h 681843"/>
                <a:gd name="connsiteX37" fmla="*/ 271483 w 681635"/>
                <a:gd name="connsiteY37" fmla="*/ 221268 h 681843"/>
                <a:gd name="connsiteX38" fmla="*/ 200007 w 681635"/>
                <a:gd name="connsiteY38" fmla="*/ 310908 h 681843"/>
                <a:gd name="connsiteX39" fmla="*/ 196716 w 681635"/>
                <a:gd name="connsiteY39" fmla="*/ 340308 h 681843"/>
                <a:gd name="connsiteX40" fmla="*/ 225534 w 681635"/>
                <a:gd name="connsiteY40" fmla="*/ 422676 h 681843"/>
                <a:gd name="connsiteX41" fmla="*/ 328815 w 681635"/>
                <a:gd name="connsiteY41" fmla="*/ 472399 h 681843"/>
                <a:gd name="connsiteX42" fmla="*/ 432097 w 681635"/>
                <a:gd name="connsiteY42" fmla="*/ 422676 h 681843"/>
                <a:gd name="connsiteX43" fmla="*/ 460914 w 681635"/>
                <a:gd name="connsiteY43" fmla="*/ 340308 h 681843"/>
                <a:gd name="connsiteX44" fmla="*/ 457586 w 681635"/>
                <a:gd name="connsiteY44" fmla="*/ 310908 h 681843"/>
                <a:gd name="connsiteX45" fmla="*/ 588626 w 681635"/>
                <a:gd name="connsiteY45" fmla="*/ 551341 h 681843"/>
                <a:gd name="connsiteX46" fmla="*/ 434858 w 681635"/>
                <a:gd name="connsiteY46" fmla="*/ 428734 h 681843"/>
                <a:gd name="connsiteX47" fmla="*/ 331841 w 681635"/>
                <a:gd name="connsiteY47" fmla="*/ 478367 h 681843"/>
                <a:gd name="connsiteX48" fmla="*/ 331841 w 681635"/>
                <a:gd name="connsiteY48" fmla="*/ 674999 h 681843"/>
                <a:gd name="connsiteX49" fmla="*/ 588626 w 681635"/>
                <a:gd name="connsiteY49" fmla="*/ 551341 h 681843"/>
                <a:gd name="connsiteX50" fmla="*/ 328815 w 681635"/>
                <a:gd name="connsiteY50" fmla="*/ 681125 h 681843"/>
                <a:gd name="connsiteX51" fmla="*/ 62348 w 681635"/>
                <a:gd name="connsiteY51" fmla="*/ 552805 h 681843"/>
                <a:gd name="connsiteX52" fmla="*/ -12002 w 681635"/>
                <a:gd name="connsiteY52" fmla="*/ 340308 h 681843"/>
                <a:gd name="connsiteX53" fmla="*/ -3493 w 681635"/>
                <a:gd name="connsiteY53" fmla="*/ 264452 h 681843"/>
                <a:gd name="connsiteX54" fmla="*/ 180908 w 681635"/>
                <a:gd name="connsiteY54" fmla="*/ 33232 h 681843"/>
                <a:gd name="connsiteX55" fmla="*/ 328815 w 681635"/>
                <a:gd name="connsiteY55" fmla="*/ -718 h 681843"/>
                <a:gd name="connsiteX56" fmla="*/ 476684 w 681635"/>
                <a:gd name="connsiteY56" fmla="*/ 33232 h 681843"/>
                <a:gd name="connsiteX57" fmla="*/ 661086 w 681635"/>
                <a:gd name="connsiteY57" fmla="*/ 264452 h 681843"/>
                <a:gd name="connsiteX58" fmla="*/ 669633 w 681635"/>
                <a:gd name="connsiteY58" fmla="*/ 340308 h 681843"/>
                <a:gd name="connsiteX59" fmla="*/ 595283 w 681635"/>
                <a:gd name="connsiteY59" fmla="*/ 552805 h 681843"/>
                <a:gd name="connsiteX60" fmla="*/ 328815 w 681635"/>
                <a:gd name="connsiteY60" fmla="*/ 681125 h 681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81635" h="681843">
                  <a:moveTo>
                    <a:pt x="655792" y="268752"/>
                  </a:moveTo>
                  <a:lnTo>
                    <a:pt x="464053" y="312530"/>
                  </a:lnTo>
                  <a:cubicBezTo>
                    <a:pt x="465944" y="321629"/>
                    <a:pt x="466927" y="330955"/>
                    <a:pt x="466927" y="340308"/>
                  </a:cubicBezTo>
                  <a:cubicBezTo>
                    <a:pt x="466927" y="370460"/>
                    <a:pt x="456830" y="400023"/>
                    <a:pt x="438601" y="423981"/>
                  </a:cubicBezTo>
                  <a:lnTo>
                    <a:pt x="592370" y="546629"/>
                  </a:lnTo>
                  <a:cubicBezTo>
                    <a:pt x="638320" y="487969"/>
                    <a:pt x="663582" y="414836"/>
                    <a:pt x="663582" y="340308"/>
                  </a:cubicBezTo>
                  <a:cubicBezTo>
                    <a:pt x="663582" y="316301"/>
                    <a:pt x="660935" y="292252"/>
                    <a:pt x="655792" y="268752"/>
                  </a:cubicBezTo>
                  <a:close/>
                  <a:moveTo>
                    <a:pt x="476760" y="40046"/>
                  </a:moveTo>
                  <a:lnTo>
                    <a:pt x="391442" y="217221"/>
                  </a:lnTo>
                  <a:cubicBezTo>
                    <a:pt x="427218" y="235419"/>
                    <a:pt x="452972" y="267723"/>
                    <a:pt x="462730" y="306653"/>
                  </a:cubicBezTo>
                  <a:lnTo>
                    <a:pt x="654468" y="262875"/>
                  </a:lnTo>
                  <a:cubicBezTo>
                    <a:pt x="631285" y="165304"/>
                    <a:pt x="566730" y="84373"/>
                    <a:pt x="476760" y="40046"/>
                  </a:cubicBezTo>
                  <a:close/>
                  <a:moveTo>
                    <a:pt x="186316" y="37441"/>
                  </a:moveTo>
                  <a:lnTo>
                    <a:pt x="271634" y="214615"/>
                  </a:lnTo>
                  <a:cubicBezTo>
                    <a:pt x="289484" y="206499"/>
                    <a:pt x="309188" y="202154"/>
                    <a:pt x="328815" y="202154"/>
                  </a:cubicBezTo>
                  <a:cubicBezTo>
                    <a:pt x="348443" y="202154"/>
                    <a:pt x="368146" y="206499"/>
                    <a:pt x="385996" y="214615"/>
                  </a:cubicBezTo>
                  <a:lnTo>
                    <a:pt x="471314" y="37441"/>
                  </a:lnTo>
                  <a:cubicBezTo>
                    <a:pt x="380589" y="-5290"/>
                    <a:pt x="277042" y="-5290"/>
                    <a:pt x="186316" y="37441"/>
                  </a:cubicBezTo>
                  <a:close/>
                  <a:moveTo>
                    <a:pt x="3163" y="262875"/>
                  </a:moveTo>
                  <a:lnTo>
                    <a:pt x="194901" y="306653"/>
                  </a:lnTo>
                  <a:cubicBezTo>
                    <a:pt x="204658" y="267723"/>
                    <a:pt x="230412" y="235419"/>
                    <a:pt x="266189" y="217221"/>
                  </a:cubicBezTo>
                  <a:lnTo>
                    <a:pt x="180870" y="40046"/>
                  </a:lnTo>
                  <a:cubicBezTo>
                    <a:pt x="90901" y="84373"/>
                    <a:pt x="26345" y="165304"/>
                    <a:pt x="3163" y="262875"/>
                  </a:cubicBezTo>
                  <a:close/>
                  <a:moveTo>
                    <a:pt x="65222" y="546629"/>
                  </a:moveTo>
                  <a:lnTo>
                    <a:pt x="219029" y="423981"/>
                  </a:lnTo>
                  <a:cubicBezTo>
                    <a:pt x="200763" y="400023"/>
                    <a:pt x="190665" y="370460"/>
                    <a:pt x="190665" y="340308"/>
                  </a:cubicBezTo>
                  <a:cubicBezTo>
                    <a:pt x="190665" y="330978"/>
                    <a:pt x="191687" y="321652"/>
                    <a:pt x="193540" y="312530"/>
                  </a:cubicBezTo>
                  <a:lnTo>
                    <a:pt x="1839" y="268752"/>
                  </a:lnTo>
                  <a:cubicBezTo>
                    <a:pt x="-3304" y="292230"/>
                    <a:pt x="-5989" y="316278"/>
                    <a:pt x="-5989" y="340308"/>
                  </a:cubicBezTo>
                  <a:cubicBezTo>
                    <a:pt x="-5989" y="414836"/>
                    <a:pt x="19311" y="487969"/>
                    <a:pt x="65222" y="546629"/>
                  </a:cubicBezTo>
                  <a:close/>
                  <a:moveTo>
                    <a:pt x="325790" y="674999"/>
                  </a:moveTo>
                  <a:lnTo>
                    <a:pt x="325790" y="478367"/>
                  </a:lnTo>
                  <a:cubicBezTo>
                    <a:pt x="285665" y="477497"/>
                    <a:pt x="248452" y="459575"/>
                    <a:pt x="222773" y="428734"/>
                  </a:cubicBezTo>
                  <a:lnTo>
                    <a:pt x="69004" y="551341"/>
                  </a:lnTo>
                  <a:cubicBezTo>
                    <a:pt x="132236" y="629205"/>
                    <a:pt x="225496" y="674129"/>
                    <a:pt x="325790" y="674999"/>
                  </a:cubicBezTo>
                  <a:close/>
                  <a:moveTo>
                    <a:pt x="457586" y="310908"/>
                  </a:moveTo>
                  <a:cubicBezTo>
                    <a:pt x="448623" y="271494"/>
                    <a:pt x="422567" y="238826"/>
                    <a:pt x="386110" y="221268"/>
                  </a:cubicBezTo>
                  <a:cubicBezTo>
                    <a:pt x="350561" y="204166"/>
                    <a:pt x="307032" y="204166"/>
                    <a:pt x="271483" y="221268"/>
                  </a:cubicBezTo>
                  <a:cubicBezTo>
                    <a:pt x="235064" y="238826"/>
                    <a:pt x="209007" y="271494"/>
                    <a:pt x="200007" y="310908"/>
                  </a:cubicBezTo>
                  <a:cubicBezTo>
                    <a:pt x="197813" y="320533"/>
                    <a:pt x="196716" y="330430"/>
                    <a:pt x="196716" y="340308"/>
                  </a:cubicBezTo>
                  <a:cubicBezTo>
                    <a:pt x="196716" y="370120"/>
                    <a:pt x="206927" y="399357"/>
                    <a:pt x="225534" y="422676"/>
                  </a:cubicBezTo>
                  <a:cubicBezTo>
                    <a:pt x="250759" y="454269"/>
                    <a:pt x="288388" y="472399"/>
                    <a:pt x="328815" y="472399"/>
                  </a:cubicBezTo>
                  <a:cubicBezTo>
                    <a:pt x="369243" y="472399"/>
                    <a:pt x="406872" y="454269"/>
                    <a:pt x="432097" y="422676"/>
                  </a:cubicBezTo>
                  <a:cubicBezTo>
                    <a:pt x="450703" y="399357"/>
                    <a:pt x="460914" y="370120"/>
                    <a:pt x="460914" y="340308"/>
                  </a:cubicBezTo>
                  <a:cubicBezTo>
                    <a:pt x="460914" y="330407"/>
                    <a:pt x="459818" y="320510"/>
                    <a:pt x="457586" y="310908"/>
                  </a:cubicBezTo>
                  <a:close/>
                  <a:moveTo>
                    <a:pt x="588626" y="551341"/>
                  </a:moveTo>
                  <a:lnTo>
                    <a:pt x="434858" y="428734"/>
                  </a:lnTo>
                  <a:cubicBezTo>
                    <a:pt x="409179" y="459575"/>
                    <a:pt x="371928" y="477497"/>
                    <a:pt x="331841" y="478367"/>
                  </a:cubicBezTo>
                  <a:lnTo>
                    <a:pt x="331841" y="674999"/>
                  </a:lnTo>
                  <a:cubicBezTo>
                    <a:pt x="432135" y="674129"/>
                    <a:pt x="525394" y="629205"/>
                    <a:pt x="588626" y="551341"/>
                  </a:cubicBezTo>
                  <a:close/>
                  <a:moveTo>
                    <a:pt x="328815" y="681125"/>
                  </a:moveTo>
                  <a:cubicBezTo>
                    <a:pt x="224513" y="681125"/>
                    <a:pt x="127396" y="634352"/>
                    <a:pt x="62348" y="552805"/>
                  </a:cubicBezTo>
                  <a:cubicBezTo>
                    <a:pt x="14395" y="492677"/>
                    <a:pt x="-12002" y="417211"/>
                    <a:pt x="-12002" y="340308"/>
                  </a:cubicBezTo>
                  <a:cubicBezTo>
                    <a:pt x="-12002" y="314815"/>
                    <a:pt x="-9128" y="289302"/>
                    <a:pt x="-3493" y="264452"/>
                  </a:cubicBezTo>
                  <a:cubicBezTo>
                    <a:pt x="19765" y="162767"/>
                    <a:pt x="86968" y="78500"/>
                    <a:pt x="180908" y="33232"/>
                  </a:cubicBezTo>
                  <a:cubicBezTo>
                    <a:pt x="227916" y="10601"/>
                    <a:pt x="278366" y="-718"/>
                    <a:pt x="328815" y="-718"/>
                  </a:cubicBezTo>
                  <a:cubicBezTo>
                    <a:pt x="379265" y="-718"/>
                    <a:pt x="429714" y="10601"/>
                    <a:pt x="476684" y="33232"/>
                  </a:cubicBezTo>
                  <a:cubicBezTo>
                    <a:pt x="570663" y="78500"/>
                    <a:pt x="637866" y="162767"/>
                    <a:pt x="661086" y="264452"/>
                  </a:cubicBezTo>
                  <a:cubicBezTo>
                    <a:pt x="666759" y="289325"/>
                    <a:pt x="669633" y="314841"/>
                    <a:pt x="669633" y="340308"/>
                  </a:cubicBezTo>
                  <a:cubicBezTo>
                    <a:pt x="669633" y="417211"/>
                    <a:pt x="643236" y="492677"/>
                    <a:pt x="595283" y="552805"/>
                  </a:cubicBezTo>
                  <a:cubicBezTo>
                    <a:pt x="530235" y="634352"/>
                    <a:pt x="433118" y="681125"/>
                    <a:pt x="328815" y="681125"/>
                  </a:cubicBezTo>
                </a:path>
              </a:pathLst>
            </a:custGeom>
            <a:solidFill>
              <a:srgbClr val="FFFFFF"/>
            </a:solidFill>
            <a:ln w="378" cap="flat">
              <a:noFill/>
              <a:prstDash val="solid"/>
              <a:miter/>
            </a:ln>
          </p:spPr>
          <p:txBody>
            <a:bodyPr rtlCol="0" anchor="ctr"/>
            <a:lstStyle/>
            <a:p>
              <a:pPr algn="ctr"/>
              <a:endParaRPr lang="pt-BR">
                <a:latin typeface="Heebo" pitchFamily="2" charset="-79"/>
                <a:cs typeface="Heebo" pitchFamily="2" charset="-79"/>
              </a:endParaRPr>
            </a:p>
          </p:txBody>
        </p:sp>
      </p:grpSp>
      <p:grpSp>
        <p:nvGrpSpPr>
          <p:cNvPr id="193" name="Agrupar 192">
            <a:extLst>
              <a:ext uri="{FF2B5EF4-FFF2-40B4-BE49-F238E27FC236}">
                <a16:creationId xmlns:a16="http://schemas.microsoft.com/office/drawing/2014/main" id="{1262BE8B-2A16-B99D-F54E-F17BDE7C0DCB}"/>
              </a:ext>
            </a:extLst>
          </p:cNvPr>
          <p:cNvGrpSpPr/>
          <p:nvPr/>
        </p:nvGrpSpPr>
        <p:grpSpPr>
          <a:xfrm>
            <a:off x="4658460" y="3601624"/>
            <a:ext cx="681625" cy="681654"/>
            <a:chOff x="4630586" y="3230149"/>
            <a:chExt cx="681625" cy="681654"/>
          </a:xfrm>
        </p:grpSpPr>
        <p:sp>
          <p:nvSpPr>
            <p:cNvPr id="81" name="Forma Livre: Forma 80">
              <a:extLst>
                <a:ext uri="{FF2B5EF4-FFF2-40B4-BE49-F238E27FC236}">
                  <a16:creationId xmlns:a16="http://schemas.microsoft.com/office/drawing/2014/main" id="{D60984D1-14D3-2B23-C95E-9B108911E54C}"/>
                </a:ext>
              </a:extLst>
            </p:cNvPr>
            <p:cNvSpPr/>
            <p:nvPr/>
          </p:nvSpPr>
          <p:spPr>
            <a:xfrm flipV="1">
              <a:off x="4971401" y="3638541"/>
              <a:ext cx="292553" cy="270244"/>
            </a:xfrm>
            <a:custGeom>
              <a:avLst/>
              <a:gdLst>
                <a:gd name="connsiteX0" fmla="*/ 104172 w 292553"/>
                <a:gd name="connsiteY0" fmla="*/ 269859 h 270244"/>
                <a:gd name="connsiteX1" fmla="*/ 279691 w 292553"/>
                <a:gd name="connsiteY1" fmla="*/ 168536 h 270244"/>
                <a:gd name="connsiteX2" fmla="*/ 245911 w 292553"/>
                <a:gd name="connsiteY2" fmla="*/ 120298 h 270244"/>
                <a:gd name="connsiteX3" fmla="*/ 204284 w 292553"/>
                <a:gd name="connsiteY3" fmla="*/ 78645 h 270244"/>
                <a:gd name="connsiteX4" fmla="*/ 156036 w 292553"/>
                <a:gd name="connsiteY4" fmla="*/ 44882 h 270244"/>
                <a:gd name="connsiteX5" fmla="*/ 102687 w 292553"/>
                <a:gd name="connsiteY5" fmla="*/ 19983 h 270244"/>
                <a:gd name="connsiteX6" fmla="*/ -12862 w 292553"/>
                <a:gd name="connsiteY6" fmla="*/ -385 h 270244"/>
                <a:gd name="connsiteX7" fmla="*/ -12862 w 292553"/>
                <a:gd name="connsiteY7" fmla="*/ 202303 h 270244"/>
                <a:gd name="connsiteX8" fmla="*/ 22113 w 292553"/>
                <a:gd name="connsiteY8" fmla="*/ 206921 h 270244"/>
                <a:gd name="connsiteX9" fmla="*/ 54697 w 292553"/>
                <a:gd name="connsiteY9" fmla="*/ 220410 h 270244"/>
                <a:gd name="connsiteX10" fmla="*/ 82696 w 292553"/>
                <a:gd name="connsiteY10" fmla="*/ 241876 h 270244"/>
                <a:gd name="connsiteX11" fmla="*/ 104172 w 292553"/>
                <a:gd name="connsiteY11" fmla="*/ 269859 h 270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553" h="270244">
                  <a:moveTo>
                    <a:pt x="104172" y="269859"/>
                  </a:moveTo>
                  <a:lnTo>
                    <a:pt x="279691" y="168536"/>
                  </a:lnTo>
                  <a:lnTo>
                    <a:pt x="245911" y="120298"/>
                  </a:lnTo>
                  <a:lnTo>
                    <a:pt x="204284" y="78645"/>
                  </a:lnTo>
                  <a:lnTo>
                    <a:pt x="156036" y="44882"/>
                  </a:lnTo>
                  <a:lnTo>
                    <a:pt x="102687" y="19983"/>
                  </a:lnTo>
                  <a:cubicBezTo>
                    <a:pt x="32802" y="1284"/>
                    <a:pt x="59186" y="5925"/>
                    <a:pt x="-12862" y="-385"/>
                  </a:cubicBezTo>
                  <a:lnTo>
                    <a:pt x="-12862" y="202303"/>
                  </a:lnTo>
                  <a:lnTo>
                    <a:pt x="22113" y="206921"/>
                  </a:lnTo>
                  <a:lnTo>
                    <a:pt x="54697" y="220410"/>
                  </a:lnTo>
                  <a:lnTo>
                    <a:pt x="82696" y="241876"/>
                  </a:lnTo>
                  <a:lnTo>
                    <a:pt x="104172" y="269859"/>
                  </a:lnTo>
                </a:path>
              </a:pathLst>
            </a:custGeom>
            <a:solidFill>
              <a:srgbClr val="D6D6D6"/>
            </a:solidFill>
            <a:ln w="323" cap="flat">
              <a:noFill/>
              <a:prstDash val="solid"/>
              <a:miter/>
            </a:ln>
          </p:spPr>
          <p:txBody>
            <a:bodyPr rtlCol="0" anchor="ctr"/>
            <a:lstStyle/>
            <a:p>
              <a:pPr algn="ctr"/>
              <a:endParaRPr lang="pt-BR">
                <a:latin typeface="Heebo" pitchFamily="2" charset="-79"/>
                <a:cs typeface="Heebo" pitchFamily="2" charset="-79"/>
              </a:endParaRPr>
            </a:p>
          </p:txBody>
        </p:sp>
        <p:sp>
          <p:nvSpPr>
            <p:cNvPr id="82" name="Forma Livre: Forma 81">
              <a:extLst>
                <a:ext uri="{FF2B5EF4-FFF2-40B4-BE49-F238E27FC236}">
                  <a16:creationId xmlns:a16="http://schemas.microsoft.com/office/drawing/2014/main" id="{1905B089-0905-3182-1725-72027E2D79C0}"/>
                </a:ext>
              </a:extLst>
            </p:cNvPr>
            <p:cNvSpPr/>
            <p:nvPr/>
          </p:nvSpPr>
          <p:spPr>
            <a:xfrm flipV="1">
              <a:off x="5088425" y="3402061"/>
              <a:ext cx="220805" cy="337800"/>
            </a:xfrm>
            <a:custGeom>
              <a:avLst/>
              <a:gdLst>
                <a:gd name="connsiteX0" fmla="*/ 207877 w 220805"/>
                <a:gd name="connsiteY0" fmla="*/ 167792 h 337800"/>
                <a:gd name="connsiteX1" fmla="*/ 202730 w 220805"/>
                <a:gd name="connsiteY1" fmla="*/ 109130 h 337800"/>
                <a:gd name="connsiteX2" fmla="*/ 187487 w 220805"/>
                <a:gd name="connsiteY2" fmla="*/ 52252 h 337800"/>
                <a:gd name="connsiteX3" fmla="*/ 162602 w 220805"/>
                <a:gd name="connsiteY3" fmla="*/ -1107 h 337800"/>
                <a:gd name="connsiteX4" fmla="*/ -12929 w 220805"/>
                <a:gd name="connsiteY4" fmla="*/ 100215 h 337800"/>
                <a:gd name="connsiteX5" fmla="*/ 556 w 220805"/>
                <a:gd name="connsiteY5" fmla="*/ 132816 h 337800"/>
                <a:gd name="connsiteX6" fmla="*/ 5181 w 220805"/>
                <a:gd name="connsiteY6" fmla="*/ 167792 h 337800"/>
                <a:gd name="connsiteX7" fmla="*/ 556 w 220805"/>
                <a:gd name="connsiteY7" fmla="*/ 202748 h 337800"/>
                <a:gd name="connsiteX8" fmla="*/ -12929 w 220805"/>
                <a:gd name="connsiteY8" fmla="*/ 235349 h 337800"/>
                <a:gd name="connsiteX9" fmla="*/ 162602 w 220805"/>
                <a:gd name="connsiteY9" fmla="*/ 336694 h 337800"/>
                <a:gd name="connsiteX10" fmla="*/ 187487 w 220805"/>
                <a:gd name="connsiteY10" fmla="*/ 283311 h 337800"/>
                <a:gd name="connsiteX11" fmla="*/ 207877 w 220805"/>
                <a:gd name="connsiteY11" fmla="*/ 167792 h 33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805" h="337800">
                  <a:moveTo>
                    <a:pt x="207877" y="167792"/>
                  </a:moveTo>
                  <a:lnTo>
                    <a:pt x="202730" y="109130"/>
                  </a:lnTo>
                  <a:lnTo>
                    <a:pt x="187487" y="52252"/>
                  </a:lnTo>
                  <a:lnTo>
                    <a:pt x="162602" y="-1107"/>
                  </a:lnTo>
                  <a:lnTo>
                    <a:pt x="-12929" y="100215"/>
                  </a:lnTo>
                  <a:lnTo>
                    <a:pt x="556" y="132816"/>
                  </a:lnTo>
                  <a:lnTo>
                    <a:pt x="5181" y="167792"/>
                  </a:lnTo>
                  <a:lnTo>
                    <a:pt x="556" y="202748"/>
                  </a:lnTo>
                  <a:lnTo>
                    <a:pt x="-12929" y="235349"/>
                  </a:lnTo>
                  <a:lnTo>
                    <a:pt x="162602" y="336694"/>
                  </a:lnTo>
                  <a:lnTo>
                    <a:pt x="187487" y="283311"/>
                  </a:lnTo>
                  <a:cubicBezTo>
                    <a:pt x="206215" y="213471"/>
                    <a:pt x="201557" y="239828"/>
                    <a:pt x="207877" y="167792"/>
                  </a:cubicBezTo>
                </a:path>
              </a:pathLst>
            </a:custGeom>
            <a:solidFill>
              <a:srgbClr val="D6D6D6"/>
            </a:solidFill>
            <a:ln w="326" cap="flat">
              <a:noFill/>
              <a:prstDash val="solid"/>
              <a:miter/>
            </a:ln>
          </p:spPr>
          <p:txBody>
            <a:bodyPr rtlCol="0" anchor="ctr"/>
            <a:lstStyle/>
            <a:p>
              <a:pPr algn="ctr"/>
              <a:endParaRPr lang="pt-BR">
                <a:latin typeface="Heebo" pitchFamily="2" charset="-79"/>
                <a:cs typeface="Heebo" pitchFamily="2" charset="-79"/>
              </a:endParaRPr>
            </a:p>
          </p:txBody>
        </p:sp>
        <p:sp>
          <p:nvSpPr>
            <p:cNvPr id="83" name="Forma Livre: Forma 82">
              <a:extLst>
                <a:ext uri="{FF2B5EF4-FFF2-40B4-BE49-F238E27FC236}">
                  <a16:creationId xmlns:a16="http://schemas.microsoft.com/office/drawing/2014/main" id="{78E3102B-85ED-DC68-7C49-642407F7363C}"/>
                </a:ext>
              </a:extLst>
            </p:cNvPr>
            <p:cNvSpPr/>
            <p:nvPr/>
          </p:nvSpPr>
          <p:spPr>
            <a:xfrm flipV="1">
              <a:off x="4971401" y="3233165"/>
              <a:ext cx="292553" cy="270244"/>
            </a:xfrm>
            <a:custGeom>
              <a:avLst/>
              <a:gdLst>
                <a:gd name="connsiteX0" fmla="*/ 104172 w 292553"/>
                <a:gd name="connsiteY0" fmla="*/ -1877 h 270244"/>
                <a:gd name="connsiteX1" fmla="*/ 82696 w 292553"/>
                <a:gd name="connsiteY1" fmla="*/ 26106 h 270244"/>
                <a:gd name="connsiteX2" fmla="*/ 54697 w 292553"/>
                <a:gd name="connsiteY2" fmla="*/ 47572 h 270244"/>
                <a:gd name="connsiteX3" fmla="*/ 22113 w 292553"/>
                <a:gd name="connsiteY3" fmla="*/ 61084 h 270244"/>
                <a:gd name="connsiteX4" fmla="*/ -12862 w 292553"/>
                <a:gd name="connsiteY4" fmla="*/ 65679 h 270244"/>
                <a:gd name="connsiteX5" fmla="*/ -12862 w 292553"/>
                <a:gd name="connsiteY5" fmla="*/ 268368 h 270244"/>
                <a:gd name="connsiteX6" fmla="*/ 102687 w 292553"/>
                <a:gd name="connsiteY6" fmla="*/ 248000 h 270244"/>
                <a:gd name="connsiteX7" fmla="*/ 204284 w 292553"/>
                <a:gd name="connsiteY7" fmla="*/ 189337 h 270244"/>
                <a:gd name="connsiteX8" fmla="*/ 279691 w 292553"/>
                <a:gd name="connsiteY8" fmla="*/ 99469 h 270244"/>
                <a:gd name="connsiteX9" fmla="*/ 104172 w 292553"/>
                <a:gd name="connsiteY9" fmla="*/ -1877 h 270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553" h="270244">
                  <a:moveTo>
                    <a:pt x="104172" y="-1877"/>
                  </a:moveTo>
                  <a:lnTo>
                    <a:pt x="82696" y="26106"/>
                  </a:lnTo>
                  <a:lnTo>
                    <a:pt x="54697" y="47572"/>
                  </a:lnTo>
                  <a:lnTo>
                    <a:pt x="22113" y="61084"/>
                  </a:lnTo>
                  <a:lnTo>
                    <a:pt x="-12862" y="65679"/>
                  </a:lnTo>
                  <a:lnTo>
                    <a:pt x="-12862" y="268368"/>
                  </a:lnTo>
                  <a:cubicBezTo>
                    <a:pt x="59186" y="262057"/>
                    <a:pt x="32834" y="266698"/>
                    <a:pt x="102687" y="248000"/>
                  </a:cubicBezTo>
                  <a:cubicBezTo>
                    <a:pt x="168211" y="217433"/>
                    <a:pt x="145024" y="230806"/>
                    <a:pt x="204284" y="189337"/>
                  </a:cubicBezTo>
                  <a:cubicBezTo>
                    <a:pt x="255406" y="138196"/>
                    <a:pt x="238225" y="158703"/>
                    <a:pt x="279691" y="99469"/>
                  </a:cubicBezTo>
                  <a:lnTo>
                    <a:pt x="104172" y="-1877"/>
                  </a:lnTo>
                </a:path>
              </a:pathLst>
            </a:custGeom>
            <a:solidFill>
              <a:srgbClr val="787878"/>
            </a:solidFill>
            <a:ln w="323" cap="flat">
              <a:noFill/>
              <a:prstDash val="solid"/>
              <a:miter/>
            </a:ln>
          </p:spPr>
          <p:txBody>
            <a:bodyPr rtlCol="0" anchor="ctr"/>
            <a:lstStyle/>
            <a:p>
              <a:pPr algn="ctr"/>
              <a:endParaRPr lang="pt-BR">
                <a:latin typeface="Heebo" pitchFamily="2" charset="-79"/>
                <a:cs typeface="Heebo" pitchFamily="2" charset="-79"/>
              </a:endParaRPr>
            </a:p>
          </p:txBody>
        </p:sp>
        <p:sp>
          <p:nvSpPr>
            <p:cNvPr id="84" name="Forma Livre: Forma 83">
              <a:extLst>
                <a:ext uri="{FF2B5EF4-FFF2-40B4-BE49-F238E27FC236}">
                  <a16:creationId xmlns:a16="http://schemas.microsoft.com/office/drawing/2014/main" id="{57C3EF68-9D6F-35FC-7806-EE11BEDB6B68}"/>
                </a:ext>
              </a:extLst>
            </p:cNvPr>
            <p:cNvSpPr/>
            <p:nvPr/>
          </p:nvSpPr>
          <p:spPr>
            <a:xfrm flipV="1">
              <a:off x="4678875" y="3233165"/>
              <a:ext cx="292519" cy="270245"/>
            </a:xfrm>
            <a:custGeom>
              <a:avLst/>
              <a:gdLst>
                <a:gd name="connsiteX0" fmla="*/ 279513 w 292519"/>
                <a:gd name="connsiteY0" fmla="*/ 65476 h 270245"/>
                <a:gd name="connsiteX1" fmla="*/ 244561 w 292519"/>
                <a:gd name="connsiteY1" fmla="*/ 60883 h 270245"/>
                <a:gd name="connsiteX2" fmla="*/ 211957 w 292519"/>
                <a:gd name="connsiteY2" fmla="*/ 47371 h 270245"/>
                <a:gd name="connsiteX3" fmla="*/ 183989 w 292519"/>
                <a:gd name="connsiteY3" fmla="*/ 25903 h 270245"/>
                <a:gd name="connsiteX4" fmla="*/ 162517 w 292519"/>
                <a:gd name="connsiteY4" fmla="*/ -2080 h 270245"/>
                <a:gd name="connsiteX5" fmla="*/ -13006 w 292519"/>
                <a:gd name="connsiteY5" fmla="*/ 99266 h 270245"/>
                <a:gd name="connsiteX6" fmla="*/ 62388 w 292519"/>
                <a:gd name="connsiteY6" fmla="*/ 189132 h 270245"/>
                <a:gd name="connsiteX7" fmla="*/ 163981 w 292519"/>
                <a:gd name="connsiteY7" fmla="*/ 247795 h 270245"/>
                <a:gd name="connsiteX8" fmla="*/ 279513 w 292519"/>
                <a:gd name="connsiteY8" fmla="*/ 268165 h 270245"/>
                <a:gd name="connsiteX9" fmla="*/ 279513 w 292519"/>
                <a:gd name="connsiteY9" fmla="*/ 65476 h 27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519" h="270245">
                  <a:moveTo>
                    <a:pt x="279513" y="65476"/>
                  </a:moveTo>
                  <a:lnTo>
                    <a:pt x="244561" y="60883"/>
                  </a:lnTo>
                  <a:lnTo>
                    <a:pt x="211957" y="47371"/>
                  </a:lnTo>
                  <a:lnTo>
                    <a:pt x="183989" y="25903"/>
                  </a:lnTo>
                  <a:lnTo>
                    <a:pt x="162517" y="-2080"/>
                  </a:lnTo>
                  <a:lnTo>
                    <a:pt x="-13006" y="99266"/>
                  </a:lnTo>
                  <a:cubicBezTo>
                    <a:pt x="28442" y="158499"/>
                    <a:pt x="11271" y="137991"/>
                    <a:pt x="62388" y="189132"/>
                  </a:cubicBezTo>
                  <a:cubicBezTo>
                    <a:pt x="121618" y="230602"/>
                    <a:pt x="98438" y="217228"/>
                    <a:pt x="163981" y="247795"/>
                  </a:cubicBezTo>
                  <a:cubicBezTo>
                    <a:pt x="233825" y="266518"/>
                    <a:pt x="207473" y="261855"/>
                    <a:pt x="279513" y="268165"/>
                  </a:cubicBezTo>
                  <a:lnTo>
                    <a:pt x="279513" y="65476"/>
                  </a:lnTo>
                </a:path>
              </a:pathLst>
            </a:custGeom>
            <a:solidFill>
              <a:srgbClr val="D6D6D6"/>
            </a:solidFill>
            <a:ln w="305" cap="flat">
              <a:noFill/>
              <a:prstDash val="solid"/>
              <a:miter/>
            </a:ln>
          </p:spPr>
          <p:txBody>
            <a:bodyPr rtlCol="0" anchor="ctr"/>
            <a:lstStyle/>
            <a:p>
              <a:pPr algn="ctr"/>
              <a:endParaRPr lang="pt-BR">
                <a:latin typeface="Heebo" pitchFamily="2" charset="-79"/>
                <a:cs typeface="Heebo" pitchFamily="2" charset="-79"/>
              </a:endParaRPr>
            </a:p>
          </p:txBody>
        </p:sp>
        <p:sp>
          <p:nvSpPr>
            <p:cNvPr id="85" name="Forma Livre: Forma 84">
              <a:extLst>
                <a:ext uri="{FF2B5EF4-FFF2-40B4-BE49-F238E27FC236}">
                  <a16:creationId xmlns:a16="http://schemas.microsoft.com/office/drawing/2014/main" id="{98CBBD69-3F45-1C3F-0A52-89E9F17D06AE}"/>
                </a:ext>
              </a:extLst>
            </p:cNvPr>
            <p:cNvSpPr/>
            <p:nvPr/>
          </p:nvSpPr>
          <p:spPr>
            <a:xfrm flipV="1">
              <a:off x="4634030" y="3402059"/>
              <a:ext cx="220392" cy="337799"/>
            </a:xfrm>
            <a:custGeom>
              <a:avLst/>
              <a:gdLst>
                <a:gd name="connsiteX0" fmla="*/ 189122 w 220392"/>
                <a:gd name="connsiteY0" fmla="*/ 167531 h 337799"/>
                <a:gd name="connsiteX1" fmla="*/ 193708 w 220392"/>
                <a:gd name="connsiteY1" fmla="*/ 132553 h 337799"/>
                <a:gd name="connsiteX2" fmla="*/ 207229 w 220392"/>
                <a:gd name="connsiteY2" fmla="*/ 99954 h 337799"/>
                <a:gd name="connsiteX3" fmla="*/ 31696 w 220392"/>
                <a:gd name="connsiteY3" fmla="*/ -1370 h 337799"/>
                <a:gd name="connsiteX4" fmla="*/ -8450 w 220392"/>
                <a:gd name="connsiteY4" fmla="*/ 108867 h 337799"/>
                <a:gd name="connsiteX5" fmla="*/ -8450 w 220392"/>
                <a:gd name="connsiteY5" fmla="*/ 226193 h 337799"/>
                <a:gd name="connsiteX6" fmla="*/ 31696 w 220392"/>
                <a:gd name="connsiteY6" fmla="*/ 336430 h 337799"/>
                <a:gd name="connsiteX7" fmla="*/ 207229 w 220392"/>
                <a:gd name="connsiteY7" fmla="*/ 235085 h 337799"/>
                <a:gd name="connsiteX8" fmla="*/ 193708 w 220392"/>
                <a:gd name="connsiteY8" fmla="*/ 202486 h 337799"/>
                <a:gd name="connsiteX9" fmla="*/ 189122 w 220392"/>
                <a:gd name="connsiteY9" fmla="*/ 167531 h 33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392" h="337799">
                  <a:moveTo>
                    <a:pt x="189122" y="167531"/>
                  </a:moveTo>
                  <a:lnTo>
                    <a:pt x="193708" y="132553"/>
                  </a:lnTo>
                  <a:lnTo>
                    <a:pt x="207229" y="99954"/>
                  </a:lnTo>
                  <a:lnTo>
                    <a:pt x="31696" y="-1370"/>
                  </a:lnTo>
                  <a:cubicBezTo>
                    <a:pt x="1140" y="64150"/>
                    <a:pt x="10283" y="39026"/>
                    <a:pt x="-8450" y="108867"/>
                  </a:cubicBezTo>
                  <a:cubicBezTo>
                    <a:pt x="-14734" y="180903"/>
                    <a:pt x="-14734" y="154133"/>
                    <a:pt x="-8450" y="226193"/>
                  </a:cubicBezTo>
                  <a:cubicBezTo>
                    <a:pt x="10283" y="296034"/>
                    <a:pt x="1140" y="270886"/>
                    <a:pt x="31696" y="336430"/>
                  </a:cubicBezTo>
                  <a:lnTo>
                    <a:pt x="207229" y="235085"/>
                  </a:lnTo>
                  <a:lnTo>
                    <a:pt x="193708" y="202486"/>
                  </a:lnTo>
                  <a:lnTo>
                    <a:pt x="189122" y="167531"/>
                  </a:lnTo>
                </a:path>
              </a:pathLst>
            </a:custGeom>
            <a:solidFill>
              <a:srgbClr val="D6D6D6"/>
            </a:solidFill>
            <a:ln w="298" cap="flat">
              <a:noFill/>
              <a:prstDash val="solid"/>
              <a:miter/>
            </a:ln>
          </p:spPr>
          <p:txBody>
            <a:bodyPr rtlCol="0" anchor="ctr"/>
            <a:lstStyle/>
            <a:p>
              <a:pPr algn="ctr"/>
              <a:endParaRPr lang="pt-BR">
                <a:latin typeface="Heebo" pitchFamily="2" charset="-79"/>
                <a:cs typeface="Heebo" pitchFamily="2" charset="-79"/>
              </a:endParaRPr>
            </a:p>
          </p:txBody>
        </p:sp>
        <p:sp>
          <p:nvSpPr>
            <p:cNvPr id="86" name="Forma Livre: Forma 85">
              <a:extLst>
                <a:ext uri="{FF2B5EF4-FFF2-40B4-BE49-F238E27FC236}">
                  <a16:creationId xmlns:a16="http://schemas.microsoft.com/office/drawing/2014/main" id="{8056D640-3E57-9FEB-D14C-AC45077B8D90}"/>
                </a:ext>
              </a:extLst>
            </p:cNvPr>
            <p:cNvSpPr/>
            <p:nvPr/>
          </p:nvSpPr>
          <p:spPr>
            <a:xfrm flipV="1">
              <a:off x="4678875" y="3638541"/>
              <a:ext cx="292519" cy="270245"/>
            </a:xfrm>
            <a:custGeom>
              <a:avLst/>
              <a:gdLst>
                <a:gd name="connsiteX0" fmla="*/ 279513 w 292519"/>
                <a:gd name="connsiteY0" fmla="*/ -515 h 270245"/>
                <a:gd name="connsiteX1" fmla="*/ 220863 w 292519"/>
                <a:gd name="connsiteY1" fmla="*/ 4630 h 270245"/>
                <a:gd name="connsiteX2" fmla="*/ 110608 w 292519"/>
                <a:gd name="connsiteY2" fmla="*/ 44752 h 270245"/>
                <a:gd name="connsiteX3" fmla="*/ 20756 w 292519"/>
                <a:gd name="connsiteY3" fmla="*/ 120171 h 270245"/>
                <a:gd name="connsiteX4" fmla="*/ -13006 w 292519"/>
                <a:gd name="connsiteY4" fmla="*/ 168409 h 270245"/>
                <a:gd name="connsiteX5" fmla="*/ 162517 w 292519"/>
                <a:gd name="connsiteY5" fmla="*/ 269731 h 270245"/>
                <a:gd name="connsiteX6" fmla="*/ 183989 w 292519"/>
                <a:gd name="connsiteY6" fmla="*/ 241748 h 270245"/>
                <a:gd name="connsiteX7" fmla="*/ 211957 w 292519"/>
                <a:gd name="connsiteY7" fmla="*/ 220282 h 270245"/>
                <a:gd name="connsiteX8" fmla="*/ 244561 w 292519"/>
                <a:gd name="connsiteY8" fmla="*/ 206792 h 270245"/>
                <a:gd name="connsiteX9" fmla="*/ 279513 w 292519"/>
                <a:gd name="connsiteY9" fmla="*/ 202175 h 270245"/>
                <a:gd name="connsiteX10" fmla="*/ 279513 w 292519"/>
                <a:gd name="connsiteY10" fmla="*/ -515 h 27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519" h="270245">
                  <a:moveTo>
                    <a:pt x="279513" y="-515"/>
                  </a:moveTo>
                  <a:lnTo>
                    <a:pt x="220863" y="4630"/>
                  </a:lnTo>
                  <a:cubicBezTo>
                    <a:pt x="151019" y="23330"/>
                    <a:pt x="176150" y="14186"/>
                    <a:pt x="110608" y="44752"/>
                  </a:cubicBezTo>
                  <a:cubicBezTo>
                    <a:pt x="51378" y="86222"/>
                    <a:pt x="71873" y="69030"/>
                    <a:pt x="20756" y="120171"/>
                  </a:cubicBezTo>
                  <a:lnTo>
                    <a:pt x="-13006" y="168409"/>
                  </a:lnTo>
                  <a:lnTo>
                    <a:pt x="162517" y="269731"/>
                  </a:lnTo>
                  <a:lnTo>
                    <a:pt x="183989" y="241748"/>
                  </a:lnTo>
                  <a:lnTo>
                    <a:pt x="211957" y="220282"/>
                  </a:lnTo>
                  <a:lnTo>
                    <a:pt x="244561" y="206792"/>
                  </a:lnTo>
                  <a:lnTo>
                    <a:pt x="279513" y="202175"/>
                  </a:lnTo>
                  <a:lnTo>
                    <a:pt x="279513" y="-515"/>
                  </a:lnTo>
                </a:path>
              </a:pathLst>
            </a:custGeom>
            <a:solidFill>
              <a:srgbClr val="D6D6D6"/>
            </a:solidFill>
            <a:ln w="305" cap="flat">
              <a:noFill/>
              <a:prstDash val="solid"/>
              <a:miter/>
            </a:ln>
          </p:spPr>
          <p:txBody>
            <a:bodyPr rtlCol="0" anchor="ctr"/>
            <a:lstStyle/>
            <a:p>
              <a:pPr algn="ctr"/>
              <a:endParaRPr lang="pt-BR">
                <a:latin typeface="Heebo" pitchFamily="2" charset="-79"/>
                <a:cs typeface="Heebo" pitchFamily="2" charset="-79"/>
              </a:endParaRPr>
            </a:p>
          </p:txBody>
        </p:sp>
        <p:sp>
          <p:nvSpPr>
            <p:cNvPr id="87" name="Forma Livre: Forma 86">
              <a:extLst>
                <a:ext uri="{FF2B5EF4-FFF2-40B4-BE49-F238E27FC236}">
                  <a16:creationId xmlns:a16="http://schemas.microsoft.com/office/drawing/2014/main" id="{391D60E6-4B7D-D922-E220-8CFB2EAB5E82}"/>
                </a:ext>
              </a:extLst>
            </p:cNvPr>
            <p:cNvSpPr/>
            <p:nvPr/>
          </p:nvSpPr>
          <p:spPr>
            <a:xfrm flipV="1">
              <a:off x="4630586" y="3230149"/>
              <a:ext cx="681625" cy="681654"/>
            </a:xfrm>
            <a:custGeom>
              <a:avLst/>
              <a:gdLst>
                <a:gd name="connsiteX0" fmla="*/ 619864 w 681625"/>
                <a:gd name="connsiteY0" fmla="*/ 174973 h 681654"/>
                <a:gd name="connsiteX1" fmla="*/ 449514 w 681625"/>
                <a:gd name="connsiteY1" fmla="*/ 273321 h 681654"/>
                <a:gd name="connsiteX2" fmla="*/ 466591 w 681625"/>
                <a:gd name="connsiteY2" fmla="*/ 339733 h 681654"/>
                <a:gd name="connsiteX3" fmla="*/ 449514 w 681625"/>
                <a:gd name="connsiteY3" fmla="*/ 406146 h 681654"/>
                <a:gd name="connsiteX4" fmla="*/ 619864 w 681625"/>
                <a:gd name="connsiteY4" fmla="*/ 504497 h 681654"/>
                <a:gd name="connsiteX5" fmla="*/ 663274 w 681625"/>
                <a:gd name="connsiteY5" fmla="*/ 339733 h 681654"/>
                <a:gd name="connsiteX6" fmla="*/ 619864 w 681625"/>
                <a:gd name="connsiteY6" fmla="*/ 174973 h 681654"/>
                <a:gd name="connsiteX7" fmla="*/ 331472 w 681625"/>
                <a:gd name="connsiteY7" fmla="*/ 4999 h 681654"/>
                <a:gd name="connsiteX8" fmla="*/ 331472 w 681625"/>
                <a:gd name="connsiteY8" fmla="*/ 201697 h 681654"/>
                <a:gd name="connsiteX9" fmla="*/ 446484 w 681625"/>
                <a:gd name="connsiteY9" fmla="*/ 268087 h 681654"/>
                <a:gd name="connsiteX10" fmla="*/ 616865 w 681625"/>
                <a:gd name="connsiteY10" fmla="*/ 169759 h 681654"/>
                <a:gd name="connsiteX11" fmla="*/ 331472 w 681625"/>
                <a:gd name="connsiteY11" fmla="*/ 4999 h 681654"/>
                <a:gd name="connsiteX12" fmla="*/ 40083 w 681625"/>
                <a:gd name="connsiteY12" fmla="*/ 169759 h 681654"/>
                <a:gd name="connsiteX13" fmla="*/ 210432 w 681625"/>
                <a:gd name="connsiteY13" fmla="*/ 268087 h 681654"/>
                <a:gd name="connsiteX14" fmla="*/ 325443 w 681625"/>
                <a:gd name="connsiteY14" fmla="*/ 201697 h 681654"/>
                <a:gd name="connsiteX15" fmla="*/ 325443 w 681625"/>
                <a:gd name="connsiteY15" fmla="*/ 4999 h 681654"/>
                <a:gd name="connsiteX16" fmla="*/ 40083 w 681625"/>
                <a:gd name="connsiteY16" fmla="*/ 169759 h 681654"/>
                <a:gd name="connsiteX17" fmla="*/ 37052 w 681625"/>
                <a:gd name="connsiteY17" fmla="*/ 504497 h 681654"/>
                <a:gd name="connsiteX18" fmla="*/ 207401 w 681625"/>
                <a:gd name="connsiteY18" fmla="*/ 406146 h 681654"/>
                <a:gd name="connsiteX19" fmla="*/ 190324 w 681625"/>
                <a:gd name="connsiteY19" fmla="*/ 339733 h 681654"/>
                <a:gd name="connsiteX20" fmla="*/ 207401 w 681625"/>
                <a:gd name="connsiteY20" fmla="*/ 273321 h 681654"/>
                <a:gd name="connsiteX21" fmla="*/ 37052 w 681625"/>
                <a:gd name="connsiteY21" fmla="*/ 174973 h 681654"/>
                <a:gd name="connsiteX22" fmla="*/ -6326 w 681625"/>
                <a:gd name="connsiteY22" fmla="*/ 339733 h 681654"/>
                <a:gd name="connsiteX23" fmla="*/ 37052 w 681625"/>
                <a:gd name="connsiteY23" fmla="*/ 504497 h 681654"/>
                <a:gd name="connsiteX24" fmla="*/ 325443 w 681625"/>
                <a:gd name="connsiteY24" fmla="*/ 674468 h 681654"/>
                <a:gd name="connsiteX25" fmla="*/ 325443 w 681625"/>
                <a:gd name="connsiteY25" fmla="*/ 477769 h 681654"/>
                <a:gd name="connsiteX26" fmla="*/ 210432 w 681625"/>
                <a:gd name="connsiteY26" fmla="*/ 411360 h 681654"/>
                <a:gd name="connsiteX27" fmla="*/ 40083 w 681625"/>
                <a:gd name="connsiteY27" fmla="*/ 509708 h 681654"/>
                <a:gd name="connsiteX28" fmla="*/ 325443 w 681625"/>
                <a:gd name="connsiteY28" fmla="*/ 674468 h 681654"/>
                <a:gd name="connsiteX29" fmla="*/ 442866 w 681625"/>
                <a:gd name="connsiteY29" fmla="*/ 273666 h 681654"/>
                <a:gd name="connsiteX30" fmla="*/ 328442 w 681625"/>
                <a:gd name="connsiteY30" fmla="*/ 207619 h 681654"/>
                <a:gd name="connsiteX31" fmla="*/ 214050 w 681625"/>
                <a:gd name="connsiteY31" fmla="*/ 273666 h 681654"/>
                <a:gd name="connsiteX32" fmla="*/ 196353 w 681625"/>
                <a:gd name="connsiteY32" fmla="*/ 339733 h 681654"/>
                <a:gd name="connsiteX33" fmla="*/ 214050 w 681625"/>
                <a:gd name="connsiteY33" fmla="*/ 405781 h 681654"/>
                <a:gd name="connsiteX34" fmla="*/ 328442 w 681625"/>
                <a:gd name="connsiteY34" fmla="*/ 471828 h 681654"/>
                <a:gd name="connsiteX35" fmla="*/ 442866 w 681625"/>
                <a:gd name="connsiteY35" fmla="*/ 405781 h 681654"/>
                <a:gd name="connsiteX36" fmla="*/ 460562 w 681625"/>
                <a:gd name="connsiteY36" fmla="*/ 339733 h 681654"/>
                <a:gd name="connsiteX37" fmla="*/ 442866 w 681625"/>
                <a:gd name="connsiteY37" fmla="*/ 273666 h 681654"/>
                <a:gd name="connsiteX38" fmla="*/ 616865 w 681625"/>
                <a:gd name="connsiteY38" fmla="*/ 509708 h 681654"/>
                <a:gd name="connsiteX39" fmla="*/ 446484 w 681625"/>
                <a:gd name="connsiteY39" fmla="*/ 411360 h 681654"/>
                <a:gd name="connsiteX40" fmla="*/ 331472 w 681625"/>
                <a:gd name="connsiteY40" fmla="*/ 477769 h 681654"/>
                <a:gd name="connsiteX41" fmla="*/ 331472 w 681625"/>
                <a:gd name="connsiteY41" fmla="*/ 674468 h 681654"/>
                <a:gd name="connsiteX42" fmla="*/ 616865 w 681625"/>
                <a:gd name="connsiteY42" fmla="*/ 509708 h 681654"/>
                <a:gd name="connsiteX43" fmla="*/ 328442 w 681625"/>
                <a:gd name="connsiteY43" fmla="*/ 680549 h 681654"/>
                <a:gd name="connsiteX44" fmla="*/ 33304 w 681625"/>
                <a:gd name="connsiteY44" fmla="*/ 510141 h 681654"/>
                <a:gd name="connsiteX45" fmla="*/ -12355 w 681625"/>
                <a:gd name="connsiteY45" fmla="*/ 339733 h 681654"/>
                <a:gd name="connsiteX46" fmla="*/ 33304 w 681625"/>
                <a:gd name="connsiteY46" fmla="*/ 169325 h 681654"/>
                <a:gd name="connsiteX47" fmla="*/ 328442 w 681625"/>
                <a:gd name="connsiteY47" fmla="*/ -1105 h 681654"/>
                <a:gd name="connsiteX48" fmla="*/ 623612 w 681625"/>
                <a:gd name="connsiteY48" fmla="*/ 169325 h 681654"/>
                <a:gd name="connsiteX49" fmla="*/ 669270 w 681625"/>
                <a:gd name="connsiteY49" fmla="*/ 339733 h 681654"/>
                <a:gd name="connsiteX50" fmla="*/ 623612 w 681625"/>
                <a:gd name="connsiteY50" fmla="*/ 510141 h 681654"/>
                <a:gd name="connsiteX51" fmla="*/ 328442 w 681625"/>
                <a:gd name="connsiteY51" fmla="*/ 680549 h 68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1625" h="681654">
                  <a:moveTo>
                    <a:pt x="619864" y="174973"/>
                  </a:moveTo>
                  <a:lnTo>
                    <a:pt x="449514" y="273321"/>
                  </a:lnTo>
                  <a:cubicBezTo>
                    <a:pt x="460660" y="293648"/>
                    <a:pt x="466591" y="316529"/>
                    <a:pt x="466591" y="339733"/>
                  </a:cubicBezTo>
                  <a:cubicBezTo>
                    <a:pt x="466591" y="362915"/>
                    <a:pt x="460660" y="385800"/>
                    <a:pt x="449514" y="406146"/>
                  </a:cubicBezTo>
                  <a:lnTo>
                    <a:pt x="619864" y="504497"/>
                  </a:lnTo>
                  <a:cubicBezTo>
                    <a:pt x="648250" y="454291"/>
                    <a:pt x="663274" y="397415"/>
                    <a:pt x="663274" y="339733"/>
                  </a:cubicBezTo>
                  <a:cubicBezTo>
                    <a:pt x="663274" y="282055"/>
                    <a:pt x="648250" y="225153"/>
                    <a:pt x="619864" y="174973"/>
                  </a:cubicBezTo>
                  <a:close/>
                  <a:moveTo>
                    <a:pt x="331472" y="4999"/>
                  </a:moveTo>
                  <a:lnTo>
                    <a:pt x="331472" y="201697"/>
                  </a:lnTo>
                  <a:cubicBezTo>
                    <a:pt x="378533" y="202727"/>
                    <a:pt x="422073" y="227874"/>
                    <a:pt x="446484" y="268087"/>
                  </a:cubicBezTo>
                  <a:lnTo>
                    <a:pt x="616865" y="169759"/>
                  </a:lnTo>
                  <a:cubicBezTo>
                    <a:pt x="557388" y="68895"/>
                    <a:pt x="448537" y="6051"/>
                    <a:pt x="331472" y="4999"/>
                  </a:cubicBezTo>
                  <a:close/>
                  <a:moveTo>
                    <a:pt x="40083" y="169759"/>
                  </a:moveTo>
                  <a:lnTo>
                    <a:pt x="210432" y="268087"/>
                  </a:lnTo>
                  <a:cubicBezTo>
                    <a:pt x="234842" y="227874"/>
                    <a:pt x="278416" y="202727"/>
                    <a:pt x="325443" y="201697"/>
                  </a:cubicBezTo>
                  <a:lnTo>
                    <a:pt x="325443" y="4999"/>
                  </a:lnTo>
                  <a:cubicBezTo>
                    <a:pt x="208379" y="6051"/>
                    <a:pt x="99560" y="68895"/>
                    <a:pt x="40083" y="169759"/>
                  </a:cubicBezTo>
                  <a:close/>
                  <a:moveTo>
                    <a:pt x="37052" y="504497"/>
                  </a:moveTo>
                  <a:lnTo>
                    <a:pt x="207401" y="406146"/>
                  </a:lnTo>
                  <a:cubicBezTo>
                    <a:pt x="196255" y="385800"/>
                    <a:pt x="190324" y="362938"/>
                    <a:pt x="190324" y="339733"/>
                  </a:cubicBezTo>
                  <a:cubicBezTo>
                    <a:pt x="190324" y="316529"/>
                    <a:pt x="196255" y="293648"/>
                    <a:pt x="207401" y="273321"/>
                  </a:cubicBezTo>
                  <a:lnTo>
                    <a:pt x="37052" y="174973"/>
                  </a:lnTo>
                  <a:cubicBezTo>
                    <a:pt x="8698" y="225153"/>
                    <a:pt x="-6326" y="282055"/>
                    <a:pt x="-6326" y="339733"/>
                  </a:cubicBezTo>
                  <a:cubicBezTo>
                    <a:pt x="-6326" y="397415"/>
                    <a:pt x="8698" y="454291"/>
                    <a:pt x="37052" y="504497"/>
                  </a:cubicBezTo>
                  <a:close/>
                  <a:moveTo>
                    <a:pt x="325443" y="674468"/>
                  </a:moveTo>
                  <a:lnTo>
                    <a:pt x="325443" y="477769"/>
                  </a:lnTo>
                  <a:cubicBezTo>
                    <a:pt x="278416" y="476720"/>
                    <a:pt x="234842" y="451570"/>
                    <a:pt x="210432" y="411360"/>
                  </a:cubicBezTo>
                  <a:lnTo>
                    <a:pt x="40083" y="509708"/>
                  </a:lnTo>
                  <a:cubicBezTo>
                    <a:pt x="99560" y="610572"/>
                    <a:pt x="208379" y="673396"/>
                    <a:pt x="325443" y="674468"/>
                  </a:cubicBezTo>
                  <a:close/>
                  <a:moveTo>
                    <a:pt x="442866" y="273666"/>
                  </a:moveTo>
                  <a:cubicBezTo>
                    <a:pt x="419336" y="232925"/>
                    <a:pt x="375502" y="207619"/>
                    <a:pt x="328442" y="207619"/>
                  </a:cubicBezTo>
                  <a:cubicBezTo>
                    <a:pt x="281414" y="207619"/>
                    <a:pt x="237580" y="232925"/>
                    <a:pt x="214050" y="273666"/>
                  </a:cubicBezTo>
                  <a:cubicBezTo>
                    <a:pt x="202480" y="293739"/>
                    <a:pt x="196353" y="316575"/>
                    <a:pt x="196353" y="339733"/>
                  </a:cubicBezTo>
                  <a:cubicBezTo>
                    <a:pt x="196353" y="362892"/>
                    <a:pt x="202480" y="385731"/>
                    <a:pt x="214050" y="405781"/>
                  </a:cubicBezTo>
                  <a:cubicBezTo>
                    <a:pt x="237580" y="446519"/>
                    <a:pt x="281414" y="471828"/>
                    <a:pt x="328442" y="471828"/>
                  </a:cubicBezTo>
                  <a:cubicBezTo>
                    <a:pt x="375502" y="471828"/>
                    <a:pt x="419336" y="446519"/>
                    <a:pt x="442866" y="405781"/>
                  </a:cubicBezTo>
                  <a:cubicBezTo>
                    <a:pt x="454435" y="385731"/>
                    <a:pt x="460562" y="362869"/>
                    <a:pt x="460562" y="339733"/>
                  </a:cubicBezTo>
                  <a:cubicBezTo>
                    <a:pt x="460562" y="316575"/>
                    <a:pt x="454435" y="293739"/>
                    <a:pt x="442866" y="273666"/>
                  </a:cubicBezTo>
                  <a:close/>
                  <a:moveTo>
                    <a:pt x="616865" y="509708"/>
                  </a:moveTo>
                  <a:lnTo>
                    <a:pt x="446484" y="411360"/>
                  </a:lnTo>
                  <a:cubicBezTo>
                    <a:pt x="422073" y="451570"/>
                    <a:pt x="378533" y="476720"/>
                    <a:pt x="331472" y="477769"/>
                  </a:cubicBezTo>
                  <a:lnTo>
                    <a:pt x="331472" y="674468"/>
                  </a:lnTo>
                  <a:cubicBezTo>
                    <a:pt x="448537" y="673396"/>
                    <a:pt x="557388" y="610572"/>
                    <a:pt x="616865" y="509708"/>
                  </a:cubicBezTo>
                  <a:close/>
                  <a:moveTo>
                    <a:pt x="328442" y="680549"/>
                  </a:moveTo>
                  <a:cubicBezTo>
                    <a:pt x="207075" y="680549"/>
                    <a:pt x="93987" y="615235"/>
                    <a:pt x="33304" y="510141"/>
                  </a:cubicBezTo>
                  <a:cubicBezTo>
                    <a:pt x="3451" y="458408"/>
                    <a:pt x="-12355" y="399471"/>
                    <a:pt x="-12355" y="339733"/>
                  </a:cubicBezTo>
                  <a:cubicBezTo>
                    <a:pt x="-12355" y="279999"/>
                    <a:pt x="3451" y="221062"/>
                    <a:pt x="33304" y="169325"/>
                  </a:cubicBezTo>
                  <a:cubicBezTo>
                    <a:pt x="93987" y="64209"/>
                    <a:pt x="207075" y="-1105"/>
                    <a:pt x="328442" y="-1105"/>
                  </a:cubicBezTo>
                  <a:cubicBezTo>
                    <a:pt x="449840" y="-1105"/>
                    <a:pt x="562929" y="64209"/>
                    <a:pt x="623612" y="169325"/>
                  </a:cubicBezTo>
                  <a:cubicBezTo>
                    <a:pt x="653497" y="221062"/>
                    <a:pt x="669270" y="279999"/>
                    <a:pt x="669270" y="339733"/>
                  </a:cubicBezTo>
                  <a:cubicBezTo>
                    <a:pt x="669270" y="399471"/>
                    <a:pt x="653497" y="458408"/>
                    <a:pt x="623612" y="510141"/>
                  </a:cubicBezTo>
                  <a:cubicBezTo>
                    <a:pt x="562929" y="615235"/>
                    <a:pt x="449840" y="680549"/>
                    <a:pt x="328442" y="680549"/>
                  </a:cubicBezTo>
                </a:path>
              </a:pathLst>
            </a:custGeom>
            <a:solidFill>
              <a:srgbClr val="FFFFFF"/>
            </a:solidFill>
            <a:ln w="326" cap="flat">
              <a:noFill/>
              <a:prstDash val="solid"/>
              <a:miter/>
            </a:ln>
          </p:spPr>
          <p:txBody>
            <a:bodyPr rtlCol="0" anchor="ctr"/>
            <a:lstStyle/>
            <a:p>
              <a:pPr algn="ctr"/>
              <a:endParaRPr lang="pt-BR">
                <a:latin typeface="Heebo" pitchFamily="2" charset="-79"/>
                <a:cs typeface="Heebo" pitchFamily="2" charset="-79"/>
              </a:endParaRPr>
            </a:p>
          </p:txBody>
        </p:sp>
      </p:grpSp>
      <p:grpSp>
        <p:nvGrpSpPr>
          <p:cNvPr id="192" name="Agrupar 191">
            <a:extLst>
              <a:ext uri="{FF2B5EF4-FFF2-40B4-BE49-F238E27FC236}">
                <a16:creationId xmlns:a16="http://schemas.microsoft.com/office/drawing/2014/main" id="{B27D2E11-D9B4-177C-62C1-DBA262CE33AC}"/>
              </a:ext>
            </a:extLst>
          </p:cNvPr>
          <p:cNvGrpSpPr/>
          <p:nvPr/>
        </p:nvGrpSpPr>
        <p:grpSpPr>
          <a:xfrm>
            <a:off x="3806307" y="3601478"/>
            <a:ext cx="681661" cy="681932"/>
            <a:chOff x="3778470" y="3230003"/>
            <a:chExt cx="681661" cy="681932"/>
          </a:xfrm>
        </p:grpSpPr>
        <p:sp>
          <p:nvSpPr>
            <p:cNvPr id="88" name="Forma Livre: Forma 87">
              <a:extLst>
                <a:ext uri="{FF2B5EF4-FFF2-40B4-BE49-F238E27FC236}">
                  <a16:creationId xmlns:a16="http://schemas.microsoft.com/office/drawing/2014/main" id="{ECCBA2B2-368C-6A7E-9E88-F955ECB96893}"/>
                </a:ext>
              </a:extLst>
            </p:cNvPr>
            <p:cNvSpPr/>
            <p:nvPr/>
          </p:nvSpPr>
          <p:spPr>
            <a:xfrm flipV="1">
              <a:off x="3880423" y="3666383"/>
              <a:ext cx="415374" cy="242172"/>
            </a:xfrm>
            <a:custGeom>
              <a:avLst/>
              <a:gdLst>
                <a:gd name="connsiteX0" fmla="*/ 296354 w 415374"/>
                <a:gd name="connsiteY0" fmla="*/ 221691 h 242172"/>
                <a:gd name="connsiteX1" fmla="*/ 402247 w 415374"/>
                <a:gd name="connsiteY1" fmla="*/ 48881 h 242172"/>
                <a:gd name="connsiteX2" fmla="*/ 344451 w 415374"/>
                <a:gd name="connsiteY2" fmla="*/ 20647 h 242172"/>
                <a:gd name="connsiteX3" fmla="*/ 218160 w 415374"/>
                <a:gd name="connsiteY3" fmla="*/ -821 h 242172"/>
                <a:gd name="connsiteX4" fmla="*/ 92976 w 415374"/>
                <a:gd name="connsiteY4" fmla="*/ 26295 h 242172"/>
                <a:gd name="connsiteX5" fmla="*/ -13128 w 415374"/>
                <a:gd name="connsiteY5" fmla="*/ 98032 h 242172"/>
                <a:gd name="connsiteX6" fmla="*/ 130189 w 415374"/>
                <a:gd name="connsiteY6" fmla="*/ 241351 h 242172"/>
                <a:gd name="connsiteX7" fmla="*/ 158783 w 415374"/>
                <a:gd name="connsiteY7" fmla="*/ 219540 h 242172"/>
                <a:gd name="connsiteX8" fmla="*/ 192148 w 415374"/>
                <a:gd name="connsiteY8" fmla="*/ 206031 h 242172"/>
                <a:gd name="connsiteX9" fmla="*/ 227885 w 415374"/>
                <a:gd name="connsiteY9" fmla="*/ 201801 h 242172"/>
                <a:gd name="connsiteX10" fmla="*/ 263464 w 415374"/>
                <a:gd name="connsiteY10" fmla="*/ 207151 h 242172"/>
                <a:gd name="connsiteX11" fmla="*/ 296354 w 415374"/>
                <a:gd name="connsiteY11" fmla="*/ 221691 h 24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374" h="242172">
                  <a:moveTo>
                    <a:pt x="296354" y="221691"/>
                  </a:moveTo>
                  <a:lnTo>
                    <a:pt x="402247" y="48881"/>
                  </a:lnTo>
                  <a:lnTo>
                    <a:pt x="344451" y="20647"/>
                  </a:lnTo>
                  <a:cubicBezTo>
                    <a:pt x="268181" y="49"/>
                    <a:pt x="296960" y="4940"/>
                    <a:pt x="218160" y="-821"/>
                  </a:cubicBezTo>
                  <a:cubicBezTo>
                    <a:pt x="139729" y="8461"/>
                    <a:pt x="168271" y="2289"/>
                    <a:pt x="92976" y="26295"/>
                  </a:cubicBezTo>
                  <a:cubicBezTo>
                    <a:pt x="23637" y="64106"/>
                    <a:pt x="47830" y="47737"/>
                    <a:pt x="-13128" y="98032"/>
                  </a:cubicBezTo>
                  <a:lnTo>
                    <a:pt x="130189" y="241351"/>
                  </a:lnTo>
                  <a:lnTo>
                    <a:pt x="158783" y="219540"/>
                  </a:lnTo>
                  <a:lnTo>
                    <a:pt x="192148" y="206031"/>
                  </a:lnTo>
                  <a:lnTo>
                    <a:pt x="227885" y="201801"/>
                  </a:lnTo>
                  <a:lnTo>
                    <a:pt x="263464" y="207151"/>
                  </a:lnTo>
                  <a:lnTo>
                    <a:pt x="296354" y="221691"/>
                  </a:lnTo>
                </a:path>
              </a:pathLst>
            </a:custGeom>
            <a:solidFill>
              <a:srgbClr val="D6D6D6"/>
            </a:solidFill>
            <a:ln w="264" cap="flat">
              <a:noFill/>
              <a:prstDash val="solid"/>
              <a:miter/>
            </a:ln>
          </p:spPr>
          <p:txBody>
            <a:bodyPr rtlCol="0" anchor="ctr"/>
            <a:lstStyle/>
            <a:p>
              <a:pPr algn="ctr"/>
              <a:endParaRPr lang="pt-BR">
                <a:latin typeface="Heebo" pitchFamily="2" charset="-79"/>
                <a:cs typeface="Heebo" pitchFamily="2" charset="-79"/>
              </a:endParaRPr>
            </a:p>
          </p:txBody>
        </p:sp>
        <p:sp>
          <p:nvSpPr>
            <p:cNvPr id="89" name="Forma Livre: Forma 88">
              <a:extLst>
                <a:ext uri="{FF2B5EF4-FFF2-40B4-BE49-F238E27FC236}">
                  <a16:creationId xmlns:a16="http://schemas.microsoft.com/office/drawing/2014/main" id="{F905074E-0932-6435-0CB4-8CD2AFAC3A43}"/>
                </a:ext>
              </a:extLst>
            </p:cNvPr>
            <p:cNvSpPr/>
            <p:nvPr/>
          </p:nvSpPr>
          <p:spPr>
            <a:xfrm flipV="1">
              <a:off x="4189905" y="3466437"/>
              <a:ext cx="267208" cy="392414"/>
            </a:xfrm>
            <a:custGeom>
              <a:avLst/>
              <a:gdLst>
                <a:gd name="connsiteX0" fmla="*/ 51243 w 267208"/>
                <a:gd name="connsiteY0" fmla="*/ 286776 h 392414"/>
                <a:gd name="connsiteX1" fmla="*/ 44625 w 267208"/>
                <a:gd name="connsiteY1" fmla="*/ 328520 h 392414"/>
                <a:gd name="connsiteX2" fmla="*/ 237402 w 267208"/>
                <a:gd name="connsiteY2" fmla="*/ 391160 h 392414"/>
                <a:gd name="connsiteX3" fmla="*/ 249762 w 267208"/>
                <a:gd name="connsiteY3" fmla="*/ 339608 h 392414"/>
                <a:gd name="connsiteX4" fmla="*/ 253918 w 267208"/>
                <a:gd name="connsiteY4" fmla="*/ 286776 h 392414"/>
                <a:gd name="connsiteX5" fmla="*/ 249051 w 267208"/>
                <a:gd name="connsiteY5" fmla="*/ 229553 h 392414"/>
                <a:gd name="connsiteX6" fmla="*/ 234531 w 267208"/>
                <a:gd name="connsiteY6" fmla="*/ 174000 h 392414"/>
                <a:gd name="connsiteX7" fmla="*/ 178640 w 267208"/>
                <a:gd name="connsiteY7" fmla="*/ 74188 h 392414"/>
                <a:gd name="connsiteX8" fmla="*/ 92614 w 267208"/>
                <a:gd name="connsiteY8" fmla="*/ -1255 h 392414"/>
                <a:gd name="connsiteX9" fmla="*/ -13290 w 267208"/>
                <a:gd name="connsiteY9" fmla="*/ 171556 h 392414"/>
                <a:gd name="connsiteX10" fmla="*/ 34016 w 267208"/>
                <a:gd name="connsiteY10" fmla="*/ 220751 h 392414"/>
                <a:gd name="connsiteX11" fmla="*/ 51243 w 267208"/>
                <a:gd name="connsiteY11" fmla="*/ 286776 h 392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7208" h="392414">
                  <a:moveTo>
                    <a:pt x="51243" y="286776"/>
                  </a:moveTo>
                  <a:lnTo>
                    <a:pt x="44625" y="328520"/>
                  </a:lnTo>
                  <a:lnTo>
                    <a:pt x="237402" y="391160"/>
                  </a:lnTo>
                  <a:lnTo>
                    <a:pt x="249762" y="339608"/>
                  </a:lnTo>
                  <a:lnTo>
                    <a:pt x="253918" y="286776"/>
                  </a:lnTo>
                  <a:lnTo>
                    <a:pt x="249051" y="229553"/>
                  </a:lnTo>
                  <a:lnTo>
                    <a:pt x="234531" y="174000"/>
                  </a:lnTo>
                  <a:cubicBezTo>
                    <a:pt x="205464" y="109782"/>
                    <a:pt x="218207" y="132552"/>
                    <a:pt x="178640" y="74188"/>
                  </a:cubicBezTo>
                  <a:cubicBezTo>
                    <a:pt x="129748" y="23366"/>
                    <a:pt x="149381" y="40558"/>
                    <a:pt x="92614" y="-1255"/>
                  </a:cubicBezTo>
                  <a:lnTo>
                    <a:pt x="-13290" y="171556"/>
                  </a:lnTo>
                  <a:cubicBezTo>
                    <a:pt x="19605" y="198028"/>
                    <a:pt x="8832" y="186803"/>
                    <a:pt x="34016" y="220751"/>
                  </a:cubicBezTo>
                  <a:cubicBezTo>
                    <a:pt x="49793" y="259913"/>
                    <a:pt x="45856" y="244847"/>
                    <a:pt x="51243" y="286776"/>
                  </a:cubicBezTo>
                </a:path>
              </a:pathLst>
            </a:custGeom>
            <a:solidFill>
              <a:srgbClr val="D6D6D6"/>
            </a:solidFill>
            <a:ln w="274" cap="flat">
              <a:noFill/>
              <a:prstDash val="solid"/>
              <a:miter/>
            </a:ln>
          </p:spPr>
          <p:txBody>
            <a:bodyPr rtlCol="0" anchor="ctr"/>
            <a:lstStyle/>
            <a:p>
              <a:pPr algn="ctr"/>
              <a:endParaRPr lang="pt-BR">
                <a:latin typeface="Heebo" pitchFamily="2" charset="-79"/>
                <a:cs typeface="Heebo" pitchFamily="2" charset="-79"/>
              </a:endParaRPr>
            </a:p>
          </p:txBody>
        </p:sp>
        <p:sp>
          <p:nvSpPr>
            <p:cNvPr id="90" name="Forma Livre: Forma 89">
              <a:extLst>
                <a:ext uri="{FF2B5EF4-FFF2-40B4-BE49-F238E27FC236}">
                  <a16:creationId xmlns:a16="http://schemas.microsoft.com/office/drawing/2014/main" id="{7930EAF5-D814-7F74-FC60-7C4FC5E2464E}"/>
                </a:ext>
              </a:extLst>
            </p:cNvPr>
            <p:cNvSpPr/>
            <p:nvPr/>
          </p:nvSpPr>
          <p:spPr>
            <a:xfrm flipV="1">
              <a:off x="4119295" y="3233025"/>
              <a:ext cx="321273" cy="296055"/>
            </a:xfrm>
            <a:custGeom>
              <a:avLst/>
              <a:gdLst>
                <a:gd name="connsiteX0" fmla="*/ 115290 w 321273"/>
                <a:gd name="connsiteY0" fmla="*/ -2464 h 296055"/>
                <a:gd name="connsiteX1" fmla="*/ 96084 w 321273"/>
                <a:gd name="connsiteY1" fmla="*/ 35213 h 296055"/>
                <a:gd name="connsiteX2" fmla="*/ 66198 w 321273"/>
                <a:gd name="connsiteY2" fmla="*/ 65093 h 296055"/>
                <a:gd name="connsiteX3" fmla="*/ 28522 w 321273"/>
                <a:gd name="connsiteY3" fmla="*/ 84296 h 296055"/>
                <a:gd name="connsiteX4" fmla="*/ -13214 w 321273"/>
                <a:gd name="connsiteY4" fmla="*/ 90903 h 296055"/>
                <a:gd name="connsiteX5" fmla="*/ -13214 w 321273"/>
                <a:gd name="connsiteY5" fmla="*/ 293592 h 296055"/>
                <a:gd name="connsiteX6" fmla="*/ 47101 w 321273"/>
                <a:gd name="connsiteY6" fmla="*/ 288173 h 296055"/>
                <a:gd name="connsiteX7" fmla="*/ 160022 w 321273"/>
                <a:gd name="connsiteY7" fmla="*/ 245764 h 296055"/>
                <a:gd name="connsiteX8" fmla="*/ 250877 w 321273"/>
                <a:gd name="connsiteY8" fmla="*/ 166414 h 296055"/>
                <a:gd name="connsiteX9" fmla="*/ 284249 w 321273"/>
                <a:gd name="connsiteY9" fmla="*/ 115868 h 296055"/>
                <a:gd name="connsiteX10" fmla="*/ 308060 w 321273"/>
                <a:gd name="connsiteY10" fmla="*/ 60176 h 296055"/>
                <a:gd name="connsiteX11" fmla="*/ 115290 w 321273"/>
                <a:gd name="connsiteY11" fmla="*/ -2464 h 296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273" h="296055">
                  <a:moveTo>
                    <a:pt x="115290" y="-2464"/>
                  </a:moveTo>
                  <a:lnTo>
                    <a:pt x="96084" y="35213"/>
                  </a:lnTo>
                  <a:lnTo>
                    <a:pt x="66198" y="65093"/>
                  </a:lnTo>
                  <a:lnTo>
                    <a:pt x="28522" y="84296"/>
                  </a:lnTo>
                  <a:lnTo>
                    <a:pt x="-13214" y="90903"/>
                  </a:lnTo>
                  <a:lnTo>
                    <a:pt x="-13214" y="293592"/>
                  </a:lnTo>
                  <a:lnTo>
                    <a:pt x="47101" y="288173"/>
                  </a:lnTo>
                  <a:cubicBezTo>
                    <a:pt x="118777" y="268376"/>
                    <a:pt x="93060" y="278044"/>
                    <a:pt x="160022" y="245764"/>
                  </a:cubicBezTo>
                  <a:cubicBezTo>
                    <a:pt x="220202" y="202053"/>
                    <a:pt x="199497" y="220162"/>
                    <a:pt x="250877" y="166414"/>
                  </a:cubicBezTo>
                  <a:lnTo>
                    <a:pt x="284249" y="115868"/>
                  </a:lnTo>
                  <a:lnTo>
                    <a:pt x="308060" y="60176"/>
                  </a:lnTo>
                  <a:lnTo>
                    <a:pt x="115290" y="-2464"/>
                  </a:lnTo>
                </a:path>
              </a:pathLst>
            </a:custGeom>
            <a:solidFill>
              <a:srgbClr val="787878"/>
            </a:solidFill>
            <a:ln w="272" cap="flat">
              <a:noFill/>
              <a:prstDash val="solid"/>
              <a:miter/>
            </a:ln>
          </p:spPr>
          <p:txBody>
            <a:bodyPr rtlCol="0" anchor="ctr"/>
            <a:lstStyle/>
            <a:p>
              <a:pPr algn="ctr"/>
              <a:endParaRPr lang="pt-BR">
                <a:latin typeface="Heebo" pitchFamily="2" charset="-79"/>
                <a:cs typeface="Heebo" pitchFamily="2" charset="-79"/>
              </a:endParaRPr>
            </a:p>
          </p:txBody>
        </p:sp>
        <p:sp>
          <p:nvSpPr>
            <p:cNvPr id="91" name="Forma Livre: Forma 90">
              <a:extLst>
                <a:ext uri="{FF2B5EF4-FFF2-40B4-BE49-F238E27FC236}">
                  <a16:creationId xmlns:a16="http://schemas.microsoft.com/office/drawing/2014/main" id="{C21E66D5-4698-C138-75BE-87917AEE19A2}"/>
                </a:ext>
              </a:extLst>
            </p:cNvPr>
            <p:cNvSpPr/>
            <p:nvPr/>
          </p:nvSpPr>
          <p:spPr>
            <a:xfrm flipV="1">
              <a:off x="3807207" y="3233019"/>
              <a:ext cx="312107" cy="286087"/>
            </a:xfrm>
            <a:custGeom>
              <a:avLst/>
              <a:gdLst>
                <a:gd name="connsiteX0" fmla="*/ 298737 w 312107"/>
                <a:gd name="connsiteY0" fmla="*/ 80595 h 286087"/>
                <a:gd name="connsiteX1" fmla="*/ 259515 w 312107"/>
                <a:gd name="connsiteY1" fmla="*/ 74787 h 286087"/>
                <a:gd name="connsiteX2" fmla="*/ 223654 w 312107"/>
                <a:gd name="connsiteY2" fmla="*/ 57825 h 286087"/>
                <a:gd name="connsiteX3" fmla="*/ 194288 w 312107"/>
                <a:gd name="connsiteY3" fmla="*/ 31191 h 286087"/>
                <a:gd name="connsiteX4" fmla="*/ 173894 w 312107"/>
                <a:gd name="connsiteY4" fmla="*/ -2802 h 286087"/>
                <a:gd name="connsiteX5" fmla="*/ -13371 w 312107"/>
                <a:gd name="connsiteY5" fmla="*/ 74742 h 286087"/>
                <a:gd name="connsiteX6" fmla="*/ 17865 w 312107"/>
                <a:gd name="connsiteY6" fmla="*/ 133153 h 286087"/>
                <a:gd name="connsiteX7" fmla="*/ 111042 w 312107"/>
                <a:gd name="connsiteY7" fmla="*/ 226361 h 286087"/>
                <a:gd name="connsiteX8" fmla="*/ 232828 w 312107"/>
                <a:gd name="connsiteY8" fmla="*/ 276793 h 286087"/>
                <a:gd name="connsiteX9" fmla="*/ 298737 w 312107"/>
                <a:gd name="connsiteY9" fmla="*/ 283286 h 286087"/>
                <a:gd name="connsiteX10" fmla="*/ 298737 w 312107"/>
                <a:gd name="connsiteY10" fmla="*/ 80595 h 28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2107" h="286087">
                  <a:moveTo>
                    <a:pt x="298737" y="80595"/>
                  </a:moveTo>
                  <a:lnTo>
                    <a:pt x="259515" y="74787"/>
                  </a:lnTo>
                  <a:lnTo>
                    <a:pt x="223654" y="57825"/>
                  </a:lnTo>
                  <a:lnTo>
                    <a:pt x="194288" y="31191"/>
                  </a:lnTo>
                  <a:lnTo>
                    <a:pt x="173894" y="-2802"/>
                  </a:lnTo>
                  <a:lnTo>
                    <a:pt x="-13371" y="74742"/>
                  </a:lnTo>
                  <a:lnTo>
                    <a:pt x="17865" y="133153"/>
                  </a:lnTo>
                  <a:cubicBezTo>
                    <a:pt x="69445" y="196024"/>
                    <a:pt x="48191" y="174763"/>
                    <a:pt x="111042" y="226361"/>
                  </a:cubicBezTo>
                  <a:cubicBezTo>
                    <a:pt x="182789" y="264701"/>
                    <a:pt x="155015" y="253177"/>
                    <a:pt x="232828" y="276793"/>
                  </a:cubicBezTo>
                  <a:lnTo>
                    <a:pt x="298737" y="283286"/>
                  </a:lnTo>
                  <a:lnTo>
                    <a:pt x="298737" y="80595"/>
                  </a:lnTo>
                </a:path>
              </a:pathLst>
            </a:custGeom>
            <a:solidFill>
              <a:srgbClr val="D6D6D6"/>
            </a:solidFill>
            <a:ln w="253" cap="flat">
              <a:noFill/>
              <a:prstDash val="solid"/>
              <a:miter/>
            </a:ln>
          </p:spPr>
          <p:txBody>
            <a:bodyPr rtlCol="0" anchor="ctr"/>
            <a:lstStyle/>
            <a:p>
              <a:pPr algn="ctr"/>
              <a:endParaRPr lang="pt-BR">
                <a:latin typeface="Heebo" pitchFamily="2" charset="-79"/>
                <a:cs typeface="Heebo" pitchFamily="2" charset="-79"/>
              </a:endParaRPr>
            </a:p>
          </p:txBody>
        </p:sp>
        <p:sp>
          <p:nvSpPr>
            <p:cNvPr id="92" name="Forma Livre: Forma 91">
              <a:extLst>
                <a:ext uri="{FF2B5EF4-FFF2-40B4-BE49-F238E27FC236}">
                  <a16:creationId xmlns:a16="http://schemas.microsoft.com/office/drawing/2014/main" id="{06CE0074-A397-AE0D-4D98-6FE6E759B928}"/>
                </a:ext>
              </a:extLst>
            </p:cNvPr>
            <p:cNvSpPr/>
            <p:nvPr/>
          </p:nvSpPr>
          <p:spPr>
            <a:xfrm flipV="1">
              <a:off x="3781469" y="3441568"/>
              <a:ext cx="242263" cy="368137"/>
            </a:xfrm>
            <a:custGeom>
              <a:avLst/>
              <a:gdLst>
                <a:gd name="connsiteX0" fmla="*/ 85406 w 242263"/>
                <a:gd name="connsiteY0" fmla="*/ -1750 h 368137"/>
                <a:gd name="connsiteX1" fmla="*/ 12189 w 242263"/>
                <a:gd name="connsiteY1" fmla="*/ 107849 h 368137"/>
                <a:gd name="connsiteX2" fmla="*/ -13533 w 242263"/>
                <a:gd name="connsiteY2" fmla="*/ 237129 h 368137"/>
                <a:gd name="connsiteX3" fmla="*/ 12189 w 242263"/>
                <a:gd name="connsiteY3" fmla="*/ 366387 h 368137"/>
                <a:gd name="connsiteX4" fmla="*/ 199453 w 242263"/>
                <a:gd name="connsiteY4" fmla="*/ 288843 h 368137"/>
                <a:gd name="connsiteX5" fmla="*/ 193776 w 242263"/>
                <a:gd name="connsiteY5" fmla="*/ 202152 h 368137"/>
                <a:gd name="connsiteX6" fmla="*/ 207254 w 242263"/>
                <a:gd name="connsiteY6" fmla="*/ 169553 h 368137"/>
                <a:gd name="connsiteX7" fmla="*/ 228730 w 242263"/>
                <a:gd name="connsiteY7" fmla="*/ 141569 h 368137"/>
                <a:gd name="connsiteX8" fmla="*/ 85406 w 242263"/>
                <a:gd name="connsiteY8" fmla="*/ -1750 h 36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263" h="368137">
                  <a:moveTo>
                    <a:pt x="85406" y="-1750"/>
                  </a:moveTo>
                  <a:cubicBezTo>
                    <a:pt x="33814" y="61119"/>
                    <a:pt x="50526" y="36133"/>
                    <a:pt x="12189" y="107849"/>
                  </a:cubicBezTo>
                  <a:cubicBezTo>
                    <a:pt x="-11410" y="185670"/>
                    <a:pt x="-5560" y="156200"/>
                    <a:pt x="-13533" y="237129"/>
                  </a:cubicBezTo>
                  <a:cubicBezTo>
                    <a:pt x="-5560" y="318058"/>
                    <a:pt x="-11410" y="288569"/>
                    <a:pt x="12189" y="366387"/>
                  </a:cubicBezTo>
                  <a:lnTo>
                    <a:pt x="199453" y="288843"/>
                  </a:lnTo>
                  <a:cubicBezTo>
                    <a:pt x="185975" y="244421"/>
                    <a:pt x="188345" y="243187"/>
                    <a:pt x="193776" y="202152"/>
                  </a:cubicBezTo>
                  <a:lnTo>
                    <a:pt x="207254" y="169553"/>
                  </a:lnTo>
                  <a:lnTo>
                    <a:pt x="228730" y="141569"/>
                  </a:lnTo>
                  <a:lnTo>
                    <a:pt x="85406" y="-1750"/>
                  </a:lnTo>
                </a:path>
              </a:pathLst>
            </a:custGeom>
            <a:solidFill>
              <a:srgbClr val="D6D6D6"/>
            </a:solidFill>
            <a:ln w="247" cap="flat">
              <a:noFill/>
              <a:prstDash val="solid"/>
              <a:miter/>
            </a:ln>
          </p:spPr>
          <p:txBody>
            <a:bodyPr rtlCol="0" anchor="ctr"/>
            <a:lstStyle/>
            <a:p>
              <a:pPr algn="ctr"/>
              <a:endParaRPr lang="pt-BR">
                <a:latin typeface="Heebo" pitchFamily="2" charset="-79"/>
                <a:cs typeface="Heebo" pitchFamily="2" charset="-79"/>
              </a:endParaRPr>
            </a:p>
          </p:txBody>
        </p:sp>
        <p:sp>
          <p:nvSpPr>
            <p:cNvPr id="93" name="Forma Livre: Forma 92">
              <a:extLst>
                <a:ext uri="{FF2B5EF4-FFF2-40B4-BE49-F238E27FC236}">
                  <a16:creationId xmlns:a16="http://schemas.microsoft.com/office/drawing/2014/main" id="{4B71AC55-0536-0DD3-88A2-BFB08FB4456A}"/>
                </a:ext>
              </a:extLst>
            </p:cNvPr>
            <p:cNvSpPr/>
            <p:nvPr/>
          </p:nvSpPr>
          <p:spPr>
            <a:xfrm flipV="1">
              <a:off x="3778470" y="3230003"/>
              <a:ext cx="681661" cy="681932"/>
            </a:xfrm>
            <a:custGeom>
              <a:avLst/>
              <a:gdLst>
                <a:gd name="connsiteX0" fmla="*/ 505654 w 681661"/>
                <a:gd name="connsiteY0" fmla="*/ 55627 h 681932"/>
                <a:gd name="connsiteX1" fmla="*/ 402879 w 681661"/>
                <a:gd name="connsiteY1" fmla="*/ 223339 h 681932"/>
                <a:gd name="connsiteX2" fmla="*/ 466333 w 681661"/>
                <a:gd name="connsiteY2" fmla="*/ 339474 h 681932"/>
                <a:gd name="connsiteX3" fmla="*/ 460368 w 681661"/>
                <a:gd name="connsiteY3" fmla="*/ 379252 h 681932"/>
                <a:gd name="connsiteX4" fmla="*/ 647475 w 681661"/>
                <a:gd name="connsiteY4" fmla="*/ 440041 h 681932"/>
                <a:gd name="connsiteX5" fmla="*/ 662963 w 681661"/>
                <a:gd name="connsiteY5" fmla="*/ 339474 h 681932"/>
                <a:gd name="connsiteX6" fmla="*/ 505654 w 681661"/>
                <a:gd name="connsiteY6" fmla="*/ 55627 h 681932"/>
                <a:gd name="connsiteX7" fmla="*/ 93625 w 681661"/>
                <a:gd name="connsiteY7" fmla="*/ 100641 h 681932"/>
                <a:gd name="connsiteX8" fmla="*/ 232737 w 681661"/>
                <a:gd name="connsiteY8" fmla="*/ 239753 h 681932"/>
                <a:gd name="connsiteX9" fmla="*/ 328097 w 681661"/>
                <a:gd name="connsiteY9" fmla="*/ 201208 h 681932"/>
                <a:gd name="connsiteX10" fmla="*/ 397735 w 681661"/>
                <a:gd name="connsiteY10" fmla="*/ 220184 h 681932"/>
                <a:gd name="connsiteX11" fmla="*/ 500510 w 681661"/>
                <a:gd name="connsiteY11" fmla="*/ 52494 h 681932"/>
                <a:gd name="connsiteX12" fmla="*/ 93625 w 681661"/>
                <a:gd name="connsiteY12" fmla="*/ 100641 h 681932"/>
                <a:gd name="connsiteX13" fmla="*/ 17803 w 681661"/>
                <a:gd name="connsiteY13" fmla="*/ 464777 h 681932"/>
                <a:gd name="connsiteX14" fmla="*/ 199546 w 681661"/>
                <a:gd name="connsiteY14" fmla="*/ 389496 h 681932"/>
                <a:gd name="connsiteX15" fmla="*/ 190051 w 681661"/>
                <a:gd name="connsiteY15" fmla="*/ 339474 h 681932"/>
                <a:gd name="connsiteX16" fmla="*/ 228469 w 681661"/>
                <a:gd name="connsiteY16" fmla="*/ 244028 h 681932"/>
                <a:gd name="connsiteX17" fmla="*/ 89384 w 681661"/>
                <a:gd name="connsiteY17" fmla="*/ 104915 h 681932"/>
                <a:gd name="connsiteX18" fmla="*/ -6605 w 681661"/>
                <a:gd name="connsiteY18" fmla="*/ 339474 h 681932"/>
                <a:gd name="connsiteX19" fmla="*/ 17803 w 681661"/>
                <a:gd name="connsiteY19" fmla="*/ 464777 h 681932"/>
                <a:gd name="connsiteX20" fmla="*/ 325169 w 681661"/>
                <a:gd name="connsiteY20" fmla="*/ 674187 h 681932"/>
                <a:gd name="connsiteX21" fmla="*/ 325169 w 681661"/>
                <a:gd name="connsiteY21" fmla="*/ 477489 h 681932"/>
                <a:gd name="connsiteX22" fmla="*/ 201817 w 681661"/>
                <a:gd name="connsiteY22" fmla="*/ 395073 h 681932"/>
                <a:gd name="connsiteX23" fmla="*/ 20101 w 681661"/>
                <a:gd name="connsiteY23" fmla="*/ 470356 h 681932"/>
                <a:gd name="connsiteX24" fmla="*/ 325169 w 681661"/>
                <a:gd name="connsiteY24" fmla="*/ 674187 h 681932"/>
                <a:gd name="connsiteX25" fmla="*/ 397215 w 681661"/>
                <a:gd name="connsiteY25" fmla="*/ 226835 h 681932"/>
                <a:gd name="connsiteX26" fmla="*/ 234790 w 681661"/>
                <a:gd name="connsiteY26" fmla="*/ 246061 h 681932"/>
                <a:gd name="connsiteX27" fmla="*/ 196071 w 681661"/>
                <a:gd name="connsiteY27" fmla="*/ 339474 h 681932"/>
                <a:gd name="connsiteX28" fmla="*/ 206141 w 681661"/>
                <a:gd name="connsiteY28" fmla="*/ 390019 h 681932"/>
                <a:gd name="connsiteX29" fmla="*/ 328179 w 681661"/>
                <a:gd name="connsiteY29" fmla="*/ 471568 h 681932"/>
                <a:gd name="connsiteX30" fmla="*/ 453829 w 681661"/>
                <a:gd name="connsiteY30" fmla="*/ 380280 h 681932"/>
                <a:gd name="connsiteX31" fmla="*/ 460286 w 681661"/>
                <a:gd name="connsiteY31" fmla="*/ 339474 h 681932"/>
                <a:gd name="connsiteX32" fmla="*/ 397215 w 681661"/>
                <a:gd name="connsiteY32" fmla="*/ 226835 h 681932"/>
                <a:gd name="connsiteX33" fmla="*/ 645587 w 681661"/>
                <a:gd name="connsiteY33" fmla="*/ 445779 h 681932"/>
                <a:gd name="connsiteX34" fmla="*/ 458508 w 681661"/>
                <a:gd name="connsiteY34" fmla="*/ 384990 h 681932"/>
                <a:gd name="connsiteX35" fmla="*/ 331216 w 681661"/>
                <a:gd name="connsiteY35" fmla="*/ 477489 h 681932"/>
                <a:gd name="connsiteX36" fmla="*/ 331216 w 681661"/>
                <a:gd name="connsiteY36" fmla="*/ 674187 h 681932"/>
                <a:gd name="connsiteX37" fmla="*/ 645587 w 681661"/>
                <a:gd name="connsiteY37" fmla="*/ 445779 h 681932"/>
                <a:gd name="connsiteX38" fmla="*/ 328179 w 681661"/>
                <a:gd name="connsiteY38" fmla="*/ 680291 h 681932"/>
                <a:gd name="connsiteX39" fmla="*/ 13288 w 681661"/>
                <a:gd name="connsiteY39" fmla="*/ 469899 h 681932"/>
                <a:gd name="connsiteX40" fmla="*/ -12652 w 681661"/>
                <a:gd name="connsiteY40" fmla="*/ 339474 h 681932"/>
                <a:gd name="connsiteX41" fmla="*/ 87195 w 681661"/>
                <a:gd name="connsiteY41" fmla="*/ 98468 h 681932"/>
                <a:gd name="connsiteX42" fmla="*/ 327987 w 681661"/>
                <a:gd name="connsiteY42" fmla="*/ -1641 h 681932"/>
                <a:gd name="connsiteX43" fmla="*/ 506256 w 681661"/>
                <a:gd name="connsiteY43" fmla="*/ 48860 h 681932"/>
                <a:gd name="connsiteX44" fmla="*/ 669010 w 681661"/>
                <a:gd name="connsiteY44" fmla="*/ 339474 h 681932"/>
                <a:gd name="connsiteX45" fmla="*/ 652318 w 681661"/>
                <a:gd name="connsiteY45" fmla="*/ 444796 h 681932"/>
                <a:gd name="connsiteX46" fmla="*/ 328179 w 681661"/>
                <a:gd name="connsiteY46" fmla="*/ 680291 h 681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81661" h="681932">
                  <a:moveTo>
                    <a:pt x="505654" y="55627"/>
                  </a:moveTo>
                  <a:lnTo>
                    <a:pt x="402879" y="223339"/>
                  </a:lnTo>
                  <a:cubicBezTo>
                    <a:pt x="442063" y="248575"/>
                    <a:pt x="466333" y="292769"/>
                    <a:pt x="466333" y="339474"/>
                  </a:cubicBezTo>
                  <a:cubicBezTo>
                    <a:pt x="466333" y="352983"/>
                    <a:pt x="464254" y="366336"/>
                    <a:pt x="460368" y="379252"/>
                  </a:cubicBezTo>
                  <a:lnTo>
                    <a:pt x="647475" y="440041"/>
                  </a:lnTo>
                  <a:cubicBezTo>
                    <a:pt x="657736" y="407463"/>
                    <a:pt x="662963" y="373653"/>
                    <a:pt x="662963" y="339474"/>
                  </a:cubicBezTo>
                  <a:cubicBezTo>
                    <a:pt x="662963" y="224824"/>
                    <a:pt x="602764" y="116369"/>
                    <a:pt x="505654" y="55627"/>
                  </a:cubicBezTo>
                  <a:close/>
                  <a:moveTo>
                    <a:pt x="93625" y="100641"/>
                  </a:moveTo>
                  <a:lnTo>
                    <a:pt x="232737" y="239753"/>
                  </a:lnTo>
                  <a:cubicBezTo>
                    <a:pt x="259197" y="214421"/>
                    <a:pt x="293456" y="201208"/>
                    <a:pt x="328097" y="201208"/>
                  </a:cubicBezTo>
                  <a:cubicBezTo>
                    <a:pt x="351957" y="201208"/>
                    <a:pt x="375982" y="207495"/>
                    <a:pt x="397735" y="220184"/>
                  </a:cubicBezTo>
                  <a:lnTo>
                    <a:pt x="500510" y="52494"/>
                  </a:lnTo>
                  <a:cubicBezTo>
                    <a:pt x="369278" y="-26355"/>
                    <a:pt x="202830" y="-6648"/>
                    <a:pt x="93625" y="100641"/>
                  </a:cubicBezTo>
                  <a:close/>
                  <a:moveTo>
                    <a:pt x="17803" y="464777"/>
                  </a:moveTo>
                  <a:lnTo>
                    <a:pt x="199546" y="389496"/>
                  </a:lnTo>
                  <a:cubicBezTo>
                    <a:pt x="193308" y="373492"/>
                    <a:pt x="190051" y="356688"/>
                    <a:pt x="190051" y="339474"/>
                  </a:cubicBezTo>
                  <a:cubicBezTo>
                    <a:pt x="190051" y="303583"/>
                    <a:pt x="203733" y="269839"/>
                    <a:pt x="228469" y="244028"/>
                  </a:cubicBezTo>
                  <a:lnTo>
                    <a:pt x="89384" y="104915"/>
                  </a:lnTo>
                  <a:cubicBezTo>
                    <a:pt x="27489" y="167899"/>
                    <a:pt x="-6605" y="251046"/>
                    <a:pt x="-6605" y="339474"/>
                  </a:cubicBezTo>
                  <a:cubicBezTo>
                    <a:pt x="-6605" y="382658"/>
                    <a:pt x="1631" y="424770"/>
                    <a:pt x="17803" y="464777"/>
                  </a:cubicBezTo>
                  <a:close/>
                  <a:moveTo>
                    <a:pt x="325169" y="674187"/>
                  </a:moveTo>
                  <a:lnTo>
                    <a:pt x="325169" y="477489"/>
                  </a:lnTo>
                  <a:cubicBezTo>
                    <a:pt x="271346" y="476346"/>
                    <a:pt x="223489" y="444361"/>
                    <a:pt x="201817" y="395073"/>
                  </a:cubicBezTo>
                  <a:lnTo>
                    <a:pt x="20101" y="470356"/>
                  </a:lnTo>
                  <a:cubicBezTo>
                    <a:pt x="72337" y="593374"/>
                    <a:pt x="191502" y="673024"/>
                    <a:pt x="325169" y="674187"/>
                  </a:cubicBezTo>
                  <a:close/>
                  <a:moveTo>
                    <a:pt x="397215" y="226835"/>
                  </a:moveTo>
                  <a:cubicBezTo>
                    <a:pt x="344952" y="194783"/>
                    <a:pt x="278160" y="202693"/>
                    <a:pt x="234790" y="246061"/>
                  </a:cubicBezTo>
                  <a:cubicBezTo>
                    <a:pt x="209807" y="271005"/>
                    <a:pt x="196071" y="304176"/>
                    <a:pt x="196071" y="339474"/>
                  </a:cubicBezTo>
                  <a:cubicBezTo>
                    <a:pt x="196071" y="356918"/>
                    <a:pt x="199464" y="373902"/>
                    <a:pt x="206141" y="390019"/>
                  </a:cubicBezTo>
                  <a:cubicBezTo>
                    <a:pt x="226663" y="439562"/>
                    <a:pt x="274548" y="471568"/>
                    <a:pt x="328179" y="471568"/>
                  </a:cubicBezTo>
                  <a:cubicBezTo>
                    <a:pt x="385586" y="471568"/>
                    <a:pt x="436070" y="434897"/>
                    <a:pt x="453829" y="380280"/>
                  </a:cubicBezTo>
                  <a:cubicBezTo>
                    <a:pt x="458125" y="367089"/>
                    <a:pt x="460286" y="353350"/>
                    <a:pt x="460286" y="339474"/>
                  </a:cubicBezTo>
                  <a:cubicBezTo>
                    <a:pt x="460286" y="293820"/>
                    <a:pt x="436125" y="250679"/>
                    <a:pt x="397215" y="226835"/>
                  </a:cubicBezTo>
                  <a:close/>
                  <a:moveTo>
                    <a:pt x="645587" y="445779"/>
                  </a:moveTo>
                  <a:lnTo>
                    <a:pt x="458508" y="384990"/>
                  </a:lnTo>
                  <a:cubicBezTo>
                    <a:pt x="439491" y="439537"/>
                    <a:pt x="388952" y="476253"/>
                    <a:pt x="331216" y="477489"/>
                  </a:cubicBezTo>
                  <a:lnTo>
                    <a:pt x="331216" y="674187"/>
                  </a:lnTo>
                  <a:cubicBezTo>
                    <a:pt x="474433" y="672931"/>
                    <a:pt x="600137" y="581599"/>
                    <a:pt x="645587" y="445779"/>
                  </a:cubicBezTo>
                  <a:close/>
                  <a:moveTo>
                    <a:pt x="328179" y="680291"/>
                  </a:moveTo>
                  <a:cubicBezTo>
                    <a:pt x="189833" y="680291"/>
                    <a:pt x="66235" y="597694"/>
                    <a:pt x="13288" y="469899"/>
                  </a:cubicBezTo>
                  <a:cubicBezTo>
                    <a:pt x="-3923" y="428335"/>
                    <a:pt x="-12652" y="384442"/>
                    <a:pt x="-12652" y="339474"/>
                  </a:cubicBezTo>
                  <a:cubicBezTo>
                    <a:pt x="-12652" y="248441"/>
                    <a:pt x="22810" y="162845"/>
                    <a:pt x="87195" y="98468"/>
                  </a:cubicBezTo>
                  <a:cubicBezTo>
                    <a:pt x="153139" y="32513"/>
                    <a:pt x="240071" y="-1641"/>
                    <a:pt x="327987" y="-1641"/>
                  </a:cubicBezTo>
                  <a:cubicBezTo>
                    <a:pt x="389198" y="-1641"/>
                    <a:pt x="450901" y="14933"/>
                    <a:pt x="506256" y="48860"/>
                  </a:cubicBezTo>
                  <a:cubicBezTo>
                    <a:pt x="606650" y="110380"/>
                    <a:pt x="669010" y="221738"/>
                    <a:pt x="669010" y="339474"/>
                  </a:cubicBezTo>
                  <a:cubicBezTo>
                    <a:pt x="669010" y="375276"/>
                    <a:pt x="663373" y="410711"/>
                    <a:pt x="652318" y="444796"/>
                  </a:cubicBezTo>
                  <a:cubicBezTo>
                    <a:pt x="606540" y="585646"/>
                    <a:pt x="476321" y="680291"/>
                    <a:pt x="328179" y="680291"/>
                  </a:cubicBezTo>
                </a:path>
              </a:pathLst>
            </a:custGeom>
            <a:solidFill>
              <a:srgbClr val="FFFFFF"/>
            </a:solidFill>
            <a:ln w="274" cap="flat">
              <a:noFill/>
              <a:prstDash val="solid"/>
              <a:miter/>
            </a:ln>
          </p:spPr>
          <p:txBody>
            <a:bodyPr rtlCol="0" anchor="ctr"/>
            <a:lstStyle/>
            <a:p>
              <a:pPr algn="ctr"/>
              <a:endParaRPr lang="pt-BR">
                <a:latin typeface="Heebo" pitchFamily="2" charset="-79"/>
                <a:cs typeface="Heebo" pitchFamily="2" charset="-79"/>
              </a:endParaRPr>
            </a:p>
          </p:txBody>
        </p:sp>
      </p:grpSp>
      <p:grpSp>
        <p:nvGrpSpPr>
          <p:cNvPr id="196" name="Agrupar 195">
            <a:extLst>
              <a:ext uri="{FF2B5EF4-FFF2-40B4-BE49-F238E27FC236}">
                <a16:creationId xmlns:a16="http://schemas.microsoft.com/office/drawing/2014/main" id="{8F612036-0E40-1BA6-1E9D-14E1B049E0F2}"/>
              </a:ext>
            </a:extLst>
          </p:cNvPr>
          <p:cNvGrpSpPr/>
          <p:nvPr/>
        </p:nvGrpSpPr>
        <p:grpSpPr>
          <a:xfrm>
            <a:off x="7213742" y="3601508"/>
            <a:ext cx="681910" cy="681881"/>
            <a:chOff x="7187210" y="3230033"/>
            <a:chExt cx="681910" cy="681881"/>
          </a:xfrm>
        </p:grpSpPr>
        <p:sp>
          <p:nvSpPr>
            <p:cNvPr id="94" name="Forma Livre: Forma 93">
              <a:extLst>
                <a:ext uri="{FF2B5EF4-FFF2-40B4-BE49-F238E27FC236}">
                  <a16:creationId xmlns:a16="http://schemas.microsoft.com/office/drawing/2014/main" id="{1B129058-47E9-0E58-6755-275869CF57DA}"/>
                </a:ext>
              </a:extLst>
            </p:cNvPr>
            <p:cNvSpPr/>
            <p:nvPr/>
          </p:nvSpPr>
          <p:spPr>
            <a:xfrm flipV="1">
              <a:off x="7195410" y="3312101"/>
              <a:ext cx="245882" cy="235405"/>
            </a:xfrm>
            <a:custGeom>
              <a:avLst/>
              <a:gdLst>
                <a:gd name="connsiteX0" fmla="*/ 187874 w 245882"/>
                <a:gd name="connsiteY0" fmla="*/ -695 h 235405"/>
                <a:gd name="connsiteX1" fmla="*/ -11762 w 245882"/>
                <a:gd name="connsiteY1" fmla="*/ 34489 h 235405"/>
                <a:gd name="connsiteX2" fmla="*/ 28365 w 245882"/>
                <a:gd name="connsiteY2" fmla="*/ 144798 h 235405"/>
                <a:gd name="connsiteX3" fmla="*/ 103783 w 245882"/>
                <a:gd name="connsiteY3" fmla="*/ 234710 h 235405"/>
                <a:gd name="connsiteX4" fmla="*/ 234120 w 245882"/>
                <a:gd name="connsiteY4" fmla="*/ 79370 h 235405"/>
                <a:gd name="connsiteX5" fmla="*/ 196913 w 245882"/>
                <a:gd name="connsiteY5" fmla="*/ 29395 h 235405"/>
                <a:gd name="connsiteX6" fmla="*/ 187874 w 245882"/>
                <a:gd name="connsiteY6" fmla="*/ -695 h 23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82" h="235405">
                  <a:moveTo>
                    <a:pt x="187874" y="-695"/>
                  </a:moveTo>
                  <a:lnTo>
                    <a:pt x="-11762" y="34489"/>
                  </a:lnTo>
                  <a:cubicBezTo>
                    <a:pt x="6955" y="104378"/>
                    <a:pt x="-2221" y="79210"/>
                    <a:pt x="28365" y="144798"/>
                  </a:cubicBezTo>
                  <a:cubicBezTo>
                    <a:pt x="69863" y="204078"/>
                    <a:pt x="52652" y="183548"/>
                    <a:pt x="103783" y="234710"/>
                  </a:cubicBezTo>
                  <a:lnTo>
                    <a:pt x="234120" y="79370"/>
                  </a:lnTo>
                  <a:cubicBezTo>
                    <a:pt x="207687" y="51362"/>
                    <a:pt x="216178" y="62748"/>
                    <a:pt x="196913" y="29395"/>
                  </a:cubicBezTo>
                  <a:lnTo>
                    <a:pt x="187874" y="-695"/>
                  </a:lnTo>
                </a:path>
              </a:pathLst>
            </a:custGeom>
            <a:solidFill>
              <a:srgbClr val="D6D6D6"/>
            </a:solidFill>
            <a:ln w="457" cap="flat">
              <a:noFill/>
              <a:prstDash val="solid"/>
              <a:miter/>
            </a:ln>
          </p:spPr>
          <p:txBody>
            <a:bodyPr rtlCol="0" anchor="ctr"/>
            <a:lstStyle/>
            <a:p>
              <a:pPr algn="ctr"/>
              <a:endParaRPr lang="pt-BR">
                <a:latin typeface="Heebo" pitchFamily="2" charset="-79"/>
                <a:cs typeface="Heebo" pitchFamily="2" charset="-79"/>
              </a:endParaRPr>
            </a:p>
          </p:txBody>
        </p:sp>
        <p:sp>
          <p:nvSpPr>
            <p:cNvPr id="95" name="Forma Livre: Forma 94">
              <a:extLst>
                <a:ext uri="{FF2B5EF4-FFF2-40B4-BE49-F238E27FC236}">
                  <a16:creationId xmlns:a16="http://schemas.microsoft.com/office/drawing/2014/main" id="{1C987F2A-5F10-A853-9DD7-967156CE6C29}"/>
                </a:ext>
              </a:extLst>
            </p:cNvPr>
            <p:cNvSpPr/>
            <p:nvPr/>
          </p:nvSpPr>
          <p:spPr>
            <a:xfrm flipV="1">
              <a:off x="7310983" y="3233047"/>
              <a:ext cx="217209" cy="234394"/>
            </a:xfrm>
            <a:custGeom>
              <a:avLst/>
              <a:gdLst>
                <a:gd name="connsiteX0" fmla="*/ 118597 w 217209"/>
                <a:gd name="connsiteY0" fmla="*/ -887 h 234394"/>
                <a:gd name="connsiteX1" fmla="*/ -11738 w 217209"/>
                <a:gd name="connsiteY1" fmla="*/ 154453 h 234394"/>
                <a:gd name="connsiteX2" fmla="*/ 36526 w 217209"/>
                <a:gd name="connsiteY2" fmla="*/ 188242 h 234394"/>
                <a:gd name="connsiteX3" fmla="*/ 146770 w 217209"/>
                <a:gd name="connsiteY3" fmla="*/ 228367 h 234394"/>
                <a:gd name="connsiteX4" fmla="*/ 205471 w 217209"/>
                <a:gd name="connsiteY4" fmla="*/ 233508 h 234394"/>
                <a:gd name="connsiteX5" fmla="*/ 205471 w 217209"/>
                <a:gd name="connsiteY5" fmla="*/ 30727 h 234394"/>
                <a:gd name="connsiteX6" fmla="*/ 144784 w 217209"/>
                <a:gd name="connsiteY6" fmla="*/ 16373 h 234394"/>
                <a:gd name="connsiteX7" fmla="*/ 118597 w 217209"/>
                <a:gd name="connsiteY7" fmla="*/ -887 h 234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7209" h="234394">
                  <a:moveTo>
                    <a:pt x="118597" y="-887"/>
                  </a:moveTo>
                  <a:lnTo>
                    <a:pt x="-11738" y="154453"/>
                  </a:lnTo>
                  <a:lnTo>
                    <a:pt x="36526" y="188242"/>
                  </a:lnTo>
                  <a:cubicBezTo>
                    <a:pt x="102063" y="218807"/>
                    <a:pt x="76938" y="209639"/>
                    <a:pt x="146770" y="228367"/>
                  </a:cubicBezTo>
                  <a:lnTo>
                    <a:pt x="205471" y="233508"/>
                  </a:lnTo>
                  <a:lnTo>
                    <a:pt x="205471" y="30727"/>
                  </a:lnTo>
                  <a:cubicBezTo>
                    <a:pt x="167184" y="26247"/>
                    <a:pt x="181039" y="29517"/>
                    <a:pt x="144784" y="16373"/>
                  </a:cubicBezTo>
                  <a:lnTo>
                    <a:pt x="118597" y="-887"/>
                  </a:lnTo>
                </a:path>
              </a:pathLst>
            </a:custGeom>
            <a:solidFill>
              <a:srgbClr val="D6D6D6"/>
            </a:solidFill>
            <a:ln w="462" cap="flat">
              <a:noFill/>
              <a:prstDash val="solid"/>
              <a:miter/>
            </a:ln>
          </p:spPr>
          <p:txBody>
            <a:bodyPr rtlCol="0" anchor="ctr"/>
            <a:lstStyle/>
            <a:p>
              <a:pPr algn="ctr"/>
              <a:endParaRPr lang="pt-BR">
                <a:latin typeface="Heebo" pitchFamily="2" charset="-79"/>
                <a:cs typeface="Heebo" pitchFamily="2" charset="-79"/>
              </a:endParaRPr>
            </a:p>
          </p:txBody>
        </p:sp>
        <p:sp>
          <p:nvSpPr>
            <p:cNvPr id="96" name="Forma Livre: Forma 95">
              <a:extLst>
                <a:ext uri="{FF2B5EF4-FFF2-40B4-BE49-F238E27FC236}">
                  <a16:creationId xmlns:a16="http://schemas.microsoft.com/office/drawing/2014/main" id="{643CB488-2F89-1501-ECB7-72A6AB25F5FE}"/>
                </a:ext>
              </a:extLst>
            </p:cNvPr>
            <p:cNvSpPr/>
            <p:nvPr/>
          </p:nvSpPr>
          <p:spPr>
            <a:xfrm flipV="1">
              <a:off x="7528200" y="3233046"/>
              <a:ext cx="217203" cy="234395"/>
            </a:xfrm>
            <a:custGeom>
              <a:avLst/>
              <a:gdLst>
                <a:gd name="connsiteX0" fmla="*/ -11617 w 217203"/>
                <a:gd name="connsiteY0" fmla="*/ 233578 h 234395"/>
                <a:gd name="connsiteX1" fmla="*/ 103945 w 217203"/>
                <a:gd name="connsiteY1" fmla="*/ 213212 h 234395"/>
                <a:gd name="connsiteX2" fmla="*/ 205586 w 217203"/>
                <a:gd name="connsiteY2" fmla="*/ 154527 h 234395"/>
                <a:gd name="connsiteX3" fmla="*/ 75292 w 217203"/>
                <a:gd name="connsiteY3" fmla="*/ -818 h 234395"/>
                <a:gd name="connsiteX4" fmla="*/ 19554 w 217203"/>
                <a:gd name="connsiteY4" fmla="*/ 27165 h 234395"/>
                <a:gd name="connsiteX5" fmla="*/ -11617 w 217203"/>
                <a:gd name="connsiteY5" fmla="*/ 30801 h 234395"/>
                <a:gd name="connsiteX6" fmla="*/ -11617 w 217203"/>
                <a:gd name="connsiteY6" fmla="*/ 233578 h 23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203" h="234395">
                  <a:moveTo>
                    <a:pt x="-11617" y="233578"/>
                  </a:moveTo>
                  <a:cubicBezTo>
                    <a:pt x="60419" y="227272"/>
                    <a:pt x="34094" y="231910"/>
                    <a:pt x="103945" y="213212"/>
                  </a:cubicBezTo>
                  <a:cubicBezTo>
                    <a:pt x="169520" y="182620"/>
                    <a:pt x="146331" y="196020"/>
                    <a:pt x="205586" y="154527"/>
                  </a:cubicBezTo>
                  <a:lnTo>
                    <a:pt x="75292" y="-818"/>
                  </a:lnTo>
                  <a:cubicBezTo>
                    <a:pt x="43075" y="20375"/>
                    <a:pt x="55763" y="13998"/>
                    <a:pt x="19554" y="27165"/>
                  </a:cubicBezTo>
                  <a:lnTo>
                    <a:pt x="-11617" y="30801"/>
                  </a:lnTo>
                  <a:lnTo>
                    <a:pt x="-11617" y="233578"/>
                  </a:lnTo>
                </a:path>
              </a:pathLst>
            </a:custGeom>
            <a:solidFill>
              <a:srgbClr val="787878"/>
            </a:solidFill>
            <a:ln w="475" cap="flat">
              <a:noFill/>
              <a:prstDash val="solid"/>
              <a:miter/>
            </a:ln>
          </p:spPr>
          <p:txBody>
            <a:bodyPr rtlCol="0" anchor="ctr"/>
            <a:lstStyle/>
            <a:p>
              <a:pPr algn="ctr"/>
              <a:endParaRPr lang="pt-BR">
                <a:latin typeface="Heebo" pitchFamily="2" charset="-79"/>
                <a:cs typeface="Heebo" pitchFamily="2" charset="-79"/>
              </a:endParaRPr>
            </a:p>
          </p:txBody>
        </p:sp>
        <p:sp>
          <p:nvSpPr>
            <p:cNvPr id="97" name="Forma Livre: Forma 96">
              <a:extLst>
                <a:ext uri="{FF2B5EF4-FFF2-40B4-BE49-F238E27FC236}">
                  <a16:creationId xmlns:a16="http://schemas.microsoft.com/office/drawing/2014/main" id="{9BD8C726-BD74-443E-BC6E-C59277246D02}"/>
                </a:ext>
              </a:extLst>
            </p:cNvPr>
            <p:cNvSpPr/>
            <p:nvPr/>
          </p:nvSpPr>
          <p:spPr>
            <a:xfrm flipV="1">
              <a:off x="7615051" y="3312105"/>
              <a:ext cx="245908" cy="235404"/>
            </a:xfrm>
            <a:custGeom>
              <a:avLst/>
              <a:gdLst>
                <a:gd name="connsiteX0" fmla="*/ 234376 w 245908"/>
                <a:gd name="connsiteY0" fmla="*/ 34615 h 235404"/>
                <a:gd name="connsiteX1" fmla="*/ 34718 w 245908"/>
                <a:gd name="connsiteY1" fmla="*/ -571 h 235404"/>
                <a:gd name="connsiteX2" fmla="*/ 10025 w 245908"/>
                <a:gd name="connsiteY2" fmla="*/ 56674 h 235404"/>
                <a:gd name="connsiteX3" fmla="*/ -11532 w 245908"/>
                <a:gd name="connsiteY3" fmla="*/ 79490 h 235404"/>
                <a:gd name="connsiteX4" fmla="*/ 118777 w 245908"/>
                <a:gd name="connsiteY4" fmla="*/ 234833 h 235404"/>
                <a:gd name="connsiteX5" fmla="*/ 194252 w 245908"/>
                <a:gd name="connsiteY5" fmla="*/ 144919 h 235404"/>
                <a:gd name="connsiteX6" fmla="*/ 234376 w 245908"/>
                <a:gd name="connsiteY6" fmla="*/ 34615 h 235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908" h="235404">
                  <a:moveTo>
                    <a:pt x="234376" y="34615"/>
                  </a:moveTo>
                  <a:lnTo>
                    <a:pt x="34718" y="-571"/>
                  </a:lnTo>
                  <a:cubicBezTo>
                    <a:pt x="23625" y="36375"/>
                    <a:pt x="29268" y="23320"/>
                    <a:pt x="10025" y="56674"/>
                  </a:cubicBezTo>
                  <a:lnTo>
                    <a:pt x="-11532" y="79490"/>
                  </a:lnTo>
                  <a:lnTo>
                    <a:pt x="118777" y="234833"/>
                  </a:lnTo>
                  <a:cubicBezTo>
                    <a:pt x="169946" y="183669"/>
                    <a:pt x="152729" y="204175"/>
                    <a:pt x="194252" y="144919"/>
                  </a:cubicBezTo>
                  <a:cubicBezTo>
                    <a:pt x="224828" y="79331"/>
                    <a:pt x="215664" y="104500"/>
                    <a:pt x="234376" y="34615"/>
                  </a:cubicBezTo>
                </a:path>
              </a:pathLst>
            </a:custGeom>
            <a:solidFill>
              <a:srgbClr val="D6D6D6"/>
            </a:solidFill>
            <a:ln w="482" cap="flat">
              <a:noFill/>
              <a:prstDash val="solid"/>
              <a:miter/>
            </a:ln>
          </p:spPr>
          <p:txBody>
            <a:bodyPr rtlCol="0" anchor="ctr"/>
            <a:lstStyle/>
            <a:p>
              <a:pPr algn="ctr"/>
              <a:endParaRPr lang="pt-BR">
                <a:latin typeface="Heebo" pitchFamily="2" charset="-79"/>
                <a:cs typeface="Heebo" pitchFamily="2" charset="-79"/>
              </a:endParaRPr>
            </a:p>
          </p:txBody>
        </p:sp>
        <p:sp>
          <p:nvSpPr>
            <p:cNvPr id="98" name="Forma Livre: Forma 97">
              <a:extLst>
                <a:ext uri="{FF2B5EF4-FFF2-40B4-BE49-F238E27FC236}">
                  <a16:creationId xmlns:a16="http://schemas.microsoft.com/office/drawing/2014/main" id="{76684CDE-B687-F891-9AE8-9340971DC4C4}"/>
                </a:ext>
              </a:extLst>
            </p:cNvPr>
            <p:cNvSpPr/>
            <p:nvPr/>
          </p:nvSpPr>
          <p:spPr>
            <a:xfrm flipV="1">
              <a:off x="7645225" y="3512321"/>
              <a:ext cx="220489" cy="227630"/>
            </a:xfrm>
            <a:custGeom>
              <a:avLst/>
              <a:gdLst>
                <a:gd name="connsiteX0" fmla="*/ 204202 w 220489"/>
                <a:gd name="connsiteY0" fmla="*/ 227582 h 227630"/>
                <a:gd name="connsiteX1" fmla="*/ 204202 w 220489"/>
                <a:gd name="connsiteY1" fmla="*/ 110234 h 227630"/>
                <a:gd name="connsiteX2" fmla="*/ 164093 w 220489"/>
                <a:gd name="connsiteY2" fmla="*/ -48 h 227630"/>
                <a:gd name="connsiteX3" fmla="*/ -11545 w 220489"/>
                <a:gd name="connsiteY3" fmla="*/ 101343 h 227630"/>
                <a:gd name="connsiteX4" fmla="*/ 1969 w 220489"/>
                <a:gd name="connsiteY4" fmla="*/ 133918 h 227630"/>
                <a:gd name="connsiteX5" fmla="*/ 4527 w 220489"/>
                <a:gd name="connsiteY5" fmla="*/ 192401 h 227630"/>
                <a:gd name="connsiteX6" fmla="*/ 204202 w 220489"/>
                <a:gd name="connsiteY6" fmla="*/ 227582 h 22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489" h="227630">
                  <a:moveTo>
                    <a:pt x="204202" y="227582"/>
                  </a:moveTo>
                  <a:cubicBezTo>
                    <a:pt x="210525" y="155521"/>
                    <a:pt x="210525" y="182294"/>
                    <a:pt x="204202" y="110234"/>
                  </a:cubicBezTo>
                  <a:cubicBezTo>
                    <a:pt x="185475" y="40369"/>
                    <a:pt x="194645" y="65520"/>
                    <a:pt x="164093" y="-48"/>
                  </a:cubicBezTo>
                  <a:lnTo>
                    <a:pt x="-11545" y="101343"/>
                  </a:lnTo>
                  <a:lnTo>
                    <a:pt x="1969" y="133918"/>
                  </a:lnTo>
                  <a:cubicBezTo>
                    <a:pt x="7520" y="175914"/>
                    <a:pt x="7133" y="162814"/>
                    <a:pt x="4527" y="192401"/>
                  </a:cubicBezTo>
                  <a:lnTo>
                    <a:pt x="204202" y="227582"/>
                  </a:lnTo>
                </a:path>
              </a:pathLst>
            </a:custGeom>
            <a:solidFill>
              <a:srgbClr val="D6D6D6"/>
            </a:solidFill>
            <a:ln w="483" cap="flat">
              <a:noFill/>
              <a:prstDash val="solid"/>
              <a:miter/>
            </a:ln>
          </p:spPr>
          <p:txBody>
            <a:bodyPr rtlCol="0" anchor="ctr"/>
            <a:lstStyle/>
            <a:p>
              <a:pPr algn="ctr"/>
              <a:endParaRPr lang="pt-BR">
                <a:latin typeface="Heebo" pitchFamily="2" charset="-79"/>
                <a:cs typeface="Heebo" pitchFamily="2" charset="-79"/>
              </a:endParaRPr>
            </a:p>
          </p:txBody>
        </p:sp>
        <p:sp>
          <p:nvSpPr>
            <p:cNvPr id="99" name="Forma Livre: Forma 98">
              <a:extLst>
                <a:ext uri="{FF2B5EF4-FFF2-40B4-BE49-F238E27FC236}">
                  <a16:creationId xmlns:a16="http://schemas.microsoft.com/office/drawing/2014/main" id="{330BC461-D500-2293-016D-FD9BAB659F80}"/>
                </a:ext>
              </a:extLst>
            </p:cNvPr>
            <p:cNvSpPr/>
            <p:nvPr/>
          </p:nvSpPr>
          <p:spPr>
            <a:xfrm flipV="1">
              <a:off x="7574398" y="3638563"/>
              <a:ext cx="246427" cy="249964"/>
            </a:xfrm>
            <a:custGeom>
              <a:avLst/>
              <a:gdLst>
                <a:gd name="connsiteX0" fmla="*/ 234874 w 246427"/>
                <a:gd name="connsiteY0" fmla="*/ 148879 h 249964"/>
                <a:gd name="connsiteX1" fmla="*/ 159449 w 246427"/>
                <a:gd name="connsiteY1" fmla="*/ 58969 h 249964"/>
                <a:gd name="connsiteX2" fmla="*/ 57826 w 246427"/>
                <a:gd name="connsiteY2" fmla="*/ 308 h 249964"/>
                <a:gd name="connsiteX3" fmla="*/ -11554 w 246427"/>
                <a:gd name="connsiteY3" fmla="*/ 190810 h 249964"/>
                <a:gd name="connsiteX4" fmla="*/ 40553 w 246427"/>
                <a:gd name="connsiteY4" fmla="*/ 225077 h 249964"/>
                <a:gd name="connsiteX5" fmla="*/ 59265 w 246427"/>
                <a:gd name="connsiteY5" fmla="*/ 250272 h 249964"/>
                <a:gd name="connsiteX6" fmla="*/ 234874 w 246427"/>
                <a:gd name="connsiteY6" fmla="*/ 148879 h 249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427" h="249964">
                  <a:moveTo>
                    <a:pt x="234874" y="148879"/>
                  </a:moveTo>
                  <a:cubicBezTo>
                    <a:pt x="193371" y="89623"/>
                    <a:pt x="210596" y="110130"/>
                    <a:pt x="159449" y="58969"/>
                  </a:cubicBezTo>
                  <a:cubicBezTo>
                    <a:pt x="100193" y="17451"/>
                    <a:pt x="123367" y="30847"/>
                    <a:pt x="57826" y="308"/>
                  </a:cubicBezTo>
                  <a:lnTo>
                    <a:pt x="-11554" y="190810"/>
                  </a:lnTo>
                  <a:cubicBezTo>
                    <a:pt x="22896" y="208159"/>
                    <a:pt x="10997" y="200343"/>
                    <a:pt x="40553" y="225077"/>
                  </a:cubicBezTo>
                  <a:lnTo>
                    <a:pt x="59265" y="250272"/>
                  </a:lnTo>
                  <a:lnTo>
                    <a:pt x="234874" y="148879"/>
                  </a:lnTo>
                </a:path>
              </a:pathLst>
            </a:custGeom>
            <a:solidFill>
              <a:srgbClr val="D6D6D6"/>
            </a:solidFill>
            <a:ln w="480" cap="flat">
              <a:noFill/>
              <a:prstDash val="solid"/>
              <a:miter/>
            </a:ln>
          </p:spPr>
          <p:txBody>
            <a:bodyPr rtlCol="0" anchor="ctr"/>
            <a:lstStyle/>
            <a:p>
              <a:pPr algn="ctr"/>
              <a:endParaRPr lang="pt-BR">
                <a:latin typeface="Heebo" pitchFamily="2" charset="-79"/>
                <a:cs typeface="Heebo" pitchFamily="2" charset="-79"/>
              </a:endParaRPr>
            </a:p>
          </p:txBody>
        </p:sp>
        <p:sp>
          <p:nvSpPr>
            <p:cNvPr id="100" name="Forma Livre: Forma 99">
              <a:extLst>
                <a:ext uri="{FF2B5EF4-FFF2-40B4-BE49-F238E27FC236}">
                  <a16:creationId xmlns:a16="http://schemas.microsoft.com/office/drawing/2014/main" id="{4F296C4A-1D5E-FC83-E710-3144E6D0033E}"/>
                </a:ext>
              </a:extLst>
            </p:cNvPr>
            <p:cNvSpPr/>
            <p:nvPr/>
          </p:nvSpPr>
          <p:spPr>
            <a:xfrm flipV="1">
              <a:off x="7412596" y="3698022"/>
              <a:ext cx="231189" cy="210898"/>
            </a:xfrm>
            <a:custGeom>
              <a:avLst/>
              <a:gdLst>
                <a:gd name="connsiteX0" fmla="*/ 150169 w 231189"/>
                <a:gd name="connsiteY0" fmla="*/ 211279 h 210898"/>
                <a:gd name="connsiteX1" fmla="*/ 219526 w 231189"/>
                <a:gd name="connsiteY1" fmla="*/ 20776 h 210898"/>
                <a:gd name="connsiteX2" fmla="*/ 103932 w 231189"/>
                <a:gd name="connsiteY2" fmla="*/ 381 h 210898"/>
                <a:gd name="connsiteX3" fmla="*/ -11663 w 231189"/>
                <a:gd name="connsiteY3" fmla="*/ 20776 h 210898"/>
                <a:gd name="connsiteX4" fmla="*/ 57694 w 231189"/>
                <a:gd name="connsiteY4" fmla="*/ 211279 h 210898"/>
                <a:gd name="connsiteX5" fmla="*/ 119641 w 231189"/>
                <a:gd name="connsiteY5" fmla="*/ 204053 h 210898"/>
                <a:gd name="connsiteX6" fmla="*/ 150169 w 231189"/>
                <a:gd name="connsiteY6" fmla="*/ 211279 h 210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1189" h="210898">
                  <a:moveTo>
                    <a:pt x="150169" y="211279"/>
                  </a:moveTo>
                  <a:lnTo>
                    <a:pt x="219526" y="20776"/>
                  </a:lnTo>
                  <a:cubicBezTo>
                    <a:pt x="149654" y="2051"/>
                    <a:pt x="176009" y="6717"/>
                    <a:pt x="103932" y="381"/>
                  </a:cubicBezTo>
                  <a:cubicBezTo>
                    <a:pt x="31902" y="6717"/>
                    <a:pt x="58256" y="2051"/>
                    <a:pt x="-11663" y="20776"/>
                  </a:cubicBezTo>
                  <a:lnTo>
                    <a:pt x="57694" y="211279"/>
                  </a:lnTo>
                  <a:cubicBezTo>
                    <a:pt x="95210" y="202407"/>
                    <a:pt x="81094" y="204053"/>
                    <a:pt x="119641" y="204053"/>
                  </a:cubicBezTo>
                  <a:lnTo>
                    <a:pt x="150169" y="211279"/>
                  </a:lnTo>
                </a:path>
              </a:pathLst>
            </a:custGeom>
            <a:solidFill>
              <a:srgbClr val="D6D6D6"/>
            </a:solidFill>
            <a:ln w="469" cap="flat">
              <a:noFill/>
              <a:prstDash val="solid"/>
              <a:miter/>
            </a:ln>
          </p:spPr>
          <p:txBody>
            <a:bodyPr rtlCol="0" anchor="ctr"/>
            <a:lstStyle/>
            <a:p>
              <a:pPr algn="ctr"/>
              <a:endParaRPr lang="pt-BR">
                <a:latin typeface="Heebo" pitchFamily="2" charset="-79"/>
                <a:cs typeface="Heebo" pitchFamily="2" charset="-79"/>
              </a:endParaRPr>
            </a:p>
          </p:txBody>
        </p:sp>
        <p:sp>
          <p:nvSpPr>
            <p:cNvPr id="101" name="Forma Livre: Forma 100">
              <a:extLst>
                <a:ext uri="{FF2B5EF4-FFF2-40B4-BE49-F238E27FC236}">
                  <a16:creationId xmlns:a16="http://schemas.microsoft.com/office/drawing/2014/main" id="{1AEB30F0-116E-77E6-30AD-4EFC94EE020C}"/>
                </a:ext>
              </a:extLst>
            </p:cNvPr>
            <p:cNvSpPr/>
            <p:nvPr/>
          </p:nvSpPr>
          <p:spPr>
            <a:xfrm flipV="1">
              <a:off x="7235502" y="3638564"/>
              <a:ext cx="246445" cy="249965"/>
            </a:xfrm>
            <a:custGeom>
              <a:avLst/>
              <a:gdLst>
                <a:gd name="connsiteX0" fmla="*/ 234706 w 246445"/>
                <a:gd name="connsiteY0" fmla="*/ 190745 h 249965"/>
                <a:gd name="connsiteX1" fmla="*/ 165349 w 246445"/>
                <a:gd name="connsiteY1" fmla="*/ 240 h 249965"/>
                <a:gd name="connsiteX2" fmla="*/ 63723 w 246445"/>
                <a:gd name="connsiteY2" fmla="*/ 58902 h 249965"/>
                <a:gd name="connsiteX3" fmla="*/ -11740 w 246445"/>
                <a:gd name="connsiteY3" fmla="*/ 148818 h 249965"/>
                <a:gd name="connsiteX4" fmla="*/ 163880 w 246445"/>
                <a:gd name="connsiteY4" fmla="*/ 250205 h 249965"/>
                <a:gd name="connsiteX5" fmla="*/ 206660 w 246445"/>
                <a:gd name="connsiteY5" fmla="*/ 204873 h 249965"/>
                <a:gd name="connsiteX6" fmla="*/ 234706 w 246445"/>
                <a:gd name="connsiteY6" fmla="*/ 190745 h 249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445" h="249965">
                  <a:moveTo>
                    <a:pt x="234706" y="190745"/>
                  </a:moveTo>
                  <a:lnTo>
                    <a:pt x="165349" y="240"/>
                  </a:lnTo>
                  <a:cubicBezTo>
                    <a:pt x="99801" y="30782"/>
                    <a:pt x="122981" y="17407"/>
                    <a:pt x="63723" y="58902"/>
                  </a:cubicBezTo>
                  <a:cubicBezTo>
                    <a:pt x="12542" y="110068"/>
                    <a:pt x="29755" y="89559"/>
                    <a:pt x="-11740" y="148818"/>
                  </a:cubicBezTo>
                  <a:lnTo>
                    <a:pt x="163880" y="250205"/>
                  </a:lnTo>
                  <a:cubicBezTo>
                    <a:pt x="186876" y="219272"/>
                    <a:pt x="177099" y="229609"/>
                    <a:pt x="206660" y="204873"/>
                  </a:cubicBezTo>
                  <a:lnTo>
                    <a:pt x="234706" y="190745"/>
                  </a:lnTo>
                </a:path>
              </a:pathLst>
            </a:custGeom>
            <a:solidFill>
              <a:srgbClr val="D6D6D6"/>
            </a:solidFill>
            <a:ln w="459" cap="flat">
              <a:noFill/>
              <a:prstDash val="solid"/>
              <a:miter/>
            </a:ln>
          </p:spPr>
          <p:txBody>
            <a:bodyPr rtlCol="0" anchor="ctr"/>
            <a:lstStyle/>
            <a:p>
              <a:pPr algn="ctr"/>
              <a:endParaRPr lang="pt-BR">
                <a:latin typeface="Heebo" pitchFamily="2" charset="-79"/>
                <a:cs typeface="Heebo" pitchFamily="2" charset="-79"/>
              </a:endParaRPr>
            </a:p>
          </p:txBody>
        </p:sp>
        <p:sp>
          <p:nvSpPr>
            <p:cNvPr id="102" name="Forma Livre: Forma 101">
              <a:extLst>
                <a:ext uri="{FF2B5EF4-FFF2-40B4-BE49-F238E27FC236}">
                  <a16:creationId xmlns:a16="http://schemas.microsoft.com/office/drawing/2014/main" id="{45FB854F-AE8C-BCFD-9F3D-5A5054A339D4}"/>
                </a:ext>
              </a:extLst>
            </p:cNvPr>
            <p:cNvSpPr/>
            <p:nvPr/>
          </p:nvSpPr>
          <p:spPr>
            <a:xfrm flipV="1">
              <a:off x="7190662" y="3512320"/>
              <a:ext cx="220446" cy="227630"/>
            </a:xfrm>
            <a:custGeom>
              <a:avLst/>
              <a:gdLst>
                <a:gd name="connsiteX0" fmla="*/ 192597 w 220446"/>
                <a:gd name="connsiteY0" fmla="*/ 192285 h 227630"/>
                <a:gd name="connsiteX1" fmla="*/ 195143 w 220446"/>
                <a:gd name="connsiteY1" fmla="*/ 133806 h 227630"/>
                <a:gd name="connsiteX2" fmla="*/ 208647 w 220446"/>
                <a:gd name="connsiteY2" fmla="*/ 101229 h 227630"/>
                <a:gd name="connsiteX3" fmla="*/ 33053 w 220446"/>
                <a:gd name="connsiteY3" fmla="*/ -158 h 227630"/>
                <a:gd name="connsiteX4" fmla="*/ -7094 w 220446"/>
                <a:gd name="connsiteY4" fmla="*/ 110122 h 227630"/>
                <a:gd name="connsiteX5" fmla="*/ -7094 w 220446"/>
                <a:gd name="connsiteY5" fmla="*/ 227472 h 227630"/>
                <a:gd name="connsiteX6" fmla="*/ 192597 w 220446"/>
                <a:gd name="connsiteY6" fmla="*/ 192285 h 22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446" h="227630">
                  <a:moveTo>
                    <a:pt x="192597" y="192285"/>
                  </a:moveTo>
                  <a:cubicBezTo>
                    <a:pt x="190096" y="163414"/>
                    <a:pt x="189642" y="175849"/>
                    <a:pt x="195143" y="133806"/>
                  </a:cubicBezTo>
                  <a:lnTo>
                    <a:pt x="208647" y="101229"/>
                  </a:lnTo>
                  <a:lnTo>
                    <a:pt x="33053" y="-158"/>
                  </a:lnTo>
                  <a:cubicBezTo>
                    <a:pt x="2500" y="65405"/>
                    <a:pt x="11639" y="40258"/>
                    <a:pt x="-7094" y="110122"/>
                  </a:cubicBezTo>
                  <a:cubicBezTo>
                    <a:pt x="-13368" y="182183"/>
                    <a:pt x="-13368" y="155412"/>
                    <a:pt x="-7094" y="227472"/>
                  </a:cubicBezTo>
                  <a:lnTo>
                    <a:pt x="192597" y="192285"/>
                  </a:lnTo>
                </a:path>
              </a:pathLst>
            </a:custGeom>
            <a:solidFill>
              <a:srgbClr val="D6D6D6"/>
            </a:solidFill>
            <a:ln w="455" cap="flat">
              <a:noFill/>
              <a:prstDash val="solid"/>
              <a:miter/>
            </a:ln>
          </p:spPr>
          <p:txBody>
            <a:bodyPr rtlCol="0" anchor="ctr"/>
            <a:lstStyle/>
            <a:p>
              <a:pPr algn="ctr"/>
              <a:endParaRPr lang="pt-BR">
                <a:latin typeface="Heebo" pitchFamily="2" charset="-79"/>
                <a:cs typeface="Heebo" pitchFamily="2" charset="-79"/>
              </a:endParaRPr>
            </a:p>
          </p:txBody>
        </p:sp>
        <p:sp>
          <p:nvSpPr>
            <p:cNvPr id="103" name="Forma Livre: Forma 102">
              <a:extLst>
                <a:ext uri="{FF2B5EF4-FFF2-40B4-BE49-F238E27FC236}">
                  <a16:creationId xmlns:a16="http://schemas.microsoft.com/office/drawing/2014/main" id="{C539346C-462D-EF34-7B8B-84FACF2B4E85}"/>
                </a:ext>
              </a:extLst>
            </p:cNvPr>
            <p:cNvSpPr/>
            <p:nvPr/>
          </p:nvSpPr>
          <p:spPr>
            <a:xfrm flipV="1">
              <a:off x="7187210" y="3230033"/>
              <a:ext cx="681910" cy="681881"/>
            </a:xfrm>
            <a:custGeom>
              <a:avLst/>
              <a:gdLst>
                <a:gd name="connsiteX0" fmla="*/ 621271 w 681910"/>
                <a:gd name="connsiteY0" fmla="*/ 175905 h 681881"/>
                <a:gd name="connsiteX1" fmla="*/ 450854 w 681910"/>
                <a:gd name="connsiteY1" fmla="*/ 274322 h 681881"/>
                <a:gd name="connsiteX2" fmla="*/ 467944 w 681910"/>
                <a:gd name="connsiteY2" fmla="*/ 340737 h 681881"/>
                <a:gd name="connsiteX3" fmla="*/ 466255 w 681910"/>
                <a:gd name="connsiteY3" fmla="*/ 361742 h 681881"/>
                <a:gd name="connsiteX4" fmla="*/ 660038 w 681910"/>
                <a:gd name="connsiteY4" fmla="*/ 395898 h 681881"/>
                <a:gd name="connsiteX5" fmla="*/ 664672 w 681910"/>
                <a:gd name="connsiteY5" fmla="*/ 340737 h 681881"/>
                <a:gd name="connsiteX6" fmla="*/ 621271 w 681910"/>
                <a:gd name="connsiteY6" fmla="*/ 175905 h 681881"/>
                <a:gd name="connsiteX7" fmla="*/ 447137 w 681910"/>
                <a:gd name="connsiteY7" fmla="*/ 27121 h 681881"/>
                <a:gd name="connsiteX8" fmla="*/ 379791 w 681910"/>
                <a:gd name="connsiteY8" fmla="*/ 212026 h 681881"/>
                <a:gd name="connsiteX9" fmla="*/ 447813 w 681910"/>
                <a:gd name="connsiteY9" fmla="*/ 269108 h 681881"/>
                <a:gd name="connsiteX10" fmla="*/ 618230 w 681910"/>
                <a:gd name="connsiteY10" fmla="*/ 170691 h 681881"/>
                <a:gd name="connsiteX11" fmla="*/ 447137 w 681910"/>
                <a:gd name="connsiteY11" fmla="*/ 27121 h 681881"/>
                <a:gd name="connsiteX12" fmla="*/ 218064 w 681910"/>
                <a:gd name="connsiteY12" fmla="*/ 25040 h 681881"/>
                <a:gd name="connsiteX13" fmla="*/ 285361 w 681910"/>
                <a:gd name="connsiteY13" fmla="*/ 209969 h 681881"/>
                <a:gd name="connsiteX14" fmla="*/ 329776 w 681910"/>
                <a:gd name="connsiteY14" fmla="*/ 202607 h 681881"/>
                <a:gd name="connsiteX15" fmla="*/ 374143 w 681910"/>
                <a:gd name="connsiteY15" fmla="*/ 209969 h 681881"/>
                <a:gd name="connsiteX16" fmla="*/ 441440 w 681910"/>
                <a:gd name="connsiteY16" fmla="*/ 25040 h 681881"/>
                <a:gd name="connsiteX17" fmla="*/ 218064 w 681910"/>
                <a:gd name="connsiteY17" fmla="*/ 25040 h 681881"/>
                <a:gd name="connsiteX18" fmla="*/ 41274 w 681910"/>
                <a:gd name="connsiteY18" fmla="*/ 170691 h 681881"/>
                <a:gd name="connsiteX19" fmla="*/ 211691 w 681910"/>
                <a:gd name="connsiteY19" fmla="*/ 269108 h 681881"/>
                <a:gd name="connsiteX20" fmla="*/ 279665 w 681910"/>
                <a:gd name="connsiteY20" fmla="*/ 212026 h 681881"/>
                <a:gd name="connsiteX21" fmla="*/ 212367 w 681910"/>
                <a:gd name="connsiteY21" fmla="*/ 27121 h 681881"/>
                <a:gd name="connsiteX22" fmla="*/ 41274 w 681910"/>
                <a:gd name="connsiteY22" fmla="*/ 170691 h 681881"/>
                <a:gd name="connsiteX23" fmla="*/ -534 w 681910"/>
                <a:gd name="connsiteY23" fmla="*/ 395898 h 681881"/>
                <a:gd name="connsiteX24" fmla="*/ 193249 w 681910"/>
                <a:gd name="connsiteY24" fmla="*/ 361742 h 681881"/>
                <a:gd name="connsiteX25" fmla="*/ 191559 w 681910"/>
                <a:gd name="connsiteY25" fmla="*/ 340737 h 681881"/>
                <a:gd name="connsiteX26" fmla="*/ 208650 w 681910"/>
                <a:gd name="connsiteY26" fmla="*/ 274322 h 681881"/>
                <a:gd name="connsiteX27" fmla="*/ 38233 w 681910"/>
                <a:gd name="connsiteY27" fmla="*/ 175905 h 681881"/>
                <a:gd name="connsiteX28" fmla="*/ -5169 w 681910"/>
                <a:gd name="connsiteY28" fmla="*/ 340737 h 681881"/>
                <a:gd name="connsiteX29" fmla="*/ -534 w 681910"/>
                <a:gd name="connsiteY29" fmla="*/ 395898 h 681881"/>
                <a:gd name="connsiteX30" fmla="*/ 112192 w 681910"/>
                <a:gd name="connsiteY30" fmla="*/ 595295 h 681881"/>
                <a:gd name="connsiteX31" fmla="*/ 238677 w 681910"/>
                <a:gd name="connsiteY31" fmla="*/ 444546 h 681881"/>
                <a:gd name="connsiteX32" fmla="*/ 194311 w 681910"/>
                <a:gd name="connsiteY32" fmla="*/ 367689 h 681881"/>
                <a:gd name="connsiteX33" fmla="*/ 480 w 681910"/>
                <a:gd name="connsiteY33" fmla="*/ 401840 h 681881"/>
                <a:gd name="connsiteX34" fmla="*/ 112192 w 681910"/>
                <a:gd name="connsiteY34" fmla="*/ 595295 h 681881"/>
                <a:gd name="connsiteX35" fmla="*/ 326735 w 681910"/>
                <a:gd name="connsiteY35" fmla="*/ 478794 h 681881"/>
                <a:gd name="connsiteX36" fmla="*/ 243312 w 681910"/>
                <a:gd name="connsiteY36" fmla="*/ 448432 h 681881"/>
                <a:gd name="connsiteX37" fmla="*/ 116827 w 681910"/>
                <a:gd name="connsiteY37" fmla="*/ 599182 h 681881"/>
                <a:gd name="connsiteX38" fmla="*/ 326735 w 681910"/>
                <a:gd name="connsiteY38" fmla="*/ 675585 h 681881"/>
                <a:gd name="connsiteX39" fmla="*/ 416191 w 681910"/>
                <a:gd name="connsiteY39" fmla="*/ 448432 h 681881"/>
                <a:gd name="connsiteX40" fmla="*/ 332769 w 681910"/>
                <a:gd name="connsiteY40" fmla="*/ 478794 h 681881"/>
                <a:gd name="connsiteX41" fmla="*/ 332769 w 681910"/>
                <a:gd name="connsiteY41" fmla="*/ 675585 h 681881"/>
                <a:gd name="connsiteX42" fmla="*/ 542677 w 681910"/>
                <a:gd name="connsiteY42" fmla="*/ 599182 h 681881"/>
                <a:gd name="connsiteX43" fmla="*/ 444241 w 681910"/>
                <a:gd name="connsiteY43" fmla="*/ 274689 h 681881"/>
                <a:gd name="connsiteX44" fmla="*/ 444192 w 681910"/>
                <a:gd name="connsiteY44" fmla="*/ 274665 h 681881"/>
                <a:gd name="connsiteX45" fmla="*/ 374963 w 681910"/>
                <a:gd name="connsiteY45" fmla="*/ 216530 h 681881"/>
                <a:gd name="connsiteX46" fmla="*/ 374963 w 681910"/>
                <a:gd name="connsiteY46" fmla="*/ 216530 h 681881"/>
                <a:gd name="connsiteX47" fmla="*/ 284540 w 681910"/>
                <a:gd name="connsiteY47" fmla="*/ 216530 h 681881"/>
                <a:gd name="connsiteX48" fmla="*/ 284540 w 681910"/>
                <a:gd name="connsiteY48" fmla="*/ 216530 h 681881"/>
                <a:gd name="connsiteX49" fmla="*/ 215312 w 681910"/>
                <a:gd name="connsiteY49" fmla="*/ 274665 h 681881"/>
                <a:gd name="connsiteX50" fmla="*/ 215263 w 681910"/>
                <a:gd name="connsiteY50" fmla="*/ 274689 h 681881"/>
                <a:gd name="connsiteX51" fmla="*/ 197594 w 681910"/>
                <a:gd name="connsiteY51" fmla="*/ 340737 h 681881"/>
                <a:gd name="connsiteX52" fmla="*/ 199622 w 681910"/>
                <a:gd name="connsiteY52" fmla="*/ 363687 h 681881"/>
                <a:gd name="connsiteX53" fmla="*/ 244809 w 681910"/>
                <a:gd name="connsiteY53" fmla="*/ 441963 h 681881"/>
                <a:gd name="connsiteX54" fmla="*/ 329776 w 681910"/>
                <a:gd name="connsiteY54" fmla="*/ 472870 h 681881"/>
                <a:gd name="connsiteX55" fmla="*/ 414695 w 681910"/>
                <a:gd name="connsiteY55" fmla="*/ 441963 h 681881"/>
                <a:gd name="connsiteX56" fmla="*/ 459882 w 681910"/>
                <a:gd name="connsiteY56" fmla="*/ 363687 h 681881"/>
                <a:gd name="connsiteX57" fmla="*/ 459882 w 681910"/>
                <a:gd name="connsiteY57" fmla="*/ 363687 h 681881"/>
                <a:gd name="connsiteX58" fmla="*/ 461910 w 681910"/>
                <a:gd name="connsiteY58" fmla="*/ 340737 h 681881"/>
                <a:gd name="connsiteX59" fmla="*/ 444241 w 681910"/>
                <a:gd name="connsiteY59" fmla="*/ 274689 h 681881"/>
                <a:gd name="connsiteX60" fmla="*/ 659024 w 681910"/>
                <a:gd name="connsiteY60" fmla="*/ 401840 h 681881"/>
                <a:gd name="connsiteX61" fmla="*/ 465192 w 681910"/>
                <a:gd name="connsiteY61" fmla="*/ 367689 h 681881"/>
                <a:gd name="connsiteX62" fmla="*/ 420826 w 681910"/>
                <a:gd name="connsiteY62" fmla="*/ 444546 h 681881"/>
                <a:gd name="connsiteX63" fmla="*/ 547312 w 681910"/>
                <a:gd name="connsiteY63" fmla="*/ 595295 h 681881"/>
                <a:gd name="connsiteX64" fmla="*/ 659024 w 681910"/>
                <a:gd name="connsiteY64" fmla="*/ 401840 h 681881"/>
                <a:gd name="connsiteX65" fmla="*/ 548905 w 681910"/>
                <a:gd name="connsiteY65" fmla="*/ 601924 h 681881"/>
                <a:gd name="connsiteX66" fmla="*/ 329776 w 681910"/>
                <a:gd name="connsiteY66" fmla="*/ 681687 h 681881"/>
                <a:gd name="connsiteX67" fmla="*/ 110599 w 681910"/>
                <a:gd name="connsiteY67" fmla="*/ 601924 h 681881"/>
                <a:gd name="connsiteX68" fmla="*/ -5989 w 681910"/>
                <a:gd name="connsiteY68" fmla="*/ 399924 h 681881"/>
                <a:gd name="connsiteX69" fmla="*/ -11203 w 681910"/>
                <a:gd name="connsiteY69" fmla="*/ 340737 h 681881"/>
                <a:gd name="connsiteX70" fmla="*/ 34467 w 681910"/>
                <a:gd name="connsiteY70" fmla="*/ 170257 h 681881"/>
                <a:gd name="connsiteX71" fmla="*/ 213139 w 681910"/>
                <a:gd name="connsiteY71" fmla="*/ 20357 h 681881"/>
                <a:gd name="connsiteX72" fmla="*/ 329776 w 681910"/>
                <a:gd name="connsiteY72" fmla="*/ -194 h 681881"/>
                <a:gd name="connsiteX73" fmla="*/ 446364 w 681910"/>
                <a:gd name="connsiteY73" fmla="*/ 20357 h 681881"/>
                <a:gd name="connsiteX74" fmla="*/ 625037 w 681910"/>
                <a:gd name="connsiteY74" fmla="*/ 170257 h 681881"/>
                <a:gd name="connsiteX75" fmla="*/ 670707 w 681910"/>
                <a:gd name="connsiteY75" fmla="*/ 340737 h 681881"/>
                <a:gd name="connsiteX76" fmla="*/ 665493 w 681910"/>
                <a:gd name="connsiteY76" fmla="*/ 399924 h 681881"/>
                <a:gd name="connsiteX77" fmla="*/ 548905 w 681910"/>
                <a:gd name="connsiteY77" fmla="*/ 601924 h 68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81910" h="681881">
                  <a:moveTo>
                    <a:pt x="621271" y="175905"/>
                  </a:moveTo>
                  <a:lnTo>
                    <a:pt x="450854" y="274322"/>
                  </a:lnTo>
                  <a:cubicBezTo>
                    <a:pt x="462006" y="294647"/>
                    <a:pt x="467944" y="317530"/>
                    <a:pt x="467944" y="340737"/>
                  </a:cubicBezTo>
                  <a:cubicBezTo>
                    <a:pt x="467944" y="347708"/>
                    <a:pt x="467317" y="354771"/>
                    <a:pt x="466255" y="361742"/>
                  </a:cubicBezTo>
                  <a:lnTo>
                    <a:pt x="660038" y="395898"/>
                  </a:lnTo>
                  <a:cubicBezTo>
                    <a:pt x="663079" y="377702"/>
                    <a:pt x="664672" y="359159"/>
                    <a:pt x="664672" y="340737"/>
                  </a:cubicBezTo>
                  <a:cubicBezTo>
                    <a:pt x="664672" y="283031"/>
                    <a:pt x="649658" y="226132"/>
                    <a:pt x="621271" y="175905"/>
                  </a:cubicBezTo>
                  <a:close/>
                  <a:moveTo>
                    <a:pt x="447137" y="27121"/>
                  </a:moveTo>
                  <a:lnTo>
                    <a:pt x="379791" y="212026"/>
                  </a:lnTo>
                  <a:cubicBezTo>
                    <a:pt x="408081" y="223023"/>
                    <a:pt x="432026" y="243140"/>
                    <a:pt x="447813" y="269108"/>
                  </a:cubicBezTo>
                  <a:lnTo>
                    <a:pt x="618230" y="170691"/>
                  </a:lnTo>
                  <a:cubicBezTo>
                    <a:pt x="579367" y="104759"/>
                    <a:pt x="518780" y="53938"/>
                    <a:pt x="447137" y="27121"/>
                  </a:cubicBezTo>
                  <a:close/>
                  <a:moveTo>
                    <a:pt x="218064" y="25040"/>
                  </a:moveTo>
                  <a:lnTo>
                    <a:pt x="285361" y="209969"/>
                  </a:lnTo>
                  <a:cubicBezTo>
                    <a:pt x="299748" y="205122"/>
                    <a:pt x="314713" y="202607"/>
                    <a:pt x="329776" y="202607"/>
                  </a:cubicBezTo>
                  <a:cubicBezTo>
                    <a:pt x="344790" y="202607"/>
                    <a:pt x="359756" y="205122"/>
                    <a:pt x="374143" y="209969"/>
                  </a:cubicBezTo>
                  <a:lnTo>
                    <a:pt x="441440" y="25040"/>
                  </a:lnTo>
                  <a:cubicBezTo>
                    <a:pt x="369266" y="-494"/>
                    <a:pt x="290237" y="-494"/>
                    <a:pt x="218064" y="25040"/>
                  </a:cubicBezTo>
                  <a:close/>
                  <a:moveTo>
                    <a:pt x="41274" y="170691"/>
                  </a:moveTo>
                  <a:lnTo>
                    <a:pt x="211691" y="269108"/>
                  </a:lnTo>
                  <a:cubicBezTo>
                    <a:pt x="227429" y="243140"/>
                    <a:pt x="251423" y="223023"/>
                    <a:pt x="279665" y="212026"/>
                  </a:cubicBezTo>
                  <a:lnTo>
                    <a:pt x="212367" y="27121"/>
                  </a:lnTo>
                  <a:cubicBezTo>
                    <a:pt x="140724" y="53938"/>
                    <a:pt x="80137" y="104759"/>
                    <a:pt x="41274" y="170691"/>
                  </a:cubicBezTo>
                  <a:close/>
                  <a:moveTo>
                    <a:pt x="-534" y="395898"/>
                  </a:moveTo>
                  <a:lnTo>
                    <a:pt x="193249" y="361742"/>
                  </a:lnTo>
                  <a:cubicBezTo>
                    <a:pt x="192187" y="354795"/>
                    <a:pt x="191559" y="347751"/>
                    <a:pt x="191559" y="340737"/>
                  </a:cubicBezTo>
                  <a:cubicBezTo>
                    <a:pt x="191559" y="317530"/>
                    <a:pt x="197497" y="294647"/>
                    <a:pt x="208650" y="274322"/>
                  </a:cubicBezTo>
                  <a:lnTo>
                    <a:pt x="38233" y="175905"/>
                  </a:lnTo>
                  <a:cubicBezTo>
                    <a:pt x="9845" y="226132"/>
                    <a:pt x="-5169" y="283031"/>
                    <a:pt x="-5169" y="340737"/>
                  </a:cubicBezTo>
                  <a:cubicBezTo>
                    <a:pt x="-5169" y="359159"/>
                    <a:pt x="-3576" y="377702"/>
                    <a:pt x="-534" y="395898"/>
                  </a:cubicBezTo>
                  <a:close/>
                  <a:moveTo>
                    <a:pt x="112192" y="595295"/>
                  </a:moveTo>
                  <a:lnTo>
                    <a:pt x="238677" y="444546"/>
                  </a:lnTo>
                  <a:cubicBezTo>
                    <a:pt x="215843" y="424521"/>
                    <a:pt x="200249" y="397452"/>
                    <a:pt x="194311" y="367689"/>
                  </a:cubicBezTo>
                  <a:lnTo>
                    <a:pt x="480" y="401840"/>
                  </a:lnTo>
                  <a:cubicBezTo>
                    <a:pt x="14480" y="477099"/>
                    <a:pt x="54019" y="545570"/>
                    <a:pt x="112192" y="595295"/>
                  </a:cubicBezTo>
                  <a:close/>
                  <a:moveTo>
                    <a:pt x="326735" y="478794"/>
                  </a:moveTo>
                  <a:cubicBezTo>
                    <a:pt x="296368" y="478108"/>
                    <a:pt x="267016" y="467429"/>
                    <a:pt x="243312" y="448432"/>
                  </a:cubicBezTo>
                  <a:lnTo>
                    <a:pt x="116827" y="599182"/>
                  </a:lnTo>
                  <a:cubicBezTo>
                    <a:pt x="175918" y="647854"/>
                    <a:pt x="250216" y="674899"/>
                    <a:pt x="326735" y="675585"/>
                  </a:cubicBezTo>
                  <a:close/>
                  <a:moveTo>
                    <a:pt x="416191" y="448432"/>
                  </a:moveTo>
                  <a:cubicBezTo>
                    <a:pt x="392488" y="467429"/>
                    <a:pt x="363135" y="478108"/>
                    <a:pt x="332769" y="478794"/>
                  </a:cubicBezTo>
                  <a:lnTo>
                    <a:pt x="332769" y="675585"/>
                  </a:lnTo>
                  <a:cubicBezTo>
                    <a:pt x="409288" y="674899"/>
                    <a:pt x="483586" y="647854"/>
                    <a:pt x="542677" y="599182"/>
                  </a:cubicBezTo>
                  <a:close/>
                  <a:moveTo>
                    <a:pt x="444241" y="274689"/>
                  </a:moveTo>
                  <a:cubicBezTo>
                    <a:pt x="444192" y="274689"/>
                    <a:pt x="444192" y="274689"/>
                    <a:pt x="444192" y="274665"/>
                  </a:cubicBezTo>
                  <a:cubicBezTo>
                    <a:pt x="428695" y="247804"/>
                    <a:pt x="404074" y="227160"/>
                    <a:pt x="374963" y="216530"/>
                  </a:cubicBezTo>
                  <a:cubicBezTo>
                    <a:pt x="374963" y="216530"/>
                    <a:pt x="374963" y="216530"/>
                    <a:pt x="374963" y="216530"/>
                  </a:cubicBezTo>
                  <a:cubicBezTo>
                    <a:pt x="345804" y="205991"/>
                    <a:pt x="313700" y="205991"/>
                    <a:pt x="284540" y="216530"/>
                  </a:cubicBezTo>
                  <a:lnTo>
                    <a:pt x="284540" y="216530"/>
                  </a:lnTo>
                  <a:cubicBezTo>
                    <a:pt x="255382" y="227160"/>
                    <a:pt x="230808" y="247804"/>
                    <a:pt x="215312" y="274665"/>
                  </a:cubicBezTo>
                  <a:cubicBezTo>
                    <a:pt x="215312" y="274689"/>
                    <a:pt x="215263" y="274689"/>
                    <a:pt x="215263" y="274689"/>
                  </a:cubicBezTo>
                  <a:cubicBezTo>
                    <a:pt x="203725" y="294738"/>
                    <a:pt x="197594" y="317573"/>
                    <a:pt x="197594" y="340737"/>
                  </a:cubicBezTo>
                  <a:cubicBezTo>
                    <a:pt x="197594" y="348393"/>
                    <a:pt x="198270" y="356118"/>
                    <a:pt x="199622" y="363687"/>
                  </a:cubicBezTo>
                  <a:cubicBezTo>
                    <a:pt x="204980" y="394227"/>
                    <a:pt x="221008" y="422006"/>
                    <a:pt x="244809" y="441963"/>
                  </a:cubicBezTo>
                  <a:cubicBezTo>
                    <a:pt x="268561" y="461902"/>
                    <a:pt x="298734" y="472870"/>
                    <a:pt x="329776" y="472870"/>
                  </a:cubicBezTo>
                  <a:cubicBezTo>
                    <a:pt x="360770" y="472870"/>
                    <a:pt x="390943" y="461902"/>
                    <a:pt x="414695" y="441963"/>
                  </a:cubicBezTo>
                  <a:cubicBezTo>
                    <a:pt x="438447" y="422030"/>
                    <a:pt x="454523" y="394227"/>
                    <a:pt x="459882" y="363687"/>
                  </a:cubicBezTo>
                  <a:lnTo>
                    <a:pt x="459882" y="363687"/>
                  </a:lnTo>
                  <a:cubicBezTo>
                    <a:pt x="461234" y="356074"/>
                    <a:pt x="461910" y="348369"/>
                    <a:pt x="461910" y="340737"/>
                  </a:cubicBezTo>
                  <a:cubicBezTo>
                    <a:pt x="461910" y="317573"/>
                    <a:pt x="455778" y="294758"/>
                    <a:pt x="444241" y="274689"/>
                  </a:cubicBezTo>
                  <a:close/>
                  <a:moveTo>
                    <a:pt x="659024" y="401840"/>
                  </a:moveTo>
                  <a:lnTo>
                    <a:pt x="465192" y="367689"/>
                  </a:lnTo>
                  <a:cubicBezTo>
                    <a:pt x="459254" y="397452"/>
                    <a:pt x="443613" y="424521"/>
                    <a:pt x="420826" y="444546"/>
                  </a:cubicBezTo>
                  <a:lnTo>
                    <a:pt x="547312" y="595295"/>
                  </a:lnTo>
                  <a:cubicBezTo>
                    <a:pt x="605485" y="545570"/>
                    <a:pt x="645024" y="477099"/>
                    <a:pt x="659024" y="401840"/>
                  </a:cubicBezTo>
                  <a:close/>
                  <a:moveTo>
                    <a:pt x="548905" y="601924"/>
                  </a:moveTo>
                  <a:cubicBezTo>
                    <a:pt x="487593" y="653363"/>
                    <a:pt x="409771" y="681687"/>
                    <a:pt x="329776" y="681687"/>
                  </a:cubicBezTo>
                  <a:cubicBezTo>
                    <a:pt x="249733" y="681687"/>
                    <a:pt x="171911" y="653363"/>
                    <a:pt x="110599" y="601924"/>
                  </a:cubicBezTo>
                  <a:cubicBezTo>
                    <a:pt x="49288" y="550485"/>
                    <a:pt x="7866" y="478750"/>
                    <a:pt x="-5989" y="399924"/>
                  </a:cubicBezTo>
                  <a:cubicBezTo>
                    <a:pt x="-9465" y="380444"/>
                    <a:pt x="-11203" y="360511"/>
                    <a:pt x="-11203" y="340737"/>
                  </a:cubicBezTo>
                  <a:cubicBezTo>
                    <a:pt x="-11203" y="280975"/>
                    <a:pt x="4583" y="222014"/>
                    <a:pt x="34467" y="170257"/>
                  </a:cubicBezTo>
                  <a:cubicBezTo>
                    <a:pt x="74488" y="100965"/>
                    <a:pt x="137924" y="47720"/>
                    <a:pt x="213139" y="20357"/>
                  </a:cubicBezTo>
                  <a:cubicBezTo>
                    <a:pt x="250747" y="6661"/>
                    <a:pt x="290237" y="-194"/>
                    <a:pt x="329776" y="-194"/>
                  </a:cubicBezTo>
                  <a:cubicBezTo>
                    <a:pt x="369266" y="-194"/>
                    <a:pt x="408757" y="6661"/>
                    <a:pt x="446364" y="20357"/>
                  </a:cubicBezTo>
                  <a:cubicBezTo>
                    <a:pt x="521580" y="47720"/>
                    <a:pt x="585016" y="100965"/>
                    <a:pt x="625037" y="170257"/>
                  </a:cubicBezTo>
                  <a:cubicBezTo>
                    <a:pt x="654920" y="222014"/>
                    <a:pt x="670707" y="280975"/>
                    <a:pt x="670707" y="340737"/>
                  </a:cubicBezTo>
                  <a:cubicBezTo>
                    <a:pt x="670707" y="360511"/>
                    <a:pt x="668969" y="380444"/>
                    <a:pt x="665493" y="399924"/>
                  </a:cubicBezTo>
                  <a:cubicBezTo>
                    <a:pt x="651638" y="478750"/>
                    <a:pt x="610216" y="550485"/>
                    <a:pt x="548905" y="601924"/>
                  </a:cubicBezTo>
                </a:path>
              </a:pathLst>
            </a:custGeom>
            <a:solidFill>
              <a:srgbClr val="FFFFFF"/>
            </a:solidFill>
            <a:ln w="483" cap="flat">
              <a:noFill/>
              <a:prstDash val="solid"/>
              <a:miter/>
            </a:ln>
          </p:spPr>
          <p:txBody>
            <a:bodyPr rtlCol="0" anchor="ctr"/>
            <a:lstStyle/>
            <a:p>
              <a:pPr algn="ctr"/>
              <a:endParaRPr lang="pt-BR">
                <a:latin typeface="Heebo" pitchFamily="2" charset="-79"/>
                <a:cs typeface="Heebo" pitchFamily="2" charset="-79"/>
              </a:endParaRPr>
            </a:p>
          </p:txBody>
        </p:sp>
      </p:grpSp>
      <p:grpSp>
        <p:nvGrpSpPr>
          <p:cNvPr id="197" name="Agrupar 196">
            <a:extLst>
              <a:ext uri="{FF2B5EF4-FFF2-40B4-BE49-F238E27FC236}">
                <a16:creationId xmlns:a16="http://schemas.microsoft.com/office/drawing/2014/main" id="{3A77B092-C617-B843-58FF-C6A9C2764C14}"/>
              </a:ext>
            </a:extLst>
          </p:cNvPr>
          <p:cNvGrpSpPr/>
          <p:nvPr/>
        </p:nvGrpSpPr>
        <p:grpSpPr>
          <a:xfrm>
            <a:off x="8039650" y="3601479"/>
            <a:ext cx="681885" cy="681933"/>
            <a:chOff x="8039650" y="3230004"/>
            <a:chExt cx="681885" cy="681933"/>
          </a:xfrm>
        </p:grpSpPr>
        <p:sp>
          <p:nvSpPr>
            <p:cNvPr id="104" name="Forma Livre: Forma 103">
              <a:extLst>
                <a:ext uri="{FF2B5EF4-FFF2-40B4-BE49-F238E27FC236}">
                  <a16:creationId xmlns:a16="http://schemas.microsoft.com/office/drawing/2014/main" id="{0E33AA0D-1485-32A4-9981-9BB64FE318E9}"/>
                </a:ext>
              </a:extLst>
            </p:cNvPr>
            <p:cNvSpPr/>
            <p:nvPr/>
          </p:nvSpPr>
          <p:spPr>
            <a:xfrm flipV="1">
              <a:off x="8042620" y="3466554"/>
              <a:ext cx="209388" cy="208836"/>
            </a:xfrm>
            <a:custGeom>
              <a:avLst/>
              <a:gdLst>
                <a:gd name="connsiteX0" fmla="*/ 5213 w 209388"/>
                <a:gd name="connsiteY0" fmla="*/ 208730 h 208836"/>
                <a:gd name="connsiteX1" fmla="*/ 198047 w 209388"/>
                <a:gd name="connsiteY1" fmla="*/ 146091 h 208836"/>
                <a:gd name="connsiteX2" fmla="*/ 191415 w 209388"/>
                <a:gd name="connsiteY2" fmla="*/ 104324 h 208836"/>
                <a:gd name="connsiteX3" fmla="*/ 198047 w 209388"/>
                <a:gd name="connsiteY3" fmla="*/ 62533 h 208836"/>
                <a:gd name="connsiteX4" fmla="*/ 5213 w 209388"/>
                <a:gd name="connsiteY4" fmla="*/ -107 h 208836"/>
                <a:gd name="connsiteX5" fmla="*/ -11341 w 209388"/>
                <a:gd name="connsiteY5" fmla="*/ 104324 h 208836"/>
                <a:gd name="connsiteX6" fmla="*/ 5213 w 209388"/>
                <a:gd name="connsiteY6" fmla="*/ 208730 h 208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388" h="208836">
                  <a:moveTo>
                    <a:pt x="5213" y="208730"/>
                  </a:moveTo>
                  <a:lnTo>
                    <a:pt x="198047" y="146091"/>
                  </a:lnTo>
                  <a:lnTo>
                    <a:pt x="191415" y="104324"/>
                  </a:lnTo>
                  <a:lnTo>
                    <a:pt x="198047" y="62533"/>
                  </a:lnTo>
                  <a:lnTo>
                    <a:pt x="5213" y="-107"/>
                  </a:lnTo>
                  <a:cubicBezTo>
                    <a:pt x="-9975" y="63242"/>
                    <a:pt x="-6228" y="39442"/>
                    <a:pt x="-11341" y="104324"/>
                  </a:cubicBezTo>
                  <a:cubicBezTo>
                    <a:pt x="-6228" y="169272"/>
                    <a:pt x="-9975" y="145428"/>
                    <a:pt x="5213" y="208730"/>
                  </a:cubicBezTo>
                </a:path>
              </a:pathLst>
            </a:custGeom>
            <a:solidFill>
              <a:srgbClr val="D6D6D6"/>
            </a:solidFill>
            <a:ln w="506" cap="flat">
              <a:noFill/>
              <a:prstDash val="solid"/>
              <a:miter/>
            </a:ln>
          </p:spPr>
          <p:txBody>
            <a:bodyPr rtlCol="0" anchor="ctr"/>
            <a:lstStyle/>
            <a:p>
              <a:pPr algn="ctr"/>
              <a:endParaRPr lang="pt-BR">
                <a:latin typeface="Heebo" pitchFamily="2" charset="-79"/>
                <a:cs typeface="Heebo" pitchFamily="2" charset="-79"/>
              </a:endParaRPr>
            </a:p>
          </p:txBody>
        </p:sp>
        <p:sp>
          <p:nvSpPr>
            <p:cNvPr id="105" name="Forma Livre: Forma 104">
              <a:extLst>
                <a:ext uri="{FF2B5EF4-FFF2-40B4-BE49-F238E27FC236}">
                  <a16:creationId xmlns:a16="http://schemas.microsoft.com/office/drawing/2014/main" id="{0D80ABC4-0FDC-77F4-995C-2C5C88C82FF7}"/>
                </a:ext>
              </a:extLst>
            </p:cNvPr>
            <p:cNvSpPr/>
            <p:nvPr/>
          </p:nvSpPr>
          <p:spPr>
            <a:xfrm flipV="1">
              <a:off x="8059132" y="3297563"/>
              <a:ext cx="241953" cy="231630"/>
            </a:xfrm>
            <a:custGeom>
              <a:avLst/>
              <a:gdLst>
                <a:gd name="connsiteX0" fmla="*/ -11292 w 241953"/>
                <a:gd name="connsiteY0" fmla="*/ 62143 h 231630"/>
                <a:gd name="connsiteX1" fmla="*/ 36732 w 241953"/>
                <a:gd name="connsiteY1" fmla="*/ 156353 h 231630"/>
                <a:gd name="connsiteX2" fmla="*/ 111493 w 241953"/>
                <a:gd name="connsiteY2" fmla="*/ 231134 h 231630"/>
                <a:gd name="connsiteX3" fmla="*/ 230662 w 241953"/>
                <a:gd name="connsiteY3" fmla="*/ 67103 h 231630"/>
                <a:gd name="connsiteX4" fmla="*/ 200768 w 241953"/>
                <a:gd name="connsiteY4" fmla="*/ 37199 h 231630"/>
                <a:gd name="connsiteX5" fmla="*/ 181568 w 241953"/>
                <a:gd name="connsiteY5" fmla="*/ -497 h 231630"/>
                <a:gd name="connsiteX6" fmla="*/ -11292 w 241953"/>
                <a:gd name="connsiteY6" fmla="*/ 62143 h 231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953" h="231630">
                  <a:moveTo>
                    <a:pt x="-11292" y="62143"/>
                  </a:moveTo>
                  <a:cubicBezTo>
                    <a:pt x="13663" y="122313"/>
                    <a:pt x="2713" y="100822"/>
                    <a:pt x="36732" y="156353"/>
                  </a:cubicBezTo>
                  <a:cubicBezTo>
                    <a:pt x="79002" y="205869"/>
                    <a:pt x="61992" y="188818"/>
                    <a:pt x="111493" y="231134"/>
                  </a:cubicBezTo>
                  <a:lnTo>
                    <a:pt x="230662" y="67103"/>
                  </a:lnTo>
                  <a:lnTo>
                    <a:pt x="200768" y="37199"/>
                  </a:lnTo>
                  <a:lnTo>
                    <a:pt x="181568" y="-497"/>
                  </a:lnTo>
                  <a:lnTo>
                    <a:pt x="-11292" y="62143"/>
                  </a:lnTo>
                </a:path>
              </a:pathLst>
            </a:custGeom>
            <a:solidFill>
              <a:srgbClr val="D6D6D6"/>
            </a:solidFill>
            <a:ln w="509" cap="flat">
              <a:noFill/>
              <a:prstDash val="solid"/>
              <a:miter/>
            </a:ln>
          </p:spPr>
          <p:txBody>
            <a:bodyPr rtlCol="0" anchor="ctr"/>
            <a:lstStyle/>
            <a:p>
              <a:pPr algn="ctr"/>
              <a:endParaRPr lang="pt-BR">
                <a:latin typeface="Heebo" pitchFamily="2" charset="-79"/>
                <a:cs typeface="Heebo" pitchFamily="2" charset="-79"/>
              </a:endParaRPr>
            </a:p>
          </p:txBody>
        </p:sp>
        <p:sp>
          <p:nvSpPr>
            <p:cNvPr id="106" name="Forma Livre: Forma 105">
              <a:extLst>
                <a:ext uri="{FF2B5EF4-FFF2-40B4-BE49-F238E27FC236}">
                  <a16:creationId xmlns:a16="http://schemas.microsoft.com/office/drawing/2014/main" id="{F22B6AE4-D76F-7260-0D30-0E4EBDA0DE71}"/>
                </a:ext>
              </a:extLst>
            </p:cNvPr>
            <p:cNvSpPr/>
            <p:nvPr/>
          </p:nvSpPr>
          <p:spPr>
            <a:xfrm flipV="1">
              <a:off x="8181903" y="3233024"/>
              <a:ext cx="198665" cy="228568"/>
            </a:xfrm>
            <a:custGeom>
              <a:avLst/>
              <a:gdLst>
                <a:gd name="connsiteX0" fmla="*/ -11277 w 198665"/>
                <a:gd name="connsiteY0" fmla="*/ 163389 h 228568"/>
                <a:gd name="connsiteX1" fmla="*/ 33968 w 198665"/>
                <a:gd name="connsiteY1" fmla="*/ 191096 h 228568"/>
                <a:gd name="connsiteX2" fmla="*/ 134535 w 198665"/>
                <a:gd name="connsiteY2" fmla="*/ 223765 h 228568"/>
                <a:gd name="connsiteX3" fmla="*/ 187389 w 198665"/>
                <a:gd name="connsiteY3" fmla="*/ 227924 h 228568"/>
                <a:gd name="connsiteX4" fmla="*/ 187389 w 198665"/>
                <a:gd name="connsiteY4" fmla="*/ 25145 h 228568"/>
                <a:gd name="connsiteX5" fmla="*/ 145640 w 198665"/>
                <a:gd name="connsiteY5" fmla="*/ 18559 h 228568"/>
                <a:gd name="connsiteX6" fmla="*/ 107902 w 198665"/>
                <a:gd name="connsiteY6" fmla="*/ -644 h 228568"/>
                <a:gd name="connsiteX7" fmla="*/ -11277 w 198665"/>
                <a:gd name="connsiteY7" fmla="*/ 163389 h 228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665" h="228568">
                  <a:moveTo>
                    <a:pt x="-11277" y="163389"/>
                  </a:moveTo>
                  <a:lnTo>
                    <a:pt x="33968" y="191096"/>
                  </a:lnTo>
                  <a:cubicBezTo>
                    <a:pt x="94123" y="216011"/>
                    <a:pt x="71192" y="208561"/>
                    <a:pt x="134535" y="223765"/>
                  </a:cubicBezTo>
                  <a:lnTo>
                    <a:pt x="187389" y="227924"/>
                  </a:lnTo>
                  <a:lnTo>
                    <a:pt x="187389" y="25145"/>
                  </a:lnTo>
                  <a:lnTo>
                    <a:pt x="145640" y="18559"/>
                  </a:lnTo>
                  <a:lnTo>
                    <a:pt x="107902" y="-644"/>
                  </a:lnTo>
                  <a:lnTo>
                    <a:pt x="-11277" y="163389"/>
                  </a:lnTo>
                </a:path>
              </a:pathLst>
            </a:custGeom>
            <a:solidFill>
              <a:srgbClr val="D6D6D6"/>
            </a:solidFill>
            <a:ln w="514" cap="flat">
              <a:noFill/>
              <a:prstDash val="solid"/>
              <a:miter/>
            </a:ln>
          </p:spPr>
          <p:txBody>
            <a:bodyPr rtlCol="0" anchor="ctr"/>
            <a:lstStyle/>
            <a:p>
              <a:pPr algn="ctr"/>
              <a:endParaRPr lang="pt-BR">
                <a:latin typeface="Heebo" pitchFamily="2" charset="-79"/>
                <a:cs typeface="Heebo" pitchFamily="2" charset="-79"/>
              </a:endParaRPr>
            </a:p>
          </p:txBody>
        </p:sp>
        <p:sp>
          <p:nvSpPr>
            <p:cNvPr id="107" name="Forma Livre: Forma 106">
              <a:extLst>
                <a:ext uri="{FF2B5EF4-FFF2-40B4-BE49-F238E27FC236}">
                  <a16:creationId xmlns:a16="http://schemas.microsoft.com/office/drawing/2014/main" id="{5C147111-1B67-D7BA-83F0-0299758DFAFB}"/>
                </a:ext>
              </a:extLst>
            </p:cNvPr>
            <p:cNvSpPr/>
            <p:nvPr/>
          </p:nvSpPr>
          <p:spPr>
            <a:xfrm flipV="1">
              <a:off x="8380549" y="3233023"/>
              <a:ext cx="198637" cy="228569"/>
            </a:xfrm>
            <a:custGeom>
              <a:avLst/>
              <a:gdLst>
                <a:gd name="connsiteX0" fmla="*/ 68310 w 198637"/>
                <a:gd name="connsiteY0" fmla="*/ -593 h 228569"/>
                <a:gd name="connsiteX1" fmla="*/ 30625 w 198637"/>
                <a:gd name="connsiteY1" fmla="*/ 18613 h 228569"/>
                <a:gd name="connsiteX2" fmla="*/ -11166 w 198637"/>
                <a:gd name="connsiteY2" fmla="*/ 25197 h 228569"/>
                <a:gd name="connsiteX3" fmla="*/ -11166 w 198637"/>
                <a:gd name="connsiteY3" fmla="*/ 227977 h 228569"/>
                <a:gd name="connsiteX4" fmla="*/ 93259 w 198637"/>
                <a:gd name="connsiteY4" fmla="*/ 211423 h 228569"/>
                <a:gd name="connsiteX5" fmla="*/ 187472 w 198637"/>
                <a:gd name="connsiteY5" fmla="*/ 163438 h 228569"/>
                <a:gd name="connsiteX6" fmla="*/ 68310 w 198637"/>
                <a:gd name="connsiteY6" fmla="*/ -593 h 228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637" h="228569">
                  <a:moveTo>
                    <a:pt x="68310" y="-593"/>
                  </a:moveTo>
                  <a:lnTo>
                    <a:pt x="30625" y="18613"/>
                  </a:lnTo>
                  <a:lnTo>
                    <a:pt x="-11166" y="25197"/>
                  </a:lnTo>
                  <a:lnTo>
                    <a:pt x="-11166" y="227977"/>
                  </a:lnTo>
                  <a:cubicBezTo>
                    <a:pt x="53731" y="222855"/>
                    <a:pt x="29941" y="226629"/>
                    <a:pt x="93259" y="211423"/>
                  </a:cubicBezTo>
                  <a:cubicBezTo>
                    <a:pt x="153418" y="186507"/>
                    <a:pt x="131944" y="197455"/>
                    <a:pt x="187472" y="163438"/>
                  </a:cubicBezTo>
                  <a:lnTo>
                    <a:pt x="68310" y="-593"/>
                  </a:lnTo>
                </a:path>
              </a:pathLst>
            </a:custGeom>
            <a:solidFill>
              <a:srgbClr val="787878"/>
            </a:solidFill>
            <a:ln w="526" cap="flat">
              <a:noFill/>
              <a:prstDash val="solid"/>
              <a:miter/>
            </a:ln>
          </p:spPr>
          <p:txBody>
            <a:bodyPr rtlCol="0" anchor="ctr"/>
            <a:lstStyle/>
            <a:p>
              <a:pPr algn="ctr"/>
              <a:endParaRPr lang="pt-BR">
                <a:latin typeface="Heebo" pitchFamily="2" charset="-79"/>
                <a:cs typeface="Heebo" pitchFamily="2" charset="-79"/>
              </a:endParaRPr>
            </a:p>
          </p:txBody>
        </p:sp>
        <p:sp>
          <p:nvSpPr>
            <p:cNvPr id="108" name="Forma Livre: Forma 107">
              <a:extLst>
                <a:ext uri="{FF2B5EF4-FFF2-40B4-BE49-F238E27FC236}">
                  <a16:creationId xmlns:a16="http://schemas.microsoft.com/office/drawing/2014/main" id="{515189B2-C8CC-B3AE-241E-F71BFA6044F6}"/>
                </a:ext>
              </a:extLst>
            </p:cNvPr>
            <p:cNvSpPr/>
            <p:nvPr/>
          </p:nvSpPr>
          <p:spPr>
            <a:xfrm flipV="1">
              <a:off x="8459988" y="3297565"/>
              <a:ext cx="241945" cy="231631"/>
            </a:xfrm>
            <a:custGeom>
              <a:avLst/>
              <a:gdLst>
                <a:gd name="connsiteX0" fmla="*/ 230877 w 241945"/>
                <a:gd name="connsiteY0" fmla="*/ 62243 h 231631"/>
                <a:gd name="connsiteX1" fmla="*/ 38046 w 241945"/>
                <a:gd name="connsiteY1" fmla="*/ -400 h 231631"/>
                <a:gd name="connsiteX2" fmla="*/ 18827 w 241945"/>
                <a:gd name="connsiteY2" fmla="*/ 37301 h 231631"/>
                <a:gd name="connsiteX3" fmla="*/ -11069 w 241945"/>
                <a:gd name="connsiteY3" fmla="*/ 67202 h 231631"/>
                <a:gd name="connsiteX4" fmla="*/ 108089 w 241945"/>
                <a:gd name="connsiteY4" fmla="*/ 231231 h 231631"/>
                <a:gd name="connsiteX5" fmla="*/ 182883 w 241945"/>
                <a:gd name="connsiteY5" fmla="*/ 156453 h 231631"/>
                <a:gd name="connsiteX6" fmla="*/ 230877 w 241945"/>
                <a:gd name="connsiteY6" fmla="*/ 62243 h 231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945" h="231631">
                  <a:moveTo>
                    <a:pt x="230877" y="62243"/>
                  </a:moveTo>
                  <a:lnTo>
                    <a:pt x="38046" y="-400"/>
                  </a:lnTo>
                  <a:lnTo>
                    <a:pt x="18827" y="37301"/>
                  </a:lnTo>
                  <a:lnTo>
                    <a:pt x="-11069" y="67202"/>
                  </a:lnTo>
                  <a:lnTo>
                    <a:pt x="108089" y="231231"/>
                  </a:lnTo>
                  <a:cubicBezTo>
                    <a:pt x="157631" y="188939"/>
                    <a:pt x="140601" y="205969"/>
                    <a:pt x="182883" y="156453"/>
                  </a:cubicBezTo>
                  <a:cubicBezTo>
                    <a:pt x="216890" y="100942"/>
                    <a:pt x="205946" y="122414"/>
                    <a:pt x="230877" y="62243"/>
                  </a:cubicBezTo>
                </a:path>
              </a:pathLst>
            </a:custGeom>
            <a:solidFill>
              <a:srgbClr val="D6D6D6"/>
            </a:solidFill>
            <a:ln w="534" cap="flat">
              <a:noFill/>
              <a:prstDash val="solid"/>
              <a:miter/>
            </a:ln>
          </p:spPr>
          <p:txBody>
            <a:bodyPr rtlCol="0" anchor="ctr"/>
            <a:lstStyle/>
            <a:p>
              <a:pPr algn="ctr"/>
              <a:endParaRPr lang="pt-BR">
                <a:latin typeface="Heebo" pitchFamily="2" charset="-79"/>
                <a:cs typeface="Heebo" pitchFamily="2" charset="-79"/>
              </a:endParaRPr>
            </a:p>
          </p:txBody>
        </p:sp>
        <p:sp>
          <p:nvSpPr>
            <p:cNvPr id="109" name="Forma Livre: Forma 108">
              <a:extLst>
                <a:ext uri="{FF2B5EF4-FFF2-40B4-BE49-F238E27FC236}">
                  <a16:creationId xmlns:a16="http://schemas.microsoft.com/office/drawing/2014/main" id="{BFFB99F8-7EB8-52BA-52B5-91CF448B9B62}"/>
                </a:ext>
              </a:extLst>
            </p:cNvPr>
            <p:cNvSpPr/>
            <p:nvPr/>
          </p:nvSpPr>
          <p:spPr>
            <a:xfrm flipV="1">
              <a:off x="8509112" y="3466555"/>
              <a:ext cx="209404" cy="208837"/>
            </a:xfrm>
            <a:custGeom>
              <a:avLst/>
              <a:gdLst>
                <a:gd name="connsiteX0" fmla="*/ 181796 w 209404"/>
                <a:gd name="connsiteY0" fmla="*/ 208828 h 208837"/>
                <a:gd name="connsiteX1" fmla="*/ 198324 w 209404"/>
                <a:gd name="connsiteY1" fmla="*/ 104425 h 208837"/>
                <a:gd name="connsiteX2" fmla="*/ 181796 w 209404"/>
                <a:gd name="connsiteY2" fmla="*/ -10 h 208837"/>
                <a:gd name="connsiteX3" fmla="*/ -11080 w 209404"/>
                <a:gd name="connsiteY3" fmla="*/ 62630 h 208837"/>
                <a:gd name="connsiteX4" fmla="*/ -4448 w 209404"/>
                <a:gd name="connsiteY4" fmla="*/ 104425 h 208837"/>
                <a:gd name="connsiteX5" fmla="*/ -11080 w 209404"/>
                <a:gd name="connsiteY5" fmla="*/ 146188 h 208837"/>
                <a:gd name="connsiteX6" fmla="*/ 181796 w 209404"/>
                <a:gd name="connsiteY6" fmla="*/ 208828 h 208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404" h="208837">
                  <a:moveTo>
                    <a:pt x="181796" y="208828"/>
                  </a:moveTo>
                  <a:cubicBezTo>
                    <a:pt x="196987" y="145552"/>
                    <a:pt x="193190" y="169349"/>
                    <a:pt x="198324" y="104425"/>
                  </a:cubicBezTo>
                  <a:cubicBezTo>
                    <a:pt x="193190" y="39517"/>
                    <a:pt x="196987" y="63341"/>
                    <a:pt x="181796" y="-10"/>
                  </a:cubicBezTo>
                  <a:lnTo>
                    <a:pt x="-11080" y="62630"/>
                  </a:lnTo>
                  <a:lnTo>
                    <a:pt x="-4448" y="104425"/>
                  </a:lnTo>
                  <a:lnTo>
                    <a:pt x="-11080" y="146188"/>
                  </a:lnTo>
                  <a:lnTo>
                    <a:pt x="181796" y="208828"/>
                  </a:lnTo>
                </a:path>
              </a:pathLst>
            </a:custGeom>
            <a:solidFill>
              <a:srgbClr val="D6D6D6"/>
            </a:solidFill>
            <a:ln w="535" cap="flat">
              <a:noFill/>
              <a:prstDash val="solid"/>
              <a:miter/>
            </a:ln>
          </p:spPr>
          <p:txBody>
            <a:bodyPr rtlCol="0" anchor="ctr"/>
            <a:lstStyle/>
            <a:p>
              <a:pPr algn="ctr"/>
              <a:endParaRPr lang="pt-BR">
                <a:latin typeface="Heebo" pitchFamily="2" charset="-79"/>
                <a:cs typeface="Heebo" pitchFamily="2" charset="-79"/>
              </a:endParaRPr>
            </a:p>
          </p:txBody>
        </p:sp>
        <p:sp>
          <p:nvSpPr>
            <p:cNvPr id="110" name="Forma Livre: Forma 109">
              <a:extLst>
                <a:ext uri="{FF2B5EF4-FFF2-40B4-BE49-F238E27FC236}">
                  <a16:creationId xmlns:a16="http://schemas.microsoft.com/office/drawing/2014/main" id="{D47FD4FB-066B-59C4-8ABF-B91D7813EDED}"/>
                </a:ext>
              </a:extLst>
            </p:cNvPr>
            <p:cNvSpPr/>
            <p:nvPr/>
          </p:nvSpPr>
          <p:spPr>
            <a:xfrm flipV="1">
              <a:off x="8459988" y="3612756"/>
              <a:ext cx="241945" cy="231604"/>
            </a:xfrm>
            <a:custGeom>
              <a:avLst/>
              <a:gdLst>
                <a:gd name="connsiteX0" fmla="*/ 108089 w 241945"/>
                <a:gd name="connsiteY0" fmla="*/ 374 h 231604"/>
                <a:gd name="connsiteX1" fmla="*/ -11069 w 241945"/>
                <a:gd name="connsiteY1" fmla="*/ 164424 h 231604"/>
                <a:gd name="connsiteX2" fmla="*/ 18827 w 241945"/>
                <a:gd name="connsiteY2" fmla="*/ 194304 h 231604"/>
                <a:gd name="connsiteX3" fmla="*/ 38046 w 241945"/>
                <a:gd name="connsiteY3" fmla="*/ 231979 h 231604"/>
                <a:gd name="connsiteX4" fmla="*/ 230877 w 241945"/>
                <a:gd name="connsiteY4" fmla="*/ 169341 h 231604"/>
                <a:gd name="connsiteX5" fmla="*/ 182883 w 241945"/>
                <a:gd name="connsiteY5" fmla="*/ 75109 h 231604"/>
                <a:gd name="connsiteX6" fmla="*/ 108089 w 241945"/>
                <a:gd name="connsiteY6" fmla="*/ 374 h 231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945" h="231604">
                  <a:moveTo>
                    <a:pt x="108089" y="374"/>
                  </a:moveTo>
                  <a:lnTo>
                    <a:pt x="-11069" y="164424"/>
                  </a:lnTo>
                  <a:lnTo>
                    <a:pt x="18827" y="194304"/>
                  </a:lnTo>
                  <a:lnTo>
                    <a:pt x="38046" y="231979"/>
                  </a:lnTo>
                  <a:lnTo>
                    <a:pt x="230877" y="169341"/>
                  </a:lnTo>
                  <a:cubicBezTo>
                    <a:pt x="205946" y="109169"/>
                    <a:pt x="216890" y="130684"/>
                    <a:pt x="182883" y="75109"/>
                  </a:cubicBezTo>
                  <a:cubicBezTo>
                    <a:pt x="140601" y="25615"/>
                    <a:pt x="157631" y="42666"/>
                    <a:pt x="108089" y="374"/>
                  </a:cubicBezTo>
                </a:path>
              </a:pathLst>
            </a:custGeom>
            <a:solidFill>
              <a:srgbClr val="D6D6D6"/>
            </a:solidFill>
            <a:ln w="534" cap="flat">
              <a:noFill/>
              <a:prstDash val="solid"/>
              <a:miter/>
            </a:ln>
          </p:spPr>
          <p:txBody>
            <a:bodyPr rtlCol="0" anchor="ctr"/>
            <a:lstStyle/>
            <a:p>
              <a:pPr algn="ctr"/>
              <a:endParaRPr lang="pt-BR">
                <a:latin typeface="Heebo" pitchFamily="2" charset="-79"/>
                <a:cs typeface="Heebo" pitchFamily="2" charset="-79"/>
              </a:endParaRPr>
            </a:p>
          </p:txBody>
        </p:sp>
        <p:sp>
          <p:nvSpPr>
            <p:cNvPr id="111" name="Forma Livre: Forma 110">
              <a:extLst>
                <a:ext uri="{FF2B5EF4-FFF2-40B4-BE49-F238E27FC236}">
                  <a16:creationId xmlns:a16="http://schemas.microsoft.com/office/drawing/2014/main" id="{85789123-B054-FE23-8943-DDE079D6B699}"/>
                </a:ext>
              </a:extLst>
            </p:cNvPr>
            <p:cNvSpPr/>
            <p:nvPr/>
          </p:nvSpPr>
          <p:spPr>
            <a:xfrm flipV="1">
              <a:off x="8380549" y="3680310"/>
              <a:ext cx="198637" cy="228611"/>
            </a:xfrm>
            <a:custGeom>
              <a:avLst/>
              <a:gdLst>
                <a:gd name="connsiteX0" fmla="*/ -11166 w 198637"/>
                <a:gd name="connsiteY0" fmla="*/ 203297 h 228611"/>
                <a:gd name="connsiteX1" fmla="*/ 30625 w 198637"/>
                <a:gd name="connsiteY1" fmla="*/ 209929 h 228611"/>
                <a:gd name="connsiteX2" fmla="*/ 68310 w 198637"/>
                <a:gd name="connsiteY2" fmla="*/ 229129 h 228611"/>
                <a:gd name="connsiteX3" fmla="*/ 187472 w 198637"/>
                <a:gd name="connsiteY3" fmla="*/ 65077 h 228611"/>
                <a:gd name="connsiteX4" fmla="*/ 93259 w 198637"/>
                <a:gd name="connsiteY4" fmla="*/ 17071 h 228611"/>
                <a:gd name="connsiteX5" fmla="*/ -11166 w 198637"/>
                <a:gd name="connsiteY5" fmla="*/ 518 h 228611"/>
                <a:gd name="connsiteX6" fmla="*/ -11166 w 198637"/>
                <a:gd name="connsiteY6" fmla="*/ 203297 h 22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637" h="228611">
                  <a:moveTo>
                    <a:pt x="-11166" y="203297"/>
                  </a:moveTo>
                  <a:lnTo>
                    <a:pt x="30625" y="209929"/>
                  </a:lnTo>
                  <a:lnTo>
                    <a:pt x="68310" y="229129"/>
                  </a:lnTo>
                  <a:lnTo>
                    <a:pt x="187472" y="65077"/>
                  </a:lnTo>
                  <a:cubicBezTo>
                    <a:pt x="131944" y="31061"/>
                    <a:pt x="153418" y="42013"/>
                    <a:pt x="93259" y="17071"/>
                  </a:cubicBezTo>
                  <a:cubicBezTo>
                    <a:pt x="29941" y="1865"/>
                    <a:pt x="53784" y="5639"/>
                    <a:pt x="-11166" y="518"/>
                  </a:cubicBezTo>
                  <a:lnTo>
                    <a:pt x="-11166" y="203297"/>
                  </a:lnTo>
                </a:path>
              </a:pathLst>
            </a:custGeom>
            <a:solidFill>
              <a:srgbClr val="D6D6D6"/>
            </a:solidFill>
            <a:ln w="526" cap="flat">
              <a:noFill/>
              <a:prstDash val="solid"/>
              <a:miter/>
            </a:ln>
          </p:spPr>
          <p:txBody>
            <a:bodyPr rtlCol="0" anchor="ctr"/>
            <a:lstStyle/>
            <a:p>
              <a:pPr algn="ctr"/>
              <a:endParaRPr lang="pt-BR">
                <a:latin typeface="Heebo" pitchFamily="2" charset="-79"/>
                <a:cs typeface="Heebo" pitchFamily="2" charset="-79"/>
              </a:endParaRPr>
            </a:p>
          </p:txBody>
        </p:sp>
        <p:sp>
          <p:nvSpPr>
            <p:cNvPr id="112" name="Forma Livre: Forma 111">
              <a:extLst>
                <a:ext uri="{FF2B5EF4-FFF2-40B4-BE49-F238E27FC236}">
                  <a16:creationId xmlns:a16="http://schemas.microsoft.com/office/drawing/2014/main" id="{3826D29D-FB98-129C-EFB3-4546F2471FC0}"/>
                </a:ext>
              </a:extLst>
            </p:cNvPr>
            <p:cNvSpPr/>
            <p:nvPr/>
          </p:nvSpPr>
          <p:spPr>
            <a:xfrm flipV="1">
              <a:off x="8181903" y="3680310"/>
              <a:ext cx="198665" cy="228609"/>
            </a:xfrm>
            <a:custGeom>
              <a:avLst/>
              <a:gdLst>
                <a:gd name="connsiteX0" fmla="*/ -11277 w 198665"/>
                <a:gd name="connsiteY0" fmla="*/ 65048 h 228609"/>
                <a:gd name="connsiteX1" fmla="*/ 107902 w 198665"/>
                <a:gd name="connsiteY1" fmla="*/ 229096 h 228609"/>
                <a:gd name="connsiteX2" fmla="*/ 145640 w 198665"/>
                <a:gd name="connsiteY2" fmla="*/ 209893 h 228609"/>
                <a:gd name="connsiteX3" fmla="*/ 187389 w 198665"/>
                <a:gd name="connsiteY3" fmla="*/ 203266 h 228609"/>
                <a:gd name="connsiteX4" fmla="*/ 187389 w 198665"/>
                <a:gd name="connsiteY4" fmla="*/ 487 h 228609"/>
                <a:gd name="connsiteX5" fmla="*/ 82966 w 198665"/>
                <a:gd name="connsiteY5" fmla="*/ 17037 h 228609"/>
                <a:gd name="connsiteX6" fmla="*/ -11277 w 198665"/>
                <a:gd name="connsiteY6" fmla="*/ 65048 h 22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665" h="228609">
                  <a:moveTo>
                    <a:pt x="-11277" y="65048"/>
                  </a:moveTo>
                  <a:lnTo>
                    <a:pt x="107902" y="229096"/>
                  </a:lnTo>
                  <a:lnTo>
                    <a:pt x="145640" y="209893"/>
                  </a:lnTo>
                  <a:lnTo>
                    <a:pt x="187389" y="203266"/>
                  </a:lnTo>
                  <a:lnTo>
                    <a:pt x="187389" y="487"/>
                  </a:lnTo>
                  <a:cubicBezTo>
                    <a:pt x="122453" y="5607"/>
                    <a:pt x="146309" y="1834"/>
                    <a:pt x="82966" y="17037"/>
                  </a:cubicBezTo>
                  <a:cubicBezTo>
                    <a:pt x="22811" y="41978"/>
                    <a:pt x="44251" y="31027"/>
                    <a:pt x="-11277" y="65048"/>
                  </a:cubicBezTo>
                </a:path>
              </a:pathLst>
            </a:custGeom>
            <a:solidFill>
              <a:srgbClr val="D6D6D6"/>
            </a:solidFill>
            <a:ln w="514" cap="flat">
              <a:noFill/>
              <a:prstDash val="solid"/>
              <a:miter/>
            </a:ln>
          </p:spPr>
          <p:txBody>
            <a:bodyPr rtlCol="0" anchor="ctr"/>
            <a:lstStyle/>
            <a:p>
              <a:pPr algn="ctr"/>
              <a:endParaRPr lang="pt-BR">
                <a:latin typeface="Heebo" pitchFamily="2" charset="-79"/>
                <a:cs typeface="Heebo" pitchFamily="2" charset="-79"/>
              </a:endParaRPr>
            </a:p>
          </p:txBody>
        </p:sp>
        <p:sp>
          <p:nvSpPr>
            <p:cNvPr id="113" name="Forma Livre: Forma 112">
              <a:extLst>
                <a:ext uri="{FF2B5EF4-FFF2-40B4-BE49-F238E27FC236}">
                  <a16:creationId xmlns:a16="http://schemas.microsoft.com/office/drawing/2014/main" id="{136B1661-F5CD-D11E-3995-6F7C4E23C9E5}"/>
                </a:ext>
              </a:extLst>
            </p:cNvPr>
            <p:cNvSpPr/>
            <p:nvPr/>
          </p:nvSpPr>
          <p:spPr>
            <a:xfrm flipV="1">
              <a:off x="8059132" y="3612755"/>
              <a:ext cx="241953" cy="231605"/>
            </a:xfrm>
            <a:custGeom>
              <a:avLst/>
              <a:gdLst>
                <a:gd name="connsiteX0" fmla="*/ 111493 w 241953"/>
                <a:gd name="connsiteY0" fmla="*/ 305 h 231605"/>
                <a:gd name="connsiteX1" fmla="*/ 36732 w 241953"/>
                <a:gd name="connsiteY1" fmla="*/ 75036 h 231605"/>
                <a:gd name="connsiteX2" fmla="*/ -11292 w 241953"/>
                <a:gd name="connsiteY2" fmla="*/ 169271 h 231605"/>
                <a:gd name="connsiteX3" fmla="*/ 181568 w 241953"/>
                <a:gd name="connsiteY3" fmla="*/ 231911 h 231605"/>
                <a:gd name="connsiteX4" fmla="*/ 200768 w 241953"/>
                <a:gd name="connsiteY4" fmla="*/ 194235 h 231605"/>
                <a:gd name="connsiteX5" fmla="*/ 230662 w 241953"/>
                <a:gd name="connsiteY5" fmla="*/ 164356 h 231605"/>
                <a:gd name="connsiteX6" fmla="*/ 111493 w 241953"/>
                <a:gd name="connsiteY6" fmla="*/ 305 h 231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953" h="231605">
                  <a:moveTo>
                    <a:pt x="111493" y="305"/>
                  </a:moveTo>
                  <a:cubicBezTo>
                    <a:pt x="61992" y="42575"/>
                    <a:pt x="79002" y="25545"/>
                    <a:pt x="36732" y="75036"/>
                  </a:cubicBezTo>
                  <a:cubicBezTo>
                    <a:pt x="2713" y="130592"/>
                    <a:pt x="13663" y="109101"/>
                    <a:pt x="-11292" y="169271"/>
                  </a:cubicBezTo>
                  <a:lnTo>
                    <a:pt x="181568" y="231911"/>
                  </a:lnTo>
                  <a:lnTo>
                    <a:pt x="200768" y="194235"/>
                  </a:lnTo>
                  <a:lnTo>
                    <a:pt x="230662" y="164356"/>
                  </a:lnTo>
                  <a:lnTo>
                    <a:pt x="111493" y="305"/>
                  </a:lnTo>
                </a:path>
              </a:pathLst>
            </a:custGeom>
            <a:solidFill>
              <a:srgbClr val="D6D6D6"/>
            </a:solidFill>
            <a:ln w="509" cap="flat">
              <a:noFill/>
              <a:prstDash val="solid"/>
              <a:miter/>
            </a:ln>
          </p:spPr>
          <p:txBody>
            <a:bodyPr rtlCol="0" anchor="ctr"/>
            <a:lstStyle/>
            <a:p>
              <a:pPr algn="ctr"/>
              <a:endParaRPr lang="pt-BR">
                <a:latin typeface="Heebo" pitchFamily="2" charset="-79"/>
                <a:cs typeface="Heebo" pitchFamily="2" charset="-79"/>
              </a:endParaRPr>
            </a:p>
          </p:txBody>
        </p:sp>
        <p:sp>
          <p:nvSpPr>
            <p:cNvPr id="114" name="Forma Livre: Forma 113">
              <a:extLst>
                <a:ext uri="{FF2B5EF4-FFF2-40B4-BE49-F238E27FC236}">
                  <a16:creationId xmlns:a16="http://schemas.microsoft.com/office/drawing/2014/main" id="{58F5CDAF-5A4D-1F7E-F1EA-BFF411D71136}"/>
                </a:ext>
              </a:extLst>
            </p:cNvPr>
            <p:cNvSpPr/>
            <p:nvPr/>
          </p:nvSpPr>
          <p:spPr>
            <a:xfrm flipV="1">
              <a:off x="8039650" y="3230004"/>
              <a:ext cx="681885" cy="681933"/>
            </a:xfrm>
            <a:custGeom>
              <a:avLst/>
              <a:gdLst>
                <a:gd name="connsiteX0" fmla="*/ 649547 w 681885"/>
                <a:gd name="connsiteY0" fmla="*/ 240357 h 681933"/>
                <a:gd name="connsiteX1" fmla="*/ 462382 w 681885"/>
                <a:gd name="connsiteY1" fmla="*/ 301167 h 681933"/>
                <a:gd name="connsiteX2" fmla="*/ 468321 w 681885"/>
                <a:gd name="connsiteY2" fmla="*/ 340965 h 681933"/>
                <a:gd name="connsiteX3" fmla="*/ 462382 w 681885"/>
                <a:gd name="connsiteY3" fmla="*/ 380769 h 681933"/>
                <a:gd name="connsiteX4" fmla="*/ 649547 w 681885"/>
                <a:gd name="connsiteY4" fmla="*/ 441557 h 681933"/>
                <a:gd name="connsiteX5" fmla="*/ 665064 w 681885"/>
                <a:gd name="connsiteY5" fmla="*/ 340965 h 681933"/>
                <a:gd name="connsiteX6" fmla="*/ 649547 w 681885"/>
                <a:gd name="connsiteY6" fmla="*/ 240357 h 681933"/>
                <a:gd name="connsiteX7" fmla="*/ 529425 w 681885"/>
                <a:gd name="connsiteY7" fmla="*/ 71818 h 681933"/>
                <a:gd name="connsiteX8" fmla="*/ 413745 w 681885"/>
                <a:gd name="connsiteY8" fmla="*/ 231047 h 681933"/>
                <a:gd name="connsiteX9" fmla="*/ 460509 w 681885"/>
                <a:gd name="connsiteY9" fmla="*/ 295426 h 681933"/>
                <a:gd name="connsiteX10" fmla="*/ 647675 w 681885"/>
                <a:gd name="connsiteY10" fmla="*/ 234616 h 681933"/>
                <a:gd name="connsiteX11" fmla="*/ 529425 w 681885"/>
                <a:gd name="connsiteY11" fmla="*/ 71818 h 681933"/>
                <a:gd name="connsiteX12" fmla="*/ 12607 w 681885"/>
                <a:gd name="connsiteY12" fmla="*/ 234616 h 681933"/>
                <a:gd name="connsiteX13" fmla="*/ 199772 w 681885"/>
                <a:gd name="connsiteY13" fmla="*/ 295426 h 681933"/>
                <a:gd name="connsiteX14" fmla="*/ 246537 w 681885"/>
                <a:gd name="connsiteY14" fmla="*/ 231047 h 681933"/>
                <a:gd name="connsiteX15" fmla="*/ 130910 w 681885"/>
                <a:gd name="connsiteY15" fmla="*/ 71818 h 681933"/>
                <a:gd name="connsiteX16" fmla="*/ 12607 w 681885"/>
                <a:gd name="connsiteY16" fmla="*/ 234616 h 681933"/>
                <a:gd name="connsiteX17" fmla="*/ 10735 w 681885"/>
                <a:gd name="connsiteY17" fmla="*/ 441557 h 681933"/>
                <a:gd name="connsiteX18" fmla="*/ 197900 w 681885"/>
                <a:gd name="connsiteY18" fmla="*/ 380769 h 681933"/>
                <a:gd name="connsiteX19" fmla="*/ 191961 w 681885"/>
                <a:gd name="connsiteY19" fmla="*/ 340965 h 681933"/>
                <a:gd name="connsiteX20" fmla="*/ 197900 w 681885"/>
                <a:gd name="connsiteY20" fmla="*/ 301167 h 681933"/>
                <a:gd name="connsiteX21" fmla="*/ 10735 w 681885"/>
                <a:gd name="connsiteY21" fmla="*/ 240357 h 681933"/>
                <a:gd name="connsiteX22" fmla="*/ -4782 w 681885"/>
                <a:gd name="connsiteY22" fmla="*/ 340965 h 681933"/>
                <a:gd name="connsiteX23" fmla="*/ 10735 w 681885"/>
                <a:gd name="connsiteY23" fmla="*/ 441557 h 681933"/>
                <a:gd name="connsiteX24" fmla="*/ 130910 w 681885"/>
                <a:gd name="connsiteY24" fmla="*/ 610091 h 681933"/>
                <a:gd name="connsiteX25" fmla="*/ 246537 w 681885"/>
                <a:gd name="connsiteY25" fmla="*/ 450910 h 681933"/>
                <a:gd name="connsiteX26" fmla="*/ 199772 w 681885"/>
                <a:gd name="connsiteY26" fmla="*/ 386510 h 681933"/>
                <a:gd name="connsiteX27" fmla="*/ 12607 w 681885"/>
                <a:gd name="connsiteY27" fmla="*/ 447298 h 681933"/>
                <a:gd name="connsiteX28" fmla="*/ 130910 w 681885"/>
                <a:gd name="connsiteY28" fmla="*/ 610091 h 681933"/>
                <a:gd name="connsiteX29" fmla="*/ 327118 w 681885"/>
                <a:gd name="connsiteY29" fmla="*/ 479028 h 681933"/>
                <a:gd name="connsiteX30" fmla="*/ 251406 w 681885"/>
                <a:gd name="connsiteY30" fmla="*/ 454452 h 681933"/>
                <a:gd name="connsiteX31" fmla="*/ 135779 w 681885"/>
                <a:gd name="connsiteY31" fmla="*/ 613634 h 681933"/>
                <a:gd name="connsiteX32" fmla="*/ 327118 w 681885"/>
                <a:gd name="connsiteY32" fmla="*/ 675819 h 681933"/>
                <a:gd name="connsiteX33" fmla="*/ 408876 w 681885"/>
                <a:gd name="connsiteY33" fmla="*/ 454452 h 681933"/>
                <a:gd name="connsiteX34" fmla="*/ 333164 w 681885"/>
                <a:gd name="connsiteY34" fmla="*/ 479028 h 681933"/>
                <a:gd name="connsiteX35" fmla="*/ 333164 w 681885"/>
                <a:gd name="connsiteY35" fmla="*/ 675819 h 681933"/>
                <a:gd name="connsiteX36" fmla="*/ 524556 w 681885"/>
                <a:gd name="connsiteY36" fmla="*/ 613634 h 681933"/>
                <a:gd name="connsiteX37" fmla="*/ 333164 w 681885"/>
                <a:gd name="connsiteY37" fmla="*/ 202887 h 681933"/>
                <a:gd name="connsiteX38" fmla="*/ 408876 w 681885"/>
                <a:gd name="connsiteY38" fmla="*/ 227505 h 681933"/>
                <a:gd name="connsiteX39" fmla="*/ 524556 w 681885"/>
                <a:gd name="connsiteY39" fmla="*/ 68275 h 681933"/>
                <a:gd name="connsiteX40" fmla="*/ 333164 w 681885"/>
                <a:gd name="connsiteY40" fmla="*/ 6096 h 681933"/>
                <a:gd name="connsiteX41" fmla="*/ 251406 w 681885"/>
                <a:gd name="connsiteY41" fmla="*/ 227505 h 681933"/>
                <a:gd name="connsiteX42" fmla="*/ 327118 w 681885"/>
                <a:gd name="connsiteY42" fmla="*/ 202887 h 681933"/>
                <a:gd name="connsiteX43" fmla="*/ 327118 w 681885"/>
                <a:gd name="connsiteY43" fmla="*/ 6096 h 681933"/>
                <a:gd name="connsiteX44" fmla="*/ 135779 w 681885"/>
                <a:gd name="connsiteY44" fmla="*/ 68275 h 681933"/>
                <a:gd name="connsiteX45" fmla="*/ 455854 w 681885"/>
                <a:gd name="connsiteY45" fmla="*/ 300113 h 681933"/>
                <a:gd name="connsiteX46" fmla="*/ 407859 w 681885"/>
                <a:gd name="connsiteY46" fmla="*/ 234070 h 681933"/>
                <a:gd name="connsiteX47" fmla="*/ 330168 w 681885"/>
                <a:gd name="connsiteY47" fmla="*/ 208804 h 681933"/>
                <a:gd name="connsiteX48" fmla="*/ 252476 w 681885"/>
                <a:gd name="connsiteY48" fmla="*/ 234070 h 681933"/>
                <a:gd name="connsiteX49" fmla="*/ 204481 w 681885"/>
                <a:gd name="connsiteY49" fmla="*/ 300113 h 681933"/>
                <a:gd name="connsiteX50" fmla="*/ 198007 w 681885"/>
                <a:gd name="connsiteY50" fmla="*/ 340965 h 681933"/>
                <a:gd name="connsiteX51" fmla="*/ 204481 w 681885"/>
                <a:gd name="connsiteY51" fmla="*/ 381796 h 681933"/>
                <a:gd name="connsiteX52" fmla="*/ 252476 w 681885"/>
                <a:gd name="connsiteY52" fmla="*/ 447892 h 681933"/>
                <a:gd name="connsiteX53" fmla="*/ 330168 w 681885"/>
                <a:gd name="connsiteY53" fmla="*/ 473105 h 681933"/>
                <a:gd name="connsiteX54" fmla="*/ 407859 w 681885"/>
                <a:gd name="connsiteY54" fmla="*/ 447892 h 681933"/>
                <a:gd name="connsiteX55" fmla="*/ 455854 w 681885"/>
                <a:gd name="connsiteY55" fmla="*/ 381796 h 681933"/>
                <a:gd name="connsiteX56" fmla="*/ 462328 w 681885"/>
                <a:gd name="connsiteY56" fmla="*/ 340965 h 681933"/>
                <a:gd name="connsiteX57" fmla="*/ 455854 w 681885"/>
                <a:gd name="connsiteY57" fmla="*/ 300113 h 681933"/>
                <a:gd name="connsiteX58" fmla="*/ 647675 w 681885"/>
                <a:gd name="connsiteY58" fmla="*/ 447298 h 681933"/>
                <a:gd name="connsiteX59" fmla="*/ 460509 w 681885"/>
                <a:gd name="connsiteY59" fmla="*/ 386510 h 681933"/>
                <a:gd name="connsiteX60" fmla="*/ 413745 w 681885"/>
                <a:gd name="connsiteY60" fmla="*/ 450910 h 681933"/>
                <a:gd name="connsiteX61" fmla="*/ 529425 w 681885"/>
                <a:gd name="connsiteY61" fmla="*/ 610091 h 681933"/>
                <a:gd name="connsiteX62" fmla="*/ 647675 w 681885"/>
                <a:gd name="connsiteY62" fmla="*/ 447298 h 681933"/>
                <a:gd name="connsiteX63" fmla="*/ 530549 w 681885"/>
                <a:gd name="connsiteY63" fmla="*/ 616790 h 681933"/>
                <a:gd name="connsiteX64" fmla="*/ 330168 w 681885"/>
                <a:gd name="connsiteY64" fmla="*/ 681924 h 681933"/>
                <a:gd name="connsiteX65" fmla="*/ 129733 w 681885"/>
                <a:gd name="connsiteY65" fmla="*/ 616790 h 681933"/>
                <a:gd name="connsiteX66" fmla="*/ 5866 w 681885"/>
                <a:gd name="connsiteY66" fmla="*/ 446314 h 681933"/>
                <a:gd name="connsiteX67" fmla="*/ -10775 w 681885"/>
                <a:gd name="connsiteY67" fmla="*/ 340965 h 681933"/>
                <a:gd name="connsiteX68" fmla="*/ 5866 w 681885"/>
                <a:gd name="connsiteY68" fmla="*/ 235600 h 681933"/>
                <a:gd name="connsiteX69" fmla="*/ 129733 w 681885"/>
                <a:gd name="connsiteY69" fmla="*/ 65124 h 681933"/>
                <a:gd name="connsiteX70" fmla="*/ 330168 w 681885"/>
                <a:gd name="connsiteY70" fmla="*/ -9 h 681933"/>
                <a:gd name="connsiteX71" fmla="*/ 530549 w 681885"/>
                <a:gd name="connsiteY71" fmla="*/ 65124 h 681933"/>
                <a:gd name="connsiteX72" fmla="*/ 654416 w 681885"/>
                <a:gd name="connsiteY72" fmla="*/ 235600 h 681933"/>
                <a:gd name="connsiteX73" fmla="*/ 671110 w 681885"/>
                <a:gd name="connsiteY73" fmla="*/ 340965 h 681933"/>
                <a:gd name="connsiteX74" fmla="*/ 654416 w 681885"/>
                <a:gd name="connsiteY74" fmla="*/ 446314 h 681933"/>
                <a:gd name="connsiteX75" fmla="*/ 530549 w 681885"/>
                <a:gd name="connsiteY75" fmla="*/ 616790 h 68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81885" h="681933">
                  <a:moveTo>
                    <a:pt x="649547" y="240357"/>
                  </a:moveTo>
                  <a:lnTo>
                    <a:pt x="462382" y="301167"/>
                  </a:lnTo>
                  <a:cubicBezTo>
                    <a:pt x="466288" y="314062"/>
                    <a:pt x="468321" y="327433"/>
                    <a:pt x="468321" y="340965"/>
                  </a:cubicBezTo>
                  <a:cubicBezTo>
                    <a:pt x="468321" y="354481"/>
                    <a:pt x="466288" y="367852"/>
                    <a:pt x="462382" y="380769"/>
                  </a:cubicBezTo>
                  <a:lnTo>
                    <a:pt x="649547" y="441557"/>
                  </a:lnTo>
                  <a:cubicBezTo>
                    <a:pt x="659821" y="408983"/>
                    <a:pt x="665064" y="375145"/>
                    <a:pt x="665064" y="340965"/>
                  </a:cubicBezTo>
                  <a:cubicBezTo>
                    <a:pt x="665064" y="306764"/>
                    <a:pt x="659821" y="272953"/>
                    <a:pt x="649547" y="240357"/>
                  </a:cubicBezTo>
                  <a:close/>
                  <a:moveTo>
                    <a:pt x="529425" y="71818"/>
                  </a:moveTo>
                  <a:lnTo>
                    <a:pt x="413745" y="231047"/>
                  </a:lnTo>
                  <a:cubicBezTo>
                    <a:pt x="435468" y="247532"/>
                    <a:pt x="451574" y="269684"/>
                    <a:pt x="460509" y="295426"/>
                  </a:cubicBezTo>
                  <a:lnTo>
                    <a:pt x="647675" y="234616"/>
                  </a:lnTo>
                  <a:cubicBezTo>
                    <a:pt x="625737" y="169097"/>
                    <a:pt x="584965" y="112926"/>
                    <a:pt x="529425" y="71818"/>
                  </a:cubicBezTo>
                  <a:close/>
                  <a:moveTo>
                    <a:pt x="12607" y="234616"/>
                  </a:moveTo>
                  <a:lnTo>
                    <a:pt x="199772" y="295426"/>
                  </a:lnTo>
                  <a:cubicBezTo>
                    <a:pt x="208762" y="269684"/>
                    <a:pt x="224814" y="247554"/>
                    <a:pt x="246537" y="231047"/>
                  </a:cubicBezTo>
                  <a:lnTo>
                    <a:pt x="130910" y="71818"/>
                  </a:lnTo>
                  <a:cubicBezTo>
                    <a:pt x="75370" y="112926"/>
                    <a:pt x="34545" y="169097"/>
                    <a:pt x="12607" y="234616"/>
                  </a:cubicBezTo>
                  <a:close/>
                  <a:moveTo>
                    <a:pt x="10735" y="441557"/>
                  </a:moveTo>
                  <a:lnTo>
                    <a:pt x="197900" y="380769"/>
                  </a:lnTo>
                  <a:cubicBezTo>
                    <a:pt x="193994" y="367831"/>
                    <a:pt x="191961" y="354481"/>
                    <a:pt x="191961" y="340965"/>
                  </a:cubicBezTo>
                  <a:cubicBezTo>
                    <a:pt x="191961" y="327433"/>
                    <a:pt x="193994" y="314084"/>
                    <a:pt x="197900" y="301167"/>
                  </a:cubicBezTo>
                  <a:lnTo>
                    <a:pt x="10735" y="240357"/>
                  </a:lnTo>
                  <a:cubicBezTo>
                    <a:pt x="515" y="272953"/>
                    <a:pt x="-4782" y="306764"/>
                    <a:pt x="-4782" y="340965"/>
                  </a:cubicBezTo>
                  <a:cubicBezTo>
                    <a:pt x="-4782" y="375145"/>
                    <a:pt x="515" y="408983"/>
                    <a:pt x="10735" y="441557"/>
                  </a:cubicBezTo>
                  <a:close/>
                  <a:moveTo>
                    <a:pt x="130910" y="610091"/>
                  </a:moveTo>
                  <a:lnTo>
                    <a:pt x="246537" y="450910"/>
                  </a:lnTo>
                  <a:cubicBezTo>
                    <a:pt x="224814" y="434403"/>
                    <a:pt x="208762" y="412252"/>
                    <a:pt x="199772" y="386510"/>
                  </a:cubicBezTo>
                  <a:lnTo>
                    <a:pt x="12607" y="447298"/>
                  </a:lnTo>
                  <a:cubicBezTo>
                    <a:pt x="34545" y="512817"/>
                    <a:pt x="75370" y="569009"/>
                    <a:pt x="130910" y="610091"/>
                  </a:cubicBezTo>
                  <a:close/>
                  <a:moveTo>
                    <a:pt x="327118" y="479028"/>
                  </a:moveTo>
                  <a:cubicBezTo>
                    <a:pt x="299829" y="478434"/>
                    <a:pt x="273825" y="469996"/>
                    <a:pt x="251406" y="454452"/>
                  </a:cubicBezTo>
                  <a:lnTo>
                    <a:pt x="135779" y="613634"/>
                  </a:lnTo>
                  <a:cubicBezTo>
                    <a:pt x="192014" y="653758"/>
                    <a:pt x="258041" y="675225"/>
                    <a:pt x="327118" y="675819"/>
                  </a:cubicBezTo>
                  <a:close/>
                  <a:moveTo>
                    <a:pt x="408876" y="454452"/>
                  </a:moveTo>
                  <a:cubicBezTo>
                    <a:pt x="386510" y="469996"/>
                    <a:pt x="360452" y="478434"/>
                    <a:pt x="333164" y="479028"/>
                  </a:cubicBezTo>
                  <a:lnTo>
                    <a:pt x="333164" y="675819"/>
                  </a:lnTo>
                  <a:cubicBezTo>
                    <a:pt x="402241" y="675225"/>
                    <a:pt x="468268" y="653758"/>
                    <a:pt x="524556" y="613634"/>
                  </a:cubicBezTo>
                  <a:close/>
                  <a:moveTo>
                    <a:pt x="333164" y="202887"/>
                  </a:moveTo>
                  <a:cubicBezTo>
                    <a:pt x="360399" y="203481"/>
                    <a:pt x="386456" y="211940"/>
                    <a:pt x="408876" y="227505"/>
                  </a:cubicBezTo>
                  <a:lnTo>
                    <a:pt x="524556" y="68275"/>
                  </a:lnTo>
                  <a:cubicBezTo>
                    <a:pt x="468268" y="28156"/>
                    <a:pt x="402241" y="6711"/>
                    <a:pt x="333164" y="6096"/>
                  </a:cubicBezTo>
                  <a:close/>
                  <a:moveTo>
                    <a:pt x="251406" y="227505"/>
                  </a:moveTo>
                  <a:cubicBezTo>
                    <a:pt x="273825" y="211940"/>
                    <a:pt x="299883" y="203481"/>
                    <a:pt x="327118" y="202887"/>
                  </a:cubicBezTo>
                  <a:lnTo>
                    <a:pt x="327118" y="6096"/>
                  </a:lnTo>
                  <a:cubicBezTo>
                    <a:pt x="258094" y="6711"/>
                    <a:pt x="192068" y="28156"/>
                    <a:pt x="135779" y="68275"/>
                  </a:cubicBezTo>
                  <a:close/>
                  <a:moveTo>
                    <a:pt x="455854" y="300113"/>
                  </a:moveTo>
                  <a:cubicBezTo>
                    <a:pt x="447186" y="273413"/>
                    <a:pt x="430546" y="250572"/>
                    <a:pt x="407859" y="234070"/>
                  </a:cubicBezTo>
                  <a:cubicBezTo>
                    <a:pt x="385065" y="217537"/>
                    <a:pt x="358205" y="208804"/>
                    <a:pt x="330168" y="208804"/>
                  </a:cubicBezTo>
                  <a:cubicBezTo>
                    <a:pt x="302077" y="208804"/>
                    <a:pt x="275216" y="217537"/>
                    <a:pt x="252476" y="234070"/>
                  </a:cubicBezTo>
                  <a:cubicBezTo>
                    <a:pt x="229736" y="250572"/>
                    <a:pt x="213149" y="273413"/>
                    <a:pt x="204481" y="300113"/>
                  </a:cubicBezTo>
                  <a:cubicBezTo>
                    <a:pt x="200147" y="313329"/>
                    <a:pt x="198007" y="327070"/>
                    <a:pt x="198007" y="340965"/>
                  </a:cubicBezTo>
                  <a:cubicBezTo>
                    <a:pt x="198007" y="354845"/>
                    <a:pt x="200147" y="368585"/>
                    <a:pt x="204481" y="381796"/>
                  </a:cubicBezTo>
                  <a:cubicBezTo>
                    <a:pt x="213149" y="408522"/>
                    <a:pt x="229736" y="431386"/>
                    <a:pt x="252476" y="447892"/>
                  </a:cubicBezTo>
                  <a:cubicBezTo>
                    <a:pt x="275163" y="464399"/>
                    <a:pt x="302023" y="473105"/>
                    <a:pt x="330168" y="473105"/>
                  </a:cubicBezTo>
                  <a:cubicBezTo>
                    <a:pt x="358258" y="473105"/>
                    <a:pt x="385119" y="464399"/>
                    <a:pt x="407859" y="447892"/>
                  </a:cubicBezTo>
                  <a:cubicBezTo>
                    <a:pt x="430546" y="431386"/>
                    <a:pt x="447133" y="408522"/>
                    <a:pt x="455854" y="381796"/>
                  </a:cubicBezTo>
                  <a:cubicBezTo>
                    <a:pt x="460135" y="368607"/>
                    <a:pt x="462328" y="354866"/>
                    <a:pt x="462328" y="340965"/>
                  </a:cubicBezTo>
                  <a:cubicBezTo>
                    <a:pt x="462328" y="327043"/>
                    <a:pt x="460135" y="313308"/>
                    <a:pt x="455854" y="300113"/>
                  </a:cubicBezTo>
                  <a:close/>
                  <a:moveTo>
                    <a:pt x="647675" y="447298"/>
                  </a:moveTo>
                  <a:lnTo>
                    <a:pt x="460509" y="386510"/>
                  </a:lnTo>
                  <a:cubicBezTo>
                    <a:pt x="451574" y="412273"/>
                    <a:pt x="435468" y="434425"/>
                    <a:pt x="413745" y="450910"/>
                  </a:cubicBezTo>
                  <a:lnTo>
                    <a:pt x="529425" y="610091"/>
                  </a:lnTo>
                  <a:cubicBezTo>
                    <a:pt x="584965" y="568988"/>
                    <a:pt x="625737" y="512817"/>
                    <a:pt x="647675" y="447298"/>
                  </a:cubicBezTo>
                  <a:close/>
                  <a:moveTo>
                    <a:pt x="530549" y="616790"/>
                  </a:moveTo>
                  <a:cubicBezTo>
                    <a:pt x="471906" y="659403"/>
                    <a:pt x="402615" y="681924"/>
                    <a:pt x="330168" y="681924"/>
                  </a:cubicBezTo>
                  <a:cubicBezTo>
                    <a:pt x="257666" y="681924"/>
                    <a:pt x="188376" y="659403"/>
                    <a:pt x="129733" y="616790"/>
                  </a:cubicBezTo>
                  <a:cubicBezTo>
                    <a:pt x="71090" y="574200"/>
                    <a:pt x="28285" y="515262"/>
                    <a:pt x="5866" y="446314"/>
                  </a:cubicBezTo>
                  <a:cubicBezTo>
                    <a:pt x="-5157" y="412225"/>
                    <a:pt x="-10775" y="376793"/>
                    <a:pt x="-10775" y="340965"/>
                  </a:cubicBezTo>
                  <a:cubicBezTo>
                    <a:pt x="-10775" y="305121"/>
                    <a:pt x="-5157" y="269684"/>
                    <a:pt x="5866" y="235600"/>
                  </a:cubicBezTo>
                  <a:cubicBezTo>
                    <a:pt x="28285" y="166647"/>
                    <a:pt x="71090" y="107715"/>
                    <a:pt x="129733" y="65124"/>
                  </a:cubicBezTo>
                  <a:cubicBezTo>
                    <a:pt x="188430" y="22533"/>
                    <a:pt x="257720" y="-9"/>
                    <a:pt x="330168" y="-9"/>
                  </a:cubicBezTo>
                  <a:cubicBezTo>
                    <a:pt x="402615" y="-9"/>
                    <a:pt x="471906" y="22533"/>
                    <a:pt x="530549" y="65124"/>
                  </a:cubicBezTo>
                  <a:cubicBezTo>
                    <a:pt x="589192" y="107715"/>
                    <a:pt x="631997" y="166674"/>
                    <a:pt x="654416" y="235600"/>
                  </a:cubicBezTo>
                  <a:cubicBezTo>
                    <a:pt x="665492" y="269684"/>
                    <a:pt x="671110" y="305121"/>
                    <a:pt x="671110" y="340965"/>
                  </a:cubicBezTo>
                  <a:cubicBezTo>
                    <a:pt x="671110" y="376793"/>
                    <a:pt x="665492" y="412225"/>
                    <a:pt x="654416" y="446314"/>
                  </a:cubicBezTo>
                  <a:cubicBezTo>
                    <a:pt x="631997" y="515241"/>
                    <a:pt x="589192" y="574200"/>
                    <a:pt x="530549" y="616790"/>
                  </a:cubicBezTo>
                </a:path>
              </a:pathLst>
            </a:custGeom>
            <a:solidFill>
              <a:srgbClr val="FFFFFF"/>
            </a:solidFill>
            <a:ln w="535" cap="flat">
              <a:noFill/>
              <a:prstDash val="solid"/>
              <a:miter/>
            </a:ln>
          </p:spPr>
          <p:txBody>
            <a:bodyPr rtlCol="0" anchor="ctr"/>
            <a:lstStyle/>
            <a:p>
              <a:pPr algn="ctr"/>
              <a:endParaRPr lang="pt-BR">
                <a:latin typeface="Heebo" pitchFamily="2" charset="-79"/>
                <a:cs typeface="Heebo" pitchFamily="2" charset="-79"/>
              </a:endParaRPr>
            </a:p>
          </p:txBody>
        </p:sp>
      </p:grpSp>
      <p:sp>
        <p:nvSpPr>
          <p:cNvPr id="115" name="Forma Livre: Forma 114">
            <a:extLst>
              <a:ext uri="{FF2B5EF4-FFF2-40B4-BE49-F238E27FC236}">
                <a16:creationId xmlns:a16="http://schemas.microsoft.com/office/drawing/2014/main" id="{4BCCF610-F484-9CD1-D561-8610D8AE70AE}"/>
              </a:ext>
            </a:extLst>
          </p:cNvPr>
          <p:cNvSpPr/>
          <p:nvPr/>
        </p:nvSpPr>
        <p:spPr>
          <a:xfrm flipV="1">
            <a:off x="399231" y="2452069"/>
            <a:ext cx="677988" cy="677508"/>
          </a:xfrm>
          <a:custGeom>
            <a:avLst/>
            <a:gdLst>
              <a:gd name="connsiteX0" fmla="*/ 675086 w 677988"/>
              <a:gd name="connsiteY0" fmla="*/ 331004 h 677508"/>
              <a:gd name="connsiteX1" fmla="*/ 649294 w 677988"/>
              <a:gd name="connsiteY1" fmla="*/ 201268 h 677508"/>
              <a:gd name="connsiteX2" fmla="*/ 575824 w 677988"/>
              <a:gd name="connsiteY2" fmla="*/ 91286 h 677508"/>
              <a:gd name="connsiteX3" fmla="*/ 465818 w 677988"/>
              <a:gd name="connsiteY3" fmla="*/ 17798 h 677508"/>
              <a:gd name="connsiteX4" fmla="*/ 336111 w 677988"/>
              <a:gd name="connsiteY4" fmla="*/ -8008 h 677508"/>
              <a:gd name="connsiteX5" fmla="*/ 206364 w 677988"/>
              <a:gd name="connsiteY5" fmla="*/ 17798 h 677508"/>
              <a:gd name="connsiteX6" fmla="*/ 96357 w 677988"/>
              <a:gd name="connsiteY6" fmla="*/ 91286 h 677508"/>
              <a:gd name="connsiteX7" fmla="*/ 22888 w 677988"/>
              <a:gd name="connsiteY7" fmla="*/ 201268 h 677508"/>
              <a:gd name="connsiteX8" fmla="*/ -2902 w 677988"/>
              <a:gd name="connsiteY8" fmla="*/ 331004 h 677508"/>
              <a:gd name="connsiteX9" fmla="*/ 22888 w 677988"/>
              <a:gd name="connsiteY9" fmla="*/ 460738 h 677508"/>
              <a:gd name="connsiteX10" fmla="*/ 96357 w 677988"/>
              <a:gd name="connsiteY10" fmla="*/ 570728 h 677508"/>
              <a:gd name="connsiteX11" fmla="*/ 147738 w 677988"/>
              <a:gd name="connsiteY11" fmla="*/ 612885 h 677508"/>
              <a:gd name="connsiteX12" fmla="*/ 269964 w 677988"/>
              <a:gd name="connsiteY12" fmla="*/ 663500 h 677508"/>
              <a:gd name="connsiteX13" fmla="*/ 402217 w 677988"/>
              <a:gd name="connsiteY13" fmla="*/ 663500 h 677508"/>
              <a:gd name="connsiteX14" fmla="*/ 524443 w 677988"/>
              <a:gd name="connsiteY14" fmla="*/ 612885 h 677508"/>
              <a:gd name="connsiteX15" fmla="*/ 617972 w 677988"/>
              <a:gd name="connsiteY15" fmla="*/ 519347 h 677508"/>
              <a:gd name="connsiteX16" fmla="*/ 668598 w 677988"/>
              <a:gd name="connsiteY16" fmla="*/ 397142 h 677508"/>
              <a:gd name="connsiteX17" fmla="*/ 675086 w 677988"/>
              <a:gd name="connsiteY17" fmla="*/ 331004 h 677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7988" h="677508">
                <a:moveTo>
                  <a:pt x="675086" y="331004"/>
                </a:moveTo>
                <a:cubicBezTo>
                  <a:pt x="667119" y="249786"/>
                  <a:pt x="673001" y="279376"/>
                  <a:pt x="649294" y="201268"/>
                </a:cubicBezTo>
                <a:cubicBezTo>
                  <a:pt x="610830" y="129296"/>
                  <a:pt x="627585" y="154377"/>
                  <a:pt x="575824" y="91286"/>
                </a:cubicBezTo>
                <a:cubicBezTo>
                  <a:pt x="512736" y="39519"/>
                  <a:pt x="537813" y="56270"/>
                  <a:pt x="465818" y="17798"/>
                </a:cubicBezTo>
                <a:cubicBezTo>
                  <a:pt x="387705" y="-5895"/>
                  <a:pt x="417281" y="-8"/>
                  <a:pt x="336111" y="-8008"/>
                </a:cubicBezTo>
                <a:cubicBezTo>
                  <a:pt x="254874" y="-6"/>
                  <a:pt x="284456" y="-5888"/>
                  <a:pt x="206364" y="17798"/>
                </a:cubicBezTo>
                <a:cubicBezTo>
                  <a:pt x="134369" y="56270"/>
                  <a:pt x="159459" y="39508"/>
                  <a:pt x="96357" y="91286"/>
                </a:cubicBezTo>
                <a:cubicBezTo>
                  <a:pt x="44595" y="154377"/>
                  <a:pt x="61352" y="129296"/>
                  <a:pt x="22888" y="201268"/>
                </a:cubicBezTo>
                <a:cubicBezTo>
                  <a:pt x="-815" y="279358"/>
                  <a:pt x="5065" y="249766"/>
                  <a:pt x="-2902" y="331004"/>
                </a:cubicBezTo>
                <a:cubicBezTo>
                  <a:pt x="5063" y="412221"/>
                  <a:pt x="-826" y="382609"/>
                  <a:pt x="22888" y="460738"/>
                </a:cubicBezTo>
                <a:cubicBezTo>
                  <a:pt x="61352" y="532712"/>
                  <a:pt x="44597" y="507631"/>
                  <a:pt x="96357" y="570728"/>
                </a:cubicBezTo>
                <a:lnTo>
                  <a:pt x="147738" y="612885"/>
                </a:lnTo>
                <a:cubicBezTo>
                  <a:pt x="219733" y="651360"/>
                  <a:pt x="191852" y="639815"/>
                  <a:pt x="269964" y="663500"/>
                </a:cubicBezTo>
                <a:cubicBezTo>
                  <a:pt x="351198" y="671501"/>
                  <a:pt x="321025" y="671501"/>
                  <a:pt x="402217" y="663500"/>
                </a:cubicBezTo>
                <a:cubicBezTo>
                  <a:pt x="480312" y="639815"/>
                  <a:pt x="452430" y="651360"/>
                  <a:pt x="524443" y="612885"/>
                </a:cubicBezTo>
                <a:cubicBezTo>
                  <a:pt x="587532" y="561126"/>
                  <a:pt x="566211" y="582433"/>
                  <a:pt x="617972" y="519347"/>
                </a:cubicBezTo>
                <a:cubicBezTo>
                  <a:pt x="656436" y="447373"/>
                  <a:pt x="644884" y="475270"/>
                  <a:pt x="668598" y="397142"/>
                </a:cubicBezTo>
                <a:lnTo>
                  <a:pt x="675086" y="331004"/>
                </a:lnTo>
              </a:path>
            </a:pathLst>
          </a:custGeom>
          <a:solidFill>
            <a:srgbClr val="D8D8D8"/>
          </a:solidFill>
          <a:ln w="229" cap="flat">
            <a:noFill/>
            <a:prstDash val="solid"/>
            <a:miter/>
          </a:ln>
        </p:spPr>
        <p:txBody>
          <a:bodyPr rtlCol="0" anchor="ctr"/>
          <a:lstStyle/>
          <a:p>
            <a:pPr algn="ctr"/>
            <a:endParaRPr lang="pt-BR">
              <a:latin typeface="Heebo" pitchFamily="2" charset="-79"/>
              <a:cs typeface="Heebo" pitchFamily="2" charset="-79"/>
            </a:endParaRPr>
          </a:p>
        </p:txBody>
      </p:sp>
      <p:sp>
        <p:nvSpPr>
          <p:cNvPr id="116" name="Forma Livre: Forma 115">
            <a:extLst>
              <a:ext uri="{FF2B5EF4-FFF2-40B4-BE49-F238E27FC236}">
                <a16:creationId xmlns:a16="http://schemas.microsoft.com/office/drawing/2014/main" id="{F3316A2D-7ED1-369F-997D-BB1F10070A32}"/>
              </a:ext>
            </a:extLst>
          </p:cNvPr>
          <p:cNvSpPr/>
          <p:nvPr/>
        </p:nvSpPr>
        <p:spPr>
          <a:xfrm flipV="1">
            <a:off x="397280" y="2449612"/>
            <a:ext cx="681890" cy="681913"/>
          </a:xfrm>
          <a:custGeom>
            <a:avLst/>
            <a:gdLst>
              <a:gd name="connsiteX0" fmla="*/ 338062 w 681890"/>
              <a:gd name="connsiteY0" fmla="*/ -4109 h 681913"/>
              <a:gd name="connsiteX1" fmla="*/ 998 w 681890"/>
              <a:gd name="connsiteY1" fmla="*/ 332948 h 681913"/>
              <a:gd name="connsiteX2" fmla="*/ 338062 w 681890"/>
              <a:gd name="connsiteY2" fmla="*/ 670018 h 681913"/>
              <a:gd name="connsiteX3" fmla="*/ 675088 w 681890"/>
              <a:gd name="connsiteY3" fmla="*/ 332948 h 681913"/>
              <a:gd name="connsiteX4" fmla="*/ 338062 w 681890"/>
              <a:gd name="connsiteY4" fmla="*/ -4109 h 681913"/>
              <a:gd name="connsiteX5" fmla="*/ 338062 w 681890"/>
              <a:gd name="connsiteY5" fmla="*/ 673905 h 681913"/>
              <a:gd name="connsiteX6" fmla="*/ -2902 w 681890"/>
              <a:gd name="connsiteY6" fmla="*/ 332948 h 681913"/>
              <a:gd name="connsiteX7" fmla="*/ 338062 w 681890"/>
              <a:gd name="connsiteY7" fmla="*/ -8009 h 681913"/>
              <a:gd name="connsiteX8" fmla="*/ 678989 w 681890"/>
              <a:gd name="connsiteY8" fmla="*/ 332948 h 681913"/>
              <a:gd name="connsiteX9" fmla="*/ 338062 w 681890"/>
              <a:gd name="connsiteY9" fmla="*/ 673905 h 68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1890" h="681913">
                <a:moveTo>
                  <a:pt x="338062" y="-4109"/>
                </a:moveTo>
                <a:cubicBezTo>
                  <a:pt x="152208" y="-4109"/>
                  <a:pt x="998" y="147094"/>
                  <a:pt x="998" y="332948"/>
                </a:cubicBezTo>
                <a:cubicBezTo>
                  <a:pt x="998" y="518802"/>
                  <a:pt x="152208" y="670018"/>
                  <a:pt x="338062" y="670018"/>
                </a:cubicBezTo>
                <a:cubicBezTo>
                  <a:pt x="523899" y="670018"/>
                  <a:pt x="675088" y="518802"/>
                  <a:pt x="675088" y="332948"/>
                </a:cubicBezTo>
                <a:cubicBezTo>
                  <a:pt x="675088" y="147094"/>
                  <a:pt x="523899" y="-4109"/>
                  <a:pt x="338062" y="-4109"/>
                </a:cubicBezTo>
                <a:close/>
                <a:moveTo>
                  <a:pt x="338062" y="673905"/>
                </a:moveTo>
                <a:cubicBezTo>
                  <a:pt x="150052" y="673905"/>
                  <a:pt x="-2902" y="520958"/>
                  <a:pt x="-2902" y="332948"/>
                </a:cubicBezTo>
                <a:cubicBezTo>
                  <a:pt x="-2902" y="144943"/>
                  <a:pt x="150052" y="-8009"/>
                  <a:pt x="338062" y="-8009"/>
                </a:cubicBezTo>
                <a:cubicBezTo>
                  <a:pt x="526048" y="-8009"/>
                  <a:pt x="678989" y="144943"/>
                  <a:pt x="678989" y="332948"/>
                </a:cubicBezTo>
                <a:cubicBezTo>
                  <a:pt x="678989" y="520958"/>
                  <a:pt x="526048" y="673905"/>
                  <a:pt x="338062" y="673905"/>
                </a:cubicBezTo>
              </a:path>
            </a:pathLst>
          </a:custGeom>
          <a:solidFill>
            <a:srgbClr val="FFFFFF"/>
          </a:solidFill>
          <a:ln w="229" cap="flat">
            <a:noFill/>
            <a:prstDash val="solid"/>
            <a:miter/>
          </a:ln>
        </p:spPr>
        <p:txBody>
          <a:bodyPr rtlCol="0" anchor="ctr"/>
          <a:lstStyle/>
          <a:p>
            <a:pPr algn="ctr"/>
            <a:endParaRPr lang="pt-BR">
              <a:latin typeface="Heebo" pitchFamily="2" charset="-79"/>
              <a:cs typeface="Heebo" pitchFamily="2" charset="-79"/>
            </a:endParaRPr>
          </a:p>
        </p:txBody>
      </p:sp>
      <p:grpSp>
        <p:nvGrpSpPr>
          <p:cNvPr id="188" name="Agrupar 187">
            <a:extLst>
              <a:ext uri="{FF2B5EF4-FFF2-40B4-BE49-F238E27FC236}">
                <a16:creationId xmlns:a16="http://schemas.microsoft.com/office/drawing/2014/main" id="{47D7DC04-18FE-5C33-7407-C42501937B6E}"/>
              </a:ext>
            </a:extLst>
          </p:cNvPr>
          <p:cNvGrpSpPr/>
          <p:nvPr/>
        </p:nvGrpSpPr>
        <p:grpSpPr>
          <a:xfrm>
            <a:off x="1249530" y="2449612"/>
            <a:ext cx="681931" cy="681913"/>
            <a:chOff x="1276965" y="2078137"/>
            <a:chExt cx="681931" cy="681913"/>
          </a:xfrm>
        </p:grpSpPr>
        <p:sp>
          <p:nvSpPr>
            <p:cNvPr id="117" name="Forma Livre: Forma 116">
              <a:extLst>
                <a:ext uri="{FF2B5EF4-FFF2-40B4-BE49-F238E27FC236}">
                  <a16:creationId xmlns:a16="http://schemas.microsoft.com/office/drawing/2014/main" id="{62FFEE99-8F71-FE95-CF66-7E7455B0C186}"/>
                </a:ext>
              </a:extLst>
            </p:cNvPr>
            <p:cNvSpPr/>
            <p:nvPr/>
          </p:nvSpPr>
          <p:spPr>
            <a:xfrm flipV="1">
              <a:off x="1278922" y="2081452"/>
              <a:ext cx="341727" cy="677999"/>
            </a:xfrm>
            <a:custGeom>
              <a:avLst/>
              <a:gdLst>
                <a:gd name="connsiteX0" fmla="*/ 330786 w 341727"/>
                <a:gd name="connsiteY0" fmla="*/ -8002 h 677999"/>
                <a:gd name="connsiteX1" fmla="*/ -5496 w 341727"/>
                <a:gd name="connsiteY1" fmla="*/ 333718 h 677999"/>
                <a:gd name="connsiteX2" fmla="*/ 336231 w 341727"/>
                <a:gd name="connsiteY2" fmla="*/ 669998 h 677999"/>
                <a:gd name="connsiteX3" fmla="*/ 330786 w 341727"/>
                <a:gd name="connsiteY3" fmla="*/ -8002 h 677999"/>
              </a:gdLst>
              <a:ahLst/>
              <a:cxnLst>
                <a:cxn ang="0">
                  <a:pos x="connsiteX0" y="connsiteY0"/>
                </a:cxn>
                <a:cxn ang="0">
                  <a:pos x="connsiteX1" y="connsiteY1"/>
                </a:cxn>
                <a:cxn ang="0">
                  <a:pos x="connsiteX2" y="connsiteY2"/>
                </a:cxn>
                <a:cxn ang="0">
                  <a:pos x="connsiteX3" y="connsiteY3"/>
                </a:cxn>
              </a:cxnLst>
              <a:rect l="l" t="t" r="r" b="b"/>
              <a:pathLst>
                <a:path w="341727" h="677999">
                  <a:moveTo>
                    <a:pt x="330786" y="-8002"/>
                  </a:moveTo>
                  <a:cubicBezTo>
                    <a:pt x="106895" y="15865"/>
                    <a:pt x="12075" y="139733"/>
                    <a:pt x="-5496" y="333718"/>
                  </a:cubicBezTo>
                  <a:cubicBezTo>
                    <a:pt x="16261" y="537431"/>
                    <a:pt x="123223" y="650748"/>
                    <a:pt x="336231" y="669998"/>
                  </a:cubicBezTo>
                  <a:lnTo>
                    <a:pt x="330786" y="-8002"/>
                  </a:lnTo>
                </a:path>
              </a:pathLst>
            </a:custGeom>
            <a:solidFill>
              <a:srgbClr val="C7C7C7"/>
            </a:solidFill>
            <a:ln w="229" cap="flat">
              <a:noFill/>
              <a:prstDash val="solid"/>
              <a:miter/>
            </a:ln>
          </p:spPr>
          <p:txBody>
            <a:bodyPr rtlCol="0" anchor="ctr"/>
            <a:lstStyle/>
            <a:p>
              <a:pPr algn="ctr"/>
              <a:endParaRPr lang="pt-BR">
                <a:latin typeface="Heebo" pitchFamily="2" charset="-79"/>
                <a:cs typeface="Heebo" pitchFamily="2" charset="-79"/>
              </a:endParaRPr>
            </a:p>
          </p:txBody>
        </p:sp>
        <p:sp>
          <p:nvSpPr>
            <p:cNvPr id="118" name="Forma Livre: Forma 117">
              <a:extLst>
                <a:ext uri="{FF2B5EF4-FFF2-40B4-BE49-F238E27FC236}">
                  <a16:creationId xmlns:a16="http://schemas.microsoft.com/office/drawing/2014/main" id="{B6C16DE2-F8DD-7CA0-2D56-2B54988DE7B7}"/>
                </a:ext>
              </a:extLst>
            </p:cNvPr>
            <p:cNvSpPr/>
            <p:nvPr/>
          </p:nvSpPr>
          <p:spPr>
            <a:xfrm flipV="1">
              <a:off x="1617931" y="2080080"/>
              <a:ext cx="339015" cy="678022"/>
            </a:xfrm>
            <a:custGeom>
              <a:avLst/>
              <a:gdLst>
                <a:gd name="connsiteX0" fmla="*/ -6776 w 339015"/>
                <a:gd name="connsiteY0" fmla="*/ 670014 h 678022"/>
                <a:gd name="connsiteX1" fmla="*/ 332240 w 339015"/>
                <a:gd name="connsiteY1" fmla="*/ 331002 h 678022"/>
                <a:gd name="connsiteX2" fmla="*/ -6776 w 339015"/>
                <a:gd name="connsiteY2" fmla="*/ -8009 h 678022"/>
                <a:gd name="connsiteX3" fmla="*/ -6776 w 339015"/>
                <a:gd name="connsiteY3" fmla="*/ 670014 h 678022"/>
              </a:gdLst>
              <a:ahLst/>
              <a:cxnLst>
                <a:cxn ang="0">
                  <a:pos x="connsiteX0" y="connsiteY0"/>
                </a:cxn>
                <a:cxn ang="0">
                  <a:pos x="connsiteX1" y="connsiteY1"/>
                </a:cxn>
                <a:cxn ang="0">
                  <a:pos x="connsiteX2" y="connsiteY2"/>
                </a:cxn>
                <a:cxn ang="0">
                  <a:pos x="connsiteX3" y="connsiteY3"/>
                </a:cxn>
              </a:cxnLst>
              <a:rect l="l" t="t" r="r" b="b"/>
              <a:pathLst>
                <a:path w="339015" h="678022">
                  <a:moveTo>
                    <a:pt x="-6776" y="670014"/>
                  </a:moveTo>
                  <a:cubicBezTo>
                    <a:pt x="192886" y="650330"/>
                    <a:pt x="311116" y="545038"/>
                    <a:pt x="332240" y="331002"/>
                  </a:cubicBezTo>
                  <a:cubicBezTo>
                    <a:pt x="310681" y="112562"/>
                    <a:pt x="190261" y="11412"/>
                    <a:pt x="-6776" y="-8009"/>
                  </a:cubicBezTo>
                  <a:lnTo>
                    <a:pt x="-6776" y="670014"/>
                  </a:lnTo>
                </a:path>
              </a:pathLst>
            </a:custGeom>
            <a:solidFill>
              <a:srgbClr val="7E7E7E"/>
            </a:solidFill>
            <a:ln w="229" cap="flat">
              <a:noFill/>
              <a:prstDash val="solid"/>
              <a:miter/>
            </a:ln>
          </p:spPr>
          <p:txBody>
            <a:bodyPr rtlCol="0" anchor="ctr"/>
            <a:lstStyle/>
            <a:p>
              <a:pPr algn="ctr"/>
              <a:endParaRPr lang="pt-BR">
                <a:latin typeface="Heebo" pitchFamily="2" charset="-79"/>
                <a:cs typeface="Heebo" pitchFamily="2" charset="-79"/>
              </a:endParaRPr>
            </a:p>
          </p:txBody>
        </p:sp>
        <p:sp>
          <p:nvSpPr>
            <p:cNvPr id="119" name="Forma Livre: Forma 118">
              <a:extLst>
                <a:ext uri="{FF2B5EF4-FFF2-40B4-BE49-F238E27FC236}">
                  <a16:creationId xmlns:a16="http://schemas.microsoft.com/office/drawing/2014/main" id="{68CB9EC1-EA1C-97A0-FAFD-4A10307EF8ED}"/>
                </a:ext>
              </a:extLst>
            </p:cNvPr>
            <p:cNvSpPr/>
            <p:nvPr/>
          </p:nvSpPr>
          <p:spPr>
            <a:xfrm flipV="1">
              <a:off x="1276965" y="2078137"/>
              <a:ext cx="681931" cy="681913"/>
            </a:xfrm>
            <a:custGeom>
              <a:avLst/>
              <a:gdLst>
                <a:gd name="connsiteX0" fmla="*/ 336785 w 681931"/>
                <a:gd name="connsiteY0" fmla="*/ -4061 h 681913"/>
                <a:gd name="connsiteX1" fmla="*/ 336785 w 681931"/>
                <a:gd name="connsiteY1" fmla="*/ 669973 h 681913"/>
                <a:gd name="connsiteX2" fmla="*/ 671898 w 681931"/>
                <a:gd name="connsiteY2" fmla="*/ 332948 h 681913"/>
                <a:gd name="connsiteX3" fmla="*/ 336785 w 681931"/>
                <a:gd name="connsiteY3" fmla="*/ -4061 h 681913"/>
                <a:gd name="connsiteX4" fmla="*/ -2236 w 681931"/>
                <a:gd name="connsiteY4" fmla="*/ 332948 h 681913"/>
                <a:gd name="connsiteX5" fmla="*/ 332885 w 681931"/>
                <a:gd name="connsiteY5" fmla="*/ 669973 h 681913"/>
                <a:gd name="connsiteX6" fmla="*/ 332885 w 681931"/>
                <a:gd name="connsiteY6" fmla="*/ -4061 h 681913"/>
                <a:gd name="connsiteX7" fmla="*/ -2236 w 681931"/>
                <a:gd name="connsiteY7" fmla="*/ 332948 h 681913"/>
                <a:gd name="connsiteX8" fmla="*/ 334835 w 681931"/>
                <a:gd name="connsiteY8" fmla="*/ 673905 h 681913"/>
                <a:gd name="connsiteX9" fmla="*/ -6134 w 681931"/>
                <a:gd name="connsiteY9" fmla="*/ 332948 h 681913"/>
                <a:gd name="connsiteX10" fmla="*/ 334835 w 681931"/>
                <a:gd name="connsiteY10" fmla="*/ -8009 h 681913"/>
                <a:gd name="connsiteX11" fmla="*/ 675798 w 681931"/>
                <a:gd name="connsiteY11" fmla="*/ 332948 h 681913"/>
                <a:gd name="connsiteX12" fmla="*/ 334835 w 681931"/>
                <a:gd name="connsiteY12" fmla="*/ 673905 h 68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1931" h="681913">
                  <a:moveTo>
                    <a:pt x="336785" y="-4061"/>
                  </a:moveTo>
                  <a:lnTo>
                    <a:pt x="336785" y="669973"/>
                  </a:lnTo>
                  <a:cubicBezTo>
                    <a:pt x="521742" y="668898"/>
                    <a:pt x="671898" y="518148"/>
                    <a:pt x="671898" y="332948"/>
                  </a:cubicBezTo>
                  <a:cubicBezTo>
                    <a:pt x="671898" y="147748"/>
                    <a:pt x="521742" y="-3002"/>
                    <a:pt x="336785" y="-4061"/>
                  </a:cubicBezTo>
                  <a:close/>
                  <a:moveTo>
                    <a:pt x="-2236" y="332948"/>
                  </a:moveTo>
                  <a:cubicBezTo>
                    <a:pt x="-2236" y="518148"/>
                    <a:pt x="147922" y="668898"/>
                    <a:pt x="332885" y="669973"/>
                  </a:cubicBezTo>
                  <a:lnTo>
                    <a:pt x="332885" y="-4061"/>
                  </a:lnTo>
                  <a:cubicBezTo>
                    <a:pt x="147922" y="-3002"/>
                    <a:pt x="-2236" y="147748"/>
                    <a:pt x="-2236" y="332948"/>
                  </a:cubicBezTo>
                  <a:close/>
                  <a:moveTo>
                    <a:pt x="334835" y="673905"/>
                  </a:moveTo>
                  <a:cubicBezTo>
                    <a:pt x="146825" y="673905"/>
                    <a:pt x="-6134" y="520958"/>
                    <a:pt x="-6134" y="332948"/>
                  </a:cubicBezTo>
                  <a:cubicBezTo>
                    <a:pt x="-6134" y="144943"/>
                    <a:pt x="146825" y="-8009"/>
                    <a:pt x="334835" y="-8009"/>
                  </a:cubicBezTo>
                  <a:cubicBezTo>
                    <a:pt x="522844" y="-8009"/>
                    <a:pt x="675798" y="144943"/>
                    <a:pt x="675798" y="332948"/>
                  </a:cubicBezTo>
                  <a:cubicBezTo>
                    <a:pt x="675798" y="520958"/>
                    <a:pt x="522844" y="673905"/>
                    <a:pt x="334835" y="673905"/>
                  </a:cubicBezTo>
                </a:path>
              </a:pathLst>
            </a:custGeom>
            <a:solidFill>
              <a:srgbClr val="FFFFFF"/>
            </a:solidFill>
            <a:ln w="229" cap="flat">
              <a:noFill/>
              <a:prstDash val="solid"/>
              <a:miter/>
            </a:ln>
          </p:spPr>
          <p:txBody>
            <a:bodyPr rtlCol="0" anchor="ctr"/>
            <a:lstStyle/>
            <a:p>
              <a:pPr algn="ctr"/>
              <a:endParaRPr lang="pt-BR">
                <a:latin typeface="Heebo" pitchFamily="2" charset="-79"/>
                <a:cs typeface="Heebo" pitchFamily="2" charset="-79"/>
              </a:endParaRPr>
            </a:p>
          </p:txBody>
        </p:sp>
      </p:grpSp>
      <p:grpSp>
        <p:nvGrpSpPr>
          <p:cNvPr id="187" name="Agrupar 186">
            <a:extLst>
              <a:ext uri="{FF2B5EF4-FFF2-40B4-BE49-F238E27FC236}">
                <a16:creationId xmlns:a16="http://schemas.microsoft.com/office/drawing/2014/main" id="{2A15A8D2-AAE3-96B2-5BE2-82FD34805314}"/>
              </a:ext>
            </a:extLst>
          </p:cNvPr>
          <p:cNvGrpSpPr/>
          <p:nvPr/>
        </p:nvGrpSpPr>
        <p:grpSpPr>
          <a:xfrm>
            <a:off x="2101798" y="2449726"/>
            <a:ext cx="681931" cy="681687"/>
            <a:chOff x="2129376" y="2078251"/>
            <a:chExt cx="681931" cy="681687"/>
          </a:xfrm>
        </p:grpSpPr>
        <p:sp>
          <p:nvSpPr>
            <p:cNvPr id="120" name="Forma Livre: Forma 119">
              <a:extLst>
                <a:ext uri="{FF2B5EF4-FFF2-40B4-BE49-F238E27FC236}">
                  <a16:creationId xmlns:a16="http://schemas.microsoft.com/office/drawing/2014/main" id="{440D3978-903C-CCE1-9B93-BA700CE506B5}"/>
                </a:ext>
              </a:extLst>
            </p:cNvPr>
            <p:cNvSpPr/>
            <p:nvPr/>
          </p:nvSpPr>
          <p:spPr>
            <a:xfrm flipV="1">
              <a:off x="2131326" y="2080194"/>
              <a:ext cx="339004" cy="508517"/>
            </a:xfrm>
            <a:custGeom>
              <a:avLst/>
              <a:gdLst>
                <a:gd name="connsiteX0" fmla="*/ -8722 w 339004"/>
                <a:gd name="connsiteY0" fmla="*/ 161080 h 508517"/>
                <a:gd name="connsiteX1" fmla="*/ 17065 w 339004"/>
                <a:gd name="connsiteY1" fmla="*/ 290813 h 508517"/>
                <a:gd name="connsiteX2" fmla="*/ 90576 w 339004"/>
                <a:gd name="connsiteY2" fmla="*/ 400802 h 508517"/>
                <a:gd name="connsiteX3" fmla="*/ 200544 w 339004"/>
                <a:gd name="connsiteY3" fmla="*/ 474278 h 508517"/>
                <a:gd name="connsiteX4" fmla="*/ 330282 w 339004"/>
                <a:gd name="connsiteY4" fmla="*/ 500089 h 508517"/>
                <a:gd name="connsiteX5" fmla="*/ 330282 w 339004"/>
                <a:gd name="connsiteY5" fmla="*/ 161080 h 508517"/>
                <a:gd name="connsiteX6" fmla="*/ 36687 w 339004"/>
                <a:gd name="connsiteY6" fmla="*/ -8428 h 508517"/>
                <a:gd name="connsiteX7" fmla="*/ -3590 w 339004"/>
                <a:gd name="connsiteY7" fmla="*/ 102211 h 508517"/>
                <a:gd name="connsiteX8" fmla="*/ -8722 w 339004"/>
                <a:gd name="connsiteY8" fmla="*/ 161080 h 50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9004" h="508517">
                  <a:moveTo>
                    <a:pt x="-8722" y="161080"/>
                  </a:moveTo>
                  <a:cubicBezTo>
                    <a:pt x="-707" y="242292"/>
                    <a:pt x="-6589" y="212712"/>
                    <a:pt x="17065" y="290813"/>
                  </a:cubicBezTo>
                  <a:cubicBezTo>
                    <a:pt x="55580" y="362786"/>
                    <a:pt x="38818" y="337707"/>
                    <a:pt x="90576" y="400802"/>
                  </a:cubicBezTo>
                  <a:cubicBezTo>
                    <a:pt x="153655" y="452560"/>
                    <a:pt x="128599" y="435802"/>
                    <a:pt x="200544" y="474278"/>
                  </a:cubicBezTo>
                  <a:cubicBezTo>
                    <a:pt x="278638" y="497963"/>
                    <a:pt x="249056" y="492087"/>
                    <a:pt x="330282" y="500089"/>
                  </a:cubicBezTo>
                  <a:lnTo>
                    <a:pt x="330282" y="161080"/>
                  </a:lnTo>
                  <a:lnTo>
                    <a:pt x="36687" y="-8428"/>
                  </a:lnTo>
                  <a:cubicBezTo>
                    <a:pt x="6044" y="57344"/>
                    <a:pt x="15227" y="32112"/>
                    <a:pt x="-3590" y="102211"/>
                  </a:cubicBezTo>
                  <a:lnTo>
                    <a:pt x="-8722" y="161080"/>
                  </a:lnTo>
                </a:path>
              </a:pathLst>
            </a:custGeom>
            <a:solidFill>
              <a:srgbClr val="BBBBBB"/>
            </a:solidFill>
            <a:ln w="229" cap="flat">
              <a:noFill/>
              <a:prstDash val="solid"/>
              <a:miter/>
            </a:ln>
          </p:spPr>
          <p:txBody>
            <a:bodyPr rtlCol="0" anchor="ctr"/>
            <a:lstStyle/>
            <a:p>
              <a:pPr algn="ctr"/>
              <a:endParaRPr lang="pt-BR">
                <a:latin typeface="Heebo" pitchFamily="2" charset="-79"/>
                <a:cs typeface="Heebo" pitchFamily="2" charset="-79"/>
              </a:endParaRPr>
            </a:p>
          </p:txBody>
        </p:sp>
        <p:sp>
          <p:nvSpPr>
            <p:cNvPr id="121" name="Forma Livre: Forma 120">
              <a:extLst>
                <a:ext uri="{FF2B5EF4-FFF2-40B4-BE49-F238E27FC236}">
                  <a16:creationId xmlns:a16="http://schemas.microsoft.com/office/drawing/2014/main" id="{C0B38517-1621-AA8E-6724-E6315C1ACE1E}"/>
                </a:ext>
              </a:extLst>
            </p:cNvPr>
            <p:cNvSpPr/>
            <p:nvPr/>
          </p:nvSpPr>
          <p:spPr>
            <a:xfrm flipV="1">
              <a:off x="2176736" y="2419203"/>
              <a:ext cx="587203" cy="337680"/>
            </a:xfrm>
            <a:custGeom>
              <a:avLst/>
              <a:gdLst>
                <a:gd name="connsiteX0" fmla="*/ 284230 w 587203"/>
                <a:gd name="connsiteY0" fmla="*/ 330509 h 337680"/>
                <a:gd name="connsiteX1" fmla="*/ 577839 w 587203"/>
                <a:gd name="connsiteY1" fmla="*/ 161001 h 337680"/>
                <a:gd name="connsiteX2" fmla="*/ 493777 w 587203"/>
                <a:gd name="connsiteY2" fmla="*/ 64030 h 337680"/>
                <a:gd name="connsiteX3" fmla="*/ 439573 w 587203"/>
                <a:gd name="connsiteY3" fmla="*/ 29185 h 337680"/>
                <a:gd name="connsiteX4" fmla="*/ 316487 w 587203"/>
                <a:gd name="connsiteY4" fmla="*/ -6968 h 337680"/>
                <a:gd name="connsiteX5" fmla="*/ 188715 w 587203"/>
                <a:gd name="connsiteY5" fmla="*/ 5229 h 337680"/>
                <a:gd name="connsiteX6" fmla="*/ 74653 w 587203"/>
                <a:gd name="connsiteY6" fmla="*/ 64030 h 337680"/>
                <a:gd name="connsiteX7" fmla="*/ -9365 w 587203"/>
                <a:gd name="connsiteY7" fmla="*/ 161001 h 337680"/>
                <a:gd name="connsiteX8" fmla="*/ 284230 w 587203"/>
                <a:gd name="connsiteY8" fmla="*/ 330509 h 337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03" h="337680">
                  <a:moveTo>
                    <a:pt x="284230" y="330509"/>
                  </a:moveTo>
                  <a:lnTo>
                    <a:pt x="577839" y="161001"/>
                  </a:lnTo>
                  <a:cubicBezTo>
                    <a:pt x="531887" y="96532"/>
                    <a:pt x="551068" y="118651"/>
                    <a:pt x="493777" y="64030"/>
                  </a:cubicBezTo>
                  <a:lnTo>
                    <a:pt x="439573" y="29185"/>
                  </a:lnTo>
                  <a:cubicBezTo>
                    <a:pt x="366119" y="-233"/>
                    <a:pt x="394193" y="8011"/>
                    <a:pt x="316487" y="-6968"/>
                  </a:cubicBezTo>
                  <a:cubicBezTo>
                    <a:pt x="237296" y="-6968"/>
                    <a:pt x="266444" y="-9746"/>
                    <a:pt x="188715" y="5229"/>
                  </a:cubicBezTo>
                  <a:cubicBezTo>
                    <a:pt x="115261" y="34649"/>
                    <a:pt x="141278" y="21236"/>
                    <a:pt x="74653" y="64030"/>
                  </a:cubicBezTo>
                  <a:cubicBezTo>
                    <a:pt x="17417" y="118651"/>
                    <a:pt x="36577" y="96535"/>
                    <a:pt x="-9365" y="161001"/>
                  </a:cubicBezTo>
                  <a:lnTo>
                    <a:pt x="284230" y="330509"/>
                  </a:lnTo>
                </a:path>
              </a:pathLst>
            </a:custGeom>
            <a:solidFill>
              <a:srgbClr val="969696"/>
            </a:solidFill>
            <a:ln w="229" cap="flat">
              <a:noFill/>
              <a:prstDash val="solid"/>
              <a:miter/>
            </a:ln>
          </p:spPr>
          <p:txBody>
            <a:bodyPr rtlCol="0" anchor="ctr"/>
            <a:lstStyle/>
            <a:p>
              <a:pPr algn="ctr"/>
              <a:endParaRPr lang="pt-BR">
                <a:latin typeface="Heebo" pitchFamily="2" charset="-79"/>
                <a:cs typeface="Heebo" pitchFamily="2" charset="-79"/>
              </a:endParaRPr>
            </a:p>
          </p:txBody>
        </p:sp>
        <p:sp>
          <p:nvSpPr>
            <p:cNvPr id="122" name="Forma Livre: Forma 121">
              <a:extLst>
                <a:ext uri="{FF2B5EF4-FFF2-40B4-BE49-F238E27FC236}">
                  <a16:creationId xmlns:a16="http://schemas.microsoft.com/office/drawing/2014/main" id="{DB3B4D51-7BA6-A90A-A9C0-4CF2BE26E228}"/>
                </a:ext>
              </a:extLst>
            </p:cNvPr>
            <p:cNvSpPr/>
            <p:nvPr/>
          </p:nvSpPr>
          <p:spPr>
            <a:xfrm flipV="1">
              <a:off x="2470331" y="2080194"/>
              <a:ext cx="338578" cy="508517"/>
            </a:xfrm>
            <a:custGeom>
              <a:avLst/>
              <a:gdLst>
                <a:gd name="connsiteX0" fmla="*/ -10007 w 338578"/>
                <a:gd name="connsiteY0" fmla="*/ 500089 h 508517"/>
                <a:gd name="connsiteX1" fmla="*/ 56154 w 338578"/>
                <a:gd name="connsiteY1" fmla="*/ 493573 h 508517"/>
                <a:gd name="connsiteX2" fmla="*/ 178325 w 338578"/>
                <a:gd name="connsiteY2" fmla="*/ 442958 h 508517"/>
                <a:gd name="connsiteX3" fmla="*/ 271874 w 338578"/>
                <a:gd name="connsiteY3" fmla="*/ 349423 h 508517"/>
                <a:gd name="connsiteX4" fmla="*/ 322489 w 338578"/>
                <a:gd name="connsiteY4" fmla="*/ 227218 h 508517"/>
                <a:gd name="connsiteX5" fmla="*/ 323838 w 338578"/>
                <a:gd name="connsiteY5" fmla="*/ 102211 h 508517"/>
                <a:gd name="connsiteX6" fmla="*/ 283602 w 338578"/>
                <a:gd name="connsiteY6" fmla="*/ -8428 h 508517"/>
                <a:gd name="connsiteX7" fmla="*/ -10007 w 338578"/>
                <a:gd name="connsiteY7" fmla="*/ 161080 h 508517"/>
                <a:gd name="connsiteX8" fmla="*/ -10007 w 338578"/>
                <a:gd name="connsiteY8" fmla="*/ 500089 h 50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578" h="508517">
                  <a:moveTo>
                    <a:pt x="-10007" y="500089"/>
                  </a:moveTo>
                  <a:lnTo>
                    <a:pt x="56154" y="493573"/>
                  </a:lnTo>
                  <a:cubicBezTo>
                    <a:pt x="134249" y="469889"/>
                    <a:pt x="106380" y="481434"/>
                    <a:pt x="178325" y="442958"/>
                  </a:cubicBezTo>
                  <a:cubicBezTo>
                    <a:pt x="241423" y="391200"/>
                    <a:pt x="220093" y="412507"/>
                    <a:pt x="271874" y="349423"/>
                  </a:cubicBezTo>
                  <a:cubicBezTo>
                    <a:pt x="310327" y="277449"/>
                    <a:pt x="298782" y="305346"/>
                    <a:pt x="322489" y="227218"/>
                  </a:cubicBezTo>
                  <a:cubicBezTo>
                    <a:pt x="330513" y="145996"/>
                    <a:pt x="330216" y="174604"/>
                    <a:pt x="323838" y="102211"/>
                  </a:cubicBezTo>
                  <a:cubicBezTo>
                    <a:pt x="305069" y="32112"/>
                    <a:pt x="314259" y="57346"/>
                    <a:pt x="283602" y="-8428"/>
                  </a:cubicBezTo>
                  <a:lnTo>
                    <a:pt x="-10007" y="161080"/>
                  </a:lnTo>
                  <a:lnTo>
                    <a:pt x="-10007" y="500089"/>
                  </a:lnTo>
                </a:path>
              </a:pathLst>
            </a:custGeom>
            <a:solidFill>
              <a:srgbClr val="727272"/>
            </a:solidFill>
            <a:ln w="229" cap="flat">
              <a:noFill/>
              <a:prstDash val="solid"/>
              <a:miter/>
            </a:ln>
          </p:spPr>
          <p:txBody>
            <a:bodyPr rtlCol="0" anchor="ctr"/>
            <a:lstStyle/>
            <a:p>
              <a:pPr algn="ctr"/>
              <a:endParaRPr lang="pt-BR">
                <a:latin typeface="Heebo" pitchFamily="2" charset="-79"/>
                <a:cs typeface="Heebo" pitchFamily="2" charset="-79"/>
              </a:endParaRPr>
            </a:p>
          </p:txBody>
        </p:sp>
        <p:sp>
          <p:nvSpPr>
            <p:cNvPr id="123" name="Forma Livre: Forma 122">
              <a:extLst>
                <a:ext uri="{FF2B5EF4-FFF2-40B4-BE49-F238E27FC236}">
                  <a16:creationId xmlns:a16="http://schemas.microsoft.com/office/drawing/2014/main" id="{4708CEC5-29A3-D16D-5B66-586C249F1393}"/>
                </a:ext>
              </a:extLst>
            </p:cNvPr>
            <p:cNvSpPr/>
            <p:nvPr/>
          </p:nvSpPr>
          <p:spPr>
            <a:xfrm flipV="1">
              <a:off x="2129376" y="2078251"/>
              <a:ext cx="681931" cy="681687"/>
            </a:xfrm>
            <a:custGeom>
              <a:avLst/>
              <a:gdLst>
                <a:gd name="connsiteX0" fmla="*/ 624467 w 681931"/>
                <a:gd name="connsiteY0" fmla="*/ 165902 h 681687"/>
                <a:gd name="connsiteX1" fmla="*/ 333556 w 681931"/>
                <a:gd name="connsiteY1" fmla="*/ 333851 h 681687"/>
                <a:gd name="connsiteX2" fmla="*/ 333556 w 681931"/>
                <a:gd name="connsiteY2" fmla="*/ 669746 h 681687"/>
                <a:gd name="connsiteX3" fmla="*/ 668658 w 681931"/>
                <a:gd name="connsiteY3" fmla="*/ 332724 h 681687"/>
                <a:gd name="connsiteX4" fmla="*/ 624467 w 681931"/>
                <a:gd name="connsiteY4" fmla="*/ 165902 h 681687"/>
                <a:gd name="connsiteX5" fmla="*/ 331658 w 681931"/>
                <a:gd name="connsiteY5" fmla="*/ -4102 h 681687"/>
                <a:gd name="connsiteX6" fmla="*/ 40688 w 681931"/>
                <a:gd name="connsiteY6" fmla="*/ 162521 h 681687"/>
                <a:gd name="connsiteX7" fmla="*/ 331590 w 681931"/>
                <a:gd name="connsiteY7" fmla="*/ 330470 h 681687"/>
                <a:gd name="connsiteX8" fmla="*/ 622501 w 681931"/>
                <a:gd name="connsiteY8" fmla="*/ 162521 h 681687"/>
                <a:gd name="connsiteX9" fmla="*/ 331658 w 681931"/>
                <a:gd name="connsiteY9" fmla="*/ -4102 h 681687"/>
                <a:gd name="connsiteX10" fmla="*/ 329646 w 681931"/>
                <a:gd name="connsiteY10" fmla="*/ 669746 h 681687"/>
                <a:gd name="connsiteX11" fmla="*/ 329646 w 681931"/>
                <a:gd name="connsiteY11" fmla="*/ 333851 h 681687"/>
                <a:gd name="connsiteX12" fmla="*/ 38738 w 681931"/>
                <a:gd name="connsiteY12" fmla="*/ 165902 h 681687"/>
                <a:gd name="connsiteX13" fmla="*/ -5465 w 681931"/>
                <a:gd name="connsiteY13" fmla="*/ 332724 h 681687"/>
                <a:gd name="connsiteX14" fmla="*/ 329646 w 681931"/>
                <a:gd name="connsiteY14" fmla="*/ 669746 h 681687"/>
                <a:gd name="connsiteX15" fmla="*/ 331590 w 681931"/>
                <a:gd name="connsiteY15" fmla="*/ 673679 h 681687"/>
                <a:gd name="connsiteX16" fmla="*/ -9365 w 681931"/>
                <a:gd name="connsiteY16" fmla="*/ 332724 h 681687"/>
                <a:gd name="connsiteX17" fmla="*/ 36308 w 681931"/>
                <a:gd name="connsiteY17" fmla="*/ 162242 h 681687"/>
                <a:gd name="connsiteX18" fmla="*/ 331658 w 681931"/>
                <a:gd name="connsiteY18" fmla="*/ -8009 h 681687"/>
                <a:gd name="connsiteX19" fmla="*/ 626890 w 681931"/>
                <a:gd name="connsiteY19" fmla="*/ 162242 h 681687"/>
                <a:gd name="connsiteX20" fmla="*/ 672567 w 681931"/>
                <a:gd name="connsiteY20" fmla="*/ 332724 h 681687"/>
                <a:gd name="connsiteX21" fmla="*/ 331590 w 681931"/>
                <a:gd name="connsiteY21" fmla="*/ 673679 h 68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81931" h="681687">
                  <a:moveTo>
                    <a:pt x="624467" y="165902"/>
                  </a:moveTo>
                  <a:lnTo>
                    <a:pt x="333556" y="333851"/>
                  </a:lnTo>
                  <a:lnTo>
                    <a:pt x="333556" y="669746"/>
                  </a:lnTo>
                  <a:cubicBezTo>
                    <a:pt x="518504" y="668672"/>
                    <a:pt x="668658" y="517924"/>
                    <a:pt x="668658" y="332724"/>
                  </a:cubicBezTo>
                  <a:cubicBezTo>
                    <a:pt x="668658" y="274315"/>
                    <a:pt x="653363" y="216682"/>
                    <a:pt x="624467" y="165902"/>
                  </a:cubicBezTo>
                  <a:close/>
                  <a:moveTo>
                    <a:pt x="331658" y="-4102"/>
                  </a:moveTo>
                  <a:cubicBezTo>
                    <a:pt x="210356" y="-4102"/>
                    <a:pt x="101739" y="58152"/>
                    <a:pt x="40688" y="162521"/>
                  </a:cubicBezTo>
                  <a:lnTo>
                    <a:pt x="331590" y="330470"/>
                  </a:lnTo>
                  <a:lnTo>
                    <a:pt x="622501" y="162521"/>
                  </a:lnTo>
                  <a:cubicBezTo>
                    <a:pt x="561461" y="58152"/>
                    <a:pt x="452892" y="-4102"/>
                    <a:pt x="331658" y="-4102"/>
                  </a:cubicBezTo>
                  <a:close/>
                  <a:moveTo>
                    <a:pt x="329646" y="669746"/>
                  </a:moveTo>
                  <a:lnTo>
                    <a:pt x="329646" y="333851"/>
                  </a:lnTo>
                  <a:lnTo>
                    <a:pt x="38738" y="165902"/>
                  </a:lnTo>
                  <a:cubicBezTo>
                    <a:pt x="9834" y="216682"/>
                    <a:pt x="-5465" y="274315"/>
                    <a:pt x="-5465" y="332724"/>
                  </a:cubicBezTo>
                  <a:cubicBezTo>
                    <a:pt x="-5465" y="517924"/>
                    <a:pt x="144691" y="668672"/>
                    <a:pt x="329646" y="669746"/>
                  </a:cubicBezTo>
                  <a:close/>
                  <a:moveTo>
                    <a:pt x="331590" y="673679"/>
                  </a:moveTo>
                  <a:cubicBezTo>
                    <a:pt x="143589" y="673679"/>
                    <a:pt x="-9365" y="520734"/>
                    <a:pt x="-9365" y="332724"/>
                  </a:cubicBezTo>
                  <a:cubicBezTo>
                    <a:pt x="-9365" y="272980"/>
                    <a:pt x="6425" y="214030"/>
                    <a:pt x="36308" y="162242"/>
                  </a:cubicBezTo>
                  <a:cubicBezTo>
                    <a:pt x="97873" y="55639"/>
                    <a:pt x="208275" y="-8009"/>
                    <a:pt x="331658" y="-8009"/>
                  </a:cubicBezTo>
                  <a:cubicBezTo>
                    <a:pt x="454949" y="-8009"/>
                    <a:pt x="565324" y="55644"/>
                    <a:pt x="626890" y="162242"/>
                  </a:cubicBezTo>
                  <a:cubicBezTo>
                    <a:pt x="656770" y="214030"/>
                    <a:pt x="672567" y="272980"/>
                    <a:pt x="672567" y="332724"/>
                  </a:cubicBezTo>
                  <a:cubicBezTo>
                    <a:pt x="672567" y="520734"/>
                    <a:pt x="519601" y="673679"/>
                    <a:pt x="331590" y="673679"/>
                  </a:cubicBezTo>
                </a:path>
              </a:pathLst>
            </a:custGeom>
            <a:solidFill>
              <a:srgbClr val="FFFFFF"/>
            </a:solidFill>
            <a:ln w="229" cap="flat">
              <a:noFill/>
              <a:prstDash val="solid"/>
              <a:miter/>
            </a:ln>
          </p:spPr>
          <p:txBody>
            <a:bodyPr rtlCol="0" anchor="ctr"/>
            <a:lstStyle/>
            <a:p>
              <a:pPr algn="ctr"/>
              <a:endParaRPr lang="pt-BR">
                <a:latin typeface="Heebo" pitchFamily="2" charset="-79"/>
                <a:cs typeface="Heebo" pitchFamily="2" charset="-79"/>
              </a:endParaRPr>
            </a:p>
          </p:txBody>
        </p:sp>
      </p:grpSp>
      <p:grpSp>
        <p:nvGrpSpPr>
          <p:cNvPr id="186" name="Agrupar 185">
            <a:extLst>
              <a:ext uri="{FF2B5EF4-FFF2-40B4-BE49-F238E27FC236}">
                <a16:creationId xmlns:a16="http://schemas.microsoft.com/office/drawing/2014/main" id="{9E9E036C-5428-B6E6-06EC-398326B65DA1}"/>
              </a:ext>
            </a:extLst>
          </p:cNvPr>
          <p:cNvGrpSpPr/>
          <p:nvPr/>
        </p:nvGrpSpPr>
        <p:grpSpPr>
          <a:xfrm>
            <a:off x="2954066" y="2449612"/>
            <a:ext cx="681931" cy="681913"/>
            <a:chOff x="2981785" y="2078137"/>
            <a:chExt cx="681931" cy="681913"/>
          </a:xfrm>
        </p:grpSpPr>
        <p:sp>
          <p:nvSpPr>
            <p:cNvPr id="124" name="Forma Livre: Forma 123">
              <a:extLst>
                <a:ext uri="{FF2B5EF4-FFF2-40B4-BE49-F238E27FC236}">
                  <a16:creationId xmlns:a16="http://schemas.microsoft.com/office/drawing/2014/main" id="{FA8140DA-9E7A-359A-45C5-6DEDF24D7B0F}"/>
                </a:ext>
              </a:extLst>
            </p:cNvPr>
            <p:cNvSpPr/>
            <p:nvPr/>
          </p:nvSpPr>
          <p:spPr>
            <a:xfrm flipV="1">
              <a:off x="2983729" y="2080080"/>
              <a:ext cx="339011" cy="339011"/>
            </a:xfrm>
            <a:custGeom>
              <a:avLst/>
              <a:gdLst>
                <a:gd name="connsiteX0" fmla="*/ 327057 w 339011"/>
                <a:gd name="connsiteY0" fmla="*/ -8849 h 339011"/>
                <a:gd name="connsiteX1" fmla="*/ -11954 w 339011"/>
                <a:gd name="connsiteY1" fmla="*/ -8849 h 339011"/>
                <a:gd name="connsiteX2" fmla="*/ 13880 w 339011"/>
                <a:gd name="connsiteY2" fmla="*/ 120885 h 339011"/>
                <a:gd name="connsiteX3" fmla="*/ 87356 w 339011"/>
                <a:gd name="connsiteY3" fmla="*/ 230875 h 339011"/>
                <a:gd name="connsiteX4" fmla="*/ 197319 w 339011"/>
                <a:gd name="connsiteY4" fmla="*/ 304352 h 339011"/>
                <a:gd name="connsiteX5" fmla="*/ 327057 w 339011"/>
                <a:gd name="connsiteY5" fmla="*/ 330162 h 339011"/>
                <a:gd name="connsiteX6" fmla="*/ 327057 w 339011"/>
                <a:gd name="connsiteY6" fmla="*/ -8849 h 339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011" h="339011">
                  <a:moveTo>
                    <a:pt x="327057" y="-8849"/>
                  </a:moveTo>
                  <a:lnTo>
                    <a:pt x="-11954" y="-8849"/>
                  </a:lnTo>
                  <a:cubicBezTo>
                    <a:pt x="-3930" y="72361"/>
                    <a:pt x="-9828" y="42776"/>
                    <a:pt x="13880" y="120885"/>
                  </a:cubicBezTo>
                  <a:cubicBezTo>
                    <a:pt x="52355" y="192857"/>
                    <a:pt x="35598" y="167778"/>
                    <a:pt x="87356" y="230875"/>
                  </a:cubicBezTo>
                  <a:cubicBezTo>
                    <a:pt x="150430" y="282633"/>
                    <a:pt x="125374" y="265876"/>
                    <a:pt x="197319" y="304352"/>
                  </a:cubicBezTo>
                  <a:cubicBezTo>
                    <a:pt x="275414" y="328036"/>
                    <a:pt x="245831" y="322161"/>
                    <a:pt x="327057" y="330162"/>
                  </a:cubicBezTo>
                  <a:lnTo>
                    <a:pt x="327057" y="-8849"/>
                  </a:lnTo>
                </a:path>
              </a:pathLst>
            </a:custGeom>
            <a:solidFill>
              <a:srgbClr val="C2C2C2"/>
            </a:solidFill>
            <a:ln w="229" cap="flat">
              <a:noFill/>
              <a:prstDash val="solid"/>
              <a:miter/>
            </a:ln>
          </p:spPr>
          <p:txBody>
            <a:bodyPr rtlCol="0" anchor="ctr"/>
            <a:lstStyle/>
            <a:p>
              <a:pPr algn="ctr"/>
              <a:endParaRPr lang="pt-BR">
                <a:latin typeface="Heebo" pitchFamily="2" charset="-79"/>
                <a:cs typeface="Heebo" pitchFamily="2" charset="-79"/>
              </a:endParaRPr>
            </a:p>
          </p:txBody>
        </p:sp>
        <p:sp>
          <p:nvSpPr>
            <p:cNvPr id="125" name="Forma Livre: Forma 124">
              <a:extLst>
                <a:ext uri="{FF2B5EF4-FFF2-40B4-BE49-F238E27FC236}">
                  <a16:creationId xmlns:a16="http://schemas.microsoft.com/office/drawing/2014/main" id="{7D1316BD-7323-4C47-86B7-78601E432D53}"/>
                </a:ext>
              </a:extLst>
            </p:cNvPr>
            <p:cNvSpPr/>
            <p:nvPr/>
          </p:nvSpPr>
          <p:spPr>
            <a:xfrm flipV="1">
              <a:off x="2983729" y="2419091"/>
              <a:ext cx="339011" cy="339011"/>
            </a:xfrm>
            <a:custGeom>
              <a:avLst/>
              <a:gdLst>
                <a:gd name="connsiteX0" fmla="*/ 327057 w 339011"/>
                <a:gd name="connsiteY0" fmla="*/ -7169 h 339011"/>
                <a:gd name="connsiteX1" fmla="*/ 197319 w 339011"/>
                <a:gd name="connsiteY1" fmla="*/ 18637 h 339011"/>
                <a:gd name="connsiteX2" fmla="*/ 87356 w 339011"/>
                <a:gd name="connsiteY2" fmla="*/ 92125 h 339011"/>
                <a:gd name="connsiteX3" fmla="*/ 13880 w 339011"/>
                <a:gd name="connsiteY3" fmla="*/ 202107 h 339011"/>
                <a:gd name="connsiteX4" fmla="*/ -11954 w 339011"/>
                <a:gd name="connsiteY4" fmla="*/ 331843 h 339011"/>
                <a:gd name="connsiteX5" fmla="*/ 327057 w 339011"/>
                <a:gd name="connsiteY5" fmla="*/ 331843 h 339011"/>
                <a:gd name="connsiteX6" fmla="*/ 327057 w 339011"/>
                <a:gd name="connsiteY6" fmla="*/ -7169 h 339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011" h="339011">
                  <a:moveTo>
                    <a:pt x="327057" y="-7169"/>
                  </a:moveTo>
                  <a:cubicBezTo>
                    <a:pt x="245831" y="833"/>
                    <a:pt x="275436" y="-5056"/>
                    <a:pt x="197319" y="18637"/>
                  </a:cubicBezTo>
                  <a:cubicBezTo>
                    <a:pt x="125374" y="57109"/>
                    <a:pt x="150453" y="40347"/>
                    <a:pt x="87356" y="92125"/>
                  </a:cubicBezTo>
                  <a:cubicBezTo>
                    <a:pt x="35598" y="155216"/>
                    <a:pt x="52355" y="130135"/>
                    <a:pt x="13880" y="202107"/>
                  </a:cubicBezTo>
                  <a:cubicBezTo>
                    <a:pt x="-9828" y="280197"/>
                    <a:pt x="-3930" y="250609"/>
                    <a:pt x="-11954" y="331843"/>
                  </a:cubicBezTo>
                  <a:lnTo>
                    <a:pt x="327057" y="331843"/>
                  </a:lnTo>
                  <a:lnTo>
                    <a:pt x="327057" y="-7169"/>
                  </a:lnTo>
                </a:path>
              </a:pathLst>
            </a:custGeom>
            <a:solidFill>
              <a:srgbClr val="A5A5A5"/>
            </a:solidFill>
            <a:ln w="229" cap="flat">
              <a:noFill/>
              <a:prstDash val="solid"/>
              <a:miter/>
            </a:ln>
          </p:spPr>
          <p:txBody>
            <a:bodyPr rtlCol="0" anchor="ctr"/>
            <a:lstStyle/>
            <a:p>
              <a:pPr algn="ctr"/>
              <a:endParaRPr lang="pt-BR">
                <a:latin typeface="Heebo" pitchFamily="2" charset="-79"/>
                <a:cs typeface="Heebo" pitchFamily="2" charset="-79"/>
              </a:endParaRPr>
            </a:p>
          </p:txBody>
        </p:sp>
        <p:sp>
          <p:nvSpPr>
            <p:cNvPr id="126" name="Forma Livre: Forma 125">
              <a:extLst>
                <a:ext uri="{FF2B5EF4-FFF2-40B4-BE49-F238E27FC236}">
                  <a16:creationId xmlns:a16="http://schemas.microsoft.com/office/drawing/2014/main" id="{EE1FC7BD-CA71-2CCA-A7F4-23D8B9925DDE}"/>
                </a:ext>
              </a:extLst>
            </p:cNvPr>
            <p:cNvSpPr/>
            <p:nvPr/>
          </p:nvSpPr>
          <p:spPr>
            <a:xfrm flipV="1">
              <a:off x="3322740" y="2419091"/>
              <a:ext cx="339034" cy="339011"/>
            </a:xfrm>
            <a:custGeom>
              <a:avLst/>
              <a:gdLst>
                <a:gd name="connsiteX0" fmla="*/ -13239 w 339034"/>
                <a:gd name="connsiteY0" fmla="*/ 331843 h 339011"/>
                <a:gd name="connsiteX1" fmla="*/ 325795 w 339034"/>
                <a:gd name="connsiteY1" fmla="*/ 331843 h 339011"/>
                <a:gd name="connsiteX2" fmla="*/ 299985 w 339034"/>
                <a:gd name="connsiteY2" fmla="*/ 202107 h 339011"/>
                <a:gd name="connsiteX3" fmla="*/ 226485 w 339034"/>
                <a:gd name="connsiteY3" fmla="*/ 92125 h 339011"/>
                <a:gd name="connsiteX4" fmla="*/ 116522 w 339034"/>
                <a:gd name="connsiteY4" fmla="*/ 18637 h 339011"/>
                <a:gd name="connsiteX5" fmla="*/ -13239 w 339034"/>
                <a:gd name="connsiteY5" fmla="*/ -7169 h 339011"/>
                <a:gd name="connsiteX6" fmla="*/ -13239 w 339034"/>
                <a:gd name="connsiteY6" fmla="*/ 331843 h 339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034" h="339011">
                  <a:moveTo>
                    <a:pt x="-13239" y="331843"/>
                  </a:moveTo>
                  <a:lnTo>
                    <a:pt x="325795" y="331843"/>
                  </a:lnTo>
                  <a:cubicBezTo>
                    <a:pt x="317771" y="250630"/>
                    <a:pt x="323646" y="280210"/>
                    <a:pt x="299985" y="202107"/>
                  </a:cubicBezTo>
                  <a:cubicBezTo>
                    <a:pt x="261486" y="130135"/>
                    <a:pt x="278243" y="155214"/>
                    <a:pt x="226485" y="92125"/>
                  </a:cubicBezTo>
                  <a:cubicBezTo>
                    <a:pt x="163388" y="40358"/>
                    <a:pt x="188467" y="57109"/>
                    <a:pt x="116522" y="18637"/>
                  </a:cubicBezTo>
                  <a:cubicBezTo>
                    <a:pt x="38428" y="-5049"/>
                    <a:pt x="68010" y="833"/>
                    <a:pt x="-13239" y="-7169"/>
                  </a:cubicBezTo>
                  <a:lnTo>
                    <a:pt x="-13239" y="331843"/>
                  </a:lnTo>
                </a:path>
              </a:pathLst>
            </a:custGeom>
            <a:solidFill>
              <a:srgbClr val="878787"/>
            </a:solidFill>
            <a:ln w="229" cap="flat">
              <a:noFill/>
              <a:prstDash val="solid"/>
              <a:miter/>
            </a:ln>
          </p:spPr>
          <p:txBody>
            <a:bodyPr rtlCol="0" anchor="ctr"/>
            <a:lstStyle/>
            <a:p>
              <a:pPr algn="ctr"/>
              <a:endParaRPr lang="pt-BR">
                <a:latin typeface="Heebo" pitchFamily="2" charset="-79"/>
                <a:cs typeface="Heebo" pitchFamily="2" charset="-79"/>
              </a:endParaRPr>
            </a:p>
          </p:txBody>
        </p:sp>
        <p:sp>
          <p:nvSpPr>
            <p:cNvPr id="127" name="Forma Livre: Forma 126">
              <a:extLst>
                <a:ext uri="{FF2B5EF4-FFF2-40B4-BE49-F238E27FC236}">
                  <a16:creationId xmlns:a16="http://schemas.microsoft.com/office/drawing/2014/main" id="{995A4065-DB67-95B2-2996-5168C03F2FD8}"/>
                </a:ext>
              </a:extLst>
            </p:cNvPr>
            <p:cNvSpPr/>
            <p:nvPr/>
          </p:nvSpPr>
          <p:spPr>
            <a:xfrm flipV="1">
              <a:off x="3322740" y="2080080"/>
              <a:ext cx="339034" cy="339011"/>
            </a:xfrm>
            <a:custGeom>
              <a:avLst/>
              <a:gdLst>
                <a:gd name="connsiteX0" fmla="*/ -13239 w 339034"/>
                <a:gd name="connsiteY0" fmla="*/ -8849 h 339011"/>
                <a:gd name="connsiteX1" fmla="*/ -13239 w 339034"/>
                <a:gd name="connsiteY1" fmla="*/ 330162 h 339011"/>
                <a:gd name="connsiteX2" fmla="*/ 116522 w 339034"/>
                <a:gd name="connsiteY2" fmla="*/ 304352 h 339011"/>
                <a:gd name="connsiteX3" fmla="*/ 226485 w 339034"/>
                <a:gd name="connsiteY3" fmla="*/ 230875 h 339011"/>
                <a:gd name="connsiteX4" fmla="*/ 299985 w 339034"/>
                <a:gd name="connsiteY4" fmla="*/ 120885 h 339011"/>
                <a:gd name="connsiteX5" fmla="*/ 325795 w 339034"/>
                <a:gd name="connsiteY5" fmla="*/ -8849 h 339011"/>
                <a:gd name="connsiteX6" fmla="*/ -13239 w 339034"/>
                <a:gd name="connsiteY6" fmla="*/ -8849 h 339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034" h="339011">
                  <a:moveTo>
                    <a:pt x="-13239" y="-8849"/>
                  </a:moveTo>
                  <a:lnTo>
                    <a:pt x="-13239" y="330162"/>
                  </a:lnTo>
                  <a:cubicBezTo>
                    <a:pt x="68010" y="322161"/>
                    <a:pt x="38428" y="328036"/>
                    <a:pt x="116522" y="304352"/>
                  </a:cubicBezTo>
                  <a:cubicBezTo>
                    <a:pt x="188467" y="265876"/>
                    <a:pt x="163388" y="282656"/>
                    <a:pt x="226485" y="230875"/>
                  </a:cubicBezTo>
                  <a:cubicBezTo>
                    <a:pt x="278243" y="167778"/>
                    <a:pt x="261486" y="192854"/>
                    <a:pt x="299985" y="120885"/>
                  </a:cubicBezTo>
                  <a:cubicBezTo>
                    <a:pt x="323646" y="42781"/>
                    <a:pt x="317771" y="72361"/>
                    <a:pt x="325795" y="-8849"/>
                  </a:cubicBezTo>
                  <a:lnTo>
                    <a:pt x="-13239" y="-8849"/>
                  </a:lnTo>
                </a:path>
              </a:pathLst>
            </a:custGeom>
            <a:solidFill>
              <a:srgbClr val="6A6A6A"/>
            </a:solidFill>
            <a:ln w="229" cap="flat">
              <a:noFill/>
              <a:prstDash val="solid"/>
              <a:miter/>
            </a:ln>
          </p:spPr>
          <p:txBody>
            <a:bodyPr rtlCol="0" anchor="ctr"/>
            <a:lstStyle/>
            <a:p>
              <a:pPr algn="ctr"/>
              <a:endParaRPr lang="pt-BR">
                <a:latin typeface="Heebo" pitchFamily="2" charset="-79"/>
                <a:cs typeface="Heebo" pitchFamily="2" charset="-79"/>
              </a:endParaRPr>
            </a:p>
          </p:txBody>
        </p:sp>
        <p:sp>
          <p:nvSpPr>
            <p:cNvPr id="128" name="Forma Livre: Forma 127">
              <a:extLst>
                <a:ext uri="{FF2B5EF4-FFF2-40B4-BE49-F238E27FC236}">
                  <a16:creationId xmlns:a16="http://schemas.microsoft.com/office/drawing/2014/main" id="{080DDAE6-6DEC-A218-8895-1C49EFB0FA36}"/>
                </a:ext>
              </a:extLst>
            </p:cNvPr>
            <p:cNvSpPr/>
            <p:nvPr/>
          </p:nvSpPr>
          <p:spPr>
            <a:xfrm flipV="1">
              <a:off x="2981785" y="2078137"/>
              <a:ext cx="681931" cy="681913"/>
            </a:xfrm>
            <a:custGeom>
              <a:avLst/>
              <a:gdLst>
                <a:gd name="connsiteX0" fmla="*/ 326415 w 681931"/>
                <a:gd name="connsiteY0" fmla="*/ 669973 h 681913"/>
                <a:gd name="connsiteX1" fmla="*/ 326415 w 681931"/>
                <a:gd name="connsiteY1" fmla="*/ 334898 h 681913"/>
                <a:gd name="connsiteX2" fmla="*/ -8641 w 681931"/>
                <a:gd name="connsiteY2" fmla="*/ 334898 h 681913"/>
                <a:gd name="connsiteX3" fmla="*/ 326415 w 681931"/>
                <a:gd name="connsiteY3" fmla="*/ 669973 h 681913"/>
                <a:gd name="connsiteX4" fmla="*/ 665380 w 681931"/>
                <a:gd name="connsiteY4" fmla="*/ 334898 h 681913"/>
                <a:gd name="connsiteX5" fmla="*/ 330324 w 681931"/>
                <a:gd name="connsiteY5" fmla="*/ 334898 h 681913"/>
                <a:gd name="connsiteX6" fmla="*/ 330324 w 681931"/>
                <a:gd name="connsiteY6" fmla="*/ 669973 h 681913"/>
                <a:gd name="connsiteX7" fmla="*/ 665380 w 681931"/>
                <a:gd name="connsiteY7" fmla="*/ 334898 h 681913"/>
                <a:gd name="connsiteX8" fmla="*/ 330324 w 681931"/>
                <a:gd name="connsiteY8" fmla="*/ -4061 h 681913"/>
                <a:gd name="connsiteX9" fmla="*/ 330324 w 681931"/>
                <a:gd name="connsiteY9" fmla="*/ 330998 h 681913"/>
                <a:gd name="connsiteX10" fmla="*/ 665380 w 681931"/>
                <a:gd name="connsiteY10" fmla="*/ 330998 h 681913"/>
                <a:gd name="connsiteX11" fmla="*/ 330324 w 681931"/>
                <a:gd name="connsiteY11" fmla="*/ -4061 h 681913"/>
                <a:gd name="connsiteX12" fmla="*/ -8641 w 681931"/>
                <a:gd name="connsiteY12" fmla="*/ 330998 h 681913"/>
                <a:gd name="connsiteX13" fmla="*/ 326415 w 681931"/>
                <a:gd name="connsiteY13" fmla="*/ 330998 h 681913"/>
                <a:gd name="connsiteX14" fmla="*/ 326415 w 681931"/>
                <a:gd name="connsiteY14" fmla="*/ -4061 h 681913"/>
                <a:gd name="connsiteX15" fmla="*/ -8641 w 681931"/>
                <a:gd name="connsiteY15" fmla="*/ 330998 h 681913"/>
                <a:gd name="connsiteX16" fmla="*/ 328358 w 681931"/>
                <a:gd name="connsiteY16" fmla="*/ -8009 h 681913"/>
                <a:gd name="connsiteX17" fmla="*/ 669335 w 681931"/>
                <a:gd name="connsiteY17" fmla="*/ 332948 h 681913"/>
                <a:gd name="connsiteX18" fmla="*/ 328358 w 681931"/>
                <a:gd name="connsiteY18" fmla="*/ 673905 h 681913"/>
                <a:gd name="connsiteX19" fmla="*/ -12596 w 681931"/>
                <a:gd name="connsiteY19" fmla="*/ 332948 h 681913"/>
                <a:gd name="connsiteX20" fmla="*/ 328358 w 681931"/>
                <a:gd name="connsiteY20" fmla="*/ -8009 h 68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1931" h="681913">
                  <a:moveTo>
                    <a:pt x="326415" y="669973"/>
                  </a:moveTo>
                  <a:lnTo>
                    <a:pt x="326415" y="334898"/>
                  </a:lnTo>
                  <a:lnTo>
                    <a:pt x="-8641" y="334898"/>
                  </a:lnTo>
                  <a:cubicBezTo>
                    <a:pt x="-7590" y="519202"/>
                    <a:pt x="142106" y="668898"/>
                    <a:pt x="326415" y="669973"/>
                  </a:cubicBezTo>
                  <a:close/>
                  <a:moveTo>
                    <a:pt x="665380" y="334898"/>
                  </a:moveTo>
                  <a:lnTo>
                    <a:pt x="330324" y="334898"/>
                  </a:lnTo>
                  <a:lnTo>
                    <a:pt x="330324" y="669973"/>
                  </a:lnTo>
                  <a:cubicBezTo>
                    <a:pt x="514610" y="668898"/>
                    <a:pt x="664329" y="519202"/>
                    <a:pt x="665380" y="334898"/>
                  </a:cubicBezTo>
                  <a:close/>
                  <a:moveTo>
                    <a:pt x="330324" y="-4061"/>
                  </a:moveTo>
                  <a:lnTo>
                    <a:pt x="330324" y="330998"/>
                  </a:lnTo>
                  <a:lnTo>
                    <a:pt x="665380" y="330998"/>
                  </a:lnTo>
                  <a:cubicBezTo>
                    <a:pt x="664329" y="146694"/>
                    <a:pt x="514610" y="-3007"/>
                    <a:pt x="330324" y="-4061"/>
                  </a:cubicBezTo>
                  <a:close/>
                  <a:moveTo>
                    <a:pt x="-8641" y="330998"/>
                  </a:moveTo>
                  <a:lnTo>
                    <a:pt x="326415" y="330998"/>
                  </a:lnTo>
                  <a:lnTo>
                    <a:pt x="326415" y="-4061"/>
                  </a:lnTo>
                  <a:cubicBezTo>
                    <a:pt x="142106" y="-3007"/>
                    <a:pt x="-7590" y="146694"/>
                    <a:pt x="-8641" y="330998"/>
                  </a:cubicBezTo>
                  <a:close/>
                  <a:moveTo>
                    <a:pt x="328358" y="-8009"/>
                  </a:moveTo>
                  <a:cubicBezTo>
                    <a:pt x="516370" y="-8009"/>
                    <a:pt x="669335" y="144943"/>
                    <a:pt x="669335" y="332948"/>
                  </a:cubicBezTo>
                  <a:cubicBezTo>
                    <a:pt x="669335" y="520958"/>
                    <a:pt x="516370" y="673905"/>
                    <a:pt x="328358" y="673905"/>
                  </a:cubicBezTo>
                  <a:cubicBezTo>
                    <a:pt x="140346" y="673905"/>
                    <a:pt x="-12596" y="520958"/>
                    <a:pt x="-12596" y="332948"/>
                  </a:cubicBezTo>
                  <a:cubicBezTo>
                    <a:pt x="-12596" y="144943"/>
                    <a:pt x="140346" y="-8009"/>
                    <a:pt x="328358" y="-8009"/>
                  </a:cubicBezTo>
                </a:path>
              </a:pathLst>
            </a:custGeom>
            <a:solidFill>
              <a:srgbClr val="FFFFFF"/>
            </a:solidFill>
            <a:ln w="229" cap="flat">
              <a:noFill/>
              <a:prstDash val="solid"/>
              <a:miter/>
            </a:ln>
          </p:spPr>
          <p:txBody>
            <a:bodyPr rtlCol="0" anchor="ctr"/>
            <a:lstStyle/>
            <a:p>
              <a:pPr algn="ctr"/>
              <a:endParaRPr lang="pt-BR">
                <a:latin typeface="Heebo" pitchFamily="2" charset="-79"/>
                <a:cs typeface="Heebo" pitchFamily="2" charset="-79"/>
              </a:endParaRPr>
            </a:p>
          </p:txBody>
        </p:sp>
      </p:grpSp>
      <p:grpSp>
        <p:nvGrpSpPr>
          <p:cNvPr id="182" name="Agrupar 181">
            <a:extLst>
              <a:ext uri="{FF2B5EF4-FFF2-40B4-BE49-F238E27FC236}">
                <a16:creationId xmlns:a16="http://schemas.microsoft.com/office/drawing/2014/main" id="{0ACD5787-F66B-654B-E364-E7EE3C71FA32}"/>
              </a:ext>
            </a:extLst>
          </p:cNvPr>
          <p:cNvGrpSpPr/>
          <p:nvPr/>
        </p:nvGrpSpPr>
        <p:grpSpPr>
          <a:xfrm>
            <a:off x="6362678" y="2449744"/>
            <a:ext cx="681663" cy="681642"/>
            <a:chOff x="6390528" y="2078269"/>
            <a:chExt cx="681663" cy="681642"/>
          </a:xfrm>
        </p:grpSpPr>
        <p:sp>
          <p:nvSpPr>
            <p:cNvPr id="129" name="Forma Livre: Forma 128">
              <a:extLst>
                <a:ext uri="{FF2B5EF4-FFF2-40B4-BE49-F238E27FC236}">
                  <a16:creationId xmlns:a16="http://schemas.microsoft.com/office/drawing/2014/main" id="{DCBC0352-6AFF-1B88-6029-D835DFE8A604}"/>
                </a:ext>
              </a:extLst>
            </p:cNvPr>
            <p:cNvSpPr/>
            <p:nvPr/>
          </p:nvSpPr>
          <p:spPr>
            <a:xfrm flipV="1">
              <a:off x="6491730" y="2080221"/>
              <a:ext cx="239645" cy="338868"/>
            </a:xfrm>
            <a:custGeom>
              <a:avLst/>
              <a:gdLst>
                <a:gd name="connsiteX0" fmla="*/ 227491 w 239645"/>
                <a:gd name="connsiteY0" fmla="*/ 334385 h 338868"/>
                <a:gd name="connsiteX1" fmla="*/ 227491 w 239645"/>
                <a:gd name="connsiteY1" fmla="*/ -4484 h 338868"/>
                <a:gd name="connsiteX2" fmla="*/ -12154 w 239645"/>
                <a:gd name="connsiteY2" fmla="*/ 235132 h 338868"/>
                <a:gd name="connsiteX3" fmla="*/ 97778 w 239645"/>
                <a:gd name="connsiteY3" fmla="*/ 308591 h 338868"/>
                <a:gd name="connsiteX4" fmla="*/ 227491 w 239645"/>
                <a:gd name="connsiteY4" fmla="*/ 334385 h 33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645" h="338868">
                  <a:moveTo>
                    <a:pt x="227491" y="334385"/>
                  </a:moveTo>
                  <a:lnTo>
                    <a:pt x="227491" y="-4484"/>
                  </a:lnTo>
                  <a:lnTo>
                    <a:pt x="-12154" y="235132"/>
                  </a:lnTo>
                  <a:cubicBezTo>
                    <a:pt x="50948" y="286877"/>
                    <a:pt x="25880" y="270135"/>
                    <a:pt x="97778" y="308591"/>
                  </a:cubicBezTo>
                  <a:cubicBezTo>
                    <a:pt x="175829" y="332266"/>
                    <a:pt x="146302" y="326385"/>
                    <a:pt x="227491" y="334385"/>
                  </a:cubicBezTo>
                </a:path>
              </a:pathLst>
            </a:custGeom>
            <a:solidFill>
              <a:srgbClr val="CFCFCF"/>
            </a:solidFill>
            <a:ln w="413" cap="flat">
              <a:noFill/>
              <a:prstDash val="solid"/>
              <a:miter/>
            </a:ln>
          </p:spPr>
          <p:txBody>
            <a:bodyPr rtlCol="0" anchor="ctr"/>
            <a:lstStyle/>
            <a:p>
              <a:pPr algn="ctr"/>
              <a:endParaRPr lang="pt-BR">
                <a:latin typeface="Heebo" pitchFamily="2" charset="-79"/>
                <a:cs typeface="Heebo" pitchFamily="2" charset="-79"/>
              </a:endParaRPr>
            </a:p>
          </p:txBody>
        </p:sp>
        <p:sp>
          <p:nvSpPr>
            <p:cNvPr id="130" name="Forma Livre: Forma 129">
              <a:extLst>
                <a:ext uri="{FF2B5EF4-FFF2-40B4-BE49-F238E27FC236}">
                  <a16:creationId xmlns:a16="http://schemas.microsoft.com/office/drawing/2014/main" id="{2ED1D606-2612-7C76-6A85-F560301CB399}"/>
                </a:ext>
              </a:extLst>
            </p:cNvPr>
            <p:cNvSpPr/>
            <p:nvPr/>
          </p:nvSpPr>
          <p:spPr>
            <a:xfrm flipV="1">
              <a:off x="6392494" y="2179474"/>
              <a:ext cx="338881" cy="239616"/>
            </a:xfrm>
            <a:custGeom>
              <a:avLst/>
              <a:gdLst>
                <a:gd name="connsiteX0" fmla="*/ -12063 w 338881"/>
                <a:gd name="connsiteY0" fmla="*/ -4335 h 239616"/>
                <a:gd name="connsiteX1" fmla="*/ 13748 w 338881"/>
                <a:gd name="connsiteY1" fmla="*/ 125345 h 239616"/>
                <a:gd name="connsiteX2" fmla="*/ 87173 w 338881"/>
                <a:gd name="connsiteY2" fmla="*/ 235281 h 239616"/>
                <a:gd name="connsiteX3" fmla="*/ 326819 w 338881"/>
                <a:gd name="connsiteY3" fmla="*/ -4335 h 239616"/>
                <a:gd name="connsiteX4" fmla="*/ -12063 w 338881"/>
                <a:gd name="connsiteY4" fmla="*/ -4335 h 239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881" h="239616">
                  <a:moveTo>
                    <a:pt x="-12063" y="-4335"/>
                  </a:moveTo>
                  <a:cubicBezTo>
                    <a:pt x="-4051" y="76842"/>
                    <a:pt x="-9957" y="47269"/>
                    <a:pt x="13748" y="125345"/>
                  </a:cubicBezTo>
                  <a:cubicBezTo>
                    <a:pt x="52195" y="197288"/>
                    <a:pt x="35470" y="172221"/>
                    <a:pt x="87173" y="235281"/>
                  </a:cubicBezTo>
                  <a:lnTo>
                    <a:pt x="326819" y="-4335"/>
                  </a:lnTo>
                  <a:lnTo>
                    <a:pt x="-12063" y="-4335"/>
                  </a:lnTo>
                </a:path>
              </a:pathLst>
            </a:custGeom>
            <a:solidFill>
              <a:srgbClr val="BFBFBF"/>
            </a:solidFill>
            <a:ln w="413" cap="flat">
              <a:noFill/>
              <a:prstDash val="solid"/>
              <a:miter/>
            </a:ln>
          </p:spPr>
          <p:txBody>
            <a:bodyPr rtlCol="0" anchor="ctr"/>
            <a:lstStyle/>
            <a:p>
              <a:pPr algn="ctr"/>
              <a:endParaRPr lang="pt-BR">
                <a:latin typeface="Heebo" pitchFamily="2" charset="-79"/>
                <a:cs typeface="Heebo" pitchFamily="2" charset="-79"/>
              </a:endParaRPr>
            </a:p>
          </p:txBody>
        </p:sp>
        <p:sp>
          <p:nvSpPr>
            <p:cNvPr id="131" name="Forma Livre: Forma 130">
              <a:extLst>
                <a:ext uri="{FF2B5EF4-FFF2-40B4-BE49-F238E27FC236}">
                  <a16:creationId xmlns:a16="http://schemas.microsoft.com/office/drawing/2014/main" id="{EECD24EA-A6FD-9644-20B4-62D1D34E6D21}"/>
                </a:ext>
              </a:extLst>
            </p:cNvPr>
            <p:cNvSpPr/>
            <p:nvPr/>
          </p:nvSpPr>
          <p:spPr>
            <a:xfrm flipV="1">
              <a:off x="6392494" y="2419090"/>
              <a:ext cx="338881" cy="239616"/>
            </a:xfrm>
            <a:custGeom>
              <a:avLst/>
              <a:gdLst>
                <a:gd name="connsiteX0" fmla="*/ 326819 w 338881"/>
                <a:gd name="connsiteY0" fmla="*/ 236001 h 239616"/>
                <a:gd name="connsiteX1" fmla="*/ 87173 w 338881"/>
                <a:gd name="connsiteY1" fmla="*/ -3615 h 239616"/>
                <a:gd name="connsiteX2" fmla="*/ 13748 w 338881"/>
                <a:gd name="connsiteY2" fmla="*/ 106321 h 239616"/>
                <a:gd name="connsiteX3" fmla="*/ -12063 w 338881"/>
                <a:gd name="connsiteY3" fmla="*/ 236001 h 239616"/>
                <a:gd name="connsiteX4" fmla="*/ 326819 w 338881"/>
                <a:gd name="connsiteY4" fmla="*/ 236001 h 239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881" h="239616">
                  <a:moveTo>
                    <a:pt x="326819" y="236001"/>
                  </a:moveTo>
                  <a:lnTo>
                    <a:pt x="87173" y="-3615"/>
                  </a:lnTo>
                  <a:cubicBezTo>
                    <a:pt x="35470" y="59432"/>
                    <a:pt x="52195" y="34361"/>
                    <a:pt x="13748" y="106321"/>
                  </a:cubicBezTo>
                  <a:cubicBezTo>
                    <a:pt x="-9916" y="184380"/>
                    <a:pt x="-4051" y="154799"/>
                    <a:pt x="-12063" y="236001"/>
                  </a:cubicBezTo>
                  <a:lnTo>
                    <a:pt x="326819" y="236001"/>
                  </a:lnTo>
                </a:path>
              </a:pathLst>
            </a:custGeom>
            <a:solidFill>
              <a:srgbClr val="AEAEAE"/>
            </a:solidFill>
            <a:ln w="413" cap="flat">
              <a:noFill/>
              <a:prstDash val="solid"/>
              <a:miter/>
            </a:ln>
          </p:spPr>
          <p:txBody>
            <a:bodyPr rtlCol="0" anchor="ctr"/>
            <a:lstStyle/>
            <a:p>
              <a:pPr algn="ctr"/>
              <a:endParaRPr lang="pt-BR">
                <a:latin typeface="Heebo" pitchFamily="2" charset="-79"/>
                <a:cs typeface="Heebo" pitchFamily="2" charset="-79"/>
              </a:endParaRPr>
            </a:p>
          </p:txBody>
        </p:sp>
        <p:sp>
          <p:nvSpPr>
            <p:cNvPr id="132" name="Forma Livre: Forma 131">
              <a:extLst>
                <a:ext uri="{FF2B5EF4-FFF2-40B4-BE49-F238E27FC236}">
                  <a16:creationId xmlns:a16="http://schemas.microsoft.com/office/drawing/2014/main" id="{B7D9E1FB-2CA1-76D6-AF26-246ADC2E9ED6}"/>
                </a:ext>
              </a:extLst>
            </p:cNvPr>
            <p:cNvSpPr/>
            <p:nvPr/>
          </p:nvSpPr>
          <p:spPr>
            <a:xfrm flipV="1">
              <a:off x="6491730" y="2419090"/>
              <a:ext cx="239645" cy="338873"/>
            </a:xfrm>
            <a:custGeom>
              <a:avLst/>
              <a:gdLst>
                <a:gd name="connsiteX0" fmla="*/ 227491 w 239645"/>
                <a:gd name="connsiteY0" fmla="*/ 335407 h 338873"/>
                <a:gd name="connsiteX1" fmla="*/ 227491 w 239645"/>
                <a:gd name="connsiteY1" fmla="*/ -3466 h 338873"/>
                <a:gd name="connsiteX2" fmla="*/ 97778 w 239645"/>
                <a:gd name="connsiteY2" fmla="*/ 22328 h 338873"/>
                <a:gd name="connsiteX3" fmla="*/ -12154 w 239645"/>
                <a:gd name="connsiteY3" fmla="*/ 95791 h 338873"/>
                <a:gd name="connsiteX4" fmla="*/ 227491 w 239645"/>
                <a:gd name="connsiteY4" fmla="*/ 335407 h 338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645" h="338873">
                  <a:moveTo>
                    <a:pt x="227491" y="335407"/>
                  </a:moveTo>
                  <a:lnTo>
                    <a:pt x="227491" y="-3466"/>
                  </a:lnTo>
                  <a:cubicBezTo>
                    <a:pt x="146302" y="4533"/>
                    <a:pt x="175870" y="-1352"/>
                    <a:pt x="97778" y="22328"/>
                  </a:cubicBezTo>
                  <a:cubicBezTo>
                    <a:pt x="25880" y="60787"/>
                    <a:pt x="50948" y="44033"/>
                    <a:pt x="-12154" y="95791"/>
                  </a:cubicBezTo>
                  <a:lnTo>
                    <a:pt x="227491" y="335407"/>
                  </a:lnTo>
                </a:path>
              </a:pathLst>
            </a:custGeom>
            <a:solidFill>
              <a:srgbClr val="9E9E9E"/>
            </a:solidFill>
            <a:ln w="413" cap="flat">
              <a:noFill/>
              <a:prstDash val="solid"/>
              <a:miter/>
            </a:ln>
          </p:spPr>
          <p:txBody>
            <a:bodyPr rtlCol="0" anchor="ctr"/>
            <a:lstStyle/>
            <a:p>
              <a:pPr algn="ctr"/>
              <a:endParaRPr lang="pt-BR">
                <a:latin typeface="Heebo" pitchFamily="2" charset="-79"/>
                <a:cs typeface="Heebo" pitchFamily="2" charset="-79"/>
              </a:endParaRPr>
            </a:p>
          </p:txBody>
        </p:sp>
        <p:sp>
          <p:nvSpPr>
            <p:cNvPr id="133" name="Forma Livre: Forma 132">
              <a:extLst>
                <a:ext uri="{FF2B5EF4-FFF2-40B4-BE49-F238E27FC236}">
                  <a16:creationId xmlns:a16="http://schemas.microsoft.com/office/drawing/2014/main" id="{E092BE93-0DBD-383C-E333-B61BEA4CD352}"/>
                </a:ext>
              </a:extLst>
            </p:cNvPr>
            <p:cNvSpPr/>
            <p:nvPr/>
          </p:nvSpPr>
          <p:spPr>
            <a:xfrm flipV="1">
              <a:off x="6731361" y="2419093"/>
              <a:ext cx="239622" cy="338871"/>
            </a:xfrm>
            <a:custGeom>
              <a:avLst/>
              <a:gdLst>
                <a:gd name="connsiteX0" fmla="*/ -12024 w 239622"/>
                <a:gd name="connsiteY0" fmla="*/ 335563 h 338871"/>
                <a:gd name="connsiteX1" fmla="*/ 227598 w 239622"/>
                <a:gd name="connsiteY1" fmla="*/ 95949 h 338871"/>
                <a:gd name="connsiteX2" fmla="*/ 117687 w 239622"/>
                <a:gd name="connsiteY2" fmla="*/ 22489 h 338871"/>
                <a:gd name="connsiteX3" fmla="*/ -12024 w 239622"/>
                <a:gd name="connsiteY3" fmla="*/ -3308 h 338871"/>
                <a:gd name="connsiteX4" fmla="*/ -12024 w 239622"/>
                <a:gd name="connsiteY4" fmla="*/ 335563 h 338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622" h="338871">
                  <a:moveTo>
                    <a:pt x="-12024" y="335563"/>
                  </a:moveTo>
                  <a:lnTo>
                    <a:pt x="227598" y="95949"/>
                  </a:lnTo>
                  <a:cubicBezTo>
                    <a:pt x="164517" y="44205"/>
                    <a:pt x="189621" y="60953"/>
                    <a:pt x="117687" y="22489"/>
                  </a:cubicBezTo>
                  <a:cubicBezTo>
                    <a:pt x="39595" y="-1191"/>
                    <a:pt x="69147" y="4689"/>
                    <a:pt x="-12024" y="-3308"/>
                  </a:cubicBezTo>
                  <a:lnTo>
                    <a:pt x="-12024" y="335563"/>
                  </a:lnTo>
                </a:path>
              </a:pathLst>
            </a:custGeom>
            <a:solidFill>
              <a:srgbClr val="8E8E8E"/>
            </a:solidFill>
            <a:ln w="428" cap="flat">
              <a:noFill/>
              <a:prstDash val="solid"/>
              <a:miter/>
            </a:ln>
          </p:spPr>
          <p:txBody>
            <a:bodyPr rtlCol="0" anchor="ctr"/>
            <a:lstStyle/>
            <a:p>
              <a:pPr algn="ctr"/>
              <a:endParaRPr lang="pt-BR">
                <a:latin typeface="Heebo" pitchFamily="2" charset="-79"/>
                <a:cs typeface="Heebo" pitchFamily="2" charset="-79"/>
              </a:endParaRPr>
            </a:p>
          </p:txBody>
        </p:sp>
        <p:sp>
          <p:nvSpPr>
            <p:cNvPr id="134" name="Forma Livre: Forma 133">
              <a:extLst>
                <a:ext uri="{FF2B5EF4-FFF2-40B4-BE49-F238E27FC236}">
                  <a16:creationId xmlns:a16="http://schemas.microsoft.com/office/drawing/2014/main" id="{4E17C20B-B780-CD70-362E-5EF0197C0E22}"/>
                </a:ext>
              </a:extLst>
            </p:cNvPr>
            <p:cNvSpPr/>
            <p:nvPr/>
          </p:nvSpPr>
          <p:spPr>
            <a:xfrm flipV="1">
              <a:off x="6731359" y="2419090"/>
              <a:ext cx="338895" cy="239616"/>
            </a:xfrm>
            <a:custGeom>
              <a:avLst/>
              <a:gdLst>
                <a:gd name="connsiteX0" fmla="*/ 227767 w 338895"/>
                <a:gd name="connsiteY0" fmla="*/ -3390 h 239616"/>
                <a:gd name="connsiteX1" fmla="*/ -11885 w 338895"/>
                <a:gd name="connsiteY1" fmla="*/ 236227 h 239616"/>
                <a:gd name="connsiteX2" fmla="*/ 327010 w 338895"/>
                <a:gd name="connsiteY2" fmla="*/ 236227 h 239616"/>
                <a:gd name="connsiteX3" fmla="*/ 301202 w 338895"/>
                <a:gd name="connsiteY3" fmla="*/ 106551 h 239616"/>
                <a:gd name="connsiteX4" fmla="*/ 227767 w 338895"/>
                <a:gd name="connsiteY4" fmla="*/ -3390 h 239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895" h="239616">
                  <a:moveTo>
                    <a:pt x="227767" y="-3390"/>
                  </a:moveTo>
                  <a:lnTo>
                    <a:pt x="-11885" y="236227"/>
                  </a:lnTo>
                  <a:lnTo>
                    <a:pt x="327010" y="236227"/>
                  </a:lnTo>
                  <a:cubicBezTo>
                    <a:pt x="318986" y="155049"/>
                    <a:pt x="324842" y="184619"/>
                    <a:pt x="301202" y="106551"/>
                  </a:cubicBezTo>
                  <a:cubicBezTo>
                    <a:pt x="262727" y="34603"/>
                    <a:pt x="279471" y="59675"/>
                    <a:pt x="227767" y="-3390"/>
                  </a:cubicBezTo>
                </a:path>
              </a:pathLst>
            </a:custGeom>
            <a:solidFill>
              <a:srgbClr val="7E7E7E"/>
            </a:solidFill>
            <a:ln w="434" cap="flat">
              <a:noFill/>
              <a:prstDash val="solid"/>
              <a:miter/>
            </a:ln>
          </p:spPr>
          <p:txBody>
            <a:bodyPr rtlCol="0" anchor="ctr"/>
            <a:lstStyle/>
            <a:p>
              <a:pPr algn="ctr"/>
              <a:endParaRPr lang="pt-BR">
                <a:latin typeface="Heebo" pitchFamily="2" charset="-79"/>
                <a:cs typeface="Heebo" pitchFamily="2" charset="-79"/>
              </a:endParaRPr>
            </a:p>
          </p:txBody>
        </p:sp>
        <p:sp>
          <p:nvSpPr>
            <p:cNvPr id="135" name="Forma Livre: Forma 134">
              <a:extLst>
                <a:ext uri="{FF2B5EF4-FFF2-40B4-BE49-F238E27FC236}">
                  <a16:creationId xmlns:a16="http://schemas.microsoft.com/office/drawing/2014/main" id="{3E56DE43-4278-D116-DD0A-6DD369698E3C}"/>
                </a:ext>
              </a:extLst>
            </p:cNvPr>
            <p:cNvSpPr/>
            <p:nvPr/>
          </p:nvSpPr>
          <p:spPr>
            <a:xfrm flipV="1">
              <a:off x="6731359" y="2179469"/>
              <a:ext cx="338895" cy="239621"/>
            </a:xfrm>
            <a:custGeom>
              <a:avLst/>
              <a:gdLst>
                <a:gd name="connsiteX0" fmla="*/ -11885 w 338895"/>
                <a:gd name="connsiteY0" fmla="*/ -4082 h 239621"/>
                <a:gd name="connsiteX1" fmla="*/ 227767 w 338895"/>
                <a:gd name="connsiteY1" fmla="*/ 235539 h 239621"/>
                <a:gd name="connsiteX2" fmla="*/ 301202 w 338895"/>
                <a:gd name="connsiteY2" fmla="*/ 125603 h 239621"/>
                <a:gd name="connsiteX3" fmla="*/ 327010 w 338895"/>
                <a:gd name="connsiteY3" fmla="*/ -4082 h 239621"/>
                <a:gd name="connsiteX4" fmla="*/ -11885 w 338895"/>
                <a:gd name="connsiteY4" fmla="*/ -4082 h 239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895" h="239621">
                  <a:moveTo>
                    <a:pt x="-11885" y="-4082"/>
                  </a:moveTo>
                  <a:lnTo>
                    <a:pt x="227767" y="235539"/>
                  </a:lnTo>
                  <a:cubicBezTo>
                    <a:pt x="279471" y="172475"/>
                    <a:pt x="262727" y="197542"/>
                    <a:pt x="301202" y="125603"/>
                  </a:cubicBezTo>
                  <a:cubicBezTo>
                    <a:pt x="324842" y="47531"/>
                    <a:pt x="318986" y="77139"/>
                    <a:pt x="327010" y="-4082"/>
                  </a:cubicBezTo>
                  <a:lnTo>
                    <a:pt x="-11885" y="-4082"/>
                  </a:lnTo>
                </a:path>
              </a:pathLst>
            </a:custGeom>
            <a:solidFill>
              <a:srgbClr val="6D6D6D"/>
            </a:solidFill>
            <a:ln w="434" cap="flat">
              <a:noFill/>
              <a:prstDash val="solid"/>
              <a:miter/>
            </a:ln>
          </p:spPr>
          <p:txBody>
            <a:bodyPr rtlCol="0" anchor="ctr"/>
            <a:lstStyle/>
            <a:p>
              <a:pPr algn="ctr"/>
              <a:endParaRPr lang="pt-BR">
                <a:latin typeface="Heebo" pitchFamily="2" charset="-79"/>
                <a:cs typeface="Heebo" pitchFamily="2" charset="-79"/>
              </a:endParaRPr>
            </a:p>
          </p:txBody>
        </p:sp>
        <p:sp>
          <p:nvSpPr>
            <p:cNvPr id="136" name="Forma Livre: Forma 135">
              <a:extLst>
                <a:ext uri="{FF2B5EF4-FFF2-40B4-BE49-F238E27FC236}">
                  <a16:creationId xmlns:a16="http://schemas.microsoft.com/office/drawing/2014/main" id="{D9A0D2F6-7E7A-FD48-4EB0-9B2D9DAC0ED5}"/>
                </a:ext>
              </a:extLst>
            </p:cNvPr>
            <p:cNvSpPr/>
            <p:nvPr/>
          </p:nvSpPr>
          <p:spPr>
            <a:xfrm flipV="1">
              <a:off x="6731361" y="2080222"/>
              <a:ext cx="239622" cy="338871"/>
            </a:xfrm>
            <a:custGeom>
              <a:avLst/>
              <a:gdLst>
                <a:gd name="connsiteX0" fmla="*/ -12024 w 239622"/>
                <a:gd name="connsiteY0" fmla="*/ -4298 h 338871"/>
                <a:gd name="connsiteX1" fmla="*/ -12024 w 239622"/>
                <a:gd name="connsiteY1" fmla="*/ 334573 h 338871"/>
                <a:gd name="connsiteX2" fmla="*/ 117687 w 239622"/>
                <a:gd name="connsiteY2" fmla="*/ 308776 h 338871"/>
                <a:gd name="connsiteX3" fmla="*/ 227598 w 239622"/>
                <a:gd name="connsiteY3" fmla="*/ 235320 h 338871"/>
                <a:gd name="connsiteX4" fmla="*/ -12024 w 239622"/>
                <a:gd name="connsiteY4" fmla="*/ -4298 h 338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622" h="338871">
                  <a:moveTo>
                    <a:pt x="-12024" y="-4298"/>
                  </a:moveTo>
                  <a:lnTo>
                    <a:pt x="-12024" y="334573"/>
                  </a:lnTo>
                  <a:cubicBezTo>
                    <a:pt x="69190" y="326575"/>
                    <a:pt x="39595" y="332456"/>
                    <a:pt x="117687" y="308776"/>
                  </a:cubicBezTo>
                  <a:cubicBezTo>
                    <a:pt x="189578" y="270320"/>
                    <a:pt x="164517" y="287080"/>
                    <a:pt x="227598" y="235320"/>
                  </a:cubicBezTo>
                  <a:lnTo>
                    <a:pt x="-12024" y="-4298"/>
                  </a:lnTo>
                </a:path>
              </a:pathLst>
            </a:custGeom>
            <a:solidFill>
              <a:srgbClr val="5D5D5D"/>
            </a:solidFill>
            <a:ln w="428" cap="flat">
              <a:noFill/>
              <a:prstDash val="solid"/>
              <a:miter/>
            </a:ln>
          </p:spPr>
          <p:txBody>
            <a:bodyPr rtlCol="0" anchor="ctr"/>
            <a:lstStyle/>
            <a:p>
              <a:pPr algn="ctr"/>
              <a:endParaRPr lang="pt-BR">
                <a:latin typeface="Heebo" pitchFamily="2" charset="-79"/>
                <a:cs typeface="Heebo" pitchFamily="2" charset="-79"/>
              </a:endParaRPr>
            </a:p>
          </p:txBody>
        </p:sp>
        <p:sp>
          <p:nvSpPr>
            <p:cNvPr id="137" name="Forma Livre: Forma 136">
              <a:extLst>
                <a:ext uri="{FF2B5EF4-FFF2-40B4-BE49-F238E27FC236}">
                  <a16:creationId xmlns:a16="http://schemas.microsoft.com/office/drawing/2014/main" id="{40A3DEE9-303A-5271-AB92-9D1054BFADFD}"/>
                </a:ext>
              </a:extLst>
            </p:cNvPr>
            <p:cNvSpPr/>
            <p:nvPr/>
          </p:nvSpPr>
          <p:spPr>
            <a:xfrm flipV="1">
              <a:off x="6390528" y="2078269"/>
              <a:ext cx="681663" cy="681642"/>
            </a:xfrm>
            <a:custGeom>
              <a:avLst/>
              <a:gdLst>
                <a:gd name="connsiteX0" fmla="*/ 333951 w 681663"/>
                <a:gd name="connsiteY0" fmla="*/ 339037 h 681642"/>
                <a:gd name="connsiteX1" fmla="*/ 568808 w 681663"/>
                <a:gd name="connsiteY1" fmla="*/ 573916 h 681642"/>
                <a:gd name="connsiteX2" fmla="*/ 666127 w 681663"/>
                <a:gd name="connsiteY2" fmla="*/ 339037 h 681642"/>
                <a:gd name="connsiteX3" fmla="*/ 568808 w 681663"/>
                <a:gd name="connsiteY3" fmla="*/ 100262 h 681642"/>
                <a:gd name="connsiteX4" fmla="*/ 333951 w 681663"/>
                <a:gd name="connsiteY4" fmla="*/ 335137 h 681642"/>
                <a:gd name="connsiteX5" fmla="*/ 666127 w 681663"/>
                <a:gd name="connsiteY5" fmla="*/ 335137 h 681642"/>
                <a:gd name="connsiteX6" fmla="*/ 568808 w 681663"/>
                <a:gd name="connsiteY6" fmla="*/ 100262 h 681642"/>
                <a:gd name="connsiteX7" fmla="*/ 331217 w 681663"/>
                <a:gd name="connsiteY7" fmla="*/ 332386 h 681642"/>
                <a:gd name="connsiteX8" fmla="*/ 566075 w 681663"/>
                <a:gd name="connsiteY8" fmla="*/ 97507 h 681642"/>
                <a:gd name="connsiteX9" fmla="*/ 331217 w 681663"/>
                <a:gd name="connsiteY9" fmla="*/ 214 h 681642"/>
                <a:gd name="connsiteX10" fmla="*/ 327312 w 681663"/>
                <a:gd name="connsiteY10" fmla="*/ 332386 h 681642"/>
                <a:gd name="connsiteX11" fmla="*/ 327312 w 681663"/>
                <a:gd name="connsiteY11" fmla="*/ 214 h 681642"/>
                <a:gd name="connsiteX12" fmla="*/ 92411 w 681663"/>
                <a:gd name="connsiteY12" fmla="*/ 97507 h 681642"/>
                <a:gd name="connsiteX13" fmla="*/ 324535 w 681663"/>
                <a:gd name="connsiteY13" fmla="*/ 335137 h 681642"/>
                <a:gd name="connsiteX14" fmla="*/ 89678 w 681663"/>
                <a:gd name="connsiteY14" fmla="*/ 100257 h 681642"/>
                <a:gd name="connsiteX15" fmla="*/ -7640 w 681663"/>
                <a:gd name="connsiteY15" fmla="*/ 335137 h 681642"/>
                <a:gd name="connsiteX16" fmla="*/ 89678 w 681663"/>
                <a:gd name="connsiteY16" fmla="*/ 573916 h 681642"/>
                <a:gd name="connsiteX17" fmla="*/ 324535 w 681663"/>
                <a:gd name="connsiteY17" fmla="*/ 339037 h 681642"/>
                <a:gd name="connsiteX18" fmla="*/ -7640 w 681663"/>
                <a:gd name="connsiteY18" fmla="*/ 339037 h 681642"/>
                <a:gd name="connsiteX19" fmla="*/ 89678 w 681663"/>
                <a:gd name="connsiteY19" fmla="*/ 573916 h 681642"/>
                <a:gd name="connsiteX20" fmla="*/ 327312 w 681663"/>
                <a:gd name="connsiteY20" fmla="*/ 341783 h 681642"/>
                <a:gd name="connsiteX21" fmla="*/ 92411 w 681663"/>
                <a:gd name="connsiteY21" fmla="*/ 576671 h 681642"/>
                <a:gd name="connsiteX22" fmla="*/ 327312 w 681663"/>
                <a:gd name="connsiteY22" fmla="*/ 673960 h 681642"/>
                <a:gd name="connsiteX23" fmla="*/ 331217 w 681663"/>
                <a:gd name="connsiteY23" fmla="*/ 673960 h 681642"/>
                <a:gd name="connsiteX24" fmla="*/ 566075 w 681663"/>
                <a:gd name="connsiteY24" fmla="*/ 576671 h 681642"/>
                <a:gd name="connsiteX25" fmla="*/ 331217 w 681663"/>
                <a:gd name="connsiteY25" fmla="*/ 341783 h 681642"/>
                <a:gd name="connsiteX26" fmla="*/ 570197 w 681663"/>
                <a:gd name="connsiteY26" fmla="*/ 578090 h 681642"/>
                <a:gd name="connsiteX27" fmla="*/ 329222 w 681663"/>
                <a:gd name="connsiteY27" fmla="*/ 677908 h 681642"/>
                <a:gd name="connsiteX28" fmla="*/ 88246 w 681663"/>
                <a:gd name="connsiteY28" fmla="*/ 578077 h 681642"/>
                <a:gd name="connsiteX29" fmla="*/ -11589 w 681663"/>
                <a:gd name="connsiteY29" fmla="*/ 337085 h 681642"/>
                <a:gd name="connsiteX30" fmla="*/ 88246 w 681663"/>
                <a:gd name="connsiteY30" fmla="*/ 96096 h 681642"/>
                <a:gd name="connsiteX31" fmla="*/ 329222 w 681663"/>
                <a:gd name="connsiteY31" fmla="*/ -3734 h 681642"/>
                <a:gd name="connsiteX32" fmla="*/ 570197 w 681663"/>
                <a:gd name="connsiteY32" fmla="*/ 96088 h 681642"/>
                <a:gd name="connsiteX33" fmla="*/ 570240 w 681663"/>
                <a:gd name="connsiteY33" fmla="*/ 96092 h 681642"/>
                <a:gd name="connsiteX34" fmla="*/ 670075 w 681663"/>
                <a:gd name="connsiteY34" fmla="*/ 337085 h 681642"/>
                <a:gd name="connsiteX35" fmla="*/ 570240 w 681663"/>
                <a:gd name="connsiteY35" fmla="*/ 578086 h 681642"/>
                <a:gd name="connsiteX36" fmla="*/ 570197 w 681663"/>
                <a:gd name="connsiteY36" fmla="*/ 578090 h 68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81663" h="681642">
                  <a:moveTo>
                    <a:pt x="333951" y="339037"/>
                  </a:moveTo>
                  <a:lnTo>
                    <a:pt x="568808" y="573916"/>
                  </a:lnTo>
                  <a:cubicBezTo>
                    <a:pt x="631156" y="510926"/>
                    <a:pt x="665606" y="427669"/>
                    <a:pt x="666127" y="339037"/>
                  </a:cubicBezTo>
                  <a:close/>
                  <a:moveTo>
                    <a:pt x="568808" y="100262"/>
                  </a:moveTo>
                  <a:lnTo>
                    <a:pt x="333951" y="335137"/>
                  </a:lnTo>
                  <a:lnTo>
                    <a:pt x="666127" y="335137"/>
                  </a:lnTo>
                  <a:cubicBezTo>
                    <a:pt x="665606" y="246500"/>
                    <a:pt x="631156" y="163248"/>
                    <a:pt x="568808" y="100262"/>
                  </a:cubicBezTo>
                  <a:close/>
                  <a:moveTo>
                    <a:pt x="331217" y="332386"/>
                  </a:moveTo>
                  <a:lnTo>
                    <a:pt x="566075" y="97507"/>
                  </a:lnTo>
                  <a:cubicBezTo>
                    <a:pt x="503076" y="35202"/>
                    <a:pt x="419815" y="713"/>
                    <a:pt x="331217" y="214"/>
                  </a:cubicBezTo>
                  <a:close/>
                  <a:moveTo>
                    <a:pt x="327312" y="332386"/>
                  </a:moveTo>
                  <a:lnTo>
                    <a:pt x="327312" y="214"/>
                  </a:lnTo>
                  <a:cubicBezTo>
                    <a:pt x="238672" y="713"/>
                    <a:pt x="155410" y="35202"/>
                    <a:pt x="92411" y="97507"/>
                  </a:cubicBezTo>
                  <a:close/>
                  <a:moveTo>
                    <a:pt x="324535" y="335137"/>
                  </a:moveTo>
                  <a:lnTo>
                    <a:pt x="89678" y="100257"/>
                  </a:lnTo>
                  <a:cubicBezTo>
                    <a:pt x="27330" y="163291"/>
                    <a:pt x="-7120" y="246543"/>
                    <a:pt x="-7640" y="335137"/>
                  </a:cubicBezTo>
                  <a:close/>
                  <a:moveTo>
                    <a:pt x="89678" y="573916"/>
                  </a:moveTo>
                  <a:lnTo>
                    <a:pt x="324535" y="339037"/>
                  </a:lnTo>
                  <a:lnTo>
                    <a:pt x="-7640" y="339037"/>
                  </a:lnTo>
                  <a:cubicBezTo>
                    <a:pt x="-7120" y="427631"/>
                    <a:pt x="27330" y="510883"/>
                    <a:pt x="89678" y="573916"/>
                  </a:cubicBezTo>
                  <a:close/>
                  <a:moveTo>
                    <a:pt x="327312" y="341783"/>
                  </a:moveTo>
                  <a:lnTo>
                    <a:pt x="92411" y="576671"/>
                  </a:lnTo>
                  <a:cubicBezTo>
                    <a:pt x="155410" y="638976"/>
                    <a:pt x="238672" y="673465"/>
                    <a:pt x="327312" y="673960"/>
                  </a:cubicBezTo>
                  <a:close/>
                  <a:moveTo>
                    <a:pt x="331217" y="673960"/>
                  </a:moveTo>
                  <a:cubicBezTo>
                    <a:pt x="419815" y="673465"/>
                    <a:pt x="503076" y="638976"/>
                    <a:pt x="566075" y="576671"/>
                  </a:cubicBezTo>
                  <a:lnTo>
                    <a:pt x="331217" y="341783"/>
                  </a:lnTo>
                  <a:close/>
                  <a:moveTo>
                    <a:pt x="570197" y="578090"/>
                  </a:moveTo>
                  <a:cubicBezTo>
                    <a:pt x="505896" y="642460"/>
                    <a:pt x="420292" y="677908"/>
                    <a:pt x="329222" y="677908"/>
                  </a:cubicBezTo>
                  <a:cubicBezTo>
                    <a:pt x="238194" y="677908"/>
                    <a:pt x="152590" y="642456"/>
                    <a:pt x="88246" y="578077"/>
                  </a:cubicBezTo>
                  <a:cubicBezTo>
                    <a:pt x="23859" y="513690"/>
                    <a:pt x="-11589" y="428103"/>
                    <a:pt x="-11589" y="337085"/>
                  </a:cubicBezTo>
                  <a:cubicBezTo>
                    <a:pt x="-11589" y="246070"/>
                    <a:pt x="23859" y="160484"/>
                    <a:pt x="88246" y="96096"/>
                  </a:cubicBezTo>
                  <a:cubicBezTo>
                    <a:pt x="152590" y="31722"/>
                    <a:pt x="238194" y="-3734"/>
                    <a:pt x="329222" y="-3734"/>
                  </a:cubicBezTo>
                  <a:cubicBezTo>
                    <a:pt x="420292" y="-3734"/>
                    <a:pt x="505896" y="31718"/>
                    <a:pt x="570197" y="96088"/>
                  </a:cubicBezTo>
                  <a:cubicBezTo>
                    <a:pt x="570240" y="96088"/>
                    <a:pt x="570240" y="96088"/>
                    <a:pt x="570240" y="96092"/>
                  </a:cubicBezTo>
                  <a:cubicBezTo>
                    <a:pt x="634627" y="160440"/>
                    <a:pt x="670075" y="246027"/>
                    <a:pt x="670075" y="337085"/>
                  </a:cubicBezTo>
                  <a:cubicBezTo>
                    <a:pt x="670075" y="428147"/>
                    <a:pt x="634627" y="513733"/>
                    <a:pt x="570240" y="578086"/>
                  </a:cubicBezTo>
                  <a:cubicBezTo>
                    <a:pt x="570240" y="578086"/>
                    <a:pt x="570240" y="578086"/>
                    <a:pt x="570197" y="578090"/>
                  </a:cubicBezTo>
                </a:path>
              </a:pathLst>
            </a:custGeom>
            <a:solidFill>
              <a:srgbClr val="FFFFFF"/>
            </a:solidFill>
            <a:ln w="434" cap="flat">
              <a:noFill/>
              <a:prstDash val="solid"/>
              <a:miter/>
            </a:ln>
          </p:spPr>
          <p:txBody>
            <a:bodyPr rtlCol="0" anchor="ctr"/>
            <a:lstStyle/>
            <a:p>
              <a:pPr algn="ctr"/>
              <a:endParaRPr lang="pt-BR">
                <a:latin typeface="Heebo" pitchFamily="2" charset="-79"/>
                <a:cs typeface="Heebo" pitchFamily="2" charset="-79"/>
              </a:endParaRPr>
            </a:p>
          </p:txBody>
        </p:sp>
      </p:grpSp>
      <p:grpSp>
        <p:nvGrpSpPr>
          <p:cNvPr id="183" name="Agrupar 182">
            <a:extLst>
              <a:ext uri="{FF2B5EF4-FFF2-40B4-BE49-F238E27FC236}">
                <a16:creationId xmlns:a16="http://schemas.microsoft.com/office/drawing/2014/main" id="{1AEBC5B9-B02E-9284-F625-C63E044AD467}"/>
              </a:ext>
            </a:extLst>
          </p:cNvPr>
          <p:cNvGrpSpPr/>
          <p:nvPr/>
        </p:nvGrpSpPr>
        <p:grpSpPr>
          <a:xfrm>
            <a:off x="5510560" y="2449657"/>
            <a:ext cx="681647" cy="681826"/>
            <a:chOff x="5538390" y="2078182"/>
            <a:chExt cx="681647" cy="681826"/>
          </a:xfrm>
        </p:grpSpPr>
        <p:sp>
          <p:nvSpPr>
            <p:cNvPr id="138" name="Forma Livre: Forma 137">
              <a:extLst>
                <a:ext uri="{FF2B5EF4-FFF2-40B4-BE49-F238E27FC236}">
                  <a16:creationId xmlns:a16="http://schemas.microsoft.com/office/drawing/2014/main" id="{38D05E68-19CD-1172-31F2-6874C865740A}"/>
                </a:ext>
              </a:extLst>
            </p:cNvPr>
            <p:cNvSpPr/>
            <p:nvPr/>
          </p:nvSpPr>
          <p:spPr>
            <a:xfrm flipV="1">
              <a:off x="5879210" y="2207719"/>
              <a:ext cx="338651" cy="286684"/>
            </a:xfrm>
            <a:custGeom>
              <a:avLst/>
              <a:gdLst>
                <a:gd name="connsiteX0" fmla="*/ 252617 w 338651"/>
                <a:gd name="connsiteY0" fmla="*/ 282081 h 286684"/>
                <a:gd name="connsiteX1" fmla="*/ 284294 w 338651"/>
                <a:gd name="connsiteY1" fmla="*/ 234718 h 286684"/>
                <a:gd name="connsiteX2" fmla="*/ 321733 w 338651"/>
                <a:gd name="connsiteY2" fmla="*/ 127564 h 286684"/>
                <a:gd name="connsiteX3" fmla="*/ 318031 w 338651"/>
                <a:gd name="connsiteY3" fmla="*/ -4604 h 286684"/>
                <a:gd name="connsiteX4" fmla="*/ -12321 w 338651"/>
                <a:gd name="connsiteY4" fmla="*/ 70802 h 286684"/>
                <a:gd name="connsiteX5" fmla="*/ 252617 w 338651"/>
                <a:gd name="connsiteY5" fmla="*/ 282081 h 286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651" h="286684">
                  <a:moveTo>
                    <a:pt x="252617" y="282081"/>
                  </a:moveTo>
                  <a:lnTo>
                    <a:pt x="284294" y="234718"/>
                  </a:lnTo>
                  <a:cubicBezTo>
                    <a:pt x="312841" y="170869"/>
                    <a:pt x="304292" y="195306"/>
                    <a:pt x="321733" y="127564"/>
                  </a:cubicBezTo>
                  <a:cubicBezTo>
                    <a:pt x="327610" y="58295"/>
                    <a:pt x="329290" y="61562"/>
                    <a:pt x="318031" y="-4604"/>
                  </a:cubicBezTo>
                  <a:lnTo>
                    <a:pt x="-12321" y="70802"/>
                  </a:lnTo>
                  <a:lnTo>
                    <a:pt x="252617" y="282081"/>
                  </a:lnTo>
                </a:path>
              </a:pathLst>
            </a:custGeom>
            <a:solidFill>
              <a:srgbClr val="727272"/>
            </a:solidFill>
            <a:ln w="382" cap="flat">
              <a:noFill/>
              <a:prstDash val="solid"/>
              <a:miter/>
            </a:ln>
          </p:spPr>
          <p:txBody>
            <a:bodyPr rtlCol="0" anchor="ctr"/>
            <a:lstStyle/>
            <a:p>
              <a:pPr algn="ctr"/>
              <a:endParaRPr lang="pt-BR">
                <a:latin typeface="Heebo" pitchFamily="2" charset="-79"/>
                <a:cs typeface="Heebo" pitchFamily="2" charset="-79"/>
              </a:endParaRPr>
            </a:p>
          </p:txBody>
        </p:sp>
        <p:sp>
          <p:nvSpPr>
            <p:cNvPr id="139" name="Forma Livre: Forma 138">
              <a:extLst>
                <a:ext uri="{FF2B5EF4-FFF2-40B4-BE49-F238E27FC236}">
                  <a16:creationId xmlns:a16="http://schemas.microsoft.com/office/drawing/2014/main" id="{2C889809-4B6C-0AB4-F68E-96C6F01324BA}"/>
                </a:ext>
              </a:extLst>
            </p:cNvPr>
            <p:cNvSpPr/>
            <p:nvPr/>
          </p:nvSpPr>
          <p:spPr>
            <a:xfrm flipV="1">
              <a:off x="5879202" y="2418998"/>
              <a:ext cx="330364" cy="305308"/>
            </a:xfrm>
            <a:custGeom>
              <a:avLst/>
              <a:gdLst>
                <a:gd name="connsiteX0" fmla="*/ 318023 w 330364"/>
                <a:gd name="connsiteY0" fmla="*/ 225996 h 305308"/>
                <a:gd name="connsiteX1" fmla="*/ 299242 w 330364"/>
                <a:gd name="connsiteY1" fmla="*/ 168217 h 305308"/>
                <a:gd name="connsiteX2" fmla="*/ 232613 w 330364"/>
                <a:gd name="connsiteY2" fmla="*/ 67218 h 305308"/>
                <a:gd name="connsiteX3" fmla="*/ 134707 w 330364"/>
                <a:gd name="connsiteY3" fmla="*/ -3906 h 305308"/>
                <a:gd name="connsiteX4" fmla="*/ -12341 w 330364"/>
                <a:gd name="connsiteY4" fmla="*/ 301403 h 305308"/>
                <a:gd name="connsiteX5" fmla="*/ 318023 w 330364"/>
                <a:gd name="connsiteY5" fmla="*/ 225996 h 30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364" h="305308">
                  <a:moveTo>
                    <a:pt x="318023" y="225996"/>
                  </a:moveTo>
                  <a:lnTo>
                    <a:pt x="299242" y="168217"/>
                  </a:lnTo>
                  <a:cubicBezTo>
                    <a:pt x="263928" y="102521"/>
                    <a:pt x="279128" y="125550"/>
                    <a:pt x="232613" y="67218"/>
                  </a:cubicBezTo>
                  <a:cubicBezTo>
                    <a:pt x="176460" y="18136"/>
                    <a:pt x="198784" y="34365"/>
                    <a:pt x="134707" y="-3906"/>
                  </a:cubicBezTo>
                  <a:lnTo>
                    <a:pt x="-12341" y="301403"/>
                  </a:lnTo>
                  <a:lnTo>
                    <a:pt x="318023" y="225996"/>
                  </a:lnTo>
                </a:path>
              </a:pathLst>
            </a:custGeom>
            <a:solidFill>
              <a:srgbClr val="848484"/>
            </a:solidFill>
            <a:ln w="381" cap="flat">
              <a:noFill/>
              <a:prstDash val="solid"/>
              <a:miter/>
            </a:ln>
          </p:spPr>
          <p:txBody>
            <a:bodyPr rtlCol="0" anchor="ctr"/>
            <a:lstStyle/>
            <a:p>
              <a:pPr algn="ctr"/>
              <a:endParaRPr lang="pt-BR">
                <a:latin typeface="Heebo" pitchFamily="2" charset="-79"/>
                <a:cs typeface="Heebo" pitchFamily="2" charset="-79"/>
              </a:endParaRPr>
            </a:p>
          </p:txBody>
        </p:sp>
        <p:sp>
          <p:nvSpPr>
            <p:cNvPr id="140" name="Forma Livre: Forma 139">
              <a:extLst>
                <a:ext uri="{FF2B5EF4-FFF2-40B4-BE49-F238E27FC236}">
                  <a16:creationId xmlns:a16="http://schemas.microsoft.com/office/drawing/2014/main" id="{AC1CB2AF-FE08-5913-DECB-FB15878EBD62}"/>
                </a:ext>
              </a:extLst>
            </p:cNvPr>
            <p:cNvSpPr/>
            <p:nvPr/>
          </p:nvSpPr>
          <p:spPr>
            <a:xfrm flipV="1">
              <a:off x="5732161" y="2418999"/>
              <a:ext cx="294103" cy="337689"/>
            </a:xfrm>
            <a:custGeom>
              <a:avLst/>
              <a:gdLst>
                <a:gd name="connsiteX0" fmla="*/ 281631 w 294103"/>
                <a:gd name="connsiteY0" fmla="*/ 28374 h 337689"/>
                <a:gd name="connsiteX1" fmla="*/ 224732 w 294103"/>
                <a:gd name="connsiteY1" fmla="*/ 7027 h 337689"/>
                <a:gd name="connsiteX2" fmla="*/ 104170 w 294103"/>
                <a:gd name="connsiteY2" fmla="*/ -3824 h 337689"/>
                <a:gd name="connsiteX3" fmla="*/ -12473 w 294103"/>
                <a:gd name="connsiteY3" fmla="*/ 28374 h 337689"/>
                <a:gd name="connsiteX4" fmla="*/ 134597 w 294103"/>
                <a:gd name="connsiteY4" fmla="*/ 333684 h 337689"/>
                <a:gd name="connsiteX5" fmla="*/ 281631 w 294103"/>
                <a:gd name="connsiteY5" fmla="*/ 28374 h 33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103" h="337689">
                  <a:moveTo>
                    <a:pt x="281631" y="28374"/>
                  </a:moveTo>
                  <a:lnTo>
                    <a:pt x="224732" y="7027"/>
                  </a:lnTo>
                  <a:cubicBezTo>
                    <a:pt x="151271" y="-6301"/>
                    <a:pt x="178777" y="-3824"/>
                    <a:pt x="104170" y="-3824"/>
                  </a:cubicBezTo>
                  <a:cubicBezTo>
                    <a:pt x="30819" y="9497"/>
                    <a:pt x="57402" y="2154"/>
                    <a:pt x="-12473" y="28374"/>
                  </a:cubicBezTo>
                  <a:lnTo>
                    <a:pt x="134597" y="333684"/>
                  </a:lnTo>
                  <a:lnTo>
                    <a:pt x="281631" y="28374"/>
                  </a:lnTo>
                </a:path>
              </a:pathLst>
            </a:custGeom>
            <a:solidFill>
              <a:srgbClr val="969696"/>
            </a:solidFill>
            <a:ln w="370" cap="flat">
              <a:noFill/>
              <a:prstDash val="solid"/>
              <a:miter/>
            </a:ln>
          </p:spPr>
          <p:txBody>
            <a:bodyPr rtlCol="0" anchor="ctr"/>
            <a:lstStyle/>
            <a:p>
              <a:pPr algn="ctr"/>
              <a:endParaRPr lang="pt-BR">
                <a:latin typeface="Heebo" pitchFamily="2" charset="-79"/>
                <a:cs typeface="Heebo" pitchFamily="2" charset="-79"/>
              </a:endParaRPr>
            </a:p>
          </p:txBody>
        </p:sp>
        <p:sp>
          <p:nvSpPr>
            <p:cNvPr id="141" name="Forma Livre: Forma 140">
              <a:extLst>
                <a:ext uri="{FF2B5EF4-FFF2-40B4-BE49-F238E27FC236}">
                  <a16:creationId xmlns:a16="http://schemas.microsoft.com/office/drawing/2014/main" id="{EA10102D-DB58-E9FB-1386-CA36CEDECD2C}"/>
                </a:ext>
              </a:extLst>
            </p:cNvPr>
            <p:cNvSpPr/>
            <p:nvPr/>
          </p:nvSpPr>
          <p:spPr>
            <a:xfrm flipV="1">
              <a:off x="5548866" y="2419000"/>
              <a:ext cx="330354" cy="305308"/>
            </a:xfrm>
            <a:custGeom>
              <a:avLst/>
              <a:gdLst>
                <a:gd name="connsiteX0" fmla="*/ 170792 w 330354"/>
                <a:gd name="connsiteY0" fmla="*/ -4188 h 305308"/>
                <a:gd name="connsiteX1" fmla="*/ 118673 w 330354"/>
                <a:gd name="connsiteY1" fmla="*/ 26972 h 305308"/>
                <a:gd name="connsiteX2" fmla="*/ 35030 w 330354"/>
                <a:gd name="connsiteY2" fmla="*/ 114435 h 305308"/>
                <a:gd name="connsiteX3" fmla="*/ -12509 w 330354"/>
                <a:gd name="connsiteY3" fmla="*/ 225714 h 305308"/>
                <a:gd name="connsiteX4" fmla="*/ 317845 w 330354"/>
                <a:gd name="connsiteY4" fmla="*/ 301120 h 305308"/>
                <a:gd name="connsiteX5" fmla="*/ 170792 w 330354"/>
                <a:gd name="connsiteY5" fmla="*/ -4188 h 30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354" h="305308">
                  <a:moveTo>
                    <a:pt x="170792" y="-4188"/>
                  </a:moveTo>
                  <a:lnTo>
                    <a:pt x="118673" y="26972"/>
                  </a:lnTo>
                  <a:cubicBezTo>
                    <a:pt x="62478" y="76054"/>
                    <a:pt x="81522" y="56104"/>
                    <a:pt x="35030" y="114435"/>
                  </a:cubicBezTo>
                  <a:cubicBezTo>
                    <a:pt x="-354" y="180131"/>
                    <a:pt x="10503" y="154745"/>
                    <a:pt x="-12509" y="225714"/>
                  </a:cubicBezTo>
                  <a:lnTo>
                    <a:pt x="317845" y="301120"/>
                  </a:lnTo>
                  <a:lnTo>
                    <a:pt x="170792" y="-4188"/>
                  </a:lnTo>
                </a:path>
              </a:pathLst>
            </a:custGeom>
            <a:solidFill>
              <a:srgbClr val="A8A8A8"/>
            </a:solidFill>
            <a:ln w="361" cap="flat">
              <a:noFill/>
              <a:prstDash val="solid"/>
              <a:miter/>
            </a:ln>
          </p:spPr>
          <p:txBody>
            <a:bodyPr rtlCol="0" anchor="ctr"/>
            <a:lstStyle/>
            <a:p>
              <a:pPr algn="ctr"/>
              <a:endParaRPr lang="pt-BR">
                <a:latin typeface="Heebo" pitchFamily="2" charset="-79"/>
                <a:cs typeface="Heebo" pitchFamily="2" charset="-79"/>
              </a:endParaRPr>
            </a:p>
          </p:txBody>
        </p:sp>
        <p:sp>
          <p:nvSpPr>
            <p:cNvPr id="142" name="Forma Livre: Forma 141">
              <a:extLst>
                <a:ext uri="{FF2B5EF4-FFF2-40B4-BE49-F238E27FC236}">
                  <a16:creationId xmlns:a16="http://schemas.microsoft.com/office/drawing/2014/main" id="{09F5BF33-D9F5-69F1-16F9-6498B4AAD95B}"/>
                </a:ext>
              </a:extLst>
            </p:cNvPr>
            <p:cNvSpPr/>
            <p:nvPr/>
          </p:nvSpPr>
          <p:spPr>
            <a:xfrm flipV="1">
              <a:off x="5540354" y="2207720"/>
              <a:ext cx="338866" cy="286686"/>
            </a:xfrm>
            <a:custGeom>
              <a:avLst/>
              <a:gdLst>
                <a:gd name="connsiteX0" fmla="*/ 326367 w 338866"/>
                <a:gd name="connsiteY0" fmla="*/ 70477 h 286686"/>
                <a:gd name="connsiteX1" fmla="*/ -3988 w 338866"/>
                <a:gd name="connsiteY1" fmla="*/ -4929 h 286686"/>
                <a:gd name="connsiteX2" fmla="*/ -12500 w 338866"/>
                <a:gd name="connsiteY2" fmla="*/ 70477 h 286686"/>
                <a:gd name="connsiteX3" fmla="*/ 6508 w 338866"/>
                <a:gd name="connsiteY3" fmla="*/ 182398 h 286686"/>
                <a:gd name="connsiteX4" fmla="*/ 61405 w 338866"/>
                <a:gd name="connsiteY4" fmla="*/ 281757 h 286686"/>
                <a:gd name="connsiteX5" fmla="*/ 326367 w 338866"/>
                <a:gd name="connsiteY5" fmla="*/ 70477 h 286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66" h="286686">
                  <a:moveTo>
                    <a:pt x="326367" y="70477"/>
                  </a:moveTo>
                  <a:lnTo>
                    <a:pt x="-3988" y="-4929"/>
                  </a:lnTo>
                  <a:cubicBezTo>
                    <a:pt x="-11815" y="41077"/>
                    <a:pt x="-9867" y="23887"/>
                    <a:pt x="-12500" y="70477"/>
                  </a:cubicBezTo>
                  <a:cubicBezTo>
                    <a:pt x="-6657" y="140169"/>
                    <a:pt x="-10985" y="114647"/>
                    <a:pt x="6508" y="182398"/>
                  </a:cubicBezTo>
                  <a:cubicBezTo>
                    <a:pt x="35075" y="246248"/>
                    <a:pt x="22559" y="223585"/>
                    <a:pt x="61405" y="281757"/>
                  </a:cubicBezTo>
                  <a:lnTo>
                    <a:pt x="326367" y="70477"/>
                  </a:lnTo>
                </a:path>
              </a:pathLst>
            </a:custGeom>
            <a:solidFill>
              <a:srgbClr val="BBBBBB"/>
            </a:solidFill>
            <a:ln w="361" cap="flat">
              <a:noFill/>
              <a:prstDash val="solid"/>
              <a:miter/>
            </a:ln>
          </p:spPr>
          <p:txBody>
            <a:bodyPr rtlCol="0" anchor="ctr"/>
            <a:lstStyle/>
            <a:p>
              <a:pPr algn="ctr"/>
              <a:endParaRPr lang="pt-BR">
                <a:latin typeface="Heebo" pitchFamily="2" charset="-79"/>
                <a:cs typeface="Heebo" pitchFamily="2" charset="-79"/>
              </a:endParaRPr>
            </a:p>
          </p:txBody>
        </p:sp>
        <p:sp>
          <p:nvSpPr>
            <p:cNvPr id="143" name="Forma Livre: Forma 142">
              <a:extLst>
                <a:ext uri="{FF2B5EF4-FFF2-40B4-BE49-F238E27FC236}">
                  <a16:creationId xmlns:a16="http://schemas.microsoft.com/office/drawing/2014/main" id="{041643E1-5A70-8EFF-BF0F-819DB96386F3}"/>
                </a:ext>
              </a:extLst>
            </p:cNvPr>
            <p:cNvSpPr/>
            <p:nvPr/>
          </p:nvSpPr>
          <p:spPr>
            <a:xfrm flipV="1">
              <a:off x="5614259" y="2080130"/>
              <a:ext cx="264961" cy="338870"/>
            </a:xfrm>
            <a:custGeom>
              <a:avLst/>
              <a:gdLst>
                <a:gd name="connsiteX0" fmla="*/ 252381 w 264961"/>
                <a:gd name="connsiteY0" fmla="*/ -5269 h 338870"/>
                <a:gd name="connsiteX1" fmla="*/ -12581 w 264961"/>
                <a:gd name="connsiteY1" fmla="*/ 206011 h 338870"/>
                <a:gd name="connsiteX2" fmla="*/ 29439 w 264961"/>
                <a:gd name="connsiteY2" fmla="*/ 249921 h 338870"/>
                <a:gd name="connsiteX3" fmla="*/ 133281 w 264961"/>
                <a:gd name="connsiteY3" fmla="*/ 311992 h 338870"/>
                <a:gd name="connsiteX4" fmla="*/ 252381 w 264961"/>
                <a:gd name="connsiteY4" fmla="*/ 333601 h 338870"/>
                <a:gd name="connsiteX5" fmla="*/ 252381 w 264961"/>
                <a:gd name="connsiteY5" fmla="*/ -5269 h 338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4961" h="338870">
                  <a:moveTo>
                    <a:pt x="252381" y="-5269"/>
                  </a:moveTo>
                  <a:lnTo>
                    <a:pt x="-12581" y="206011"/>
                  </a:lnTo>
                  <a:lnTo>
                    <a:pt x="29439" y="249921"/>
                  </a:lnTo>
                  <a:cubicBezTo>
                    <a:pt x="89782" y="293778"/>
                    <a:pt x="66085" y="279624"/>
                    <a:pt x="133281" y="311992"/>
                  </a:cubicBezTo>
                  <a:cubicBezTo>
                    <a:pt x="205203" y="331837"/>
                    <a:pt x="178043" y="326910"/>
                    <a:pt x="252381" y="333601"/>
                  </a:cubicBezTo>
                  <a:lnTo>
                    <a:pt x="252381" y="-5269"/>
                  </a:lnTo>
                </a:path>
              </a:pathLst>
            </a:custGeom>
            <a:solidFill>
              <a:srgbClr val="CDCDCD"/>
            </a:solidFill>
            <a:ln w="361" cap="flat">
              <a:noFill/>
              <a:prstDash val="solid"/>
              <a:miter/>
            </a:ln>
          </p:spPr>
          <p:txBody>
            <a:bodyPr rtlCol="0" anchor="ctr"/>
            <a:lstStyle/>
            <a:p>
              <a:pPr algn="ctr"/>
              <a:endParaRPr lang="pt-BR">
                <a:latin typeface="Heebo" pitchFamily="2" charset="-79"/>
                <a:cs typeface="Heebo" pitchFamily="2" charset="-79"/>
              </a:endParaRPr>
            </a:p>
          </p:txBody>
        </p:sp>
        <p:sp>
          <p:nvSpPr>
            <p:cNvPr id="144" name="Forma Livre: Forma 143">
              <a:extLst>
                <a:ext uri="{FF2B5EF4-FFF2-40B4-BE49-F238E27FC236}">
                  <a16:creationId xmlns:a16="http://schemas.microsoft.com/office/drawing/2014/main" id="{FED0CD9B-2D3A-E2F7-6B0F-ED23F72B17C7}"/>
                </a:ext>
              </a:extLst>
            </p:cNvPr>
            <p:cNvSpPr/>
            <p:nvPr/>
          </p:nvSpPr>
          <p:spPr>
            <a:xfrm flipV="1">
              <a:off x="5879253" y="2080121"/>
              <a:ext cx="264915" cy="338867"/>
            </a:xfrm>
            <a:custGeom>
              <a:avLst/>
              <a:gdLst>
                <a:gd name="connsiteX0" fmla="*/ -12442 w 264915"/>
                <a:gd name="connsiteY0" fmla="*/ -5002 h 338867"/>
                <a:gd name="connsiteX1" fmla="*/ -12442 w 264915"/>
                <a:gd name="connsiteY1" fmla="*/ 333866 h 338867"/>
                <a:gd name="connsiteX2" fmla="*/ 48057 w 264915"/>
                <a:gd name="connsiteY2" fmla="*/ 328423 h 338867"/>
                <a:gd name="connsiteX3" fmla="*/ 161366 w 264915"/>
                <a:gd name="connsiteY3" fmla="*/ 285900 h 338867"/>
                <a:gd name="connsiteX4" fmla="*/ 252473 w 264915"/>
                <a:gd name="connsiteY4" fmla="*/ 206278 h 338867"/>
                <a:gd name="connsiteX5" fmla="*/ -12442 w 264915"/>
                <a:gd name="connsiteY5" fmla="*/ -5002 h 33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4915" h="338867">
                  <a:moveTo>
                    <a:pt x="-12442" y="-5002"/>
                  </a:moveTo>
                  <a:lnTo>
                    <a:pt x="-12442" y="333866"/>
                  </a:lnTo>
                  <a:lnTo>
                    <a:pt x="48057" y="328423"/>
                  </a:lnTo>
                  <a:cubicBezTo>
                    <a:pt x="119978" y="308577"/>
                    <a:pt x="94119" y="318272"/>
                    <a:pt x="161366" y="285900"/>
                  </a:cubicBezTo>
                  <a:cubicBezTo>
                    <a:pt x="221715" y="242046"/>
                    <a:pt x="200907" y="260211"/>
                    <a:pt x="252473" y="206278"/>
                  </a:cubicBezTo>
                  <a:lnTo>
                    <a:pt x="-12442" y="-5002"/>
                  </a:lnTo>
                </a:path>
              </a:pathLst>
            </a:custGeom>
            <a:solidFill>
              <a:srgbClr val="5F5F5F"/>
            </a:solidFill>
            <a:ln w="377" cap="flat">
              <a:noFill/>
              <a:prstDash val="solid"/>
              <a:miter/>
            </a:ln>
          </p:spPr>
          <p:txBody>
            <a:bodyPr rtlCol="0" anchor="ctr"/>
            <a:lstStyle/>
            <a:p>
              <a:pPr algn="ctr"/>
              <a:endParaRPr lang="pt-BR">
                <a:latin typeface="Heebo" pitchFamily="2" charset="-79"/>
                <a:cs typeface="Heebo" pitchFamily="2" charset="-79"/>
              </a:endParaRPr>
            </a:p>
          </p:txBody>
        </p:sp>
        <p:sp>
          <p:nvSpPr>
            <p:cNvPr id="145" name="Forma Livre: Forma 144">
              <a:extLst>
                <a:ext uri="{FF2B5EF4-FFF2-40B4-BE49-F238E27FC236}">
                  <a16:creationId xmlns:a16="http://schemas.microsoft.com/office/drawing/2014/main" id="{3C2B3EC1-628B-70F0-062D-4044F95634D5}"/>
                </a:ext>
              </a:extLst>
            </p:cNvPr>
            <p:cNvSpPr/>
            <p:nvPr/>
          </p:nvSpPr>
          <p:spPr>
            <a:xfrm flipV="1">
              <a:off x="5538390" y="2078182"/>
              <a:ext cx="681647" cy="681826"/>
            </a:xfrm>
            <a:custGeom>
              <a:avLst/>
              <a:gdLst>
                <a:gd name="connsiteX0" fmla="*/ 657687 w 681647"/>
                <a:gd name="connsiteY0" fmla="*/ 263563 h 681826"/>
                <a:gd name="connsiteX1" fmla="*/ 333215 w 681647"/>
                <a:gd name="connsiteY1" fmla="*/ 337620 h 681826"/>
                <a:gd name="connsiteX2" fmla="*/ 593426 w 681647"/>
                <a:gd name="connsiteY2" fmla="*/ 545137 h 681826"/>
                <a:gd name="connsiteX3" fmla="*/ 665777 w 681647"/>
                <a:gd name="connsiteY3" fmla="*/ 336620 h 681826"/>
                <a:gd name="connsiteX4" fmla="*/ 657687 w 681647"/>
                <a:gd name="connsiteY4" fmla="*/ 263563 h 681826"/>
                <a:gd name="connsiteX5" fmla="*/ 476772 w 681647"/>
                <a:gd name="connsiteY5" fmla="*/ 33968 h 681826"/>
                <a:gd name="connsiteX6" fmla="*/ 332337 w 681647"/>
                <a:gd name="connsiteY6" fmla="*/ 333820 h 681826"/>
                <a:gd name="connsiteX7" fmla="*/ 656810 w 681647"/>
                <a:gd name="connsiteY7" fmla="*/ 259767 h 681826"/>
                <a:gd name="connsiteX8" fmla="*/ 476772 w 681647"/>
                <a:gd name="connsiteY8" fmla="*/ 33968 h 681826"/>
                <a:gd name="connsiteX9" fmla="*/ 184430 w 681647"/>
                <a:gd name="connsiteY9" fmla="*/ 32273 h 681826"/>
                <a:gd name="connsiteX10" fmla="*/ 328865 w 681647"/>
                <a:gd name="connsiteY10" fmla="*/ 332129 h 681826"/>
                <a:gd name="connsiteX11" fmla="*/ 473261 w 681647"/>
                <a:gd name="connsiteY11" fmla="*/ 32273 h 681826"/>
                <a:gd name="connsiteX12" fmla="*/ 184430 w 681647"/>
                <a:gd name="connsiteY12" fmla="*/ 32273 h 681826"/>
                <a:gd name="connsiteX13" fmla="*/ 882 w 681647"/>
                <a:gd name="connsiteY13" fmla="*/ 259767 h 681826"/>
                <a:gd name="connsiteX14" fmla="*/ 325316 w 681647"/>
                <a:gd name="connsiteY14" fmla="*/ 333820 h 681826"/>
                <a:gd name="connsiteX15" fmla="*/ 180920 w 681647"/>
                <a:gd name="connsiteY15" fmla="*/ 33968 h 681826"/>
                <a:gd name="connsiteX16" fmla="*/ 882 w 681647"/>
                <a:gd name="connsiteY16" fmla="*/ 259767 h 681826"/>
                <a:gd name="connsiteX17" fmla="*/ -8086 w 681647"/>
                <a:gd name="connsiteY17" fmla="*/ 336620 h 681826"/>
                <a:gd name="connsiteX18" fmla="*/ 64227 w 681647"/>
                <a:gd name="connsiteY18" fmla="*/ 545133 h 681826"/>
                <a:gd name="connsiteX19" fmla="*/ 324477 w 681647"/>
                <a:gd name="connsiteY19" fmla="*/ 337620 h 681826"/>
                <a:gd name="connsiteX20" fmla="*/ 4 w 681647"/>
                <a:gd name="connsiteY20" fmla="*/ 263563 h 681826"/>
                <a:gd name="connsiteX21" fmla="*/ -8086 w 681647"/>
                <a:gd name="connsiteY21" fmla="*/ 336620 h 681826"/>
                <a:gd name="connsiteX22" fmla="*/ 326919 w 681647"/>
                <a:gd name="connsiteY22" fmla="*/ 673491 h 681826"/>
                <a:gd name="connsiteX23" fmla="*/ 326919 w 681647"/>
                <a:gd name="connsiteY23" fmla="*/ 340665 h 681826"/>
                <a:gd name="connsiteX24" fmla="*/ 66669 w 681647"/>
                <a:gd name="connsiteY24" fmla="*/ 548178 h 681826"/>
                <a:gd name="connsiteX25" fmla="*/ 326919 w 681647"/>
                <a:gd name="connsiteY25" fmla="*/ 673491 h 681826"/>
                <a:gd name="connsiteX26" fmla="*/ 590984 w 681647"/>
                <a:gd name="connsiteY26" fmla="*/ 548178 h 681826"/>
                <a:gd name="connsiteX27" fmla="*/ 330811 w 681647"/>
                <a:gd name="connsiteY27" fmla="*/ 340669 h 681826"/>
                <a:gd name="connsiteX28" fmla="*/ 330811 w 681647"/>
                <a:gd name="connsiteY28" fmla="*/ 673491 h 681826"/>
                <a:gd name="connsiteX29" fmla="*/ 590984 w 681647"/>
                <a:gd name="connsiteY29" fmla="*/ 548178 h 681826"/>
                <a:gd name="connsiteX30" fmla="*/ 328865 w 681647"/>
                <a:gd name="connsiteY30" fmla="*/ 677440 h 681826"/>
                <a:gd name="connsiteX31" fmla="*/ 62357 w 681647"/>
                <a:gd name="connsiteY31" fmla="*/ 549117 h 681826"/>
                <a:gd name="connsiteX32" fmla="*/ -11978 w 681647"/>
                <a:gd name="connsiteY32" fmla="*/ 336620 h 681826"/>
                <a:gd name="connsiteX33" fmla="*/ -3430 w 681647"/>
                <a:gd name="connsiteY33" fmla="*/ 260782 h 681826"/>
                <a:gd name="connsiteX34" fmla="*/ 180958 w 681647"/>
                <a:gd name="connsiteY34" fmla="*/ 29560 h 681826"/>
                <a:gd name="connsiteX35" fmla="*/ 328865 w 681647"/>
                <a:gd name="connsiteY35" fmla="*/ -4387 h 681826"/>
                <a:gd name="connsiteX36" fmla="*/ 476734 w 681647"/>
                <a:gd name="connsiteY36" fmla="*/ 29560 h 681826"/>
                <a:gd name="connsiteX37" fmla="*/ 661122 w 681647"/>
                <a:gd name="connsiteY37" fmla="*/ 260782 h 681826"/>
                <a:gd name="connsiteX38" fmla="*/ 669670 w 681647"/>
                <a:gd name="connsiteY38" fmla="*/ 336620 h 681826"/>
                <a:gd name="connsiteX39" fmla="*/ 595296 w 681647"/>
                <a:gd name="connsiteY39" fmla="*/ 549117 h 681826"/>
                <a:gd name="connsiteX40" fmla="*/ 328865 w 681647"/>
                <a:gd name="connsiteY40" fmla="*/ 677440 h 681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81647" h="681826">
                  <a:moveTo>
                    <a:pt x="657687" y="263563"/>
                  </a:moveTo>
                  <a:lnTo>
                    <a:pt x="333215" y="337620"/>
                  </a:lnTo>
                  <a:lnTo>
                    <a:pt x="593426" y="545137"/>
                  </a:lnTo>
                  <a:cubicBezTo>
                    <a:pt x="640096" y="485974"/>
                    <a:pt x="665777" y="412016"/>
                    <a:pt x="665777" y="336620"/>
                  </a:cubicBezTo>
                  <a:cubicBezTo>
                    <a:pt x="665777" y="312122"/>
                    <a:pt x="663030" y="287558"/>
                    <a:pt x="657687" y="263563"/>
                  </a:cubicBezTo>
                  <a:close/>
                  <a:moveTo>
                    <a:pt x="476772" y="33968"/>
                  </a:moveTo>
                  <a:lnTo>
                    <a:pt x="332337" y="333820"/>
                  </a:lnTo>
                  <a:lnTo>
                    <a:pt x="656810" y="259767"/>
                  </a:lnTo>
                  <a:cubicBezTo>
                    <a:pt x="633609" y="160723"/>
                    <a:pt x="568127" y="78619"/>
                    <a:pt x="476772" y="33968"/>
                  </a:cubicBezTo>
                  <a:close/>
                  <a:moveTo>
                    <a:pt x="184430" y="32273"/>
                  </a:moveTo>
                  <a:lnTo>
                    <a:pt x="328865" y="332129"/>
                  </a:lnTo>
                  <a:lnTo>
                    <a:pt x="473261" y="32273"/>
                  </a:lnTo>
                  <a:cubicBezTo>
                    <a:pt x="381373" y="-11343"/>
                    <a:pt x="276357" y="-11343"/>
                    <a:pt x="184430" y="32273"/>
                  </a:cubicBezTo>
                  <a:close/>
                  <a:moveTo>
                    <a:pt x="882" y="259767"/>
                  </a:moveTo>
                  <a:lnTo>
                    <a:pt x="325316" y="333820"/>
                  </a:lnTo>
                  <a:lnTo>
                    <a:pt x="180920" y="33968"/>
                  </a:lnTo>
                  <a:cubicBezTo>
                    <a:pt x="89527" y="78641"/>
                    <a:pt x="24045" y="160742"/>
                    <a:pt x="882" y="259767"/>
                  </a:cubicBezTo>
                  <a:close/>
                  <a:moveTo>
                    <a:pt x="-8086" y="336620"/>
                  </a:moveTo>
                  <a:cubicBezTo>
                    <a:pt x="-8086" y="412001"/>
                    <a:pt x="17634" y="485959"/>
                    <a:pt x="64227" y="545133"/>
                  </a:cubicBezTo>
                  <a:lnTo>
                    <a:pt x="324477" y="337620"/>
                  </a:lnTo>
                  <a:lnTo>
                    <a:pt x="4" y="263563"/>
                  </a:lnTo>
                  <a:cubicBezTo>
                    <a:pt x="-5338" y="287558"/>
                    <a:pt x="-8086" y="312122"/>
                    <a:pt x="-8086" y="336620"/>
                  </a:cubicBezTo>
                  <a:close/>
                  <a:moveTo>
                    <a:pt x="326919" y="673491"/>
                  </a:moveTo>
                  <a:lnTo>
                    <a:pt x="326919" y="340665"/>
                  </a:lnTo>
                  <a:lnTo>
                    <a:pt x="66669" y="548178"/>
                  </a:lnTo>
                  <a:cubicBezTo>
                    <a:pt x="130587" y="627344"/>
                    <a:pt x="225185" y="672915"/>
                    <a:pt x="326919" y="673491"/>
                  </a:cubicBezTo>
                  <a:close/>
                  <a:moveTo>
                    <a:pt x="590984" y="548178"/>
                  </a:moveTo>
                  <a:lnTo>
                    <a:pt x="330811" y="340669"/>
                  </a:lnTo>
                  <a:lnTo>
                    <a:pt x="330811" y="673491"/>
                  </a:lnTo>
                  <a:cubicBezTo>
                    <a:pt x="432507" y="672915"/>
                    <a:pt x="527143" y="627344"/>
                    <a:pt x="590984" y="548178"/>
                  </a:cubicBezTo>
                  <a:close/>
                  <a:moveTo>
                    <a:pt x="328865" y="677440"/>
                  </a:moveTo>
                  <a:cubicBezTo>
                    <a:pt x="224574" y="677440"/>
                    <a:pt x="127420" y="630668"/>
                    <a:pt x="62357" y="549117"/>
                  </a:cubicBezTo>
                  <a:cubicBezTo>
                    <a:pt x="14429" y="489000"/>
                    <a:pt x="-11978" y="413531"/>
                    <a:pt x="-11978" y="336620"/>
                  </a:cubicBezTo>
                  <a:cubicBezTo>
                    <a:pt x="-11978" y="311179"/>
                    <a:pt x="-9116" y="285662"/>
                    <a:pt x="-3430" y="260782"/>
                  </a:cubicBezTo>
                  <a:cubicBezTo>
                    <a:pt x="19771" y="159113"/>
                    <a:pt x="86970" y="74829"/>
                    <a:pt x="180958" y="29560"/>
                  </a:cubicBezTo>
                  <a:cubicBezTo>
                    <a:pt x="227970" y="6932"/>
                    <a:pt x="278418" y="-4387"/>
                    <a:pt x="328865" y="-4387"/>
                  </a:cubicBezTo>
                  <a:cubicBezTo>
                    <a:pt x="379274" y="-4387"/>
                    <a:pt x="429759" y="6932"/>
                    <a:pt x="476734" y="29560"/>
                  </a:cubicBezTo>
                  <a:cubicBezTo>
                    <a:pt x="570683" y="74814"/>
                    <a:pt x="637883" y="159086"/>
                    <a:pt x="661122" y="260782"/>
                  </a:cubicBezTo>
                  <a:cubicBezTo>
                    <a:pt x="666808" y="285662"/>
                    <a:pt x="669670" y="311179"/>
                    <a:pt x="669670" y="336620"/>
                  </a:cubicBezTo>
                  <a:cubicBezTo>
                    <a:pt x="669670" y="413554"/>
                    <a:pt x="643263" y="489019"/>
                    <a:pt x="595296" y="549117"/>
                  </a:cubicBezTo>
                  <a:cubicBezTo>
                    <a:pt x="530272" y="630668"/>
                    <a:pt x="433155" y="677440"/>
                    <a:pt x="328865" y="677440"/>
                  </a:cubicBezTo>
                </a:path>
              </a:pathLst>
            </a:custGeom>
            <a:solidFill>
              <a:srgbClr val="FFFFFF"/>
            </a:solidFill>
            <a:ln w="382" cap="flat">
              <a:noFill/>
              <a:prstDash val="solid"/>
              <a:miter/>
            </a:ln>
          </p:spPr>
          <p:txBody>
            <a:bodyPr rtlCol="0" anchor="ctr"/>
            <a:lstStyle/>
            <a:p>
              <a:pPr algn="ctr"/>
              <a:endParaRPr lang="pt-BR">
                <a:latin typeface="Heebo" pitchFamily="2" charset="-79"/>
                <a:cs typeface="Heebo" pitchFamily="2" charset="-79"/>
              </a:endParaRPr>
            </a:p>
          </p:txBody>
        </p:sp>
      </p:grpSp>
      <p:grpSp>
        <p:nvGrpSpPr>
          <p:cNvPr id="184" name="Agrupar 183">
            <a:extLst>
              <a:ext uri="{FF2B5EF4-FFF2-40B4-BE49-F238E27FC236}">
                <a16:creationId xmlns:a16="http://schemas.microsoft.com/office/drawing/2014/main" id="{BA3954C9-3FA7-A24E-9D1F-3B232A71F9F1}"/>
              </a:ext>
            </a:extLst>
          </p:cNvPr>
          <p:cNvGrpSpPr/>
          <p:nvPr/>
        </p:nvGrpSpPr>
        <p:grpSpPr>
          <a:xfrm>
            <a:off x="4658440" y="2449737"/>
            <a:ext cx="681665" cy="681641"/>
            <a:chOff x="4686293" y="2078262"/>
            <a:chExt cx="681665" cy="681641"/>
          </a:xfrm>
        </p:grpSpPr>
        <p:sp>
          <p:nvSpPr>
            <p:cNvPr id="146" name="Forma Livre: Forma 145">
              <a:extLst>
                <a:ext uri="{FF2B5EF4-FFF2-40B4-BE49-F238E27FC236}">
                  <a16:creationId xmlns:a16="http://schemas.microsoft.com/office/drawing/2014/main" id="{81A1242C-537A-1DFA-190A-C5848D2F737C}"/>
                </a:ext>
              </a:extLst>
            </p:cNvPr>
            <p:cNvSpPr/>
            <p:nvPr/>
          </p:nvSpPr>
          <p:spPr>
            <a:xfrm flipV="1">
              <a:off x="5027112" y="2419090"/>
              <a:ext cx="293446" cy="338870"/>
            </a:xfrm>
            <a:custGeom>
              <a:avLst/>
              <a:gdLst>
                <a:gd name="connsiteX0" fmla="*/ -12833 w 293446"/>
                <a:gd name="connsiteY0" fmla="*/ 334187 h 338870"/>
                <a:gd name="connsiteX1" fmla="*/ 280614 w 293446"/>
                <a:gd name="connsiteY1" fmla="*/ 164755 h 338870"/>
                <a:gd name="connsiteX2" fmla="*/ 204983 w 293446"/>
                <a:gd name="connsiteY2" fmla="*/ 74599 h 338870"/>
                <a:gd name="connsiteX3" fmla="*/ 103044 w 293446"/>
                <a:gd name="connsiteY3" fmla="*/ 15753 h 338870"/>
                <a:gd name="connsiteX4" fmla="*/ -12833 w 293446"/>
                <a:gd name="connsiteY4" fmla="*/ -4684 h 338870"/>
                <a:gd name="connsiteX5" fmla="*/ -12833 w 293446"/>
                <a:gd name="connsiteY5" fmla="*/ 334187 h 338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446" h="338870">
                  <a:moveTo>
                    <a:pt x="-12833" y="334187"/>
                  </a:moveTo>
                  <a:lnTo>
                    <a:pt x="280614" y="164755"/>
                  </a:lnTo>
                  <a:cubicBezTo>
                    <a:pt x="239028" y="105328"/>
                    <a:pt x="256296" y="125889"/>
                    <a:pt x="204983" y="74599"/>
                  </a:cubicBezTo>
                  <a:cubicBezTo>
                    <a:pt x="145576" y="32988"/>
                    <a:pt x="168817" y="46410"/>
                    <a:pt x="103044" y="15753"/>
                  </a:cubicBezTo>
                  <a:cubicBezTo>
                    <a:pt x="32996" y="-3022"/>
                    <a:pt x="59435" y="1642"/>
                    <a:pt x="-12833" y="-4684"/>
                  </a:cubicBezTo>
                  <a:lnTo>
                    <a:pt x="-12833" y="334187"/>
                  </a:lnTo>
                </a:path>
              </a:pathLst>
            </a:custGeom>
            <a:solidFill>
              <a:srgbClr val="8C8C8C"/>
            </a:solidFill>
            <a:ln w="326" cap="flat">
              <a:noFill/>
              <a:prstDash val="solid"/>
              <a:miter/>
            </a:ln>
          </p:spPr>
          <p:txBody>
            <a:bodyPr rtlCol="0" anchor="ctr"/>
            <a:lstStyle/>
            <a:p>
              <a:pPr algn="ctr"/>
              <a:endParaRPr lang="pt-BR">
                <a:latin typeface="Heebo" pitchFamily="2" charset="-79"/>
                <a:cs typeface="Heebo" pitchFamily="2" charset="-79"/>
              </a:endParaRPr>
            </a:p>
          </p:txBody>
        </p:sp>
        <p:sp>
          <p:nvSpPr>
            <p:cNvPr id="147" name="Forma Livre: Forma 146">
              <a:extLst>
                <a:ext uri="{FF2B5EF4-FFF2-40B4-BE49-F238E27FC236}">
                  <a16:creationId xmlns:a16="http://schemas.microsoft.com/office/drawing/2014/main" id="{5272D3EE-F3EF-468D-2566-BAFA3CA4519E}"/>
                </a:ext>
              </a:extLst>
            </p:cNvPr>
            <p:cNvSpPr/>
            <p:nvPr/>
          </p:nvSpPr>
          <p:spPr>
            <a:xfrm flipV="1">
              <a:off x="5027101" y="2249651"/>
              <a:ext cx="338486" cy="338869"/>
            </a:xfrm>
            <a:custGeom>
              <a:avLst/>
              <a:gdLst>
                <a:gd name="connsiteX0" fmla="*/ -12751 w 338486"/>
                <a:gd name="connsiteY0" fmla="*/ 164185 h 338869"/>
                <a:gd name="connsiteX1" fmla="*/ 280699 w 338486"/>
                <a:gd name="connsiteY1" fmla="*/ 333623 h 338869"/>
                <a:gd name="connsiteX2" fmla="*/ 320969 w 338486"/>
                <a:gd name="connsiteY2" fmla="*/ 223030 h 338869"/>
                <a:gd name="connsiteX3" fmla="*/ 320969 w 338486"/>
                <a:gd name="connsiteY3" fmla="*/ 105344 h 338869"/>
                <a:gd name="connsiteX4" fmla="*/ 280699 w 338486"/>
                <a:gd name="connsiteY4" fmla="*/ -5247 h 338869"/>
                <a:gd name="connsiteX5" fmla="*/ -12751 w 338486"/>
                <a:gd name="connsiteY5" fmla="*/ 164185 h 338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486" h="338869">
                  <a:moveTo>
                    <a:pt x="-12751" y="164185"/>
                  </a:moveTo>
                  <a:lnTo>
                    <a:pt x="280699" y="333623"/>
                  </a:lnTo>
                  <a:cubicBezTo>
                    <a:pt x="311387" y="267867"/>
                    <a:pt x="302201" y="293093"/>
                    <a:pt x="320969" y="223030"/>
                  </a:cubicBezTo>
                  <a:cubicBezTo>
                    <a:pt x="327324" y="150760"/>
                    <a:pt x="327324" y="177593"/>
                    <a:pt x="320969" y="105344"/>
                  </a:cubicBezTo>
                  <a:cubicBezTo>
                    <a:pt x="302201" y="35264"/>
                    <a:pt x="311387" y="60493"/>
                    <a:pt x="280699" y="-5247"/>
                  </a:cubicBezTo>
                  <a:lnTo>
                    <a:pt x="-12751" y="164185"/>
                  </a:lnTo>
                </a:path>
              </a:pathLst>
            </a:custGeom>
            <a:solidFill>
              <a:srgbClr val="777777"/>
            </a:solidFill>
            <a:ln w="329" cap="flat">
              <a:noFill/>
              <a:prstDash val="solid"/>
              <a:miter/>
            </a:ln>
          </p:spPr>
          <p:txBody>
            <a:bodyPr rtlCol="0" anchor="ctr"/>
            <a:lstStyle/>
            <a:p>
              <a:pPr algn="ctr"/>
              <a:endParaRPr lang="pt-BR">
                <a:latin typeface="Heebo" pitchFamily="2" charset="-79"/>
                <a:cs typeface="Heebo" pitchFamily="2" charset="-79"/>
              </a:endParaRPr>
            </a:p>
          </p:txBody>
        </p:sp>
        <p:sp>
          <p:nvSpPr>
            <p:cNvPr id="148" name="Forma Livre: Forma 147">
              <a:extLst>
                <a:ext uri="{FF2B5EF4-FFF2-40B4-BE49-F238E27FC236}">
                  <a16:creationId xmlns:a16="http://schemas.microsoft.com/office/drawing/2014/main" id="{FB3578FF-E56E-D078-8221-80CBF9C53BBE}"/>
                </a:ext>
              </a:extLst>
            </p:cNvPr>
            <p:cNvSpPr/>
            <p:nvPr/>
          </p:nvSpPr>
          <p:spPr>
            <a:xfrm flipV="1">
              <a:off x="5027112" y="2080216"/>
              <a:ext cx="293446" cy="338873"/>
            </a:xfrm>
            <a:custGeom>
              <a:avLst/>
              <a:gdLst>
                <a:gd name="connsiteX0" fmla="*/ 280614 w 293446"/>
                <a:gd name="connsiteY0" fmla="*/ 163519 h 338873"/>
                <a:gd name="connsiteX1" fmla="*/ -12833 w 293446"/>
                <a:gd name="connsiteY1" fmla="*/ -5920 h 338873"/>
                <a:gd name="connsiteX2" fmla="*/ -12833 w 293446"/>
                <a:gd name="connsiteY2" fmla="*/ 332954 h 338873"/>
                <a:gd name="connsiteX3" fmla="*/ 46020 w 293446"/>
                <a:gd name="connsiteY3" fmla="*/ 327804 h 338873"/>
                <a:gd name="connsiteX4" fmla="*/ 156609 w 293446"/>
                <a:gd name="connsiteY4" fmla="*/ 287553 h 338873"/>
                <a:gd name="connsiteX5" fmla="*/ 204983 w 293446"/>
                <a:gd name="connsiteY5" fmla="*/ 253672 h 338873"/>
                <a:gd name="connsiteX6" fmla="*/ 280614 w 293446"/>
                <a:gd name="connsiteY6" fmla="*/ 163519 h 338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446" h="338873">
                  <a:moveTo>
                    <a:pt x="280614" y="163519"/>
                  </a:moveTo>
                  <a:lnTo>
                    <a:pt x="-12833" y="-5920"/>
                  </a:lnTo>
                  <a:lnTo>
                    <a:pt x="-12833" y="332954"/>
                  </a:lnTo>
                  <a:lnTo>
                    <a:pt x="46020" y="327804"/>
                  </a:lnTo>
                  <a:cubicBezTo>
                    <a:pt x="116068" y="309028"/>
                    <a:pt x="90836" y="318214"/>
                    <a:pt x="156609" y="287553"/>
                  </a:cubicBezTo>
                  <a:lnTo>
                    <a:pt x="204983" y="253672"/>
                  </a:lnTo>
                  <a:cubicBezTo>
                    <a:pt x="256296" y="202379"/>
                    <a:pt x="239028" y="222930"/>
                    <a:pt x="280614" y="163519"/>
                  </a:cubicBezTo>
                </a:path>
              </a:pathLst>
            </a:custGeom>
            <a:solidFill>
              <a:srgbClr val="626262"/>
            </a:solidFill>
            <a:ln w="326" cap="flat">
              <a:noFill/>
              <a:prstDash val="solid"/>
              <a:miter/>
            </a:ln>
          </p:spPr>
          <p:txBody>
            <a:bodyPr rtlCol="0" anchor="ctr"/>
            <a:lstStyle/>
            <a:p>
              <a:pPr algn="ctr"/>
              <a:endParaRPr lang="pt-BR">
                <a:latin typeface="Heebo" pitchFamily="2" charset="-79"/>
                <a:cs typeface="Heebo" pitchFamily="2" charset="-79"/>
              </a:endParaRPr>
            </a:p>
          </p:txBody>
        </p:sp>
        <p:sp>
          <p:nvSpPr>
            <p:cNvPr id="149" name="Forma Livre: Forma 148">
              <a:extLst>
                <a:ext uri="{FF2B5EF4-FFF2-40B4-BE49-F238E27FC236}">
                  <a16:creationId xmlns:a16="http://schemas.microsoft.com/office/drawing/2014/main" id="{80D53B6A-3D53-8B53-438C-CE31FCC6BD28}"/>
                </a:ext>
              </a:extLst>
            </p:cNvPr>
            <p:cNvSpPr/>
            <p:nvPr/>
          </p:nvSpPr>
          <p:spPr>
            <a:xfrm flipV="1">
              <a:off x="4733620" y="2080221"/>
              <a:ext cx="293484" cy="338870"/>
            </a:xfrm>
            <a:custGeom>
              <a:avLst/>
              <a:gdLst>
                <a:gd name="connsiteX0" fmla="*/ -12978 w 293484"/>
                <a:gd name="connsiteY0" fmla="*/ 163116 h 338870"/>
                <a:gd name="connsiteX1" fmla="*/ 20916 w 293484"/>
                <a:gd name="connsiteY1" fmla="*/ 211502 h 338870"/>
                <a:gd name="connsiteX2" fmla="*/ 111096 w 293484"/>
                <a:gd name="connsiteY2" fmla="*/ 287153 h 338870"/>
                <a:gd name="connsiteX3" fmla="*/ 164574 w 293484"/>
                <a:gd name="connsiteY3" fmla="*/ 312115 h 338870"/>
                <a:gd name="connsiteX4" fmla="*/ 280506 w 293484"/>
                <a:gd name="connsiteY4" fmla="*/ 332551 h 338870"/>
                <a:gd name="connsiteX5" fmla="*/ 280506 w 293484"/>
                <a:gd name="connsiteY5" fmla="*/ -6319 h 338870"/>
                <a:gd name="connsiteX6" fmla="*/ -12978 w 293484"/>
                <a:gd name="connsiteY6" fmla="*/ 163116 h 338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484" h="338870">
                  <a:moveTo>
                    <a:pt x="-12978" y="163116"/>
                  </a:moveTo>
                  <a:lnTo>
                    <a:pt x="20916" y="211502"/>
                  </a:lnTo>
                  <a:cubicBezTo>
                    <a:pt x="72205" y="262798"/>
                    <a:pt x="51665" y="245545"/>
                    <a:pt x="111096" y="287153"/>
                  </a:cubicBezTo>
                  <a:lnTo>
                    <a:pt x="164574" y="312115"/>
                  </a:lnTo>
                  <a:cubicBezTo>
                    <a:pt x="234707" y="330889"/>
                    <a:pt x="208246" y="326228"/>
                    <a:pt x="280506" y="332551"/>
                  </a:cubicBezTo>
                  <a:lnTo>
                    <a:pt x="280506" y="-6319"/>
                  </a:lnTo>
                  <a:lnTo>
                    <a:pt x="-12978" y="163116"/>
                  </a:lnTo>
                </a:path>
              </a:pathLst>
            </a:custGeom>
            <a:solidFill>
              <a:srgbClr val="CACACA"/>
            </a:solidFill>
            <a:ln w="308" cap="flat">
              <a:noFill/>
              <a:prstDash val="solid"/>
              <a:miter/>
            </a:ln>
          </p:spPr>
          <p:txBody>
            <a:bodyPr rtlCol="0" anchor="ctr"/>
            <a:lstStyle/>
            <a:p>
              <a:pPr algn="ctr"/>
              <a:endParaRPr lang="pt-BR">
                <a:latin typeface="Heebo" pitchFamily="2" charset="-79"/>
                <a:cs typeface="Heebo" pitchFamily="2" charset="-79"/>
              </a:endParaRPr>
            </a:p>
          </p:txBody>
        </p:sp>
        <p:sp>
          <p:nvSpPr>
            <p:cNvPr id="150" name="Forma Livre: Forma 149">
              <a:extLst>
                <a:ext uri="{FF2B5EF4-FFF2-40B4-BE49-F238E27FC236}">
                  <a16:creationId xmlns:a16="http://schemas.microsoft.com/office/drawing/2014/main" id="{7934B656-D69C-D1CD-D24B-43B223E62964}"/>
                </a:ext>
              </a:extLst>
            </p:cNvPr>
            <p:cNvSpPr/>
            <p:nvPr/>
          </p:nvSpPr>
          <p:spPr>
            <a:xfrm flipV="1">
              <a:off x="4688631" y="2249656"/>
              <a:ext cx="338473" cy="338870"/>
            </a:xfrm>
            <a:custGeom>
              <a:avLst/>
              <a:gdLst>
                <a:gd name="connsiteX0" fmla="*/ 325556 w 338473"/>
                <a:gd name="connsiteY0" fmla="*/ 163764 h 338870"/>
                <a:gd name="connsiteX1" fmla="*/ 32071 w 338473"/>
                <a:gd name="connsiteY1" fmla="*/ -5671 h 338870"/>
                <a:gd name="connsiteX2" fmla="*/ -8176 w 338473"/>
                <a:gd name="connsiteY2" fmla="*/ 104919 h 338870"/>
                <a:gd name="connsiteX3" fmla="*/ -8176 w 338473"/>
                <a:gd name="connsiteY3" fmla="*/ 222606 h 338870"/>
                <a:gd name="connsiteX4" fmla="*/ 32071 w 338473"/>
                <a:gd name="connsiteY4" fmla="*/ 333199 h 338870"/>
                <a:gd name="connsiteX5" fmla="*/ 325556 w 338473"/>
                <a:gd name="connsiteY5" fmla="*/ 163764 h 338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473" h="338870">
                  <a:moveTo>
                    <a:pt x="325556" y="163764"/>
                  </a:moveTo>
                  <a:lnTo>
                    <a:pt x="32071" y="-5671"/>
                  </a:lnTo>
                  <a:cubicBezTo>
                    <a:pt x="1446" y="60070"/>
                    <a:pt x="10606" y="34848"/>
                    <a:pt x="-8176" y="104919"/>
                  </a:cubicBezTo>
                  <a:cubicBezTo>
                    <a:pt x="-14499" y="177183"/>
                    <a:pt x="-14499" y="150342"/>
                    <a:pt x="-8176" y="222606"/>
                  </a:cubicBezTo>
                  <a:cubicBezTo>
                    <a:pt x="10606" y="292677"/>
                    <a:pt x="1446" y="267452"/>
                    <a:pt x="32071" y="333199"/>
                  </a:cubicBezTo>
                  <a:lnTo>
                    <a:pt x="325556" y="163764"/>
                  </a:lnTo>
                </a:path>
              </a:pathLst>
            </a:custGeom>
            <a:solidFill>
              <a:srgbClr val="B5B5B5"/>
            </a:solidFill>
            <a:ln w="308" cap="flat">
              <a:noFill/>
              <a:prstDash val="solid"/>
              <a:miter/>
            </a:ln>
          </p:spPr>
          <p:txBody>
            <a:bodyPr rtlCol="0" anchor="ctr"/>
            <a:lstStyle/>
            <a:p>
              <a:pPr algn="ctr"/>
              <a:endParaRPr lang="pt-BR">
                <a:latin typeface="Heebo" pitchFamily="2" charset="-79"/>
                <a:cs typeface="Heebo" pitchFamily="2" charset="-79"/>
              </a:endParaRPr>
            </a:p>
          </p:txBody>
        </p:sp>
        <p:sp>
          <p:nvSpPr>
            <p:cNvPr id="151" name="Forma Livre: Forma 150">
              <a:extLst>
                <a:ext uri="{FF2B5EF4-FFF2-40B4-BE49-F238E27FC236}">
                  <a16:creationId xmlns:a16="http://schemas.microsoft.com/office/drawing/2014/main" id="{D5A21324-0C80-F236-8D0C-2D3BE24E3DCD}"/>
                </a:ext>
              </a:extLst>
            </p:cNvPr>
            <p:cNvSpPr/>
            <p:nvPr/>
          </p:nvSpPr>
          <p:spPr>
            <a:xfrm flipV="1">
              <a:off x="4733620" y="2419091"/>
              <a:ext cx="293484" cy="338870"/>
            </a:xfrm>
            <a:custGeom>
              <a:avLst/>
              <a:gdLst>
                <a:gd name="connsiteX0" fmla="*/ 280506 w 293484"/>
                <a:gd name="connsiteY0" fmla="*/ -5023 h 338870"/>
                <a:gd name="connsiteX1" fmla="*/ 164574 w 293484"/>
                <a:gd name="connsiteY1" fmla="*/ 15412 h 338870"/>
                <a:gd name="connsiteX2" fmla="*/ 62675 w 293484"/>
                <a:gd name="connsiteY2" fmla="*/ 74257 h 338870"/>
                <a:gd name="connsiteX3" fmla="*/ -12978 w 293484"/>
                <a:gd name="connsiteY3" fmla="*/ 164412 h 338870"/>
                <a:gd name="connsiteX4" fmla="*/ 280506 w 293484"/>
                <a:gd name="connsiteY4" fmla="*/ 333847 h 338870"/>
                <a:gd name="connsiteX5" fmla="*/ 280506 w 293484"/>
                <a:gd name="connsiteY5" fmla="*/ -5023 h 338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484" h="338870">
                  <a:moveTo>
                    <a:pt x="280506" y="-5023"/>
                  </a:moveTo>
                  <a:cubicBezTo>
                    <a:pt x="208246" y="1300"/>
                    <a:pt x="234707" y="-3360"/>
                    <a:pt x="164574" y="15412"/>
                  </a:cubicBezTo>
                  <a:cubicBezTo>
                    <a:pt x="98883" y="46069"/>
                    <a:pt x="122106" y="32650"/>
                    <a:pt x="62675" y="74257"/>
                  </a:cubicBezTo>
                  <a:cubicBezTo>
                    <a:pt x="11417" y="125552"/>
                    <a:pt x="28658" y="104991"/>
                    <a:pt x="-12978" y="164412"/>
                  </a:cubicBezTo>
                  <a:lnTo>
                    <a:pt x="280506" y="333847"/>
                  </a:lnTo>
                  <a:lnTo>
                    <a:pt x="280506" y="-5023"/>
                  </a:lnTo>
                </a:path>
              </a:pathLst>
            </a:custGeom>
            <a:solidFill>
              <a:srgbClr val="A0A0A0"/>
            </a:solidFill>
            <a:ln w="308" cap="flat">
              <a:noFill/>
              <a:prstDash val="solid"/>
              <a:miter/>
            </a:ln>
          </p:spPr>
          <p:txBody>
            <a:bodyPr rtlCol="0" anchor="ctr"/>
            <a:lstStyle/>
            <a:p>
              <a:pPr algn="ctr"/>
              <a:endParaRPr lang="pt-BR">
                <a:latin typeface="Heebo" pitchFamily="2" charset="-79"/>
                <a:cs typeface="Heebo" pitchFamily="2" charset="-79"/>
              </a:endParaRPr>
            </a:p>
          </p:txBody>
        </p:sp>
        <p:sp>
          <p:nvSpPr>
            <p:cNvPr id="152" name="Forma Livre: Forma 151">
              <a:extLst>
                <a:ext uri="{FF2B5EF4-FFF2-40B4-BE49-F238E27FC236}">
                  <a16:creationId xmlns:a16="http://schemas.microsoft.com/office/drawing/2014/main" id="{1AFE2770-1565-0EC8-1489-880A55C4A830}"/>
                </a:ext>
              </a:extLst>
            </p:cNvPr>
            <p:cNvSpPr/>
            <p:nvPr/>
          </p:nvSpPr>
          <p:spPr>
            <a:xfrm flipV="1">
              <a:off x="4686293" y="2078262"/>
              <a:ext cx="681665" cy="681641"/>
            </a:xfrm>
            <a:custGeom>
              <a:avLst/>
              <a:gdLst>
                <a:gd name="connsiteX0" fmla="*/ 621185 w 681665"/>
                <a:gd name="connsiteY0" fmla="*/ 168814 h 681641"/>
                <a:gd name="connsiteX1" fmla="*/ 332402 w 681665"/>
                <a:gd name="connsiteY1" fmla="*/ 335570 h 681641"/>
                <a:gd name="connsiteX2" fmla="*/ 621185 w 681665"/>
                <a:gd name="connsiteY2" fmla="*/ 502333 h 681641"/>
                <a:gd name="connsiteX3" fmla="*/ 665413 w 681665"/>
                <a:gd name="connsiteY3" fmla="*/ 335570 h 681641"/>
                <a:gd name="connsiteX4" fmla="*/ 621185 w 681665"/>
                <a:gd name="connsiteY4" fmla="*/ 168814 h 681641"/>
                <a:gd name="connsiteX5" fmla="*/ 330459 w 681665"/>
                <a:gd name="connsiteY5" fmla="*/ -1317 h 681641"/>
                <a:gd name="connsiteX6" fmla="*/ 330459 w 681665"/>
                <a:gd name="connsiteY6" fmla="*/ 332191 h 681641"/>
                <a:gd name="connsiteX7" fmla="*/ 619242 w 681665"/>
                <a:gd name="connsiteY7" fmla="*/ 165442 h 681641"/>
                <a:gd name="connsiteX8" fmla="*/ 330459 w 681665"/>
                <a:gd name="connsiteY8" fmla="*/ -1317 h 681641"/>
                <a:gd name="connsiteX9" fmla="*/ 37724 w 681665"/>
                <a:gd name="connsiteY9" fmla="*/ 165442 h 681641"/>
                <a:gd name="connsiteX10" fmla="*/ 326540 w 681665"/>
                <a:gd name="connsiteY10" fmla="*/ 332195 h 681641"/>
                <a:gd name="connsiteX11" fmla="*/ 326540 w 681665"/>
                <a:gd name="connsiteY11" fmla="*/ -1317 h 681641"/>
                <a:gd name="connsiteX12" fmla="*/ 37724 w 681665"/>
                <a:gd name="connsiteY12" fmla="*/ 165442 h 681641"/>
                <a:gd name="connsiteX13" fmla="*/ 35748 w 681665"/>
                <a:gd name="connsiteY13" fmla="*/ 502333 h 681641"/>
                <a:gd name="connsiteX14" fmla="*/ 324597 w 681665"/>
                <a:gd name="connsiteY14" fmla="*/ 335570 h 681641"/>
                <a:gd name="connsiteX15" fmla="*/ 35748 w 681665"/>
                <a:gd name="connsiteY15" fmla="*/ 168814 h 681641"/>
                <a:gd name="connsiteX16" fmla="*/ -8447 w 681665"/>
                <a:gd name="connsiteY16" fmla="*/ 335570 h 681641"/>
                <a:gd name="connsiteX17" fmla="*/ 35748 w 681665"/>
                <a:gd name="connsiteY17" fmla="*/ 502333 h 681641"/>
                <a:gd name="connsiteX18" fmla="*/ 326540 w 681665"/>
                <a:gd name="connsiteY18" fmla="*/ 672464 h 681641"/>
                <a:gd name="connsiteX19" fmla="*/ 326540 w 681665"/>
                <a:gd name="connsiteY19" fmla="*/ 338949 h 681641"/>
                <a:gd name="connsiteX20" fmla="*/ 37724 w 681665"/>
                <a:gd name="connsiteY20" fmla="*/ 505708 h 681641"/>
                <a:gd name="connsiteX21" fmla="*/ 326540 w 681665"/>
                <a:gd name="connsiteY21" fmla="*/ 672464 h 681641"/>
                <a:gd name="connsiteX22" fmla="*/ 619242 w 681665"/>
                <a:gd name="connsiteY22" fmla="*/ 505708 h 681641"/>
                <a:gd name="connsiteX23" fmla="*/ 330459 w 681665"/>
                <a:gd name="connsiteY23" fmla="*/ 338949 h 681641"/>
                <a:gd name="connsiteX24" fmla="*/ 330459 w 681665"/>
                <a:gd name="connsiteY24" fmla="*/ 672464 h 681641"/>
                <a:gd name="connsiteX25" fmla="*/ 619242 w 681665"/>
                <a:gd name="connsiteY25" fmla="*/ 505708 h 681641"/>
                <a:gd name="connsiteX26" fmla="*/ 328483 w 681665"/>
                <a:gd name="connsiteY26" fmla="*/ 676396 h 681641"/>
                <a:gd name="connsiteX27" fmla="*/ 33311 w 681665"/>
                <a:gd name="connsiteY27" fmla="*/ 505988 h 681641"/>
                <a:gd name="connsiteX28" fmla="*/ -12333 w 681665"/>
                <a:gd name="connsiteY28" fmla="*/ 335570 h 681641"/>
                <a:gd name="connsiteX29" fmla="*/ 33311 w 681665"/>
                <a:gd name="connsiteY29" fmla="*/ 165156 h 681641"/>
                <a:gd name="connsiteX30" fmla="*/ 328483 w 681665"/>
                <a:gd name="connsiteY30" fmla="*/ -5246 h 681641"/>
                <a:gd name="connsiteX31" fmla="*/ 623622 w 681665"/>
                <a:gd name="connsiteY31" fmla="*/ 165156 h 681641"/>
                <a:gd name="connsiteX32" fmla="*/ 669332 w 681665"/>
                <a:gd name="connsiteY32" fmla="*/ 335570 h 681641"/>
                <a:gd name="connsiteX33" fmla="*/ 623622 w 681665"/>
                <a:gd name="connsiteY33" fmla="*/ 505988 h 681641"/>
                <a:gd name="connsiteX34" fmla="*/ 328483 w 681665"/>
                <a:gd name="connsiteY34" fmla="*/ 676396 h 6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81665" h="681641">
                  <a:moveTo>
                    <a:pt x="621185" y="168814"/>
                  </a:moveTo>
                  <a:lnTo>
                    <a:pt x="332402" y="335570"/>
                  </a:lnTo>
                  <a:lnTo>
                    <a:pt x="621185" y="502333"/>
                  </a:lnTo>
                  <a:cubicBezTo>
                    <a:pt x="650133" y="451577"/>
                    <a:pt x="665413" y="393966"/>
                    <a:pt x="665413" y="335570"/>
                  </a:cubicBezTo>
                  <a:cubicBezTo>
                    <a:pt x="665413" y="277181"/>
                    <a:pt x="650133" y="219570"/>
                    <a:pt x="621185" y="168814"/>
                  </a:cubicBezTo>
                  <a:close/>
                  <a:moveTo>
                    <a:pt x="330459" y="-1317"/>
                  </a:moveTo>
                  <a:lnTo>
                    <a:pt x="330459" y="332191"/>
                  </a:lnTo>
                  <a:lnTo>
                    <a:pt x="619242" y="165442"/>
                  </a:lnTo>
                  <a:cubicBezTo>
                    <a:pt x="559371" y="63079"/>
                    <a:pt x="449048" y="-625"/>
                    <a:pt x="330459" y="-1317"/>
                  </a:cubicBezTo>
                  <a:close/>
                  <a:moveTo>
                    <a:pt x="37724" y="165442"/>
                  </a:moveTo>
                  <a:lnTo>
                    <a:pt x="326540" y="332195"/>
                  </a:lnTo>
                  <a:lnTo>
                    <a:pt x="326540" y="-1317"/>
                  </a:lnTo>
                  <a:cubicBezTo>
                    <a:pt x="207951" y="-625"/>
                    <a:pt x="97628" y="63079"/>
                    <a:pt x="37724" y="165442"/>
                  </a:cubicBezTo>
                  <a:close/>
                  <a:moveTo>
                    <a:pt x="35748" y="502333"/>
                  </a:moveTo>
                  <a:lnTo>
                    <a:pt x="324597" y="335570"/>
                  </a:lnTo>
                  <a:lnTo>
                    <a:pt x="35748" y="168814"/>
                  </a:lnTo>
                  <a:cubicBezTo>
                    <a:pt x="6867" y="219527"/>
                    <a:pt x="-8447" y="277139"/>
                    <a:pt x="-8447" y="335570"/>
                  </a:cubicBezTo>
                  <a:cubicBezTo>
                    <a:pt x="-8447" y="394009"/>
                    <a:pt x="6867" y="451620"/>
                    <a:pt x="35748" y="502333"/>
                  </a:cubicBezTo>
                  <a:close/>
                  <a:moveTo>
                    <a:pt x="326540" y="672464"/>
                  </a:moveTo>
                  <a:lnTo>
                    <a:pt x="326540" y="338949"/>
                  </a:lnTo>
                  <a:lnTo>
                    <a:pt x="37724" y="505708"/>
                  </a:lnTo>
                  <a:cubicBezTo>
                    <a:pt x="97628" y="608068"/>
                    <a:pt x="207951" y="671772"/>
                    <a:pt x="326540" y="672464"/>
                  </a:cubicBezTo>
                  <a:close/>
                  <a:moveTo>
                    <a:pt x="619242" y="505708"/>
                  </a:moveTo>
                  <a:lnTo>
                    <a:pt x="330459" y="338949"/>
                  </a:lnTo>
                  <a:lnTo>
                    <a:pt x="330459" y="672464"/>
                  </a:lnTo>
                  <a:cubicBezTo>
                    <a:pt x="449048" y="671772"/>
                    <a:pt x="559371" y="608068"/>
                    <a:pt x="619242" y="505708"/>
                  </a:cubicBezTo>
                  <a:close/>
                  <a:moveTo>
                    <a:pt x="328483" y="676396"/>
                  </a:moveTo>
                  <a:cubicBezTo>
                    <a:pt x="207128" y="676396"/>
                    <a:pt x="94038" y="611098"/>
                    <a:pt x="33311" y="505988"/>
                  </a:cubicBezTo>
                  <a:cubicBezTo>
                    <a:pt x="3442" y="454271"/>
                    <a:pt x="-12333" y="395346"/>
                    <a:pt x="-12333" y="335570"/>
                  </a:cubicBezTo>
                  <a:cubicBezTo>
                    <a:pt x="-12333" y="275802"/>
                    <a:pt x="3442" y="216876"/>
                    <a:pt x="33311" y="165156"/>
                  </a:cubicBezTo>
                  <a:cubicBezTo>
                    <a:pt x="94038" y="60049"/>
                    <a:pt x="207128" y="-5246"/>
                    <a:pt x="328483" y="-5246"/>
                  </a:cubicBezTo>
                  <a:cubicBezTo>
                    <a:pt x="449871" y="-5246"/>
                    <a:pt x="562961" y="60049"/>
                    <a:pt x="623622" y="165156"/>
                  </a:cubicBezTo>
                  <a:cubicBezTo>
                    <a:pt x="653524" y="216922"/>
                    <a:pt x="669332" y="275844"/>
                    <a:pt x="669332" y="335570"/>
                  </a:cubicBezTo>
                  <a:cubicBezTo>
                    <a:pt x="669332" y="395303"/>
                    <a:pt x="653524" y="454228"/>
                    <a:pt x="623622" y="505988"/>
                  </a:cubicBezTo>
                  <a:cubicBezTo>
                    <a:pt x="562961" y="611098"/>
                    <a:pt x="449871" y="676396"/>
                    <a:pt x="328483" y="676396"/>
                  </a:cubicBezTo>
                </a:path>
              </a:pathLst>
            </a:custGeom>
            <a:solidFill>
              <a:srgbClr val="FFFFFF"/>
            </a:solidFill>
            <a:ln w="329" cap="flat">
              <a:noFill/>
              <a:prstDash val="solid"/>
              <a:miter/>
            </a:ln>
          </p:spPr>
          <p:txBody>
            <a:bodyPr rtlCol="0" anchor="ctr"/>
            <a:lstStyle/>
            <a:p>
              <a:pPr algn="ctr"/>
              <a:endParaRPr lang="pt-BR">
                <a:latin typeface="Heebo" pitchFamily="2" charset="-79"/>
                <a:cs typeface="Heebo" pitchFamily="2" charset="-79"/>
              </a:endParaRPr>
            </a:p>
          </p:txBody>
        </p:sp>
      </p:grpSp>
      <p:grpSp>
        <p:nvGrpSpPr>
          <p:cNvPr id="185" name="Agrupar 184">
            <a:extLst>
              <a:ext uri="{FF2B5EF4-FFF2-40B4-BE49-F238E27FC236}">
                <a16:creationId xmlns:a16="http://schemas.microsoft.com/office/drawing/2014/main" id="{2CC868A4-D16F-DD16-3116-0383123422E2}"/>
              </a:ext>
            </a:extLst>
          </p:cNvPr>
          <p:cNvGrpSpPr/>
          <p:nvPr/>
        </p:nvGrpSpPr>
        <p:grpSpPr>
          <a:xfrm>
            <a:off x="3806333" y="2449607"/>
            <a:ext cx="681609" cy="681919"/>
            <a:chOff x="3834195" y="2078132"/>
            <a:chExt cx="681609" cy="681919"/>
          </a:xfrm>
        </p:grpSpPr>
        <p:sp>
          <p:nvSpPr>
            <p:cNvPr id="153" name="Forma Livre: Forma 152">
              <a:extLst>
                <a:ext uri="{FF2B5EF4-FFF2-40B4-BE49-F238E27FC236}">
                  <a16:creationId xmlns:a16="http://schemas.microsoft.com/office/drawing/2014/main" id="{B641DBF5-2D6C-E05B-3690-5FB47E339DC4}"/>
                </a:ext>
              </a:extLst>
            </p:cNvPr>
            <p:cNvSpPr/>
            <p:nvPr/>
          </p:nvSpPr>
          <p:spPr>
            <a:xfrm flipV="1">
              <a:off x="4175015" y="2314239"/>
              <a:ext cx="338814" cy="393653"/>
            </a:xfrm>
            <a:custGeom>
              <a:avLst/>
              <a:gdLst>
                <a:gd name="connsiteX0" fmla="*/ 325660 w 338814"/>
                <a:gd name="connsiteY0" fmla="*/ 282888 h 393653"/>
                <a:gd name="connsiteX1" fmla="*/ 306248 w 338814"/>
                <a:gd name="connsiteY1" fmla="*/ 169774 h 393653"/>
                <a:gd name="connsiteX2" fmla="*/ 250171 w 338814"/>
                <a:gd name="connsiteY2" fmla="*/ 69630 h 393653"/>
                <a:gd name="connsiteX3" fmla="*/ 163882 w 338814"/>
                <a:gd name="connsiteY3" fmla="*/ -6047 h 393653"/>
                <a:gd name="connsiteX4" fmla="*/ -13154 w 338814"/>
                <a:gd name="connsiteY4" fmla="*/ 282888 h 393653"/>
                <a:gd name="connsiteX5" fmla="*/ 309100 w 338814"/>
                <a:gd name="connsiteY5" fmla="*/ 387606 h 393653"/>
                <a:gd name="connsiteX6" fmla="*/ 325660 w 338814"/>
                <a:gd name="connsiteY6" fmla="*/ 282888 h 39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814" h="393653">
                  <a:moveTo>
                    <a:pt x="325660" y="282888"/>
                  </a:moveTo>
                  <a:cubicBezTo>
                    <a:pt x="319678" y="212420"/>
                    <a:pt x="324081" y="238209"/>
                    <a:pt x="306248" y="169774"/>
                  </a:cubicBezTo>
                  <a:cubicBezTo>
                    <a:pt x="277032" y="105353"/>
                    <a:pt x="289826" y="128188"/>
                    <a:pt x="250171" y="69630"/>
                  </a:cubicBezTo>
                  <a:cubicBezTo>
                    <a:pt x="201156" y="18652"/>
                    <a:pt x="220845" y="35901"/>
                    <a:pt x="163882" y="-6047"/>
                  </a:cubicBezTo>
                  <a:lnTo>
                    <a:pt x="-13154" y="282888"/>
                  </a:lnTo>
                  <a:lnTo>
                    <a:pt x="309100" y="387606"/>
                  </a:lnTo>
                  <a:cubicBezTo>
                    <a:pt x="324358" y="324119"/>
                    <a:pt x="320592" y="347990"/>
                    <a:pt x="325660" y="282888"/>
                  </a:cubicBezTo>
                </a:path>
              </a:pathLst>
            </a:custGeom>
            <a:solidFill>
              <a:srgbClr val="7E7E7E"/>
            </a:solidFill>
            <a:ln w="277" cap="flat">
              <a:noFill/>
              <a:prstDash val="solid"/>
              <a:miter/>
            </a:ln>
          </p:spPr>
          <p:txBody>
            <a:bodyPr rtlCol="0" anchor="ctr"/>
            <a:lstStyle/>
            <a:p>
              <a:pPr algn="ctr"/>
              <a:endParaRPr lang="pt-BR">
                <a:latin typeface="Heebo" pitchFamily="2" charset="-79"/>
                <a:cs typeface="Heebo" pitchFamily="2" charset="-79"/>
              </a:endParaRPr>
            </a:p>
          </p:txBody>
        </p:sp>
        <p:sp>
          <p:nvSpPr>
            <p:cNvPr id="154" name="Forma Livre: Forma 153">
              <a:extLst>
                <a:ext uri="{FF2B5EF4-FFF2-40B4-BE49-F238E27FC236}">
                  <a16:creationId xmlns:a16="http://schemas.microsoft.com/office/drawing/2014/main" id="{1E6CB15F-788B-4532-1F71-16FC0E530DC3}"/>
                </a:ext>
              </a:extLst>
            </p:cNvPr>
            <p:cNvSpPr/>
            <p:nvPr/>
          </p:nvSpPr>
          <p:spPr>
            <a:xfrm flipV="1">
              <a:off x="4174997" y="2080081"/>
              <a:ext cx="322286" cy="338874"/>
            </a:xfrm>
            <a:custGeom>
              <a:avLst/>
              <a:gdLst>
                <a:gd name="connsiteX0" fmla="*/ -13187 w 322286"/>
                <a:gd name="connsiteY0" fmla="*/ -7174 h 338874"/>
                <a:gd name="connsiteX1" fmla="*/ -13187 w 322286"/>
                <a:gd name="connsiteY1" fmla="*/ 331701 h 338874"/>
                <a:gd name="connsiteX2" fmla="*/ 105894 w 322286"/>
                <a:gd name="connsiteY2" fmla="*/ 310089 h 338874"/>
                <a:gd name="connsiteX3" fmla="*/ 209773 w 322286"/>
                <a:gd name="connsiteY3" fmla="*/ 248021 h 338874"/>
                <a:gd name="connsiteX4" fmla="*/ 251739 w 322286"/>
                <a:gd name="connsiteY4" fmla="*/ 204108 h 338874"/>
                <a:gd name="connsiteX5" fmla="*/ 309100 w 322286"/>
                <a:gd name="connsiteY5" fmla="*/ 97544 h 338874"/>
                <a:gd name="connsiteX6" fmla="*/ -13187 w 322286"/>
                <a:gd name="connsiteY6" fmla="*/ -7174 h 33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2286" h="338874">
                  <a:moveTo>
                    <a:pt x="-13187" y="-7174"/>
                  </a:moveTo>
                  <a:lnTo>
                    <a:pt x="-13187" y="331701"/>
                  </a:lnTo>
                  <a:cubicBezTo>
                    <a:pt x="61087" y="325010"/>
                    <a:pt x="33938" y="329938"/>
                    <a:pt x="105894" y="310089"/>
                  </a:cubicBezTo>
                  <a:cubicBezTo>
                    <a:pt x="173078" y="277720"/>
                    <a:pt x="149377" y="291874"/>
                    <a:pt x="209773" y="248021"/>
                  </a:cubicBezTo>
                  <a:lnTo>
                    <a:pt x="251739" y="204108"/>
                  </a:lnTo>
                  <a:cubicBezTo>
                    <a:pt x="292821" y="141844"/>
                    <a:pt x="279743" y="166138"/>
                    <a:pt x="309100" y="97544"/>
                  </a:cubicBezTo>
                  <a:lnTo>
                    <a:pt x="-13187" y="-7174"/>
                  </a:lnTo>
                </a:path>
              </a:pathLst>
            </a:custGeom>
            <a:solidFill>
              <a:srgbClr val="656565"/>
            </a:solidFill>
            <a:ln w="276" cap="flat">
              <a:noFill/>
              <a:prstDash val="solid"/>
              <a:miter/>
            </a:ln>
          </p:spPr>
          <p:txBody>
            <a:bodyPr rtlCol="0" anchor="ctr"/>
            <a:lstStyle/>
            <a:p>
              <a:pPr algn="ctr"/>
              <a:endParaRPr lang="pt-BR">
                <a:latin typeface="Heebo" pitchFamily="2" charset="-79"/>
                <a:cs typeface="Heebo" pitchFamily="2" charset="-79"/>
              </a:endParaRPr>
            </a:p>
          </p:txBody>
        </p:sp>
        <p:sp>
          <p:nvSpPr>
            <p:cNvPr id="155" name="Forma Livre: Forma 154">
              <a:extLst>
                <a:ext uri="{FF2B5EF4-FFF2-40B4-BE49-F238E27FC236}">
                  <a16:creationId xmlns:a16="http://schemas.microsoft.com/office/drawing/2014/main" id="{23DC2E80-261D-BCDD-34D7-8CF5D5B1CCD6}"/>
                </a:ext>
              </a:extLst>
            </p:cNvPr>
            <p:cNvSpPr/>
            <p:nvPr/>
          </p:nvSpPr>
          <p:spPr>
            <a:xfrm flipV="1">
              <a:off x="3861949" y="2080073"/>
              <a:ext cx="313075" cy="338873"/>
            </a:xfrm>
            <a:custGeom>
              <a:avLst/>
              <a:gdLst>
                <a:gd name="connsiteX0" fmla="*/ 299730 w 313075"/>
                <a:gd name="connsiteY0" fmla="*/ -7799 h 338873"/>
                <a:gd name="connsiteX1" fmla="*/ -13345 w 313075"/>
                <a:gd name="connsiteY1" fmla="*/ 121883 h 338873"/>
                <a:gd name="connsiteX2" fmla="*/ 60063 w 313075"/>
                <a:gd name="connsiteY2" fmla="*/ 231819 h 338873"/>
                <a:gd name="connsiteX3" fmla="*/ 170049 w 313075"/>
                <a:gd name="connsiteY3" fmla="*/ 305279 h 338873"/>
                <a:gd name="connsiteX4" fmla="*/ 299730 w 313075"/>
                <a:gd name="connsiteY4" fmla="*/ 331075 h 338873"/>
                <a:gd name="connsiteX5" fmla="*/ 299730 w 313075"/>
                <a:gd name="connsiteY5" fmla="*/ -7799 h 338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075" h="338873">
                  <a:moveTo>
                    <a:pt x="299730" y="-7799"/>
                  </a:moveTo>
                  <a:lnTo>
                    <a:pt x="-13345" y="121883"/>
                  </a:lnTo>
                  <a:cubicBezTo>
                    <a:pt x="25101" y="193829"/>
                    <a:pt x="8350" y="168756"/>
                    <a:pt x="60063" y="231819"/>
                  </a:cubicBezTo>
                  <a:cubicBezTo>
                    <a:pt x="123150" y="283564"/>
                    <a:pt x="98074" y="266823"/>
                    <a:pt x="170049" y="305279"/>
                  </a:cubicBezTo>
                  <a:cubicBezTo>
                    <a:pt x="248119" y="328957"/>
                    <a:pt x="218535" y="323073"/>
                    <a:pt x="299730" y="331075"/>
                  </a:cubicBezTo>
                  <a:lnTo>
                    <a:pt x="299730" y="-7799"/>
                  </a:lnTo>
                </a:path>
              </a:pathLst>
            </a:custGeom>
            <a:solidFill>
              <a:srgbClr val="C7C7C7"/>
            </a:solidFill>
            <a:ln w="256" cap="flat">
              <a:noFill/>
              <a:prstDash val="solid"/>
              <a:miter/>
            </a:ln>
          </p:spPr>
          <p:txBody>
            <a:bodyPr rtlCol="0" anchor="ctr"/>
            <a:lstStyle/>
            <a:p>
              <a:pPr algn="ctr"/>
              <a:endParaRPr lang="pt-BR">
                <a:latin typeface="Heebo" pitchFamily="2" charset="-79"/>
                <a:cs typeface="Heebo" pitchFamily="2" charset="-79"/>
              </a:endParaRPr>
            </a:p>
          </p:txBody>
        </p:sp>
        <p:sp>
          <p:nvSpPr>
            <p:cNvPr id="156" name="Forma Livre: Forma 155">
              <a:extLst>
                <a:ext uri="{FF2B5EF4-FFF2-40B4-BE49-F238E27FC236}">
                  <a16:creationId xmlns:a16="http://schemas.microsoft.com/office/drawing/2014/main" id="{C689955B-DDC2-D81A-8CDD-01A9E1BEA35C}"/>
                </a:ext>
              </a:extLst>
            </p:cNvPr>
            <p:cNvSpPr/>
            <p:nvPr/>
          </p:nvSpPr>
          <p:spPr>
            <a:xfrm flipV="1">
              <a:off x="3836156" y="2289264"/>
              <a:ext cx="338868" cy="369297"/>
            </a:xfrm>
            <a:custGeom>
              <a:avLst/>
              <a:gdLst>
                <a:gd name="connsiteX0" fmla="*/ 85899 w 338868"/>
                <a:gd name="connsiteY0" fmla="*/ -6792 h 369297"/>
                <a:gd name="connsiteX1" fmla="*/ 12491 w 338868"/>
                <a:gd name="connsiteY1" fmla="*/ 103147 h 369297"/>
                <a:gd name="connsiteX2" fmla="*/ -13302 w 338868"/>
                <a:gd name="connsiteY2" fmla="*/ 232824 h 369297"/>
                <a:gd name="connsiteX3" fmla="*/ 12491 w 338868"/>
                <a:gd name="connsiteY3" fmla="*/ 362506 h 369297"/>
                <a:gd name="connsiteX4" fmla="*/ 325566 w 338868"/>
                <a:gd name="connsiteY4" fmla="*/ 232824 h 369297"/>
                <a:gd name="connsiteX5" fmla="*/ 85899 w 338868"/>
                <a:gd name="connsiteY5" fmla="*/ -6792 h 369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68" h="369297">
                  <a:moveTo>
                    <a:pt x="85899" y="-6792"/>
                  </a:moveTo>
                  <a:cubicBezTo>
                    <a:pt x="34185" y="56256"/>
                    <a:pt x="50937" y="31185"/>
                    <a:pt x="12491" y="103147"/>
                  </a:cubicBezTo>
                  <a:cubicBezTo>
                    <a:pt x="-11228" y="181202"/>
                    <a:pt x="-5362" y="151641"/>
                    <a:pt x="-13302" y="232824"/>
                  </a:cubicBezTo>
                  <a:cubicBezTo>
                    <a:pt x="-5362" y="314009"/>
                    <a:pt x="-11228" y="284410"/>
                    <a:pt x="12491" y="362506"/>
                  </a:cubicBezTo>
                  <a:lnTo>
                    <a:pt x="325566" y="232824"/>
                  </a:lnTo>
                  <a:lnTo>
                    <a:pt x="85899" y="-6792"/>
                  </a:lnTo>
                </a:path>
              </a:pathLst>
            </a:custGeom>
            <a:solidFill>
              <a:srgbClr val="AEAEAE"/>
            </a:solidFill>
            <a:ln w="256" cap="flat">
              <a:noFill/>
              <a:prstDash val="solid"/>
              <a:miter/>
            </a:ln>
          </p:spPr>
          <p:txBody>
            <a:bodyPr rtlCol="0" anchor="ctr"/>
            <a:lstStyle/>
            <a:p>
              <a:pPr algn="ctr"/>
              <a:endParaRPr lang="pt-BR">
                <a:latin typeface="Heebo" pitchFamily="2" charset="-79"/>
                <a:cs typeface="Heebo" pitchFamily="2" charset="-79"/>
              </a:endParaRPr>
            </a:p>
          </p:txBody>
        </p:sp>
        <p:sp>
          <p:nvSpPr>
            <p:cNvPr id="157" name="Forma Livre: Forma 156">
              <a:extLst>
                <a:ext uri="{FF2B5EF4-FFF2-40B4-BE49-F238E27FC236}">
                  <a16:creationId xmlns:a16="http://schemas.microsoft.com/office/drawing/2014/main" id="{21148F73-C630-1B5D-663F-38B0B7627193}"/>
                </a:ext>
              </a:extLst>
            </p:cNvPr>
            <p:cNvSpPr/>
            <p:nvPr/>
          </p:nvSpPr>
          <p:spPr>
            <a:xfrm flipV="1">
              <a:off x="3935362" y="2418946"/>
              <a:ext cx="416703" cy="338329"/>
            </a:xfrm>
            <a:custGeom>
              <a:avLst/>
              <a:gdLst>
                <a:gd name="connsiteX0" fmla="*/ 403601 w 416703"/>
                <a:gd name="connsiteY0" fmla="*/ 43417 h 338329"/>
                <a:gd name="connsiteX1" fmla="*/ 283292 w 416703"/>
                <a:gd name="connsiteY1" fmla="*/ -1730 h 338329"/>
                <a:gd name="connsiteX2" fmla="*/ 154812 w 416703"/>
                <a:gd name="connsiteY2" fmla="*/ 1154 h 338329"/>
                <a:gd name="connsiteX3" fmla="*/ 93376 w 416703"/>
                <a:gd name="connsiteY3" fmla="*/ 20751 h 338329"/>
                <a:gd name="connsiteX4" fmla="*/ 36719 w 416703"/>
                <a:gd name="connsiteY4" fmla="*/ 51654 h 338329"/>
                <a:gd name="connsiteX5" fmla="*/ -13103 w 416703"/>
                <a:gd name="connsiteY5" fmla="*/ 92734 h 338329"/>
                <a:gd name="connsiteX6" fmla="*/ 226555 w 416703"/>
                <a:gd name="connsiteY6" fmla="*/ 332351 h 338329"/>
                <a:gd name="connsiteX7" fmla="*/ 403601 w 416703"/>
                <a:gd name="connsiteY7" fmla="*/ 43417 h 3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703" h="338329">
                  <a:moveTo>
                    <a:pt x="403601" y="43417"/>
                  </a:moveTo>
                  <a:cubicBezTo>
                    <a:pt x="332419" y="8630"/>
                    <a:pt x="359840" y="18925"/>
                    <a:pt x="283292" y="-1730"/>
                  </a:cubicBezTo>
                  <a:cubicBezTo>
                    <a:pt x="204260" y="-7505"/>
                    <a:pt x="233523" y="-8162"/>
                    <a:pt x="154812" y="1154"/>
                  </a:cubicBezTo>
                  <a:lnTo>
                    <a:pt x="93376" y="20751"/>
                  </a:lnTo>
                  <a:lnTo>
                    <a:pt x="36719" y="51654"/>
                  </a:lnTo>
                  <a:lnTo>
                    <a:pt x="-13103" y="92734"/>
                  </a:lnTo>
                  <a:lnTo>
                    <a:pt x="226555" y="332351"/>
                  </a:lnTo>
                  <a:lnTo>
                    <a:pt x="403601" y="43417"/>
                  </a:lnTo>
                </a:path>
              </a:pathLst>
            </a:custGeom>
            <a:solidFill>
              <a:srgbClr val="969696"/>
            </a:solidFill>
            <a:ln w="267" cap="flat">
              <a:noFill/>
              <a:prstDash val="solid"/>
              <a:miter/>
            </a:ln>
          </p:spPr>
          <p:txBody>
            <a:bodyPr rtlCol="0" anchor="ctr"/>
            <a:lstStyle/>
            <a:p>
              <a:pPr algn="ctr"/>
              <a:endParaRPr lang="pt-BR">
                <a:latin typeface="Heebo" pitchFamily="2" charset="-79"/>
                <a:cs typeface="Heebo" pitchFamily="2" charset="-79"/>
              </a:endParaRPr>
            </a:p>
          </p:txBody>
        </p:sp>
        <p:sp>
          <p:nvSpPr>
            <p:cNvPr id="158" name="Forma Livre: Forma 157">
              <a:extLst>
                <a:ext uri="{FF2B5EF4-FFF2-40B4-BE49-F238E27FC236}">
                  <a16:creationId xmlns:a16="http://schemas.microsoft.com/office/drawing/2014/main" id="{298540C5-CB1D-648A-82C6-3CF88A23B07D}"/>
                </a:ext>
              </a:extLst>
            </p:cNvPr>
            <p:cNvSpPr/>
            <p:nvPr/>
          </p:nvSpPr>
          <p:spPr>
            <a:xfrm flipV="1">
              <a:off x="3834195" y="2078132"/>
              <a:ext cx="681609" cy="681919"/>
            </a:xfrm>
            <a:custGeom>
              <a:avLst/>
              <a:gdLst>
                <a:gd name="connsiteX0" fmla="*/ 665068 w 681609"/>
                <a:gd name="connsiteY0" fmla="*/ 334669 h 681919"/>
                <a:gd name="connsiteX1" fmla="*/ 505824 w 681609"/>
                <a:gd name="connsiteY1" fmla="*/ 48472 h 681919"/>
                <a:gd name="connsiteX2" fmla="*/ 331120 w 681609"/>
                <a:gd name="connsiteY2" fmla="*/ 333578 h 681919"/>
                <a:gd name="connsiteX3" fmla="*/ 649166 w 681609"/>
                <a:gd name="connsiteY3" fmla="*/ 436912 h 681919"/>
                <a:gd name="connsiteX4" fmla="*/ 665068 w 681609"/>
                <a:gd name="connsiteY4" fmla="*/ 334669 h 681919"/>
                <a:gd name="connsiteX5" fmla="*/ 91312 w 681609"/>
                <a:gd name="connsiteY5" fmla="*/ 95088 h 681919"/>
                <a:gd name="connsiteX6" fmla="*/ 327823 w 681609"/>
                <a:gd name="connsiteY6" fmla="*/ 331541 h 681919"/>
                <a:gd name="connsiteX7" fmla="*/ 502527 w 681609"/>
                <a:gd name="connsiteY7" fmla="*/ 46417 h 681919"/>
                <a:gd name="connsiteX8" fmla="*/ 91312 w 681609"/>
                <a:gd name="connsiteY8" fmla="*/ 95088 h 681919"/>
                <a:gd name="connsiteX9" fmla="*/ 326244 w 681609"/>
                <a:gd name="connsiteY9" fmla="*/ 671559 h 681919"/>
                <a:gd name="connsiteX10" fmla="*/ 326244 w 681609"/>
                <a:gd name="connsiteY10" fmla="*/ 337584 h 681919"/>
                <a:gd name="connsiteX11" fmla="*/ 17646 w 681609"/>
                <a:gd name="connsiteY11" fmla="*/ 465395 h 681919"/>
                <a:gd name="connsiteX12" fmla="*/ 326244 w 681609"/>
                <a:gd name="connsiteY12" fmla="*/ 671559 h 681919"/>
                <a:gd name="connsiteX13" fmla="*/ 647975 w 681609"/>
                <a:gd name="connsiteY13" fmla="*/ 440627 h 681919"/>
                <a:gd name="connsiteX14" fmla="*/ 330123 w 681609"/>
                <a:gd name="connsiteY14" fmla="*/ 337354 h 681919"/>
                <a:gd name="connsiteX15" fmla="*/ 330123 w 681609"/>
                <a:gd name="connsiteY15" fmla="*/ 671554 h 681919"/>
                <a:gd name="connsiteX16" fmla="*/ 647975 w 681609"/>
                <a:gd name="connsiteY16" fmla="*/ 440627 h 681919"/>
                <a:gd name="connsiteX17" fmla="*/ 328184 w 681609"/>
                <a:gd name="connsiteY17" fmla="*/ 675490 h 681919"/>
                <a:gd name="connsiteX18" fmla="*/ 13296 w 681609"/>
                <a:gd name="connsiteY18" fmla="*/ 465098 h 681919"/>
                <a:gd name="connsiteX19" fmla="*/ 14349 w 681609"/>
                <a:gd name="connsiteY19" fmla="*/ 462552 h 681919"/>
                <a:gd name="connsiteX20" fmla="*/ 324748 w 681609"/>
                <a:gd name="connsiteY20" fmla="*/ 333985 h 681919"/>
                <a:gd name="connsiteX21" fmla="*/ 88569 w 681609"/>
                <a:gd name="connsiteY21" fmla="*/ 97841 h 681919"/>
                <a:gd name="connsiteX22" fmla="*/ -8756 w 681609"/>
                <a:gd name="connsiteY22" fmla="*/ 334669 h 681919"/>
                <a:gd name="connsiteX23" fmla="*/ -10696 w 681609"/>
                <a:gd name="connsiteY23" fmla="*/ 336617 h 681919"/>
                <a:gd name="connsiteX24" fmla="*/ -12635 w 681609"/>
                <a:gd name="connsiteY24" fmla="*/ 334669 h 681919"/>
                <a:gd name="connsiteX25" fmla="*/ 87156 w 681609"/>
                <a:gd name="connsiteY25" fmla="*/ 93683 h 681919"/>
                <a:gd name="connsiteX26" fmla="*/ 87156 w 681609"/>
                <a:gd name="connsiteY26" fmla="*/ 93675 h 681919"/>
                <a:gd name="connsiteX27" fmla="*/ 327990 w 681609"/>
                <a:gd name="connsiteY27" fmla="*/ -6429 h 681919"/>
                <a:gd name="connsiteX28" fmla="*/ 506239 w 681609"/>
                <a:gd name="connsiteY28" fmla="*/ 44076 h 681919"/>
                <a:gd name="connsiteX29" fmla="*/ 668975 w 681609"/>
                <a:gd name="connsiteY29" fmla="*/ 334669 h 681919"/>
                <a:gd name="connsiteX30" fmla="*/ 652324 w 681609"/>
                <a:gd name="connsiteY30" fmla="*/ 439987 h 681919"/>
                <a:gd name="connsiteX31" fmla="*/ 328184 w 681609"/>
                <a:gd name="connsiteY31" fmla="*/ 675490 h 681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81609" h="681919">
                  <a:moveTo>
                    <a:pt x="665068" y="334669"/>
                  </a:moveTo>
                  <a:cubicBezTo>
                    <a:pt x="665068" y="218931"/>
                    <a:pt x="604063" y="109488"/>
                    <a:pt x="505824" y="48472"/>
                  </a:cubicBezTo>
                  <a:lnTo>
                    <a:pt x="331120" y="333578"/>
                  </a:lnTo>
                  <a:lnTo>
                    <a:pt x="649166" y="436912"/>
                  </a:lnTo>
                  <a:cubicBezTo>
                    <a:pt x="659694" y="403847"/>
                    <a:pt x="665068" y="369471"/>
                    <a:pt x="665068" y="334669"/>
                  </a:cubicBezTo>
                  <a:close/>
                  <a:moveTo>
                    <a:pt x="91312" y="95088"/>
                  </a:moveTo>
                  <a:lnTo>
                    <a:pt x="327823" y="331541"/>
                  </a:lnTo>
                  <a:lnTo>
                    <a:pt x="502527" y="46417"/>
                  </a:lnTo>
                  <a:cubicBezTo>
                    <a:pt x="370017" y="-33776"/>
                    <a:pt x="201492" y="-13838"/>
                    <a:pt x="91312" y="95088"/>
                  </a:cubicBezTo>
                  <a:close/>
                  <a:moveTo>
                    <a:pt x="326244" y="671559"/>
                  </a:moveTo>
                  <a:lnTo>
                    <a:pt x="326244" y="337584"/>
                  </a:lnTo>
                  <a:lnTo>
                    <a:pt x="17646" y="465395"/>
                  </a:lnTo>
                  <a:cubicBezTo>
                    <a:pt x="70146" y="590111"/>
                    <a:pt x="190909" y="670786"/>
                    <a:pt x="326244" y="671559"/>
                  </a:cubicBezTo>
                  <a:close/>
                  <a:moveTo>
                    <a:pt x="647975" y="440627"/>
                  </a:moveTo>
                  <a:lnTo>
                    <a:pt x="330123" y="337354"/>
                  </a:lnTo>
                  <a:lnTo>
                    <a:pt x="330123" y="671554"/>
                  </a:lnTo>
                  <a:cubicBezTo>
                    <a:pt x="475072" y="670731"/>
                    <a:pt x="602373" y="578232"/>
                    <a:pt x="647975" y="440627"/>
                  </a:cubicBezTo>
                  <a:close/>
                  <a:moveTo>
                    <a:pt x="328184" y="675490"/>
                  </a:moveTo>
                  <a:cubicBezTo>
                    <a:pt x="189828" y="675490"/>
                    <a:pt x="66212" y="592910"/>
                    <a:pt x="13296" y="465098"/>
                  </a:cubicBezTo>
                  <a:cubicBezTo>
                    <a:pt x="12881" y="464104"/>
                    <a:pt x="13324" y="462962"/>
                    <a:pt x="14349" y="462552"/>
                  </a:cubicBezTo>
                  <a:lnTo>
                    <a:pt x="324748" y="333985"/>
                  </a:lnTo>
                  <a:lnTo>
                    <a:pt x="88569" y="97841"/>
                  </a:lnTo>
                  <a:cubicBezTo>
                    <a:pt x="25819" y="161309"/>
                    <a:pt x="-8756" y="245317"/>
                    <a:pt x="-8756" y="334669"/>
                  </a:cubicBezTo>
                  <a:cubicBezTo>
                    <a:pt x="-8756" y="335744"/>
                    <a:pt x="-9615" y="336617"/>
                    <a:pt x="-10696" y="336617"/>
                  </a:cubicBezTo>
                  <a:cubicBezTo>
                    <a:pt x="-11776" y="336617"/>
                    <a:pt x="-12635" y="335744"/>
                    <a:pt x="-12635" y="334669"/>
                  </a:cubicBezTo>
                  <a:cubicBezTo>
                    <a:pt x="-12635" y="243627"/>
                    <a:pt x="22799" y="158048"/>
                    <a:pt x="87156" y="93683"/>
                  </a:cubicBezTo>
                  <a:cubicBezTo>
                    <a:pt x="87156" y="93680"/>
                    <a:pt x="87156" y="93677"/>
                    <a:pt x="87156" y="93675"/>
                  </a:cubicBezTo>
                  <a:cubicBezTo>
                    <a:pt x="153120" y="27722"/>
                    <a:pt x="240084" y="-6429"/>
                    <a:pt x="327990" y="-6429"/>
                  </a:cubicBezTo>
                  <a:cubicBezTo>
                    <a:pt x="389188" y="-6429"/>
                    <a:pt x="450886" y="10141"/>
                    <a:pt x="506239" y="44076"/>
                  </a:cubicBezTo>
                  <a:cubicBezTo>
                    <a:pt x="606612" y="105585"/>
                    <a:pt x="668975" y="216934"/>
                    <a:pt x="668975" y="334669"/>
                  </a:cubicBezTo>
                  <a:cubicBezTo>
                    <a:pt x="668975" y="370527"/>
                    <a:pt x="663378" y="405961"/>
                    <a:pt x="652324" y="439987"/>
                  </a:cubicBezTo>
                  <a:cubicBezTo>
                    <a:pt x="606529" y="580850"/>
                    <a:pt x="476263" y="675490"/>
                    <a:pt x="328184" y="675490"/>
                  </a:cubicBezTo>
                </a:path>
              </a:pathLst>
            </a:custGeom>
            <a:solidFill>
              <a:srgbClr val="FFFFFF"/>
            </a:solidFill>
            <a:ln w="277" cap="flat">
              <a:noFill/>
              <a:prstDash val="solid"/>
              <a:miter/>
            </a:ln>
          </p:spPr>
          <p:txBody>
            <a:bodyPr rtlCol="0" anchor="ctr"/>
            <a:lstStyle/>
            <a:p>
              <a:pPr algn="ctr"/>
              <a:endParaRPr lang="pt-BR">
                <a:latin typeface="Heebo" pitchFamily="2" charset="-79"/>
                <a:cs typeface="Heebo" pitchFamily="2" charset="-79"/>
              </a:endParaRPr>
            </a:p>
          </p:txBody>
        </p:sp>
      </p:grpSp>
      <p:grpSp>
        <p:nvGrpSpPr>
          <p:cNvPr id="181" name="Agrupar 180">
            <a:extLst>
              <a:ext uri="{FF2B5EF4-FFF2-40B4-BE49-F238E27FC236}">
                <a16:creationId xmlns:a16="http://schemas.microsoft.com/office/drawing/2014/main" id="{FEF46710-82E3-9AE2-B3FC-483E4FD8155D}"/>
              </a:ext>
            </a:extLst>
          </p:cNvPr>
          <p:cNvGrpSpPr/>
          <p:nvPr/>
        </p:nvGrpSpPr>
        <p:grpSpPr>
          <a:xfrm>
            <a:off x="7214934" y="2449624"/>
            <a:ext cx="679527" cy="681876"/>
            <a:chOff x="7242657" y="2078149"/>
            <a:chExt cx="679527" cy="681876"/>
          </a:xfrm>
        </p:grpSpPr>
        <p:sp>
          <p:nvSpPr>
            <p:cNvPr id="159" name="Forma Livre: Forma 158">
              <a:extLst>
                <a:ext uri="{FF2B5EF4-FFF2-40B4-BE49-F238E27FC236}">
                  <a16:creationId xmlns:a16="http://schemas.microsoft.com/office/drawing/2014/main" id="{A6E8473F-A4C5-3968-00F6-E1556114A7CF}"/>
                </a:ext>
              </a:extLst>
            </p:cNvPr>
            <p:cNvSpPr/>
            <p:nvPr/>
          </p:nvSpPr>
          <p:spPr>
            <a:xfrm flipV="1">
              <a:off x="7363306" y="2080106"/>
              <a:ext cx="217949" cy="339007"/>
            </a:xfrm>
            <a:custGeom>
              <a:avLst/>
              <a:gdLst>
                <a:gd name="connsiteX0" fmla="*/ 206242 w 217949"/>
                <a:gd name="connsiteY0" fmla="*/ -3878 h 339007"/>
                <a:gd name="connsiteX1" fmla="*/ -11708 w 217949"/>
                <a:gd name="connsiteY1" fmla="*/ 255820 h 339007"/>
                <a:gd name="connsiteX2" fmla="*/ 36710 w 217949"/>
                <a:gd name="connsiteY2" fmla="*/ 289712 h 339007"/>
                <a:gd name="connsiteX3" fmla="*/ 147312 w 217949"/>
                <a:gd name="connsiteY3" fmla="*/ 329976 h 339007"/>
                <a:gd name="connsiteX4" fmla="*/ 206242 w 217949"/>
                <a:gd name="connsiteY4" fmla="*/ 335130 h 339007"/>
                <a:gd name="connsiteX5" fmla="*/ 206242 w 217949"/>
                <a:gd name="connsiteY5" fmla="*/ -3878 h 33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949" h="339007">
                  <a:moveTo>
                    <a:pt x="206242" y="-3878"/>
                  </a:moveTo>
                  <a:lnTo>
                    <a:pt x="-11708" y="255820"/>
                  </a:lnTo>
                  <a:lnTo>
                    <a:pt x="36710" y="289712"/>
                  </a:lnTo>
                  <a:cubicBezTo>
                    <a:pt x="102476" y="320381"/>
                    <a:pt x="77267" y="311195"/>
                    <a:pt x="147312" y="329976"/>
                  </a:cubicBezTo>
                  <a:lnTo>
                    <a:pt x="206242" y="335130"/>
                  </a:lnTo>
                  <a:lnTo>
                    <a:pt x="206242" y="-3878"/>
                  </a:lnTo>
                </a:path>
              </a:pathLst>
            </a:custGeom>
            <a:solidFill>
              <a:srgbClr val="D0D0D0"/>
            </a:solidFill>
            <a:ln w="465" cap="flat">
              <a:noFill/>
              <a:prstDash val="solid"/>
              <a:miter/>
            </a:ln>
          </p:spPr>
          <p:txBody>
            <a:bodyPr rtlCol="0" anchor="ctr"/>
            <a:lstStyle/>
            <a:p>
              <a:pPr algn="ctr"/>
              <a:endParaRPr lang="pt-BR">
                <a:latin typeface="Heebo" pitchFamily="2" charset="-79"/>
                <a:cs typeface="Heebo" pitchFamily="2" charset="-79"/>
              </a:endParaRPr>
            </a:p>
          </p:txBody>
        </p:sp>
        <p:sp>
          <p:nvSpPr>
            <p:cNvPr id="160" name="Forma Livre: Forma 159">
              <a:extLst>
                <a:ext uri="{FF2B5EF4-FFF2-40B4-BE49-F238E27FC236}">
                  <a16:creationId xmlns:a16="http://schemas.microsoft.com/office/drawing/2014/main" id="{FB029831-233E-54C0-852B-3D64D5FF978A}"/>
                </a:ext>
              </a:extLst>
            </p:cNvPr>
            <p:cNvSpPr/>
            <p:nvPr/>
          </p:nvSpPr>
          <p:spPr>
            <a:xfrm flipV="1">
              <a:off x="7247402" y="2159416"/>
              <a:ext cx="333854" cy="259697"/>
            </a:xfrm>
            <a:custGeom>
              <a:avLst/>
              <a:gdLst>
                <a:gd name="connsiteX0" fmla="*/ 104288 w 333854"/>
                <a:gd name="connsiteY0" fmla="*/ 255928 h 259697"/>
                <a:gd name="connsiteX1" fmla="*/ 322237 w 333854"/>
                <a:gd name="connsiteY1" fmla="*/ -3769 h 259697"/>
                <a:gd name="connsiteX2" fmla="*/ -11617 w 333854"/>
                <a:gd name="connsiteY2" fmla="*/ 55090 h 259697"/>
                <a:gd name="connsiteX3" fmla="*/ 28615 w 333854"/>
                <a:gd name="connsiteY3" fmla="*/ 165734 h 259697"/>
                <a:gd name="connsiteX4" fmla="*/ 104288 w 333854"/>
                <a:gd name="connsiteY4" fmla="*/ 255928 h 259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854" h="259697">
                  <a:moveTo>
                    <a:pt x="104288" y="255928"/>
                  </a:moveTo>
                  <a:lnTo>
                    <a:pt x="322237" y="-3769"/>
                  </a:lnTo>
                  <a:lnTo>
                    <a:pt x="-11617" y="55090"/>
                  </a:lnTo>
                  <a:cubicBezTo>
                    <a:pt x="7127" y="125177"/>
                    <a:pt x="-2036" y="99945"/>
                    <a:pt x="28615" y="165734"/>
                  </a:cubicBezTo>
                  <a:cubicBezTo>
                    <a:pt x="70242" y="225184"/>
                    <a:pt x="52986" y="204613"/>
                    <a:pt x="104288" y="255928"/>
                  </a:cubicBezTo>
                </a:path>
              </a:pathLst>
            </a:custGeom>
            <a:solidFill>
              <a:srgbClr val="C2C2C2"/>
            </a:solidFill>
            <a:ln w="465" cap="flat">
              <a:noFill/>
              <a:prstDash val="solid"/>
              <a:miter/>
            </a:ln>
          </p:spPr>
          <p:txBody>
            <a:bodyPr rtlCol="0" anchor="ctr"/>
            <a:lstStyle/>
            <a:p>
              <a:pPr algn="ctr"/>
              <a:endParaRPr lang="pt-BR">
                <a:latin typeface="Heebo" pitchFamily="2" charset="-79"/>
                <a:cs typeface="Heebo" pitchFamily="2" charset="-79"/>
              </a:endParaRPr>
            </a:p>
          </p:txBody>
        </p:sp>
        <p:sp>
          <p:nvSpPr>
            <p:cNvPr id="161" name="Forma Livre: Forma 160">
              <a:extLst>
                <a:ext uri="{FF2B5EF4-FFF2-40B4-BE49-F238E27FC236}">
                  <a16:creationId xmlns:a16="http://schemas.microsoft.com/office/drawing/2014/main" id="{155F2872-B9C0-3DCE-5AA8-5A8D952B789B}"/>
                </a:ext>
              </a:extLst>
            </p:cNvPr>
            <p:cNvSpPr/>
            <p:nvPr/>
          </p:nvSpPr>
          <p:spPr>
            <a:xfrm flipV="1">
              <a:off x="7242657" y="2360254"/>
              <a:ext cx="338598" cy="228367"/>
            </a:xfrm>
            <a:custGeom>
              <a:avLst/>
              <a:gdLst>
                <a:gd name="connsiteX0" fmla="*/ 326985 w 338598"/>
                <a:gd name="connsiteY0" fmla="*/ 166245 h 228367"/>
                <a:gd name="connsiteX1" fmla="*/ 33363 w 338598"/>
                <a:gd name="connsiteY1" fmla="*/ -3263 h 228367"/>
                <a:gd name="connsiteX2" fmla="*/ -6869 w 338598"/>
                <a:gd name="connsiteY2" fmla="*/ 107381 h 228367"/>
                <a:gd name="connsiteX3" fmla="*/ -6869 w 338598"/>
                <a:gd name="connsiteY3" fmla="*/ 225104 h 228367"/>
                <a:gd name="connsiteX4" fmla="*/ 326985 w 338598"/>
                <a:gd name="connsiteY4" fmla="*/ 166245 h 228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598" h="228367">
                  <a:moveTo>
                    <a:pt x="326985" y="166245"/>
                  </a:moveTo>
                  <a:lnTo>
                    <a:pt x="33363" y="-3263"/>
                  </a:lnTo>
                  <a:cubicBezTo>
                    <a:pt x="2712" y="62526"/>
                    <a:pt x="11875" y="37289"/>
                    <a:pt x="-6869" y="107381"/>
                  </a:cubicBezTo>
                  <a:cubicBezTo>
                    <a:pt x="-13195" y="179664"/>
                    <a:pt x="-13195" y="152817"/>
                    <a:pt x="-6869" y="225104"/>
                  </a:cubicBezTo>
                  <a:lnTo>
                    <a:pt x="326985" y="166245"/>
                  </a:lnTo>
                </a:path>
              </a:pathLst>
            </a:custGeom>
            <a:solidFill>
              <a:srgbClr val="B3B3B3"/>
            </a:solidFill>
            <a:ln w="465" cap="flat">
              <a:noFill/>
              <a:prstDash val="solid"/>
              <a:miter/>
            </a:ln>
          </p:spPr>
          <p:txBody>
            <a:bodyPr rtlCol="0" anchor="ctr"/>
            <a:lstStyle/>
            <a:p>
              <a:pPr algn="ctr"/>
              <a:endParaRPr lang="pt-BR">
                <a:latin typeface="Heebo" pitchFamily="2" charset="-79"/>
                <a:cs typeface="Heebo" pitchFamily="2" charset="-79"/>
              </a:endParaRPr>
            </a:p>
          </p:txBody>
        </p:sp>
        <p:sp>
          <p:nvSpPr>
            <p:cNvPr id="162" name="Forma Livre: Forma 161">
              <a:extLst>
                <a:ext uri="{FF2B5EF4-FFF2-40B4-BE49-F238E27FC236}">
                  <a16:creationId xmlns:a16="http://schemas.microsoft.com/office/drawing/2014/main" id="{7A09C110-A3B6-397B-23E6-42E07CAEBCA6}"/>
                </a:ext>
              </a:extLst>
            </p:cNvPr>
            <p:cNvSpPr/>
            <p:nvPr/>
          </p:nvSpPr>
          <p:spPr>
            <a:xfrm flipV="1">
              <a:off x="7287633" y="2419113"/>
              <a:ext cx="293622" cy="318557"/>
            </a:xfrm>
            <a:custGeom>
              <a:avLst/>
              <a:gdLst>
                <a:gd name="connsiteX0" fmla="*/ 281974 w 293622"/>
                <a:gd name="connsiteY0" fmla="*/ 315578 h 318557"/>
                <a:gd name="connsiteX1" fmla="*/ 165976 w 293622"/>
                <a:gd name="connsiteY1" fmla="*/ -2979 h 318557"/>
                <a:gd name="connsiteX2" fmla="*/ 64025 w 293622"/>
                <a:gd name="connsiteY2" fmla="*/ 55885 h 318557"/>
                <a:gd name="connsiteX3" fmla="*/ -11648 w 293622"/>
                <a:gd name="connsiteY3" fmla="*/ 146069 h 318557"/>
                <a:gd name="connsiteX4" fmla="*/ 281974 w 293622"/>
                <a:gd name="connsiteY4" fmla="*/ 315578 h 318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22" h="318557">
                  <a:moveTo>
                    <a:pt x="281974" y="315578"/>
                  </a:moveTo>
                  <a:lnTo>
                    <a:pt x="165976" y="-2979"/>
                  </a:lnTo>
                  <a:cubicBezTo>
                    <a:pt x="100256" y="27667"/>
                    <a:pt x="123512" y="14244"/>
                    <a:pt x="64025" y="55885"/>
                  </a:cubicBezTo>
                  <a:cubicBezTo>
                    <a:pt x="12723" y="107205"/>
                    <a:pt x="29979" y="86638"/>
                    <a:pt x="-11648" y="146069"/>
                  </a:cubicBezTo>
                  <a:lnTo>
                    <a:pt x="281974" y="315578"/>
                  </a:lnTo>
                </a:path>
              </a:pathLst>
            </a:custGeom>
            <a:solidFill>
              <a:srgbClr val="A5A5A5"/>
            </a:solidFill>
            <a:ln w="465" cap="flat">
              <a:noFill/>
              <a:prstDash val="solid"/>
              <a:miter/>
            </a:ln>
          </p:spPr>
          <p:txBody>
            <a:bodyPr rtlCol="0" anchor="ctr"/>
            <a:lstStyle/>
            <a:p>
              <a:pPr algn="ctr"/>
              <a:endParaRPr lang="pt-BR">
                <a:latin typeface="Heebo" pitchFamily="2" charset="-79"/>
                <a:cs typeface="Heebo" pitchFamily="2" charset="-79"/>
              </a:endParaRPr>
            </a:p>
          </p:txBody>
        </p:sp>
        <p:sp>
          <p:nvSpPr>
            <p:cNvPr id="163" name="Forma Livre: Forma 162">
              <a:extLst>
                <a:ext uri="{FF2B5EF4-FFF2-40B4-BE49-F238E27FC236}">
                  <a16:creationId xmlns:a16="http://schemas.microsoft.com/office/drawing/2014/main" id="{1F1614DE-F1D9-1C31-A650-246229604545}"/>
                </a:ext>
              </a:extLst>
            </p:cNvPr>
            <p:cNvSpPr/>
            <p:nvPr/>
          </p:nvSpPr>
          <p:spPr>
            <a:xfrm flipV="1">
              <a:off x="7465277" y="2419115"/>
              <a:ext cx="231907" cy="339006"/>
            </a:xfrm>
            <a:custGeom>
              <a:avLst/>
              <a:gdLst>
                <a:gd name="connsiteX0" fmla="*/ 220274 w 231907"/>
                <a:gd name="connsiteY0" fmla="*/ 17562 h 339006"/>
                <a:gd name="connsiteX1" fmla="*/ 104344 w 231907"/>
                <a:gd name="connsiteY1" fmla="*/ -2890 h 339006"/>
                <a:gd name="connsiteX2" fmla="*/ -11633 w 231907"/>
                <a:gd name="connsiteY2" fmla="*/ 17562 h 339006"/>
                <a:gd name="connsiteX3" fmla="*/ 104344 w 231907"/>
                <a:gd name="connsiteY3" fmla="*/ 336117 h 339006"/>
                <a:gd name="connsiteX4" fmla="*/ 220274 w 231907"/>
                <a:gd name="connsiteY4" fmla="*/ 17562 h 339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907" h="339006">
                  <a:moveTo>
                    <a:pt x="220274" y="17562"/>
                  </a:moveTo>
                  <a:cubicBezTo>
                    <a:pt x="150197" y="-1204"/>
                    <a:pt x="176641" y="3461"/>
                    <a:pt x="104344" y="-2890"/>
                  </a:cubicBezTo>
                  <a:cubicBezTo>
                    <a:pt x="32000" y="3461"/>
                    <a:pt x="58444" y="-1204"/>
                    <a:pt x="-11633" y="17562"/>
                  </a:cubicBezTo>
                  <a:lnTo>
                    <a:pt x="104344" y="336117"/>
                  </a:lnTo>
                  <a:lnTo>
                    <a:pt x="220274" y="17562"/>
                  </a:lnTo>
                </a:path>
              </a:pathLst>
            </a:custGeom>
            <a:solidFill>
              <a:srgbClr val="969696"/>
            </a:solidFill>
            <a:ln w="472" cap="flat">
              <a:noFill/>
              <a:prstDash val="solid"/>
              <a:miter/>
            </a:ln>
          </p:spPr>
          <p:txBody>
            <a:bodyPr rtlCol="0" anchor="ctr"/>
            <a:lstStyle/>
            <a:p>
              <a:pPr algn="ctr"/>
              <a:endParaRPr lang="pt-BR">
                <a:latin typeface="Heebo" pitchFamily="2" charset="-79"/>
                <a:cs typeface="Heebo" pitchFamily="2" charset="-79"/>
              </a:endParaRPr>
            </a:p>
          </p:txBody>
        </p:sp>
        <p:sp>
          <p:nvSpPr>
            <p:cNvPr id="164" name="Forma Livre: Forma 163">
              <a:extLst>
                <a:ext uri="{FF2B5EF4-FFF2-40B4-BE49-F238E27FC236}">
                  <a16:creationId xmlns:a16="http://schemas.microsoft.com/office/drawing/2014/main" id="{6C18DF03-26B6-E8FB-B1EB-DF34B8E74E77}"/>
                </a:ext>
              </a:extLst>
            </p:cNvPr>
            <p:cNvSpPr/>
            <p:nvPr/>
          </p:nvSpPr>
          <p:spPr>
            <a:xfrm flipV="1">
              <a:off x="7581280" y="2419114"/>
              <a:ext cx="293542" cy="318553"/>
            </a:xfrm>
            <a:custGeom>
              <a:avLst/>
              <a:gdLst>
                <a:gd name="connsiteX0" fmla="*/ -11489 w 293542"/>
                <a:gd name="connsiteY0" fmla="*/ 315727 h 318553"/>
                <a:gd name="connsiteX1" fmla="*/ 282053 w 293542"/>
                <a:gd name="connsiteY1" fmla="*/ 146220 h 318553"/>
                <a:gd name="connsiteX2" fmla="*/ 206397 w 293542"/>
                <a:gd name="connsiteY2" fmla="*/ 56037 h 318553"/>
                <a:gd name="connsiteX3" fmla="*/ 104411 w 293542"/>
                <a:gd name="connsiteY3" fmla="*/ -2826 h 318553"/>
                <a:gd name="connsiteX4" fmla="*/ -11489 w 293542"/>
                <a:gd name="connsiteY4" fmla="*/ 315727 h 318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542" h="318553">
                  <a:moveTo>
                    <a:pt x="-11489" y="315727"/>
                  </a:moveTo>
                  <a:lnTo>
                    <a:pt x="282053" y="146220"/>
                  </a:lnTo>
                  <a:cubicBezTo>
                    <a:pt x="240457" y="86787"/>
                    <a:pt x="257704" y="107353"/>
                    <a:pt x="206397" y="56037"/>
                  </a:cubicBezTo>
                  <a:cubicBezTo>
                    <a:pt x="146877" y="14392"/>
                    <a:pt x="170163" y="27818"/>
                    <a:pt x="104411" y="-2826"/>
                  </a:cubicBezTo>
                  <a:lnTo>
                    <a:pt x="-11489" y="315727"/>
                  </a:lnTo>
                </a:path>
              </a:pathLst>
            </a:custGeom>
            <a:solidFill>
              <a:srgbClr val="878787"/>
            </a:solidFill>
            <a:ln w="483" cap="flat">
              <a:noFill/>
              <a:prstDash val="solid"/>
              <a:miter/>
            </a:ln>
          </p:spPr>
          <p:txBody>
            <a:bodyPr rtlCol="0" anchor="ctr"/>
            <a:lstStyle/>
            <a:p>
              <a:pPr algn="ctr"/>
              <a:endParaRPr lang="pt-BR">
                <a:latin typeface="Heebo" pitchFamily="2" charset="-79"/>
                <a:cs typeface="Heebo" pitchFamily="2" charset="-79"/>
              </a:endParaRPr>
            </a:p>
          </p:txBody>
        </p:sp>
        <p:sp>
          <p:nvSpPr>
            <p:cNvPr id="165" name="Forma Livre: Forma 164">
              <a:extLst>
                <a:ext uri="{FF2B5EF4-FFF2-40B4-BE49-F238E27FC236}">
                  <a16:creationId xmlns:a16="http://schemas.microsoft.com/office/drawing/2014/main" id="{4DA58F62-96FD-FC37-3F72-0B57DFC3B7CB}"/>
                </a:ext>
              </a:extLst>
            </p:cNvPr>
            <p:cNvSpPr/>
            <p:nvPr/>
          </p:nvSpPr>
          <p:spPr>
            <a:xfrm flipV="1">
              <a:off x="7581267" y="2360252"/>
              <a:ext cx="338555" cy="228364"/>
            </a:xfrm>
            <a:custGeom>
              <a:avLst/>
              <a:gdLst>
                <a:gd name="connsiteX0" fmla="*/ -11428 w 338555"/>
                <a:gd name="connsiteY0" fmla="*/ 166426 h 228364"/>
                <a:gd name="connsiteX1" fmla="*/ 322389 w 338555"/>
                <a:gd name="connsiteY1" fmla="*/ 225287 h 228364"/>
                <a:gd name="connsiteX2" fmla="*/ 322389 w 338555"/>
                <a:gd name="connsiteY2" fmla="*/ 107564 h 228364"/>
                <a:gd name="connsiteX3" fmla="*/ 282150 w 338555"/>
                <a:gd name="connsiteY3" fmla="*/ -3078 h 228364"/>
                <a:gd name="connsiteX4" fmla="*/ -11428 w 338555"/>
                <a:gd name="connsiteY4" fmla="*/ 166426 h 228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555" h="228364">
                  <a:moveTo>
                    <a:pt x="-11428" y="166426"/>
                  </a:moveTo>
                  <a:lnTo>
                    <a:pt x="322389" y="225287"/>
                  </a:lnTo>
                  <a:cubicBezTo>
                    <a:pt x="328706" y="153003"/>
                    <a:pt x="328706" y="179853"/>
                    <a:pt x="322389" y="107564"/>
                  </a:cubicBezTo>
                  <a:cubicBezTo>
                    <a:pt x="303630" y="37482"/>
                    <a:pt x="312815" y="62709"/>
                    <a:pt x="282150" y="-3078"/>
                  </a:cubicBezTo>
                  <a:lnTo>
                    <a:pt x="-11428" y="166426"/>
                  </a:lnTo>
                </a:path>
              </a:pathLst>
            </a:custGeom>
            <a:solidFill>
              <a:srgbClr val="797979"/>
            </a:solidFill>
            <a:ln w="486" cap="flat">
              <a:noFill/>
              <a:prstDash val="solid"/>
              <a:miter/>
            </a:ln>
          </p:spPr>
          <p:txBody>
            <a:bodyPr rtlCol="0" anchor="ctr"/>
            <a:lstStyle/>
            <a:p>
              <a:pPr algn="ctr"/>
              <a:endParaRPr lang="pt-BR">
                <a:latin typeface="Heebo" pitchFamily="2" charset="-79"/>
                <a:cs typeface="Heebo" pitchFamily="2" charset="-79"/>
              </a:endParaRPr>
            </a:p>
          </p:txBody>
        </p:sp>
        <p:sp>
          <p:nvSpPr>
            <p:cNvPr id="166" name="Forma Livre: Forma 165">
              <a:extLst>
                <a:ext uri="{FF2B5EF4-FFF2-40B4-BE49-F238E27FC236}">
                  <a16:creationId xmlns:a16="http://schemas.microsoft.com/office/drawing/2014/main" id="{61814B22-E46E-5AC0-5A38-B0FC1F42F82E}"/>
                </a:ext>
              </a:extLst>
            </p:cNvPr>
            <p:cNvSpPr/>
            <p:nvPr/>
          </p:nvSpPr>
          <p:spPr>
            <a:xfrm flipV="1">
              <a:off x="7581262" y="2159411"/>
              <a:ext cx="333842" cy="259698"/>
            </a:xfrm>
            <a:custGeom>
              <a:avLst/>
              <a:gdLst>
                <a:gd name="connsiteX0" fmla="*/ 322405 w 333842"/>
                <a:gd name="connsiteY0" fmla="*/ 55293 h 259698"/>
                <a:gd name="connsiteX1" fmla="*/ -11437 w 333842"/>
                <a:gd name="connsiteY1" fmla="*/ -3570 h 259698"/>
                <a:gd name="connsiteX2" fmla="*/ 206495 w 333842"/>
                <a:gd name="connsiteY2" fmla="*/ 256128 h 259698"/>
                <a:gd name="connsiteX3" fmla="*/ 248256 w 333842"/>
                <a:gd name="connsiteY3" fmla="*/ 214348 h 259698"/>
                <a:gd name="connsiteX4" fmla="*/ 307109 w 333842"/>
                <a:gd name="connsiteY4" fmla="*/ 112364 h 259698"/>
                <a:gd name="connsiteX5" fmla="*/ 322405 w 333842"/>
                <a:gd name="connsiteY5" fmla="*/ 55293 h 25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842" h="259698">
                  <a:moveTo>
                    <a:pt x="322405" y="55293"/>
                  </a:moveTo>
                  <a:lnTo>
                    <a:pt x="-11437" y="-3570"/>
                  </a:lnTo>
                  <a:lnTo>
                    <a:pt x="206495" y="256128"/>
                  </a:lnTo>
                  <a:lnTo>
                    <a:pt x="248256" y="214348"/>
                  </a:lnTo>
                  <a:cubicBezTo>
                    <a:pt x="289871" y="154897"/>
                    <a:pt x="276420" y="178157"/>
                    <a:pt x="307109" y="112364"/>
                  </a:cubicBezTo>
                  <a:lnTo>
                    <a:pt x="322405" y="55293"/>
                  </a:lnTo>
                </a:path>
              </a:pathLst>
            </a:custGeom>
            <a:solidFill>
              <a:srgbClr val="6A6A6A"/>
            </a:solidFill>
            <a:ln w="486" cap="flat">
              <a:noFill/>
              <a:prstDash val="solid"/>
              <a:miter/>
            </a:ln>
          </p:spPr>
          <p:txBody>
            <a:bodyPr rtlCol="0" anchor="ctr"/>
            <a:lstStyle/>
            <a:p>
              <a:pPr algn="ctr"/>
              <a:endParaRPr lang="pt-BR">
                <a:latin typeface="Heebo" pitchFamily="2" charset="-79"/>
                <a:cs typeface="Heebo" pitchFamily="2" charset="-79"/>
              </a:endParaRPr>
            </a:p>
          </p:txBody>
        </p:sp>
        <p:sp>
          <p:nvSpPr>
            <p:cNvPr id="167" name="Forma Livre: Forma 166">
              <a:extLst>
                <a:ext uri="{FF2B5EF4-FFF2-40B4-BE49-F238E27FC236}">
                  <a16:creationId xmlns:a16="http://schemas.microsoft.com/office/drawing/2014/main" id="{4AA89578-452D-1DEA-CAF0-5BCA3DCBFF68}"/>
                </a:ext>
              </a:extLst>
            </p:cNvPr>
            <p:cNvSpPr/>
            <p:nvPr/>
          </p:nvSpPr>
          <p:spPr>
            <a:xfrm flipV="1">
              <a:off x="7581241" y="2080110"/>
              <a:ext cx="217897" cy="339009"/>
            </a:xfrm>
            <a:custGeom>
              <a:avLst/>
              <a:gdLst>
                <a:gd name="connsiteX0" fmla="*/ 206310 w 217897"/>
                <a:gd name="connsiteY0" fmla="*/ 255954 h 339009"/>
                <a:gd name="connsiteX1" fmla="*/ -11587 w 217897"/>
                <a:gd name="connsiteY1" fmla="*/ -3744 h 339009"/>
                <a:gd name="connsiteX2" fmla="*/ -11587 w 217897"/>
                <a:gd name="connsiteY2" fmla="*/ 335265 h 339009"/>
                <a:gd name="connsiteX3" fmla="*/ 104348 w 217897"/>
                <a:gd name="connsiteY3" fmla="*/ 314820 h 339009"/>
                <a:gd name="connsiteX4" fmla="*/ 206310 w 217897"/>
                <a:gd name="connsiteY4" fmla="*/ 255954 h 339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897" h="339009">
                  <a:moveTo>
                    <a:pt x="206310" y="255954"/>
                  </a:moveTo>
                  <a:lnTo>
                    <a:pt x="-11587" y="-3744"/>
                  </a:lnTo>
                  <a:lnTo>
                    <a:pt x="-11587" y="335265"/>
                  </a:lnTo>
                  <a:cubicBezTo>
                    <a:pt x="60711" y="328935"/>
                    <a:pt x="34251" y="333600"/>
                    <a:pt x="104348" y="314820"/>
                  </a:cubicBezTo>
                  <a:cubicBezTo>
                    <a:pt x="170090" y="284150"/>
                    <a:pt x="146836" y="297576"/>
                    <a:pt x="206310" y="255954"/>
                  </a:cubicBezTo>
                </a:path>
              </a:pathLst>
            </a:custGeom>
            <a:solidFill>
              <a:srgbClr val="5C5C5C"/>
            </a:solidFill>
            <a:ln w="479" cap="flat">
              <a:noFill/>
              <a:prstDash val="solid"/>
              <a:miter/>
            </a:ln>
          </p:spPr>
          <p:txBody>
            <a:bodyPr rtlCol="0" anchor="ctr"/>
            <a:lstStyle/>
            <a:p>
              <a:pPr algn="ctr"/>
              <a:endParaRPr lang="pt-BR">
                <a:latin typeface="Heebo" pitchFamily="2" charset="-79"/>
                <a:cs typeface="Heebo" pitchFamily="2" charset="-79"/>
              </a:endParaRPr>
            </a:p>
          </p:txBody>
        </p:sp>
        <p:sp>
          <p:nvSpPr>
            <p:cNvPr id="168" name="Forma Livre: Forma 167">
              <a:extLst>
                <a:ext uri="{FF2B5EF4-FFF2-40B4-BE49-F238E27FC236}">
                  <a16:creationId xmlns:a16="http://schemas.microsoft.com/office/drawing/2014/main" id="{62BE5576-7122-CC88-839A-0FAB1A3A49CA}"/>
                </a:ext>
              </a:extLst>
            </p:cNvPr>
            <p:cNvSpPr/>
            <p:nvPr/>
          </p:nvSpPr>
          <p:spPr>
            <a:xfrm flipV="1">
              <a:off x="7245461" y="2078149"/>
              <a:ext cx="676723" cy="681876"/>
            </a:xfrm>
            <a:custGeom>
              <a:avLst/>
              <a:gdLst>
                <a:gd name="connsiteX0" fmla="*/ 661655 w 676723"/>
                <a:gd name="connsiteY0" fmla="*/ 337688 h 681876"/>
                <a:gd name="connsiteX1" fmla="*/ 617427 w 676723"/>
                <a:gd name="connsiteY1" fmla="*/ 170870 h 681876"/>
                <a:gd name="connsiteX2" fmla="*/ 330235 w 676723"/>
                <a:gd name="connsiteY2" fmla="*/ 336702 h 681876"/>
                <a:gd name="connsiteX3" fmla="*/ 656843 w 676723"/>
                <a:gd name="connsiteY3" fmla="*/ 394290 h 681876"/>
                <a:gd name="connsiteX4" fmla="*/ 661655 w 676723"/>
                <a:gd name="connsiteY4" fmla="*/ 337688 h 681876"/>
                <a:gd name="connsiteX5" fmla="*/ 441729 w 676723"/>
                <a:gd name="connsiteY5" fmla="*/ 21675 h 681876"/>
                <a:gd name="connsiteX6" fmla="*/ 328291 w 676723"/>
                <a:gd name="connsiteY6" fmla="*/ 333324 h 681876"/>
                <a:gd name="connsiteX7" fmla="*/ 615483 w 676723"/>
                <a:gd name="connsiteY7" fmla="*/ 167492 h 681876"/>
                <a:gd name="connsiteX8" fmla="*/ 441729 w 676723"/>
                <a:gd name="connsiteY8" fmla="*/ 21675 h 681876"/>
                <a:gd name="connsiteX9" fmla="*/ 211159 w 676723"/>
                <a:gd name="connsiteY9" fmla="*/ 20344 h 681876"/>
                <a:gd name="connsiteX10" fmla="*/ 324646 w 676723"/>
                <a:gd name="connsiteY10" fmla="*/ 331992 h 681876"/>
                <a:gd name="connsiteX11" fmla="*/ 438036 w 676723"/>
                <a:gd name="connsiteY11" fmla="*/ 20344 h 681876"/>
                <a:gd name="connsiteX12" fmla="*/ 211159 w 676723"/>
                <a:gd name="connsiteY12" fmla="*/ 20344 h 681876"/>
                <a:gd name="connsiteX13" fmla="*/ 33761 w 676723"/>
                <a:gd name="connsiteY13" fmla="*/ 167492 h 681876"/>
                <a:gd name="connsiteX14" fmla="*/ 320952 w 676723"/>
                <a:gd name="connsiteY14" fmla="*/ 333324 h 681876"/>
                <a:gd name="connsiteX15" fmla="*/ 207514 w 676723"/>
                <a:gd name="connsiteY15" fmla="*/ 21675 h 681876"/>
                <a:gd name="connsiteX16" fmla="*/ 33761 w 676723"/>
                <a:gd name="connsiteY16" fmla="*/ 167492 h 681876"/>
                <a:gd name="connsiteX17" fmla="*/ 106470 w 676723"/>
                <a:gd name="connsiteY17" fmla="*/ 594605 h 681876"/>
                <a:gd name="connsiteX18" fmla="*/ 319689 w 676723"/>
                <a:gd name="connsiteY18" fmla="*/ 340536 h 681876"/>
                <a:gd name="connsiteX19" fmla="*/ -6968 w 676723"/>
                <a:gd name="connsiteY19" fmla="*/ 398125 h 681876"/>
                <a:gd name="connsiteX20" fmla="*/ 106470 w 676723"/>
                <a:gd name="connsiteY20" fmla="*/ 594605 h 681876"/>
                <a:gd name="connsiteX21" fmla="*/ 322702 w 676723"/>
                <a:gd name="connsiteY21" fmla="*/ 343044 h 681876"/>
                <a:gd name="connsiteX22" fmla="*/ 109484 w 676723"/>
                <a:gd name="connsiteY22" fmla="*/ 597113 h 681876"/>
                <a:gd name="connsiteX23" fmla="*/ 322702 w 676723"/>
                <a:gd name="connsiteY23" fmla="*/ 674712 h 681876"/>
                <a:gd name="connsiteX24" fmla="*/ 326590 w 676723"/>
                <a:gd name="connsiteY24" fmla="*/ 674712 h 681876"/>
                <a:gd name="connsiteX25" fmla="*/ 539760 w 676723"/>
                <a:gd name="connsiteY25" fmla="*/ 597113 h 681876"/>
                <a:gd name="connsiteX26" fmla="*/ 326590 w 676723"/>
                <a:gd name="connsiteY26" fmla="*/ 343044 h 681876"/>
                <a:gd name="connsiteX27" fmla="*/ 656163 w 676723"/>
                <a:gd name="connsiteY27" fmla="*/ 398125 h 681876"/>
                <a:gd name="connsiteX28" fmla="*/ 329555 w 676723"/>
                <a:gd name="connsiteY28" fmla="*/ 340536 h 681876"/>
                <a:gd name="connsiteX29" fmla="*/ 542774 w 676723"/>
                <a:gd name="connsiteY29" fmla="*/ 594605 h 681876"/>
                <a:gd name="connsiteX30" fmla="*/ 656163 w 676723"/>
                <a:gd name="connsiteY30" fmla="*/ 398125 h 681876"/>
                <a:gd name="connsiteX31" fmla="*/ 543794 w 676723"/>
                <a:gd name="connsiteY31" fmla="*/ 598882 h 681876"/>
                <a:gd name="connsiteX32" fmla="*/ 324646 w 676723"/>
                <a:gd name="connsiteY32" fmla="*/ 678653 h 681876"/>
                <a:gd name="connsiteX33" fmla="*/ 105449 w 676723"/>
                <a:gd name="connsiteY33" fmla="*/ 598882 h 681876"/>
                <a:gd name="connsiteX34" fmla="*/ -11148 w 676723"/>
                <a:gd name="connsiteY34" fmla="*/ 396886 h 681876"/>
                <a:gd name="connsiteX35" fmla="*/ -9592 w 676723"/>
                <a:gd name="connsiteY35" fmla="*/ 394635 h 681876"/>
                <a:gd name="connsiteX36" fmla="*/ 319008 w 676723"/>
                <a:gd name="connsiteY36" fmla="*/ 336702 h 681876"/>
                <a:gd name="connsiteX37" fmla="*/ 30067 w 676723"/>
                <a:gd name="connsiteY37" fmla="*/ 169874 h 681876"/>
                <a:gd name="connsiteX38" fmla="*/ 29338 w 676723"/>
                <a:gd name="connsiteY38" fmla="*/ 167210 h 681876"/>
                <a:gd name="connsiteX39" fmla="*/ 208000 w 676723"/>
                <a:gd name="connsiteY39" fmla="*/ 17306 h 681876"/>
                <a:gd name="connsiteX40" fmla="*/ 324597 w 676723"/>
                <a:gd name="connsiteY40" fmla="*/ -3224 h 681876"/>
                <a:gd name="connsiteX41" fmla="*/ 441243 w 676723"/>
                <a:gd name="connsiteY41" fmla="*/ 17306 h 681876"/>
                <a:gd name="connsiteX42" fmla="*/ 619905 w 676723"/>
                <a:gd name="connsiteY42" fmla="*/ 167210 h 681876"/>
                <a:gd name="connsiteX43" fmla="*/ 665543 w 676723"/>
                <a:gd name="connsiteY43" fmla="*/ 337688 h 681876"/>
                <a:gd name="connsiteX44" fmla="*/ 660391 w 676723"/>
                <a:gd name="connsiteY44" fmla="*/ 396886 h 681876"/>
                <a:gd name="connsiteX45" fmla="*/ 543794 w 676723"/>
                <a:gd name="connsiteY45" fmla="*/ 598882 h 681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76723" h="681876">
                  <a:moveTo>
                    <a:pt x="661655" y="337688"/>
                  </a:moveTo>
                  <a:cubicBezTo>
                    <a:pt x="661655" y="279229"/>
                    <a:pt x="646345" y="221592"/>
                    <a:pt x="617427" y="170870"/>
                  </a:cubicBezTo>
                  <a:lnTo>
                    <a:pt x="330235" y="336702"/>
                  </a:lnTo>
                  <a:lnTo>
                    <a:pt x="656843" y="394290"/>
                  </a:lnTo>
                  <a:cubicBezTo>
                    <a:pt x="660002" y="375661"/>
                    <a:pt x="661655" y="356638"/>
                    <a:pt x="661655" y="337688"/>
                  </a:cubicBezTo>
                  <a:close/>
                  <a:moveTo>
                    <a:pt x="441729" y="21675"/>
                  </a:moveTo>
                  <a:lnTo>
                    <a:pt x="328291" y="333324"/>
                  </a:lnTo>
                  <a:lnTo>
                    <a:pt x="615483" y="167492"/>
                  </a:lnTo>
                  <a:cubicBezTo>
                    <a:pt x="576212" y="100377"/>
                    <a:pt x="514633" y="48708"/>
                    <a:pt x="441729" y="21675"/>
                  </a:cubicBezTo>
                  <a:close/>
                  <a:moveTo>
                    <a:pt x="211159" y="20344"/>
                  </a:moveTo>
                  <a:lnTo>
                    <a:pt x="324646" y="331992"/>
                  </a:lnTo>
                  <a:lnTo>
                    <a:pt x="438036" y="20344"/>
                  </a:lnTo>
                  <a:cubicBezTo>
                    <a:pt x="364792" y="-5834"/>
                    <a:pt x="284403" y="-5834"/>
                    <a:pt x="211159" y="20344"/>
                  </a:cubicBezTo>
                  <a:close/>
                  <a:moveTo>
                    <a:pt x="33761" y="167492"/>
                  </a:moveTo>
                  <a:lnTo>
                    <a:pt x="320952" y="333324"/>
                  </a:lnTo>
                  <a:lnTo>
                    <a:pt x="207514" y="21675"/>
                  </a:lnTo>
                  <a:cubicBezTo>
                    <a:pt x="134611" y="48708"/>
                    <a:pt x="72983" y="100377"/>
                    <a:pt x="33761" y="167492"/>
                  </a:cubicBezTo>
                  <a:close/>
                  <a:moveTo>
                    <a:pt x="106470" y="594605"/>
                  </a:moveTo>
                  <a:lnTo>
                    <a:pt x="319689" y="340536"/>
                  </a:lnTo>
                  <a:lnTo>
                    <a:pt x="-6968" y="398125"/>
                  </a:lnTo>
                  <a:cubicBezTo>
                    <a:pt x="7029" y="474664"/>
                    <a:pt x="47224" y="544292"/>
                    <a:pt x="106470" y="594605"/>
                  </a:cubicBezTo>
                  <a:close/>
                  <a:moveTo>
                    <a:pt x="322702" y="343044"/>
                  </a:moveTo>
                  <a:lnTo>
                    <a:pt x="109484" y="597113"/>
                  </a:lnTo>
                  <a:cubicBezTo>
                    <a:pt x="169313" y="646755"/>
                    <a:pt x="244890" y="674255"/>
                    <a:pt x="322702" y="674712"/>
                  </a:cubicBezTo>
                  <a:close/>
                  <a:moveTo>
                    <a:pt x="326590" y="674712"/>
                  </a:moveTo>
                  <a:cubicBezTo>
                    <a:pt x="404354" y="674255"/>
                    <a:pt x="479882" y="646755"/>
                    <a:pt x="539760" y="597113"/>
                  </a:cubicBezTo>
                  <a:lnTo>
                    <a:pt x="326590" y="343044"/>
                  </a:lnTo>
                  <a:close/>
                  <a:moveTo>
                    <a:pt x="656163" y="398125"/>
                  </a:moveTo>
                  <a:lnTo>
                    <a:pt x="329555" y="340536"/>
                  </a:lnTo>
                  <a:lnTo>
                    <a:pt x="542774" y="594605"/>
                  </a:lnTo>
                  <a:cubicBezTo>
                    <a:pt x="602020" y="544292"/>
                    <a:pt x="642214" y="474664"/>
                    <a:pt x="656163" y="398125"/>
                  </a:cubicBezTo>
                  <a:close/>
                  <a:moveTo>
                    <a:pt x="543794" y="598882"/>
                  </a:moveTo>
                  <a:cubicBezTo>
                    <a:pt x="482507" y="650323"/>
                    <a:pt x="404646" y="678653"/>
                    <a:pt x="324646" y="678653"/>
                  </a:cubicBezTo>
                  <a:cubicBezTo>
                    <a:pt x="244549" y="678653"/>
                    <a:pt x="166737" y="650323"/>
                    <a:pt x="105449" y="598882"/>
                  </a:cubicBezTo>
                  <a:cubicBezTo>
                    <a:pt x="44162" y="547466"/>
                    <a:pt x="2752" y="475733"/>
                    <a:pt x="-11148" y="396886"/>
                  </a:cubicBezTo>
                  <a:cubicBezTo>
                    <a:pt x="-11342" y="395831"/>
                    <a:pt x="-10662" y="394820"/>
                    <a:pt x="-9592" y="394635"/>
                  </a:cubicBezTo>
                  <a:lnTo>
                    <a:pt x="319008" y="336702"/>
                  </a:lnTo>
                  <a:lnTo>
                    <a:pt x="30067" y="169874"/>
                  </a:lnTo>
                  <a:cubicBezTo>
                    <a:pt x="29143" y="169344"/>
                    <a:pt x="28804" y="168144"/>
                    <a:pt x="29338" y="167210"/>
                  </a:cubicBezTo>
                  <a:cubicBezTo>
                    <a:pt x="69338" y="97913"/>
                    <a:pt x="132764" y="44674"/>
                    <a:pt x="208000" y="17306"/>
                  </a:cubicBezTo>
                  <a:cubicBezTo>
                    <a:pt x="245619" y="3615"/>
                    <a:pt x="285084" y="-3224"/>
                    <a:pt x="324597" y="-3224"/>
                  </a:cubicBezTo>
                  <a:cubicBezTo>
                    <a:pt x="364160" y="-3224"/>
                    <a:pt x="403625" y="3615"/>
                    <a:pt x="441243" y="17306"/>
                  </a:cubicBezTo>
                  <a:cubicBezTo>
                    <a:pt x="516431" y="44674"/>
                    <a:pt x="579857" y="97913"/>
                    <a:pt x="619905" y="167210"/>
                  </a:cubicBezTo>
                  <a:cubicBezTo>
                    <a:pt x="649747" y="218943"/>
                    <a:pt x="665543" y="277893"/>
                    <a:pt x="665543" y="337688"/>
                  </a:cubicBezTo>
                  <a:cubicBezTo>
                    <a:pt x="665543" y="357518"/>
                    <a:pt x="663794" y="377435"/>
                    <a:pt x="660391" y="396886"/>
                  </a:cubicBezTo>
                  <a:cubicBezTo>
                    <a:pt x="646491" y="475733"/>
                    <a:pt x="605033" y="547466"/>
                    <a:pt x="543794" y="598882"/>
                  </a:cubicBezTo>
                </a:path>
              </a:pathLst>
            </a:custGeom>
            <a:solidFill>
              <a:srgbClr val="FFFFFF"/>
            </a:solidFill>
            <a:ln w="486" cap="flat">
              <a:noFill/>
              <a:prstDash val="solid"/>
              <a:miter/>
            </a:ln>
          </p:spPr>
          <p:txBody>
            <a:bodyPr rtlCol="0" anchor="ctr"/>
            <a:lstStyle/>
            <a:p>
              <a:pPr algn="ctr"/>
              <a:endParaRPr lang="pt-BR">
                <a:latin typeface="Heebo" pitchFamily="2" charset="-79"/>
                <a:cs typeface="Heebo" pitchFamily="2" charset="-79"/>
              </a:endParaRPr>
            </a:p>
          </p:txBody>
        </p:sp>
      </p:grpSp>
      <p:grpSp>
        <p:nvGrpSpPr>
          <p:cNvPr id="180" name="Agrupar 179">
            <a:extLst>
              <a:ext uri="{FF2B5EF4-FFF2-40B4-BE49-F238E27FC236}">
                <a16:creationId xmlns:a16="http://schemas.microsoft.com/office/drawing/2014/main" id="{3FF61D96-9CDD-33F4-3920-509D72786A50}"/>
              </a:ext>
            </a:extLst>
          </p:cNvPr>
          <p:cNvGrpSpPr/>
          <p:nvPr/>
        </p:nvGrpSpPr>
        <p:grpSpPr>
          <a:xfrm>
            <a:off x="8092657" y="2449599"/>
            <a:ext cx="681942" cy="681920"/>
            <a:chOff x="8092657" y="2078124"/>
            <a:chExt cx="681942" cy="681920"/>
          </a:xfrm>
        </p:grpSpPr>
        <p:sp>
          <p:nvSpPr>
            <p:cNvPr id="169" name="Forma Livre: Forma 168">
              <a:extLst>
                <a:ext uri="{FF2B5EF4-FFF2-40B4-BE49-F238E27FC236}">
                  <a16:creationId xmlns:a16="http://schemas.microsoft.com/office/drawing/2014/main" id="{E12526E3-FC0B-B02A-2ED5-1FB66589EDF6}"/>
                </a:ext>
              </a:extLst>
            </p:cNvPr>
            <p:cNvSpPr/>
            <p:nvPr/>
          </p:nvSpPr>
          <p:spPr>
            <a:xfrm flipV="1">
              <a:off x="8094958" y="2314343"/>
              <a:ext cx="338675" cy="209500"/>
            </a:xfrm>
            <a:custGeom>
              <a:avLst/>
              <a:gdLst>
                <a:gd name="connsiteX0" fmla="*/ 327523 w 338675"/>
                <a:gd name="connsiteY0" fmla="*/ 101787 h 209500"/>
                <a:gd name="connsiteX1" fmla="*/ 5130 w 338675"/>
                <a:gd name="connsiteY1" fmla="*/ -2966 h 209500"/>
                <a:gd name="connsiteX2" fmla="*/ 5130 w 338675"/>
                <a:gd name="connsiteY2" fmla="*/ 206535 h 209500"/>
                <a:gd name="connsiteX3" fmla="*/ 327523 w 338675"/>
                <a:gd name="connsiteY3" fmla="*/ 101787 h 209500"/>
              </a:gdLst>
              <a:ahLst/>
              <a:cxnLst>
                <a:cxn ang="0">
                  <a:pos x="connsiteX0" y="connsiteY0"/>
                </a:cxn>
                <a:cxn ang="0">
                  <a:pos x="connsiteX1" y="connsiteY1"/>
                </a:cxn>
                <a:cxn ang="0">
                  <a:pos x="connsiteX2" y="connsiteY2"/>
                </a:cxn>
                <a:cxn ang="0">
                  <a:pos x="connsiteX3" y="connsiteY3"/>
                </a:cxn>
              </a:cxnLst>
              <a:rect l="l" t="t" r="r" b="b"/>
              <a:pathLst>
                <a:path w="338675" h="209500">
                  <a:moveTo>
                    <a:pt x="327523" y="101787"/>
                  </a:moveTo>
                  <a:lnTo>
                    <a:pt x="5130" y="-2966"/>
                  </a:lnTo>
                  <a:cubicBezTo>
                    <a:pt x="-14893" y="80501"/>
                    <a:pt x="-18205" y="109465"/>
                    <a:pt x="5130" y="206535"/>
                  </a:cubicBezTo>
                  <a:lnTo>
                    <a:pt x="327523" y="101787"/>
                  </a:lnTo>
                </a:path>
              </a:pathLst>
            </a:custGeom>
            <a:solidFill>
              <a:srgbClr val="B7B7B7"/>
            </a:solidFill>
            <a:ln w="518" cap="flat">
              <a:noFill/>
              <a:prstDash val="solid"/>
              <a:miter/>
            </a:ln>
          </p:spPr>
          <p:txBody>
            <a:bodyPr rtlCol="0" anchor="ctr"/>
            <a:lstStyle/>
            <a:p>
              <a:pPr algn="ctr"/>
              <a:endParaRPr lang="pt-BR">
                <a:latin typeface="Heebo" pitchFamily="2" charset="-79"/>
                <a:cs typeface="Heebo" pitchFamily="2" charset="-79"/>
              </a:endParaRPr>
            </a:p>
          </p:txBody>
        </p:sp>
        <p:sp>
          <p:nvSpPr>
            <p:cNvPr id="170" name="Forma Livre: Forma 169">
              <a:extLst>
                <a:ext uri="{FF2B5EF4-FFF2-40B4-BE49-F238E27FC236}">
                  <a16:creationId xmlns:a16="http://schemas.microsoft.com/office/drawing/2014/main" id="{65016ECF-4093-DE5A-5F54-F630AA4D927A}"/>
                </a:ext>
              </a:extLst>
            </p:cNvPr>
            <p:cNvSpPr/>
            <p:nvPr/>
          </p:nvSpPr>
          <p:spPr>
            <a:xfrm flipV="1">
              <a:off x="8111241" y="2419091"/>
              <a:ext cx="322392" cy="274253"/>
            </a:xfrm>
            <a:custGeom>
              <a:avLst/>
              <a:gdLst>
                <a:gd name="connsiteX0" fmla="*/ 111926 w 322392"/>
                <a:gd name="connsiteY0" fmla="*/ -2621 h 274253"/>
                <a:gd name="connsiteX1" fmla="*/ 71517 w 322392"/>
                <a:gd name="connsiteY1" fmla="*/ 31926 h 274253"/>
                <a:gd name="connsiteX2" fmla="*/ -11164 w 322392"/>
                <a:gd name="connsiteY2" fmla="*/ 166880 h 274253"/>
                <a:gd name="connsiteX3" fmla="*/ 311229 w 322392"/>
                <a:gd name="connsiteY3" fmla="*/ 271633 h 274253"/>
                <a:gd name="connsiteX4" fmla="*/ 111926 w 322392"/>
                <a:gd name="connsiteY4" fmla="*/ -2621 h 274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392" h="274253">
                  <a:moveTo>
                    <a:pt x="111926" y="-2621"/>
                  </a:moveTo>
                  <a:lnTo>
                    <a:pt x="71517" y="31926"/>
                  </a:lnTo>
                  <a:cubicBezTo>
                    <a:pt x="14292" y="98919"/>
                    <a:pt x="13154" y="108025"/>
                    <a:pt x="-11164" y="166880"/>
                  </a:cubicBezTo>
                  <a:lnTo>
                    <a:pt x="311229" y="271633"/>
                  </a:lnTo>
                  <a:lnTo>
                    <a:pt x="111926" y="-2621"/>
                  </a:lnTo>
                </a:path>
              </a:pathLst>
            </a:custGeom>
            <a:solidFill>
              <a:srgbClr val="AAAAAA"/>
            </a:solidFill>
            <a:ln w="518" cap="flat">
              <a:noFill/>
              <a:prstDash val="solid"/>
              <a:miter/>
            </a:ln>
          </p:spPr>
          <p:txBody>
            <a:bodyPr rtlCol="0" anchor="ctr"/>
            <a:lstStyle/>
            <a:p>
              <a:pPr algn="ctr"/>
              <a:endParaRPr lang="pt-BR">
                <a:latin typeface="Heebo" pitchFamily="2" charset="-79"/>
                <a:cs typeface="Heebo" pitchFamily="2" charset="-79"/>
              </a:endParaRPr>
            </a:p>
          </p:txBody>
        </p:sp>
        <p:sp>
          <p:nvSpPr>
            <p:cNvPr id="171" name="Forma Livre: Forma 170">
              <a:extLst>
                <a:ext uri="{FF2B5EF4-FFF2-40B4-BE49-F238E27FC236}">
                  <a16:creationId xmlns:a16="http://schemas.microsoft.com/office/drawing/2014/main" id="{27E6B5DB-958E-1E10-2A07-DE13F8FC0650}"/>
                </a:ext>
              </a:extLst>
            </p:cNvPr>
            <p:cNvSpPr/>
            <p:nvPr/>
          </p:nvSpPr>
          <p:spPr>
            <a:xfrm flipV="1">
              <a:off x="8234330" y="2419091"/>
              <a:ext cx="199302" cy="339011"/>
            </a:xfrm>
            <a:custGeom>
              <a:avLst/>
              <a:gdLst>
                <a:gd name="connsiteX0" fmla="*/ 188056 w 199302"/>
                <a:gd name="connsiteY0" fmla="*/ 336472 h 339011"/>
                <a:gd name="connsiteX1" fmla="*/ 188056 w 199302"/>
                <a:gd name="connsiteY1" fmla="*/ -2539 h 339011"/>
                <a:gd name="connsiteX2" fmla="*/ -11247 w 199302"/>
                <a:gd name="connsiteY2" fmla="*/ 62219 h 339011"/>
                <a:gd name="connsiteX3" fmla="*/ 188056 w 199302"/>
                <a:gd name="connsiteY3" fmla="*/ 336472 h 339011"/>
              </a:gdLst>
              <a:ahLst/>
              <a:cxnLst>
                <a:cxn ang="0">
                  <a:pos x="connsiteX0" y="connsiteY0"/>
                </a:cxn>
                <a:cxn ang="0">
                  <a:pos x="connsiteX1" y="connsiteY1"/>
                </a:cxn>
                <a:cxn ang="0">
                  <a:pos x="connsiteX2" y="connsiteY2"/>
                </a:cxn>
                <a:cxn ang="0">
                  <a:pos x="connsiteX3" y="connsiteY3"/>
                </a:cxn>
              </a:cxnLst>
              <a:rect l="l" t="t" r="r" b="b"/>
              <a:pathLst>
                <a:path w="199302" h="339011">
                  <a:moveTo>
                    <a:pt x="188056" y="336472"/>
                  </a:moveTo>
                  <a:lnTo>
                    <a:pt x="188056" y="-2539"/>
                  </a:lnTo>
                  <a:cubicBezTo>
                    <a:pt x="85456" y="5548"/>
                    <a:pt x="59068" y="19192"/>
                    <a:pt x="-11247" y="62219"/>
                  </a:cubicBezTo>
                  <a:lnTo>
                    <a:pt x="188056" y="336472"/>
                  </a:lnTo>
                </a:path>
              </a:pathLst>
            </a:custGeom>
            <a:solidFill>
              <a:srgbClr val="9D9D9D"/>
            </a:solidFill>
            <a:ln w="518" cap="flat">
              <a:noFill/>
              <a:prstDash val="solid"/>
              <a:miter/>
            </a:ln>
          </p:spPr>
          <p:txBody>
            <a:bodyPr rtlCol="0" anchor="ctr"/>
            <a:lstStyle/>
            <a:p>
              <a:pPr algn="ctr"/>
              <a:endParaRPr lang="pt-BR">
                <a:latin typeface="Heebo" pitchFamily="2" charset="-79"/>
                <a:cs typeface="Heebo" pitchFamily="2" charset="-79"/>
              </a:endParaRPr>
            </a:p>
          </p:txBody>
        </p:sp>
        <p:sp>
          <p:nvSpPr>
            <p:cNvPr id="172" name="Forma Livre: Forma 171">
              <a:extLst>
                <a:ext uri="{FF2B5EF4-FFF2-40B4-BE49-F238E27FC236}">
                  <a16:creationId xmlns:a16="http://schemas.microsoft.com/office/drawing/2014/main" id="{9459C3B2-343B-8279-7684-1F93D16D8D6A}"/>
                </a:ext>
              </a:extLst>
            </p:cNvPr>
            <p:cNvSpPr/>
            <p:nvPr/>
          </p:nvSpPr>
          <p:spPr>
            <a:xfrm flipV="1">
              <a:off x="8433603" y="2419099"/>
              <a:ext cx="199244" cy="339006"/>
            </a:xfrm>
            <a:custGeom>
              <a:avLst/>
              <a:gdLst>
                <a:gd name="connsiteX0" fmla="*/ -11135 w 199244"/>
                <a:gd name="connsiteY0" fmla="*/ 336551 h 339006"/>
                <a:gd name="connsiteX1" fmla="*/ 188109 w 199244"/>
                <a:gd name="connsiteY1" fmla="*/ 62297 h 339006"/>
                <a:gd name="connsiteX2" fmla="*/ 41880 w 199244"/>
                <a:gd name="connsiteY2" fmla="*/ 1724 h 339006"/>
                <a:gd name="connsiteX3" fmla="*/ -11135 w 199244"/>
                <a:gd name="connsiteY3" fmla="*/ -2455 h 339006"/>
                <a:gd name="connsiteX4" fmla="*/ -11135 w 199244"/>
                <a:gd name="connsiteY4" fmla="*/ 336551 h 339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244" h="339006">
                  <a:moveTo>
                    <a:pt x="-11135" y="336551"/>
                  </a:moveTo>
                  <a:lnTo>
                    <a:pt x="188109" y="62297"/>
                  </a:lnTo>
                  <a:cubicBezTo>
                    <a:pt x="130645" y="27093"/>
                    <a:pt x="125878" y="21881"/>
                    <a:pt x="41880" y="1724"/>
                  </a:cubicBezTo>
                  <a:lnTo>
                    <a:pt x="-11135" y="-2455"/>
                  </a:lnTo>
                  <a:lnTo>
                    <a:pt x="-11135" y="336551"/>
                  </a:lnTo>
                </a:path>
              </a:pathLst>
            </a:custGeom>
            <a:solidFill>
              <a:srgbClr val="8F8F8F"/>
            </a:solidFill>
            <a:ln w="530" cap="flat">
              <a:noFill/>
              <a:prstDash val="solid"/>
              <a:miter/>
            </a:ln>
          </p:spPr>
          <p:txBody>
            <a:bodyPr rtlCol="0" anchor="ctr"/>
            <a:lstStyle/>
            <a:p>
              <a:pPr algn="ctr"/>
              <a:endParaRPr lang="pt-BR">
                <a:latin typeface="Heebo" pitchFamily="2" charset="-79"/>
                <a:cs typeface="Heebo" pitchFamily="2" charset="-79"/>
              </a:endParaRPr>
            </a:p>
          </p:txBody>
        </p:sp>
        <p:sp>
          <p:nvSpPr>
            <p:cNvPr id="173" name="Forma Livre: Forma 172">
              <a:extLst>
                <a:ext uri="{FF2B5EF4-FFF2-40B4-BE49-F238E27FC236}">
                  <a16:creationId xmlns:a16="http://schemas.microsoft.com/office/drawing/2014/main" id="{55D3B7AF-7D3C-42CB-EECF-611FDB2FD290}"/>
                </a:ext>
              </a:extLst>
            </p:cNvPr>
            <p:cNvSpPr/>
            <p:nvPr/>
          </p:nvSpPr>
          <p:spPr>
            <a:xfrm flipV="1">
              <a:off x="8433626" y="2419091"/>
              <a:ext cx="322415" cy="274257"/>
            </a:xfrm>
            <a:custGeom>
              <a:avLst/>
              <a:gdLst>
                <a:gd name="connsiteX0" fmla="*/ -10987 w 322415"/>
                <a:gd name="connsiteY0" fmla="*/ 271774 h 274257"/>
                <a:gd name="connsiteX1" fmla="*/ 311429 w 322415"/>
                <a:gd name="connsiteY1" fmla="*/ 167018 h 274257"/>
                <a:gd name="connsiteX2" fmla="*/ 263243 w 322415"/>
                <a:gd name="connsiteY2" fmla="*/ 72496 h 274257"/>
                <a:gd name="connsiteX3" fmla="*/ 188253 w 322415"/>
                <a:gd name="connsiteY3" fmla="*/ -2484 h 274257"/>
                <a:gd name="connsiteX4" fmla="*/ -10987 w 322415"/>
                <a:gd name="connsiteY4" fmla="*/ 271774 h 274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415" h="274257">
                  <a:moveTo>
                    <a:pt x="-10987" y="271774"/>
                  </a:moveTo>
                  <a:lnTo>
                    <a:pt x="311429" y="167018"/>
                  </a:lnTo>
                  <a:cubicBezTo>
                    <a:pt x="286396" y="106672"/>
                    <a:pt x="297408" y="128223"/>
                    <a:pt x="263243" y="72496"/>
                  </a:cubicBezTo>
                  <a:cubicBezTo>
                    <a:pt x="220860" y="22850"/>
                    <a:pt x="237942" y="39943"/>
                    <a:pt x="188253" y="-2484"/>
                  </a:cubicBezTo>
                  <a:lnTo>
                    <a:pt x="-10987" y="271774"/>
                  </a:lnTo>
                </a:path>
              </a:pathLst>
            </a:custGeom>
            <a:solidFill>
              <a:srgbClr val="828282"/>
            </a:solidFill>
            <a:ln w="537" cap="flat">
              <a:noFill/>
              <a:prstDash val="solid"/>
              <a:miter/>
            </a:ln>
          </p:spPr>
          <p:txBody>
            <a:bodyPr rtlCol="0" anchor="ctr"/>
            <a:lstStyle/>
            <a:p>
              <a:pPr algn="ctr"/>
              <a:endParaRPr lang="pt-BR">
                <a:latin typeface="Heebo" pitchFamily="2" charset="-79"/>
                <a:cs typeface="Heebo" pitchFamily="2" charset="-79"/>
              </a:endParaRPr>
            </a:p>
          </p:txBody>
        </p:sp>
        <p:sp>
          <p:nvSpPr>
            <p:cNvPr id="174" name="Forma Livre: Forma 173">
              <a:extLst>
                <a:ext uri="{FF2B5EF4-FFF2-40B4-BE49-F238E27FC236}">
                  <a16:creationId xmlns:a16="http://schemas.microsoft.com/office/drawing/2014/main" id="{F4736411-D5A3-1827-0205-252D25C45FF5}"/>
                </a:ext>
              </a:extLst>
            </p:cNvPr>
            <p:cNvSpPr/>
            <p:nvPr/>
          </p:nvSpPr>
          <p:spPr>
            <a:xfrm flipV="1">
              <a:off x="8433598" y="2314342"/>
              <a:ext cx="338713" cy="209502"/>
            </a:xfrm>
            <a:custGeom>
              <a:avLst/>
              <a:gdLst>
                <a:gd name="connsiteX0" fmla="*/ -10955 w 338713"/>
                <a:gd name="connsiteY0" fmla="*/ 101940 h 209502"/>
                <a:gd name="connsiteX1" fmla="*/ 311457 w 338713"/>
                <a:gd name="connsiteY1" fmla="*/ 206694 h 209502"/>
                <a:gd name="connsiteX2" fmla="*/ 311457 w 338713"/>
                <a:gd name="connsiteY2" fmla="*/ -2809 h 209502"/>
                <a:gd name="connsiteX3" fmla="*/ -10955 w 338713"/>
                <a:gd name="connsiteY3" fmla="*/ 101940 h 209502"/>
              </a:gdLst>
              <a:ahLst/>
              <a:cxnLst>
                <a:cxn ang="0">
                  <a:pos x="connsiteX0" y="connsiteY0"/>
                </a:cxn>
                <a:cxn ang="0">
                  <a:pos x="connsiteX1" y="connsiteY1"/>
                </a:cxn>
                <a:cxn ang="0">
                  <a:pos x="connsiteX2" y="connsiteY2"/>
                </a:cxn>
                <a:cxn ang="0">
                  <a:pos x="connsiteX3" y="connsiteY3"/>
                </a:cxn>
              </a:cxnLst>
              <a:rect l="l" t="t" r="r" b="b"/>
              <a:pathLst>
                <a:path w="338713" h="209502">
                  <a:moveTo>
                    <a:pt x="-10955" y="101940"/>
                  </a:moveTo>
                  <a:lnTo>
                    <a:pt x="311457" y="206694"/>
                  </a:lnTo>
                  <a:cubicBezTo>
                    <a:pt x="331547" y="123188"/>
                    <a:pt x="334778" y="94313"/>
                    <a:pt x="311457" y="-2809"/>
                  </a:cubicBezTo>
                  <a:lnTo>
                    <a:pt x="-10955" y="101940"/>
                  </a:lnTo>
                </a:path>
              </a:pathLst>
            </a:custGeom>
            <a:solidFill>
              <a:srgbClr val="757575"/>
            </a:solidFill>
            <a:ln w="539" cap="flat">
              <a:noFill/>
              <a:prstDash val="solid"/>
              <a:miter/>
            </a:ln>
          </p:spPr>
          <p:txBody>
            <a:bodyPr rtlCol="0" anchor="ctr"/>
            <a:lstStyle/>
            <a:p>
              <a:pPr algn="ctr"/>
              <a:endParaRPr lang="pt-BR">
                <a:latin typeface="Heebo" pitchFamily="2" charset="-79"/>
                <a:cs typeface="Heebo" pitchFamily="2" charset="-79"/>
              </a:endParaRPr>
            </a:p>
          </p:txBody>
        </p:sp>
        <p:sp>
          <p:nvSpPr>
            <p:cNvPr id="175" name="Forma Livre: Forma 174">
              <a:extLst>
                <a:ext uri="{FF2B5EF4-FFF2-40B4-BE49-F238E27FC236}">
                  <a16:creationId xmlns:a16="http://schemas.microsoft.com/office/drawing/2014/main" id="{1F2FBA7B-CEFD-AE3B-5018-5EFB05B86CFD}"/>
                </a:ext>
              </a:extLst>
            </p:cNvPr>
            <p:cNvSpPr/>
            <p:nvPr/>
          </p:nvSpPr>
          <p:spPr>
            <a:xfrm flipV="1">
              <a:off x="8433626" y="2144823"/>
              <a:ext cx="322415" cy="274268"/>
            </a:xfrm>
            <a:custGeom>
              <a:avLst/>
              <a:gdLst>
                <a:gd name="connsiteX0" fmla="*/ 311429 w 322415"/>
                <a:gd name="connsiteY0" fmla="*/ 101596 h 274268"/>
                <a:gd name="connsiteX1" fmla="*/ -10987 w 322415"/>
                <a:gd name="connsiteY1" fmla="*/ -3154 h 274268"/>
                <a:gd name="connsiteX2" fmla="*/ 188253 w 322415"/>
                <a:gd name="connsiteY2" fmla="*/ 271114 h 274268"/>
                <a:gd name="connsiteX3" fmla="*/ 311429 w 322415"/>
                <a:gd name="connsiteY3" fmla="*/ 101596 h 274268"/>
              </a:gdLst>
              <a:ahLst/>
              <a:cxnLst>
                <a:cxn ang="0">
                  <a:pos x="connsiteX0" y="connsiteY0"/>
                </a:cxn>
                <a:cxn ang="0">
                  <a:pos x="connsiteX1" y="connsiteY1"/>
                </a:cxn>
                <a:cxn ang="0">
                  <a:pos x="connsiteX2" y="connsiteY2"/>
                </a:cxn>
                <a:cxn ang="0">
                  <a:pos x="connsiteX3" y="connsiteY3"/>
                </a:cxn>
              </a:cxnLst>
              <a:rect l="l" t="t" r="r" b="b"/>
              <a:pathLst>
                <a:path w="322415" h="274268">
                  <a:moveTo>
                    <a:pt x="311429" y="101596"/>
                  </a:moveTo>
                  <a:lnTo>
                    <a:pt x="-10987" y="-3154"/>
                  </a:lnTo>
                  <a:lnTo>
                    <a:pt x="188253" y="271114"/>
                  </a:lnTo>
                  <a:cubicBezTo>
                    <a:pt x="254434" y="214624"/>
                    <a:pt x="273450" y="193212"/>
                    <a:pt x="311429" y="101596"/>
                  </a:cubicBezTo>
                </a:path>
              </a:pathLst>
            </a:custGeom>
            <a:solidFill>
              <a:srgbClr val="686868"/>
            </a:solidFill>
            <a:ln w="537" cap="flat">
              <a:noFill/>
              <a:prstDash val="solid"/>
              <a:miter/>
            </a:ln>
          </p:spPr>
          <p:txBody>
            <a:bodyPr rtlCol="0" anchor="ctr"/>
            <a:lstStyle/>
            <a:p>
              <a:pPr algn="ctr"/>
              <a:endParaRPr lang="pt-BR">
                <a:latin typeface="Heebo" pitchFamily="2" charset="-79"/>
                <a:cs typeface="Heebo" pitchFamily="2" charset="-79"/>
              </a:endParaRPr>
            </a:p>
          </p:txBody>
        </p:sp>
        <p:sp>
          <p:nvSpPr>
            <p:cNvPr id="176" name="Forma Livre: Forma 175">
              <a:extLst>
                <a:ext uri="{FF2B5EF4-FFF2-40B4-BE49-F238E27FC236}">
                  <a16:creationId xmlns:a16="http://schemas.microsoft.com/office/drawing/2014/main" id="{01270439-C472-8537-0E52-ACECE95C7B9E}"/>
                </a:ext>
              </a:extLst>
            </p:cNvPr>
            <p:cNvSpPr/>
            <p:nvPr/>
          </p:nvSpPr>
          <p:spPr>
            <a:xfrm flipV="1">
              <a:off x="8433603" y="2080082"/>
              <a:ext cx="199244" cy="339016"/>
            </a:xfrm>
            <a:custGeom>
              <a:avLst/>
              <a:gdLst>
                <a:gd name="connsiteX0" fmla="*/ -11135 w 199244"/>
                <a:gd name="connsiteY0" fmla="*/ -3293 h 339016"/>
                <a:gd name="connsiteX1" fmla="*/ -11135 w 199244"/>
                <a:gd name="connsiteY1" fmla="*/ 335724 h 339016"/>
                <a:gd name="connsiteX2" fmla="*/ 188109 w 199244"/>
                <a:gd name="connsiteY2" fmla="*/ 270978 h 339016"/>
                <a:gd name="connsiteX3" fmla="*/ -11135 w 199244"/>
                <a:gd name="connsiteY3" fmla="*/ -3293 h 339016"/>
              </a:gdLst>
              <a:ahLst/>
              <a:cxnLst>
                <a:cxn ang="0">
                  <a:pos x="connsiteX0" y="connsiteY0"/>
                </a:cxn>
                <a:cxn ang="0">
                  <a:pos x="connsiteX1" y="connsiteY1"/>
                </a:cxn>
                <a:cxn ang="0">
                  <a:pos x="connsiteX2" y="connsiteY2"/>
                </a:cxn>
                <a:cxn ang="0">
                  <a:pos x="connsiteX3" y="connsiteY3"/>
                </a:cxn>
              </a:cxnLst>
              <a:rect l="l" t="t" r="r" b="b"/>
              <a:pathLst>
                <a:path w="199244" h="339016">
                  <a:moveTo>
                    <a:pt x="-11135" y="-3293"/>
                  </a:moveTo>
                  <a:lnTo>
                    <a:pt x="-11135" y="335724"/>
                  </a:lnTo>
                  <a:cubicBezTo>
                    <a:pt x="74717" y="328961"/>
                    <a:pt x="103157" y="323055"/>
                    <a:pt x="188109" y="270978"/>
                  </a:cubicBezTo>
                  <a:lnTo>
                    <a:pt x="-11135" y="-3293"/>
                  </a:lnTo>
                </a:path>
              </a:pathLst>
            </a:custGeom>
            <a:solidFill>
              <a:srgbClr val="5A5A5A"/>
            </a:solidFill>
            <a:ln w="530" cap="flat">
              <a:noFill/>
              <a:prstDash val="solid"/>
              <a:miter/>
            </a:ln>
          </p:spPr>
          <p:txBody>
            <a:bodyPr rtlCol="0" anchor="ctr"/>
            <a:lstStyle/>
            <a:p>
              <a:pPr algn="ctr"/>
              <a:endParaRPr lang="pt-BR">
                <a:latin typeface="Heebo" pitchFamily="2" charset="-79"/>
                <a:cs typeface="Heebo" pitchFamily="2" charset="-79"/>
              </a:endParaRPr>
            </a:p>
          </p:txBody>
        </p:sp>
        <p:sp>
          <p:nvSpPr>
            <p:cNvPr id="177" name="Forma Livre: Forma 176">
              <a:extLst>
                <a:ext uri="{FF2B5EF4-FFF2-40B4-BE49-F238E27FC236}">
                  <a16:creationId xmlns:a16="http://schemas.microsoft.com/office/drawing/2014/main" id="{6CB53FBE-1D21-C6A9-0140-C8A456A20CCB}"/>
                </a:ext>
              </a:extLst>
            </p:cNvPr>
            <p:cNvSpPr/>
            <p:nvPr/>
          </p:nvSpPr>
          <p:spPr>
            <a:xfrm flipV="1">
              <a:off x="8234330" y="2080080"/>
              <a:ext cx="199302" cy="339011"/>
            </a:xfrm>
            <a:custGeom>
              <a:avLst/>
              <a:gdLst>
                <a:gd name="connsiteX0" fmla="*/ 188056 w 199302"/>
                <a:gd name="connsiteY0" fmla="*/ -3392 h 339011"/>
                <a:gd name="connsiteX1" fmla="*/ -11247 w 199302"/>
                <a:gd name="connsiteY1" fmla="*/ 270877 h 339011"/>
                <a:gd name="connsiteX2" fmla="*/ 188056 w 199302"/>
                <a:gd name="connsiteY2" fmla="*/ 335619 h 339011"/>
                <a:gd name="connsiteX3" fmla="*/ 188056 w 199302"/>
                <a:gd name="connsiteY3" fmla="*/ -3392 h 339011"/>
              </a:gdLst>
              <a:ahLst/>
              <a:cxnLst>
                <a:cxn ang="0">
                  <a:pos x="connsiteX0" y="connsiteY0"/>
                </a:cxn>
                <a:cxn ang="0">
                  <a:pos x="connsiteX1" y="connsiteY1"/>
                </a:cxn>
                <a:cxn ang="0">
                  <a:pos x="connsiteX2" y="connsiteY2"/>
                </a:cxn>
                <a:cxn ang="0">
                  <a:pos x="connsiteX3" y="connsiteY3"/>
                </a:cxn>
              </a:cxnLst>
              <a:rect l="l" t="t" r="r" b="b"/>
              <a:pathLst>
                <a:path w="199302" h="339011">
                  <a:moveTo>
                    <a:pt x="188056" y="-3392"/>
                  </a:moveTo>
                  <a:lnTo>
                    <a:pt x="-11247" y="270877"/>
                  </a:lnTo>
                  <a:cubicBezTo>
                    <a:pt x="61655" y="315523"/>
                    <a:pt x="88094" y="327755"/>
                    <a:pt x="188056" y="335619"/>
                  </a:cubicBezTo>
                  <a:lnTo>
                    <a:pt x="188056" y="-3392"/>
                  </a:lnTo>
                </a:path>
              </a:pathLst>
            </a:custGeom>
            <a:solidFill>
              <a:srgbClr val="D2D2D2"/>
            </a:solidFill>
            <a:ln w="518" cap="flat">
              <a:noFill/>
              <a:prstDash val="solid"/>
              <a:miter/>
            </a:ln>
          </p:spPr>
          <p:txBody>
            <a:bodyPr rtlCol="0" anchor="ctr"/>
            <a:lstStyle/>
            <a:p>
              <a:pPr algn="ctr"/>
              <a:endParaRPr lang="pt-BR">
                <a:latin typeface="Heebo" pitchFamily="2" charset="-79"/>
                <a:cs typeface="Heebo" pitchFamily="2" charset="-79"/>
              </a:endParaRPr>
            </a:p>
          </p:txBody>
        </p:sp>
        <p:sp>
          <p:nvSpPr>
            <p:cNvPr id="178" name="Forma Livre: Forma 177">
              <a:extLst>
                <a:ext uri="{FF2B5EF4-FFF2-40B4-BE49-F238E27FC236}">
                  <a16:creationId xmlns:a16="http://schemas.microsoft.com/office/drawing/2014/main" id="{E8EA4639-4191-55B5-D4B4-A82AF00E93B1}"/>
                </a:ext>
              </a:extLst>
            </p:cNvPr>
            <p:cNvSpPr/>
            <p:nvPr/>
          </p:nvSpPr>
          <p:spPr>
            <a:xfrm flipV="1">
              <a:off x="8111241" y="2144822"/>
              <a:ext cx="322392" cy="274268"/>
            </a:xfrm>
            <a:custGeom>
              <a:avLst/>
              <a:gdLst>
                <a:gd name="connsiteX0" fmla="*/ 311229 w 322392"/>
                <a:gd name="connsiteY0" fmla="*/ -3311 h 274268"/>
                <a:gd name="connsiteX1" fmla="*/ -11164 w 322392"/>
                <a:gd name="connsiteY1" fmla="*/ 101437 h 274268"/>
                <a:gd name="connsiteX2" fmla="*/ 111926 w 322392"/>
                <a:gd name="connsiteY2" fmla="*/ 270958 h 274268"/>
                <a:gd name="connsiteX3" fmla="*/ 311229 w 322392"/>
                <a:gd name="connsiteY3" fmla="*/ -3311 h 274268"/>
              </a:gdLst>
              <a:ahLst/>
              <a:cxnLst>
                <a:cxn ang="0">
                  <a:pos x="connsiteX0" y="connsiteY0"/>
                </a:cxn>
                <a:cxn ang="0">
                  <a:pos x="connsiteX1" y="connsiteY1"/>
                </a:cxn>
                <a:cxn ang="0">
                  <a:pos x="connsiteX2" y="connsiteY2"/>
                </a:cxn>
                <a:cxn ang="0">
                  <a:pos x="connsiteX3" y="connsiteY3"/>
                </a:cxn>
              </a:cxnLst>
              <a:rect l="l" t="t" r="r" b="b"/>
              <a:pathLst>
                <a:path w="322392" h="274268">
                  <a:moveTo>
                    <a:pt x="311229" y="-3311"/>
                  </a:moveTo>
                  <a:lnTo>
                    <a:pt x="-11164" y="101437"/>
                  </a:lnTo>
                  <a:cubicBezTo>
                    <a:pt x="22053" y="181764"/>
                    <a:pt x="36644" y="206630"/>
                    <a:pt x="111926" y="270958"/>
                  </a:cubicBezTo>
                  <a:lnTo>
                    <a:pt x="311229" y="-3311"/>
                  </a:lnTo>
                </a:path>
              </a:pathLst>
            </a:custGeom>
            <a:solidFill>
              <a:srgbClr val="C4C4C4"/>
            </a:solidFill>
            <a:ln w="518" cap="flat">
              <a:noFill/>
              <a:prstDash val="solid"/>
              <a:miter/>
            </a:ln>
          </p:spPr>
          <p:txBody>
            <a:bodyPr rtlCol="0" anchor="ctr"/>
            <a:lstStyle/>
            <a:p>
              <a:pPr algn="ctr"/>
              <a:endParaRPr lang="pt-BR">
                <a:latin typeface="Heebo" pitchFamily="2" charset="-79"/>
                <a:cs typeface="Heebo" pitchFamily="2" charset="-79"/>
              </a:endParaRPr>
            </a:p>
          </p:txBody>
        </p:sp>
        <p:sp>
          <p:nvSpPr>
            <p:cNvPr id="179" name="Forma Livre: Forma 178">
              <a:extLst>
                <a:ext uri="{FF2B5EF4-FFF2-40B4-BE49-F238E27FC236}">
                  <a16:creationId xmlns:a16="http://schemas.microsoft.com/office/drawing/2014/main" id="{C57368D6-2026-911C-3951-CC8AC57977F7}"/>
                </a:ext>
              </a:extLst>
            </p:cNvPr>
            <p:cNvSpPr/>
            <p:nvPr/>
          </p:nvSpPr>
          <p:spPr>
            <a:xfrm flipV="1">
              <a:off x="8092657" y="2078124"/>
              <a:ext cx="681942" cy="681920"/>
            </a:xfrm>
            <a:custGeom>
              <a:avLst/>
              <a:gdLst>
                <a:gd name="connsiteX0" fmla="*/ 667265 w 681942"/>
                <a:gd name="connsiteY0" fmla="*/ 338145 h 681920"/>
                <a:gd name="connsiteX1" fmla="*/ 651330 w 681942"/>
                <a:gd name="connsiteY1" fmla="*/ 235864 h 681920"/>
                <a:gd name="connsiteX2" fmla="*/ 336576 w 681942"/>
                <a:gd name="connsiteY2" fmla="*/ 338145 h 681920"/>
                <a:gd name="connsiteX3" fmla="*/ 651330 w 681942"/>
                <a:gd name="connsiteY3" fmla="*/ 440425 h 681920"/>
                <a:gd name="connsiteX4" fmla="*/ 667265 w 681942"/>
                <a:gd name="connsiteY4" fmla="*/ 338145 h 681920"/>
                <a:gd name="connsiteX5" fmla="*/ 529886 w 681942"/>
                <a:gd name="connsiteY5" fmla="*/ 66643 h 681920"/>
                <a:gd name="connsiteX6" fmla="*/ 335337 w 681942"/>
                <a:gd name="connsiteY6" fmla="*/ 334430 h 681920"/>
                <a:gd name="connsiteX7" fmla="*/ 650146 w 681942"/>
                <a:gd name="connsiteY7" fmla="*/ 232155 h 681920"/>
                <a:gd name="connsiteX8" fmla="*/ 529886 w 681942"/>
                <a:gd name="connsiteY8" fmla="*/ 66643 h 681920"/>
                <a:gd name="connsiteX9" fmla="*/ 10300 w 681942"/>
                <a:gd name="connsiteY9" fmla="*/ 232155 h 681920"/>
                <a:gd name="connsiteX10" fmla="*/ 325109 w 681942"/>
                <a:gd name="connsiteY10" fmla="*/ 334430 h 681920"/>
                <a:gd name="connsiteX11" fmla="*/ 130561 w 681942"/>
                <a:gd name="connsiteY11" fmla="*/ 66643 h 681920"/>
                <a:gd name="connsiteX12" fmla="*/ 10300 w 681942"/>
                <a:gd name="connsiteY12" fmla="*/ 232155 h 681920"/>
                <a:gd name="connsiteX13" fmla="*/ -6818 w 681942"/>
                <a:gd name="connsiteY13" fmla="*/ 338145 h 681920"/>
                <a:gd name="connsiteX14" fmla="*/ 9116 w 681942"/>
                <a:gd name="connsiteY14" fmla="*/ 440425 h 681920"/>
                <a:gd name="connsiteX15" fmla="*/ 323925 w 681942"/>
                <a:gd name="connsiteY15" fmla="*/ 338145 h 681920"/>
                <a:gd name="connsiteX16" fmla="*/ 9116 w 681942"/>
                <a:gd name="connsiteY16" fmla="*/ 235864 h 681920"/>
                <a:gd name="connsiteX17" fmla="*/ -6818 w 681942"/>
                <a:gd name="connsiteY17" fmla="*/ 338145 h 681920"/>
                <a:gd name="connsiteX18" fmla="*/ 130561 w 681942"/>
                <a:gd name="connsiteY18" fmla="*/ 609657 h 681920"/>
                <a:gd name="connsiteX19" fmla="*/ 325163 w 681942"/>
                <a:gd name="connsiteY19" fmla="*/ 341859 h 681920"/>
                <a:gd name="connsiteX20" fmla="*/ 10300 w 681942"/>
                <a:gd name="connsiteY20" fmla="*/ 444140 h 681920"/>
                <a:gd name="connsiteX21" fmla="*/ 130561 w 681942"/>
                <a:gd name="connsiteY21" fmla="*/ 609657 h 681920"/>
                <a:gd name="connsiteX22" fmla="*/ 332161 w 681942"/>
                <a:gd name="connsiteY22" fmla="*/ 332148 h 681920"/>
                <a:gd name="connsiteX23" fmla="*/ 526710 w 681942"/>
                <a:gd name="connsiteY23" fmla="*/ 64355 h 681920"/>
                <a:gd name="connsiteX24" fmla="*/ 332161 w 681942"/>
                <a:gd name="connsiteY24" fmla="*/ 1130 h 681920"/>
                <a:gd name="connsiteX25" fmla="*/ 328285 w 681942"/>
                <a:gd name="connsiteY25" fmla="*/ 1130 h 681920"/>
                <a:gd name="connsiteX26" fmla="*/ 133683 w 681942"/>
                <a:gd name="connsiteY26" fmla="*/ 64355 h 681920"/>
                <a:gd name="connsiteX27" fmla="*/ 328285 w 681942"/>
                <a:gd name="connsiteY27" fmla="*/ 332148 h 681920"/>
                <a:gd name="connsiteX28" fmla="*/ 328285 w 681942"/>
                <a:gd name="connsiteY28" fmla="*/ 344147 h 681920"/>
                <a:gd name="connsiteX29" fmla="*/ 133683 w 681942"/>
                <a:gd name="connsiteY29" fmla="*/ 611950 h 681920"/>
                <a:gd name="connsiteX30" fmla="*/ 328285 w 681942"/>
                <a:gd name="connsiteY30" fmla="*/ 675170 h 681920"/>
                <a:gd name="connsiteX31" fmla="*/ 332161 w 681942"/>
                <a:gd name="connsiteY31" fmla="*/ 675170 h 681920"/>
                <a:gd name="connsiteX32" fmla="*/ 526710 w 681942"/>
                <a:gd name="connsiteY32" fmla="*/ 611950 h 681920"/>
                <a:gd name="connsiteX33" fmla="*/ 332161 w 681942"/>
                <a:gd name="connsiteY33" fmla="*/ 344147 h 681920"/>
                <a:gd name="connsiteX34" fmla="*/ 650146 w 681942"/>
                <a:gd name="connsiteY34" fmla="*/ 444140 h 681920"/>
                <a:gd name="connsiteX35" fmla="*/ 335337 w 681942"/>
                <a:gd name="connsiteY35" fmla="*/ 341854 h 681920"/>
                <a:gd name="connsiteX36" fmla="*/ 529886 w 681942"/>
                <a:gd name="connsiteY36" fmla="*/ 609657 h 681920"/>
                <a:gd name="connsiteX37" fmla="*/ 650146 w 681942"/>
                <a:gd name="connsiteY37" fmla="*/ 444140 h 681920"/>
                <a:gd name="connsiteX38" fmla="*/ 530640 w 681942"/>
                <a:gd name="connsiteY38" fmla="*/ 613984 h 681920"/>
                <a:gd name="connsiteX39" fmla="*/ 330223 w 681942"/>
                <a:gd name="connsiteY39" fmla="*/ 679110 h 681920"/>
                <a:gd name="connsiteX40" fmla="*/ 129807 w 681942"/>
                <a:gd name="connsiteY40" fmla="*/ 613984 h 681920"/>
                <a:gd name="connsiteX41" fmla="*/ 5994 w 681942"/>
                <a:gd name="connsiteY41" fmla="*/ 443499 h 681920"/>
                <a:gd name="connsiteX42" fmla="*/ -10748 w 681942"/>
                <a:gd name="connsiteY42" fmla="*/ 338145 h 681920"/>
                <a:gd name="connsiteX43" fmla="*/ 5994 w 681942"/>
                <a:gd name="connsiteY43" fmla="*/ 232790 h 681920"/>
                <a:gd name="connsiteX44" fmla="*/ 129807 w 681942"/>
                <a:gd name="connsiteY44" fmla="*/ 62315 h 681920"/>
                <a:gd name="connsiteX45" fmla="*/ 330223 w 681942"/>
                <a:gd name="connsiteY45" fmla="*/ -2811 h 681920"/>
                <a:gd name="connsiteX46" fmla="*/ 530640 w 681942"/>
                <a:gd name="connsiteY46" fmla="*/ 62315 h 681920"/>
                <a:gd name="connsiteX47" fmla="*/ 654507 w 681942"/>
                <a:gd name="connsiteY47" fmla="*/ 232790 h 681920"/>
                <a:gd name="connsiteX48" fmla="*/ 671195 w 681942"/>
                <a:gd name="connsiteY48" fmla="*/ 338145 h 681920"/>
                <a:gd name="connsiteX49" fmla="*/ 654507 w 681942"/>
                <a:gd name="connsiteY49" fmla="*/ 443499 h 681920"/>
                <a:gd name="connsiteX50" fmla="*/ 530640 w 681942"/>
                <a:gd name="connsiteY50" fmla="*/ 613984 h 6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81942" h="681920">
                  <a:moveTo>
                    <a:pt x="667265" y="338145"/>
                  </a:moveTo>
                  <a:cubicBezTo>
                    <a:pt x="667265" y="303401"/>
                    <a:pt x="661935" y="269008"/>
                    <a:pt x="651330" y="235864"/>
                  </a:cubicBezTo>
                  <a:lnTo>
                    <a:pt x="336576" y="338145"/>
                  </a:lnTo>
                  <a:lnTo>
                    <a:pt x="651330" y="440425"/>
                  </a:lnTo>
                  <a:cubicBezTo>
                    <a:pt x="661935" y="407281"/>
                    <a:pt x="667265" y="372888"/>
                    <a:pt x="667265" y="338145"/>
                  </a:cubicBezTo>
                  <a:close/>
                  <a:moveTo>
                    <a:pt x="529886" y="66643"/>
                  </a:moveTo>
                  <a:lnTo>
                    <a:pt x="335337" y="334430"/>
                  </a:lnTo>
                  <a:lnTo>
                    <a:pt x="650146" y="232155"/>
                  </a:lnTo>
                  <a:cubicBezTo>
                    <a:pt x="628021" y="165403"/>
                    <a:pt x="586517" y="108250"/>
                    <a:pt x="529886" y="66643"/>
                  </a:cubicBezTo>
                  <a:close/>
                  <a:moveTo>
                    <a:pt x="10300" y="232155"/>
                  </a:moveTo>
                  <a:lnTo>
                    <a:pt x="325109" y="334430"/>
                  </a:lnTo>
                  <a:lnTo>
                    <a:pt x="130561" y="66643"/>
                  </a:lnTo>
                  <a:cubicBezTo>
                    <a:pt x="73930" y="108261"/>
                    <a:pt x="32425" y="165409"/>
                    <a:pt x="10300" y="232155"/>
                  </a:cubicBezTo>
                  <a:close/>
                  <a:moveTo>
                    <a:pt x="-6818" y="338145"/>
                  </a:moveTo>
                  <a:cubicBezTo>
                    <a:pt x="-6818" y="372888"/>
                    <a:pt x="-1435" y="407281"/>
                    <a:pt x="9116" y="440425"/>
                  </a:cubicBezTo>
                  <a:lnTo>
                    <a:pt x="323925" y="338145"/>
                  </a:lnTo>
                  <a:lnTo>
                    <a:pt x="9116" y="235864"/>
                  </a:lnTo>
                  <a:cubicBezTo>
                    <a:pt x="-1435" y="269008"/>
                    <a:pt x="-6818" y="303401"/>
                    <a:pt x="-6818" y="338145"/>
                  </a:cubicBezTo>
                  <a:close/>
                  <a:moveTo>
                    <a:pt x="130561" y="609657"/>
                  </a:moveTo>
                  <a:lnTo>
                    <a:pt x="325163" y="341859"/>
                  </a:lnTo>
                  <a:lnTo>
                    <a:pt x="10300" y="444140"/>
                  </a:lnTo>
                  <a:cubicBezTo>
                    <a:pt x="32425" y="510870"/>
                    <a:pt x="73930" y="568028"/>
                    <a:pt x="130561" y="609657"/>
                  </a:cubicBezTo>
                  <a:close/>
                  <a:moveTo>
                    <a:pt x="332161" y="332148"/>
                  </a:moveTo>
                  <a:lnTo>
                    <a:pt x="526710" y="64355"/>
                  </a:lnTo>
                  <a:cubicBezTo>
                    <a:pt x="469594" y="23357"/>
                    <a:pt x="402412" y="1523"/>
                    <a:pt x="332161" y="1130"/>
                  </a:cubicBezTo>
                  <a:close/>
                  <a:moveTo>
                    <a:pt x="328285" y="1130"/>
                  </a:moveTo>
                  <a:cubicBezTo>
                    <a:pt x="257981" y="1523"/>
                    <a:pt x="190798" y="23357"/>
                    <a:pt x="133683" y="64355"/>
                  </a:cubicBezTo>
                  <a:lnTo>
                    <a:pt x="328285" y="332148"/>
                  </a:lnTo>
                  <a:close/>
                  <a:moveTo>
                    <a:pt x="328285" y="344147"/>
                  </a:moveTo>
                  <a:lnTo>
                    <a:pt x="133683" y="611950"/>
                  </a:lnTo>
                  <a:cubicBezTo>
                    <a:pt x="190798" y="652943"/>
                    <a:pt x="257981" y="674777"/>
                    <a:pt x="328285" y="675170"/>
                  </a:cubicBezTo>
                  <a:close/>
                  <a:moveTo>
                    <a:pt x="332161" y="675170"/>
                  </a:moveTo>
                  <a:cubicBezTo>
                    <a:pt x="402466" y="674777"/>
                    <a:pt x="469648" y="652943"/>
                    <a:pt x="526710" y="611950"/>
                  </a:cubicBezTo>
                  <a:lnTo>
                    <a:pt x="332161" y="344147"/>
                  </a:lnTo>
                  <a:close/>
                  <a:moveTo>
                    <a:pt x="650146" y="444140"/>
                  </a:moveTo>
                  <a:lnTo>
                    <a:pt x="335337" y="341854"/>
                  </a:lnTo>
                  <a:lnTo>
                    <a:pt x="529886" y="609657"/>
                  </a:lnTo>
                  <a:cubicBezTo>
                    <a:pt x="586517" y="568044"/>
                    <a:pt x="628075" y="510880"/>
                    <a:pt x="650146" y="444140"/>
                  </a:cubicBezTo>
                  <a:close/>
                  <a:moveTo>
                    <a:pt x="530640" y="613984"/>
                  </a:moveTo>
                  <a:cubicBezTo>
                    <a:pt x="471963" y="656593"/>
                    <a:pt x="402681" y="679110"/>
                    <a:pt x="330223" y="679110"/>
                  </a:cubicBezTo>
                  <a:cubicBezTo>
                    <a:pt x="257766" y="679110"/>
                    <a:pt x="188430" y="656593"/>
                    <a:pt x="129807" y="613984"/>
                  </a:cubicBezTo>
                  <a:cubicBezTo>
                    <a:pt x="71184" y="571393"/>
                    <a:pt x="28334" y="512436"/>
                    <a:pt x="5994" y="443499"/>
                  </a:cubicBezTo>
                  <a:cubicBezTo>
                    <a:pt x="-5096" y="409391"/>
                    <a:pt x="-10748" y="373943"/>
                    <a:pt x="-10748" y="338145"/>
                  </a:cubicBezTo>
                  <a:cubicBezTo>
                    <a:pt x="-10748" y="302346"/>
                    <a:pt x="-5096" y="266898"/>
                    <a:pt x="5994" y="232790"/>
                  </a:cubicBezTo>
                  <a:cubicBezTo>
                    <a:pt x="28388" y="163842"/>
                    <a:pt x="71184" y="104891"/>
                    <a:pt x="129807" y="62315"/>
                  </a:cubicBezTo>
                  <a:cubicBezTo>
                    <a:pt x="188430" y="19702"/>
                    <a:pt x="257766" y="-2811"/>
                    <a:pt x="330223" y="-2811"/>
                  </a:cubicBezTo>
                  <a:cubicBezTo>
                    <a:pt x="402681" y="-2811"/>
                    <a:pt x="471963" y="19702"/>
                    <a:pt x="530640" y="62315"/>
                  </a:cubicBezTo>
                  <a:cubicBezTo>
                    <a:pt x="589262" y="104880"/>
                    <a:pt x="632113" y="163831"/>
                    <a:pt x="654507" y="232790"/>
                  </a:cubicBezTo>
                  <a:cubicBezTo>
                    <a:pt x="665596" y="266898"/>
                    <a:pt x="671195" y="302346"/>
                    <a:pt x="671195" y="338145"/>
                  </a:cubicBezTo>
                  <a:cubicBezTo>
                    <a:pt x="671195" y="373943"/>
                    <a:pt x="665596" y="409391"/>
                    <a:pt x="654507" y="443499"/>
                  </a:cubicBezTo>
                  <a:cubicBezTo>
                    <a:pt x="632113" y="512452"/>
                    <a:pt x="589262" y="571404"/>
                    <a:pt x="530640" y="613984"/>
                  </a:cubicBezTo>
                </a:path>
              </a:pathLst>
            </a:custGeom>
            <a:solidFill>
              <a:srgbClr val="FFFFFF"/>
            </a:solidFill>
            <a:ln w="538" cap="flat">
              <a:noFill/>
              <a:prstDash val="solid"/>
              <a:miter/>
            </a:ln>
          </p:spPr>
          <p:txBody>
            <a:bodyPr rtlCol="0" anchor="ctr"/>
            <a:lstStyle/>
            <a:p>
              <a:pPr algn="ctr"/>
              <a:endParaRPr lang="pt-BR">
                <a:latin typeface="Heebo" pitchFamily="2" charset="-79"/>
                <a:cs typeface="Heebo" pitchFamily="2" charset="-79"/>
              </a:endParaRPr>
            </a:p>
          </p:txBody>
        </p:sp>
      </p:grpSp>
      <p:sp>
        <p:nvSpPr>
          <p:cNvPr id="198" name="CaixaDeTexto 197">
            <a:extLst>
              <a:ext uri="{FF2B5EF4-FFF2-40B4-BE49-F238E27FC236}">
                <a16:creationId xmlns:a16="http://schemas.microsoft.com/office/drawing/2014/main" id="{4307F668-9265-95FE-E089-99E9906BD602}"/>
              </a:ext>
            </a:extLst>
          </p:cNvPr>
          <p:cNvSpPr txBox="1"/>
          <p:nvPr/>
        </p:nvSpPr>
        <p:spPr>
          <a:xfrm>
            <a:off x="561851" y="682514"/>
            <a:ext cx="314510" cy="369332"/>
          </a:xfrm>
          <a:prstGeom prst="rect">
            <a:avLst/>
          </a:prstGeom>
          <a:noFill/>
        </p:spPr>
        <p:txBody>
          <a:bodyPr wrap="none" rtlCol="0">
            <a:spAutoFit/>
          </a:bodyPr>
          <a:lstStyle/>
          <a:p>
            <a:pPr algn="ctr"/>
            <a:r>
              <a:rPr lang="pt-BR" dirty="0">
                <a:latin typeface="Heebo" pitchFamily="2" charset="-79"/>
                <a:cs typeface="Heebo" pitchFamily="2" charset="-79"/>
              </a:rPr>
              <a:t>1</a:t>
            </a:r>
          </a:p>
        </p:txBody>
      </p:sp>
      <p:sp>
        <p:nvSpPr>
          <p:cNvPr id="199" name="CaixaDeTexto 198">
            <a:extLst>
              <a:ext uri="{FF2B5EF4-FFF2-40B4-BE49-F238E27FC236}">
                <a16:creationId xmlns:a16="http://schemas.microsoft.com/office/drawing/2014/main" id="{F70B41F6-6781-E484-E665-D33E08781F53}"/>
              </a:ext>
            </a:extLst>
          </p:cNvPr>
          <p:cNvSpPr txBox="1"/>
          <p:nvPr/>
        </p:nvSpPr>
        <p:spPr>
          <a:xfrm>
            <a:off x="1428626" y="682514"/>
            <a:ext cx="314510" cy="369332"/>
          </a:xfrm>
          <a:prstGeom prst="rect">
            <a:avLst/>
          </a:prstGeom>
          <a:noFill/>
        </p:spPr>
        <p:txBody>
          <a:bodyPr wrap="none" rtlCol="0">
            <a:spAutoFit/>
          </a:bodyPr>
          <a:lstStyle/>
          <a:p>
            <a:pPr algn="ctr"/>
            <a:r>
              <a:rPr lang="pt-BR" dirty="0">
                <a:latin typeface="Heebo" pitchFamily="2" charset="-79"/>
                <a:cs typeface="Heebo" pitchFamily="2" charset="-79"/>
              </a:rPr>
              <a:t>2</a:t>
            </a:r>
          </a:p>
        </p:txBody>
      </p:sp>
      <p:sp>
        <p:nvSpPr>
          <p:cNvPr id="200" name="CaixaDeTexto 199">
            <a:extLst>
              <a:ext uri="{FF2B5EF4-FFF2-40B4-BE49-F238E27FC236}">
                <a16:creationId xmlns:a16="http://schemas.microsoft.com/office/drawing/2014/main" id="{CE103FC1-9B27-FA53-695E-3BB0BC1F6785}"/>
              </a:ext>
            </a:extLst>
          </p:cNvPr>
          <p:cNvSpPr txBox="1"/>
          <p:nvPr/>
        </p:nvSpPr>
        <p:spPr>
          <a:xfrm>
            <a:off x="2247776" y="682514"/>
            <a:ext cx="314510" cy="369332"/>
          </a:xfrm>
          <a:prstGeom prst="rect">
            <a:avLst/>
          </a:prstGeom>
          <a:noFill/>
        </p:spPr>
        <p:txBody>
          <a:bodyPr wrap="none" rtlCol="0">
            <a:spAutoFit/>
          </a:bodyPr>
          <a:lstStyle/>
          <a:p>
            <a:pPr algn="ctr"/>
            <a:r>
              <a:rPr lang="pt-BR" dirty="0">
                <a:latin typeface="Heebo" pitchFamily="2" charset="-79"/>
                <a:cs typeface="Heebo" pitchFamily="2" charset="-79"/>
              </a:rPr>
              <a:t>3</a:t>
            </a:r>
          </a:p>
        </p:txBody>
      </p:sp>
      <p:sp>
        <p:nvSpPr>
          <p:cNvPr id="201" name="CaixaDeTexto 200">
            <a:extLst>
              <a:ext uri="{FF2B5EF4-FFF2-40B4-BE49-F238E27FC236}">
                <a16:creationId xmlns:a16="http://schemas.microsoft.com/office/drawing/2014/main" id="{AB0C5685-302D-5D61-30C5-D61EDFFA7FF2}"/>
              </a:ext>
            </a:extLst>
          </p:cNvPr>
          <p:cNvSpPr txBox="1"/>
          <p:nvPr/>
        </p:nvSpPr>
        <p:spPr>
          <a:xfrm>
            <a:off x="3114551" y="682514"/>
            <a:ext cx="314510" cy="369332"/>
          </a:xfrm>
          <a:prstGeom prst="rect">
            <a:avLst/>
          </a:prstGeom>
          <a:noFill/>
        </p:spPr>
        <p:txBody>
          <a:bodyPr wrap="none" rtlCol="0">
            <a:spAutoFit/>
          </a:bodyPr>
          <a:lstStyle/>
          <a:p>
            <a:pPr algn="ctr"/>
            <a:r>
              <a:rPr lang="pt-BR" dirty="0">
                <a:latin typeface="Heebo" pitchFamily="2" charset="-79"/>
                <a:cs typeface="Heebo" pitchFamily="2" charset="-79"/>
              </a:rPr>
              <a:t>4</a:t>
            </a:r>
          </a:p>
        </p:txBody>
      </p:sp>
      <p:sp>
        <p:nvSpPr>
          <p:cNvPr id="202" name="CaixaDeTexto 201">
            <a:extLst>
              <a:ext uri="{FF2B5EF4-FFF2-40B4-BE49-F238E27FC236}">
                <a16:creationId xmlns:a16="http://schemas.microsoft.com/office/drawing/2014/main" id="{7074DB82-8A15-23FA-D4F7-4E11F6F0AE73}"/>
              </a:ext>
            </a:extLst>
          </p:cNvPr>
          <p:cNvSpPr txBox="1"/>
          <p:nvPr/>
        </p:nvSpPr>
        <p:spPr>
          <a:xfrm>
            <a:off x="3971801" y="682514"/>
            <a:ext cx="314510" cy="369332"/>
          </a:xfrm>
          <a:prstGeom prst="rect">
            <a:avLst/>
          </a:prstGeom>
          <a:noFill/>
        </p:spPr>
        <p:txBody>
          <a:bodyPr wrap="none" rtlCol="0">
            <a:spAutoFit/>
          </a:bodyPr>
          <a:lstStyle/>
          <a:p>
            <a:pPr algn="ctr"/>
            <a:r>
              <a:rPr lang="pt-BR" dirty="0">
                <a:latin typeface="Heebo" pitchFamily="2" charset="-79"/>
                <a:cs typeface="Heebo" pitchFamily="2" charset="-79"/>
              </a:rPr>
              <a:t>5</a:t>
            </a:r>
          </a:p>
        </p:txBody>
      </p:sp>
      <p:sp>
        <p:nvSpPr>
          <p:cNvPr id="203" name="CaixaDeTexto 202">
            <a:extLst>
              <a:ext uri="{FF2B5EF4-FFF2-40B4-BE49-F238E27FC236}">
                <a16:creationId xmlns:a16="http://schemas.microsoft.com/office/drawing/2014/main" id="{2E5C886A-5E03-A4CA-4617-0B06E66365B7}"/>
              </a:ext>
            </a:extLst>
          </p:cNvPr>
          <p:cNvSpPr txBox="1"/>
          <p:nvPr/>
        </p:nvSpPr>
        <p:spPr>
          <a:xfrm>
            <a:off x="4838576" y="682514"/>
            <a:ext cx="314510" cy="369332"/>
          </a:xfrm>
          <a:prstGeom prst="rect">
            <a:avLst/>
          </a:prstGeom>
          <a:noFill/>
        </p:spPr>
        <p:txBody>
          <a:bodyPr wrap="none" rtlCol="0">
            <a:spAutoFit/>
          </a:bodyPr>
          <a:lstStyle/>
          <a:p>
            <a:pPr algn="ctr"/>
            <a:r>
              <a:rPr lang="pt-BR" dirty="0">
                <a:latin typeface="Heebo" pitchFamily="2" charset="-79"/>
                <a:cs typeface="Heebo" pitchFamily="2" charset="-79"/>
              </a:rPr>
              <a:t>6</a:t>
            </a:r>
          </a:p>
        </p:txBody>
      </p:sp>
      <p:sp>
        <p:nvSpPr>
          <p:cNvPr id="204" name="CaixaDeTexto 203">
            <a:extLst>
              <a:ext uri="{FF2B5EF4-FFF2-40B4-BE49-F238E27FC236}">
                <a16:creationId xmlns:a16="http://schemas.microsoft.com/office/drawing/2014/main" id="{8128D38A-681E-82CD-40B7-357BBBB2B070}"/>
              </a:ext>
            </a:extLst>
          </p:cNvPr>
          <p:cNvSpPr txBox="1"/>
          <p:nvPr/>
        </p:nvSpPr>
        <p:spPr>
          <a:xfrm>
            <a:off x="5762501" y="682514"/>
            <a:ext cx="314510" cy="369332"/>
          </a:xfrm>
          <a:prstGeom prst="rect">
            <a:avLst/>
          </a:prstGeom>
          <a:noFill/>
        </p:spPr>
        <p:txBody>
          <a:bodyPr wrap="none" rtlCol="0">
            <a:spAutoFit/>
          </a:bodyPr>
          <a:lstStyle/>
          <a:p>
            <a:pPr algn="ctr"/>
            <a:r>
              <a:rPr lang="pt-BR" dirty="0">
                <a:latin typeface="Heebo" pitchFamily="2" charset="-79"/>
                <a:cs typeface="Heebo" pitchFamily="2" charset="-79"/>
              </a:rPr>
              <a:t>7</a:t>
            </a:r>
          </a:p>
        </p:txBody>
      </p:sp>
      <p:sp>
        <p:nvSpPr>
          <p:cNvPr id="205" name="CaixaDeTexto 204">
            <a:extLst>
              <a:ext uri="{FF2B5EF4-FFF2-40B4-BE49-F238E27FC236}">
                <a16:creationId xmlns:a16="http://schemas.microsoft.com/office/drawing/2014/main" id="{D9EE4FB3-E5ED-98C2-9A84-2A9BDA219713}"/>
              </a:ext>
            </a:extLst>
          </p:cNvPr>
          <p:cNvSpPr txBox="1"/>
          <p:nvPr/>
        </p:nvSpPr>
        <p:spPr>
          <a:xfrm>
            <a:off x="6629276" y="682514"/>
            <a:ext cx="314510" cy="369332"/>
          </a:xfrm>
          <a:prstGeom prst="rect">
            <a:avLst/>
          </a:prstGeom>
          <a:noFill/>
        </p:spPr>
        <p:txBody>
          <a:bodyPr wrap="none" rtlCol="0">
            <a:spAutoFit/>
          </a:bodyPr>
          <a:lstStyle/>
          <a:p>
            <a:pPr algn="ctr"/>
            <a:r>
              <a:rPr lang="pt-BR" dirty="0">
                <a:latin typeface="Heebo" pitchFamily="2" charset="-79"/>
                <a:cs typeface="Heebo" pitchFamily="2" charset="-79"/>
              </a:rPr>
              <a:t>8</a:t>
            </a:r>
          </a:p>
        </p:txBody>
      </p:sp>
      <p:sp>
        <p:nvSpPr>
          <p:cNvPr id="206" name="CaixaDeTexto 205">
            <a:extLst>
              <a:ext uri="{FF2B5EF4-FFF2-40B4-BE49-F238E27FC236}">
                <a16:creationId xmlns:a16="http://schemas.microsoft.com/office/drawing/2014/main" id="{A53602DF-72B8-0F09-709C-627D1D0FFDB0}"/>
              </a:ext>
            </a:extLst>
          </p:cNvPr>
          <p:cNvSpPr txBox="1"/>
          <p:nvPr/>
        </p:nvSpPr>
        <p:spPr>
          <a:xfrm>
            <a:off x="7372226" y="682514"/>
            <a:ext cx="314510" cy="369332"/>
          </a:xfrm>
          <a:prstGeom prst="rect">
            <a:avLst/>
          </a:prstGeom>
          <a:noFill/>
        </p:spPr>
        <p:txBody>
          <a:bodyPr wrap="none" rtlCol="0">
            <a:spAutoFit/>
          </a:bodyPr>
          <a:lstStyle/>
          <a:p>
            <a:pPr algn="ctr"/>
            <a:r>
              <a:rPr lang="pt-BR" dirty="0">
                <a:latin typeface="Heebo" pitchFamily="2" charset="-79"/>
                <a:cs typeface="Heebo" pitchFamily="2" charset="-79"/>
              </a:rPr>
              <a:t>9</a:t>
            </a:r>
          </a:p>
        </p:txBody>
      </p:sp>
      <p:sp>
        <p:nvSpPr>
          <p:cNvPr id="207" name="CaixaDeTexto 206">
            <a:extLst>
              <a:ext uri="{FF2B5EF4-FFF2-40B4-BE49-F238E27FC236}">
                <a16:creationId xmlns:a16="http://schemas.microsoft.com/office/drawing/2014/main" id="{38A50E8A-E042-A727-4186-A785BB45AF30}"/>
              </a:ext>
            </a:extLst>
          </p:cNvPr>
          <p:cNvSpPr txBox="1"/>
          <p:nvPr/>
        </p:nvSpPr>
        <p:spPr>
          <a:xfrm>
            <a:off x="8174080" y="682514"/>
            <a:ext cx="444352" cy="369332"/>
          </a:xfrm>
          <a:prstGeom prst="rect">
            <a:avLst/>
          </a:prstGeom>
          <a:noFill/>
        </p:spPr>
        <p:txBody>
          <a:bodyPr wrap="none" rtlCol="0">
            <a:spAutoFit/>
          </a:bodyPr>
          <a:lstStyle/>
          <a:p>
            <a:pPr algn="ctr"/>
            <a:r>
              <a:rPr lang="pt-BR" dirty="0">
                <a:latin typeface="Heebo" pitchFamily="2" charset="-79"/>
                <a:cs typeface="Heebo" pitchFamily="2" charset="-79"/>
              </a:rPr>
              <a:t>10</a:t>
            </a:r>
          </a:p>
        </p:txBody>
      </p:sp>
      <p:sp>
        <p:nvSpPr>
          <p:cNvPr id="208" name="Forma Livre: Forma 207">
            <a:extLst>
              <a:ext uri="{FF2B5EF4-FFF2-40B4-BE49-F238E27FC236}">
                <a16:creationId xmlns:a16="http://schemas.microsoft.com/office/drawing/2014/main" id="{CE1BA58A-0257-5D52-BFA9-021C8A52B06D}"/>
              </a:ext>
            </a:extLst>
          </p:cNvPr>
          <p:cNvSpPr/>
          <p:nvPr/>
        </p:nvSpPr>
        <p:spPr>
          <a:xfrm flipV="1">
            <a:off x="400418" y="3604637"/>
            <a:ext cx="675615" cy="675622"/>
          </a:xfrm>
          <a:custGeom>
            <a:avLst/>
            <a:gdLst>
              <a:gd name="connsiteX0" fmla="*/ 672921 w 675615"/>
              <a:gd name="connsiteY0" fmla="*/ 335524 h 675622"/>
              <a:gd name="connsiteX1" fmla="*/ 647206 w 675615"/>
              <a:gd name="connsiteY1" fmla="*/ 206243 h 675622"/>
              <a:gd name="connsiteX2" fmla="*/ 573979 w 675615"/>
              <a:gd name="connsiteY2" fmla="*/ 96646 h 675622"/>
              <a:gd name="connsiteX3" fmla="*/ 464386 w 675615"/>
              <a:gd name="connsiteY3" fmla="*/ 23421 h 675622"/>
              <a:gd name="connsiteX4" fmla="*/ 335114 w 675615"/>
              <a:gd name="connsiteY4" fmla="*/ -2298 h 675622"/>
              <a:gd name="connsiteX5" fmla="*/ 205842 w 675615"/>
              <a:gd name="connsiteY5" fmla="*/ 23421 h 675622"/>
              <a:gd name="connsiteX6" fmla="*/ 96252 w 675615"/>
              <a:gd name="connsiteY6" fmla="*/ 96646 h 675622"/>
              <a:gd name="connsiteX7" fmla="*/ 23022 w 675615"/>
              <a:gd name="connsiteY7" fmla="*/ 206243 h 675622"/>
              <a:gd name="connsiteX8" fmla="*/ -2695 w 675615"/>
              <a:gd name="connsiteY8" fmla="*/ 335524 h 675622"/>
              <a:gd name="connsiteX9" fmla="*/ 23022 w 675615"/>
              <a:gd name="connsiteY9" fmla="*/ 464782 h 675622"/>
              <a:gd name="connsiteX10" fmla="*/ 96252 w 675615"/>
              <a:gd name="connsiteY10" fmla="*/ 574380 h 675622"/>
              <a:gd name="connsiteX11" fmla="*/ 205842 w 675615"/>
              <a:gd name="connsiteY11" fmla="*/ 647605 h 675622"/>
              <a:gd name="connsiteX12" fmla="*/ 335114 w 675615"/>
              <a:gd name="connsiteY12" fmla="*/ 673324 h 675622"/>
              <a:gd name="connsiteX13" fmla="*/ 401017 w 675615"/>
              <a:gd name="connsiteY13" fmla="*/ 666831 h 675622"/>
              <a:gd name="connsiteX14" fmla="*/ 522788 w 675615"/>
              <a:gd name="connsiteY14" fmla="*/ 616399 h 675622"/>
              <a:gd name="connsiteX15" fmla="*/ 573979 w 675615"/>
              <a:gd name="connsiteY15" fmla="*/ 574380 h 675622"/>
              <a:gd name="connsiteX16" fmla="*/ 647206 w 675615"/>
              <a:gd name="connsiteY16" fmla="*/ 464782 h 675622"/>
              <a:gd name="connsiteX17" fmla="*/ 666426 w 675615"/>
              <a:gd name="connsiteY17" fmla="*/ 401411 h 675622"/>
              <a:gd name="connsiteX18" fmla="*/ 672921 w 675615"/>
              <a:gd name="connsiteY18" fmla="*/ 335524 h 675622"/>
              <a:gd name="connsiteX19" fmla="*/ 470239 w 675615"/>
              <a:gd name="connsiteY19" fmla="*/ 335524 h 675622"/>
              <a:gd name="connsiteX20" fmla="*/ 463623 w 675615"/>
              <a:gd name="connsiteY20" fmla="*/ 377269 h 675622"/>
              <a:gd name="connsiteX21" fmla="*/ 444430 w 675615"/>
              <a:gd name="connsiteY21" fmla="*/ 414944 h 675622"/>
              <a:gd name="connsiteX22" fmla="*/ 414537 w 675615"/>
              <a:gd name="connsiteY22" fmla="*/ 444824 h 675622"/>
              <a:gd name="connsiteX23" fmla="*/ 376871 w 675615"/>
              <a:gd name="connsiteY23" fmla="*/ 464028 h 675622"/>
              <a:gd name="connsiteX24" fmla="*/ 335114 w 675615"/>
              <a:gd name="connsiteY24" fmla="*/ 470635 h 675622"/>
              <a:gd name="connsiteX25" fmla="*/ 293356 w 675615"/>
              <a:gd name="connsiteY25" fmla="*/ 464028 h 675622"/>
              <a:gd name="connsiteX26" fmla="*/ 255689 w 675615"/>
              <a:gd name="connsiteY26" fmla="*/ 444824 h 675622"/>
              <a:gd name="connsiteX27" fmla="*/ 225798 w 675615"/>
              <a:gd name="connsiteY27" fmla="*/ 414944 h 675622"/>
              <a:gd name="connsiteX28" fmla="*/ 206604 w 675615"/>
              <a:gd name="connsiteY28" fmla="*/ 377269 h 675622"/>
              <a:gd name="connsiteX29" fmla="*/ 199994 w 675615"/>
              <a:gd name="connsiteY29" fmla="*/ 335524 h 675622"/>
              <a:gd name="connsiteX30" fmla="*/ 206604 w 675615"/>
              <a:gd name="connsiteY30" fmla="*/ 293756 h 675622"/>
              <a:gd name="connsiteX31" fmla="*/ 225798 w 675615"/>
              <a:gd name="connsiteY31" fmla="*/ 256104 h 675622"/>
              <a:gd name="connsiteX32" fmla="*/ 255689 w 675615"/>
              <a:gd name="connsiteY32" fmla="*/ 226201 h 675622"/>
              <a:gd name="connsiteX33" fmla="*/ 293356 w 675615"/>
              <a:gd name="connsiteY33" fmla="*/ 207020 h 675622"/>
              <a:gd name="connsiteX34" fmla="*/ 335114 w 675615"/>
              <a:gd name="connsiteY34" fmla="*/ 200390 h 675622"/>
              <a:gd name="connsiteX35" fmla="*/ 376871 w 675615"/>
              <a:gd name="connsiteY35" fmla="*/ 207020 h 675622"/>
              <a:gd name="connsiteX36" fmla="*/ 414537 w 675615"/>
              <a:gd name="connsiteY36" fmla="*/ 226201 h 675622"/>
              <a:gd name="connsiteX37" fmla="*/ 444430 w 675615"/>
              <a:gd name="connsiteY37" fmla="*/ 256104 h 675622"/>
              <a:gd name="connsiteX38" fmla="*/ 463623 w 675615"/>
              <a:gd name="connsiteY38" fmla="*/ 293756 h 675622"/>
              <a:gd name="connsiteX39" fmla="*/ 470239 w 675615"/>
              <a:gd name="connsiteY39" fmla="*/ 335524 h 675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75615" h="675622">
                <a:moveTo>
                  <a:pt x="672921" y="335524"/>
                </a:moveTo>
                <a:cubicBezTo>
                  <a:pt x="664947" y="254572"/>
                  <a:pt x="670811" y="284063"/>
                  <a:pt x="647206" y="206243"/>
                </a:cubicBezTo>
                <a:cubicBezTo>
                  <a:pt x="608870" y="134527"/>
                  <a:pt x="625570" y="159514"/>
                  <a:pt x="573979" y="96646"/>
                </a:cubicBezTo>
                <a:cubicBezTo>
                  <a:pt x="511112" y="45047"/>
                  <a:pt x="536107" y="61759"/>
                  <a:pt x="464386" y="23421"/>
                </a:cubicBezTo>
                <a:cubicBezTo>
                  <a:pt x="386566" y="-172"/>
                  <a:pt x="416050" y="5680"/>
                  <a:pt x="335114" y="-2298"/>
                </a:cubicBezTo>
                <a:cubicBezTo>
                  <a:pt x="254183" y="5680"/>
                  <a:pt x="283656" y="-172"/>
                  <a:pt x="205842" y="23421"/>
                </a:cubicBezTo>
                <a:cubicBezTo>
                  <a:pt x="134117" y="61759"/>
                  <a:pt x="159111" y="45070"/>
                  <a:pt x="96252" y="96646"/>
                </a:cubicBezTo>
                <a:cubicBezTo>
                  <a:pt x="44654" y="159514"/>
                  <a:pt x="61356" y="134527"/>
                  <a:pt x="23022" y="206243"/>
                </a:cubicBezTo>
                <a:cubicBezTo>
                  <a:pt x="-584" y="284063"/>
                  <a:pt x="5279" y="254572"/>
                  <a:pt x="-2695" y="335524"/>
                </a:cubicBezTo>
                <a:cubicBezTo>
                  <a:pt x="5279" y="416453"/>
                  <a:pt x="-584" y="386962"/>
                  <a:pt x="23022" y="464782"/>
                </a:cubicBezTo>
                <a:cubicBezTo>
                  <a:pt x="61356" y="536521"/>
                  <a:pt x="44654" y="511511"/>
                  <a:pt x="96252" y="574380"/>
                </a:cubicBezTo>
                <a:cubicBezTo>
                  <a:pt x="159114" y="625978"/>
                  <a:pt x="134119" y="609266"/>
                  <a:pt x="205842" y="647605"/>
                </a:cubicBezTo>
                <a:cubicBezTo>
                  <a:pt x="283667" y="671221"/>
                  <a:pt x="254192" y="665345"/>
                  <a:pt x="335114" y="673324"/>
                </a:cubicBezTo>
                <a:lnTo>
                  <a:pt x="401017" y="666831"/>
                </a:lnTo>
                <a:cubicBezTo>
                  <a:pt x="478841" y="643215"/>
                  <a:pt x="451078" y="654715"/>
                  <a:pt x="522788" y="616399"/>
                </a:cubicBezTo>
                <a:lnTo>
                  <a:pt x="573979" y="574380"/>
                </a:lnTo>
                <a:cubicBezTo>
                  <a:pt x="625573" y="511511"/>
                  <a:pt x="608870" y="536521"/>
                  <a:pt x="647206" y="464782"/>
                </a:cubicBezTo>
                <a:lnTo>
                  <a:pt x="666426" y="401411"/>
                </a:lnTo>
                <a:lnTo>
                  <a:pt x="672921" y="335524"/>
                </a:lnTo>
                <a:moveTo>
                  <a:pt x="470239" y="335524"/>
                </a:moveTo>
                <a:lnTo>
                  <a:pt x="463623" y="377269"/>
                </a:lnTo>
                <a:lnTo>
                  <a:pt x="444430" y="414944"/>
                </a:lnTo>
                <a:lnTo>
                  <a:pt x="414537" y="444824"/>
                </a:lnTo>
                <a:lnTo>
                  <a:pt x="376871" y="464028"/>
                </a:lnTo>
                <a:lnTo>
                  <a:pt x="335114" y="470635"/>
                </a:lnTo>
                <a:lnTo>
                  <a:pt x="293356" y="464028"/>
                </a:lnTo>
                <a:lnTo>
                  <a:pt x="255689" y="444824"/>
                </a:lnTo>
                <a:lnTo>
                  <a:pt x="225798" y="414944"/>
                </a:lnTo>
                <a:lnTo>
                  <a:pt x="206604" y="377269"/>
                </a:lnTo>
                <a:lnTo>
                  <a:pt x="199994" y="335524"/>
                </a:lnTo>
                <a:lnTo>
                  <a:pt x="206604" y="293756"/>
                </a:lnTo>
                <a:lnTo>
                  <a:pt x="225798" y="256104"/>
                </a:lnTo>
                <a:lnTo>
                  <a:pt x="255689" y="226201"/>
                </a:lnTo>
                <a:lnTo>
                  <a:pt x="293356" y="207020"/>
                </a:lnTo>
                <a:lnTo>
                  <a:pt x="335114" y="200390"/>
                </a:lnTo>
                <a:lnTo>
                  <a:pt x="376871" y="207020"/>
                </a:lnTo>
                <a:lnTo>
                  <a:pt x="414537" y="226201"/>
                </a:lnTo>
                <a:lnTo>
                  <a:pt x="444430" y="256104"/>
                </a:lnTo>
                <a:lnTo>
                  <a:pt x="463623" y="293756"/>
                </a:lnTo>
                <a:lnTo>
                  <a:pt x="470239" y="335524"/>
                </a:lnTo>
              </a:path>
            </a:pathLst>
          </a:custGeom>
          <a:solidFill>
            <a:srgbClr val="D6D6D6"/>
          </a:solidFill>
          <a:ln w="229" cap="flat">
            <a:noFill/>
            <a:prstDash val="solid"/>
            <a:miter/>
          </a:ln>
        </p:spPr>
        <p:txBody>
          <a:bodyPr rtlCol="0" anchor="ctr"/>
          <a:lstStyle/>
          <a:p>
            <a:pPr algn="ctr"/>
            <a:endParaRPr lang="pt-BR">
              <a:latin typeface="Heebo" pitchFamily="2" charset="-79"/>
              <a:cs typeface="Heebo" pitchFamily="2" charset="-79"/>
            </a:endParaRPr>
          </a:p>
        </p:txBody>
      </p:sp>
    </p:spTree>
    <p:extLst>
      <p:ext uri="{BB962C8B-B14F-4D97-AF65-F5344CB8AC3E}">
        <p14:creationId xmlns:p14="http://schemas.microsoft.com/office/powerpoint/2010/main" val="780911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72">
            <a:extLst>
              <a:ext uri="{FF2B5EF4-FFF2-40B4-BE49-F238E27FC236}">
                <a16:creationId xmlns:a16="http://schemas.microsoft.com/office/drawing/2014/main" id="{D053CF09-3877-46F3-AC12-502F95187393}"/>
              </a:ext>
            </a:extLst>
          </p:cNvPr>
          <p:cNvSpPr>
            <a:spLocks/>
          </p:cNvSpPr>
          <p:nvPr/>
        </p:nvSpPr>
        <p:spPr bwMode="auto">
          <a:xfrm>
            <a:off x="5072056" y="3831911"/>
            <a:ext cx="667368" cy="669266"/>
          </a:xfrm>
          <a:custGeom>
            <a:avLst/>
            <a:gdLst>
              <a:gd name="T0" fmla="*/ 220 w 411"/>
              <a:gd name="T1" fmla="*/ 411 h 411"/>
              <a:gd name="T2" fmla="*/ 217 w 411"/>
              <a:gd name="T3" fmla="*/ 411 h 411"/>
              <a:gd name="T4" fmla="*/ 205 w 411"/>
              <a:gd name="T5" fmla="*/ 411 h 411"/>
              <a:gd name="T6" fmla="*/ 194 w 411"/>
              <a:gd name="T7" fmla="*/ 411 h 411"/>
              <a:gd name="T8" fmla="*/ 0 w 411"/>
              <a:gd name="T9" fmla="*/ 216 h 411"/>
              <a:gd name="T10" fmla="*/ 0 w 411"/>
              <a:gd name="T11" fmla="*/ 206 h 411"/>
              <a:gd name="T12" fmla="*/ 0 w 411"/>
              <a:gd name="T13" fmla="*/ 197 h 411"/>
              <a:gd name="T14" fmla="*/ 1 w 411"/>
              <a:gd name="T15" fmla="*/ 189 h 411"/>
              <a:gd name="T16" fmla="*/ 205 w 411"/>
              <a:gd name="T17" fmla="*/ 0 h 411"/>
              <a:gd name="T18" fmla="*/ 411 w 411"/>
              <a:gd name="T19" fmla="*/ 206 h 411"/>
              <a:gd name="T20" fmla="*/ 220 w 411"/>
              <a:gd name="T21" fmla="*/ 411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411">
                <a:moveTo>
                  <a:pt x="220" y="411"/>
                </a:moveTo>
                <a:cubicBezTo>
                  <a:pt x="219" y="411"/>
                  <a:pt x="218" y="411"/>
                  <a:pt x="217" y="411"/>
                </a:cubicBezTo>
                <a:cubicBezTo>
                  <a:pt x="213" y="411"/>
                  <a:pt x="209" y="411"/>
                  <a:pt x="205" y="411"/>
                </a:cubicBezTo>
                <a:cubicBezTo>
                  <a:pt x="202" y="411"/>
                  <a:pt x="198" y="411"/>
                  <a:pt x="194" y="411"/>
                </a:cubicBezTo>
                <a:cubicBezTo>
                  <a:pt x="89" y="406"/>
                  <a:pt x="5" y="321"/>
                  <a:pt x="0" y="216"/>
                </a:cubicBezTo>
                <a:cubicBezTo>
                  <a:pt x="0" y="213"/>
                  <a:pt x="0" y="209"/>
                  <a:pt x="0" y="206"/>
                </a:cubicBezTo>
                <a:cubicBezTo>
                  <a:pt x="0" y="203"/>
                  <a:pt x="0" y="200"/>
                  <a:pt x="0" y="197"/>
                </a:cubicBezTo>
                <a:cubicBezTo>
                  <a:pt x="0" y="195"/>
                  <a:pt x="0" y="192"/>
                  <a:pt x="1" y="189"/>
                </a:cubicBezTo>
                <a:cubicBezTo>
                  <a:pt x="9" y="83"/>
                  <a:pt x="98" y="0"/>
                  <a:pt x="205" y="0"/>
                </a:cubicBezTo>
                <a:cubicBezTo>
                  <a:pt x="319" y="0"/>
                  <a:pt x="411" y="92"/>
                  <a:pt x="411" y="206"/>
                </a:cubicBezTo>
                <a:cubicBezTo>
                  <a:pt x="411" y="315"/>
                  <a:pt x="327" y="404"/>
                  <a:pt x="220" y="411"/>
                </a:cubicBezTo>
              </a:path>
            </a:pathLst>
          </a:custGeom>
          <a:solidFill>
            <a:schemeClr val="accent4"/>
          </a:solidFill>
          <a:ln>
            <a:noFill/>
          </a:ln>
          <a:effectLst>
            <a:outerShdw blurRad="38100" dist="63500" dir="5400000" algn="ctr" rotWithShape="0">
              <a:srgbClr val="000000">
                <a:alpha val="2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algn="ctr"/>
            <a:endParaRPr lang="pt-BR" sz="1400" b="1" dirty="0">
              <a:latin typeface="Heebo" pitchFamily="2" charset="-79"/>
              <a:cs typeface="Heebo" pitchFamily="2" charset="-79"/>
            </a:endParaRPr>
          </a:p>
        </p:txBody>
      </p:sp>
      <p:sp>
        <p:nvSpPr>
          <p:cNvPr id="6" name="Freeform 72">
            <a:extLst>
              <a:ext uri="{FF2B5EF4-FFF2-40B4-BE49-F238E27FC236}">
                <a16:creationId xmlns:a16="http://schemas.microsoft.com/office/drawing/2014/main" id="{E19152E0-CC3C-4799-8695-207DB5A71E61}"/>
              </a:ext>
            </a:extLst>
          </p:cNvPr>
          <p:cNvSpPr>
            <a:spLocks/>
          </p:cNvSpPr>
          <p:nvPr/>
        </p:nvSpPr>
        <p:spPr bwMode="auto">
          <a:xfrm flipH="1">
            <a:off x="3372537" y="1100411"/>
            <a:ext cx="667368" cy="669266"/>
          </a:xfrm>
          <a:custGeom>
            <a:avLst/>
            <a:gdLst>
              <a:gd name="T0" fmla="*/ 220 w 411"/>
              <a:gd name="T1" fmla="*/ 411 h 411"/>
              <a:gd name="T2" fmla="*/ 217 w 411"/>
              <a:gd name="T3" fmla="*/ 411 h 411"/>
              <a:gd name="T4" fmla="*/ 205 w 411"/>
              <a:gd name="T5" fmla="*/ 411 h 411"/>
              <a:gd name="T6" fmla="*/ 194 w 411"/>
              <a:gd name="T7" fmla="*/ 411 h 411"/>
              <a:gd name="T8" fmla="*/ 0 w 411"/>
              <a:gd name="T9" fmla="*/ 216 h 411"/>
              <a:gd name="T10" fmla="*/ 0 w 411"/>
              <a:gd name="T11" fmla="*/ 206 h 411"/>
              <a:gd name="T12" fmla="*/ 0 w 411"/>
              <a:gd name="T13" fmla="*/ 197 h 411"/>
              <a:gd name="T14" fmla="*/ 1 w 411"/>
              <a:gd name="T15" fmla="*/ 189 h 411"/>
              <a:gd name="T16" fmla="*/ 205 w 411"/>
              <a:gd name="T17" fmla="*/ 0 h 411"/>
              <a:gd name="T18" fmla="*/ 411 w 411"/>
              <a:gd name="T19" fmla="*/ 206 h 411"/>
              <a:gd name="T20" fmla="*/ 220 w 411"/>
              <a:gd name="T21" fmla="*/ 411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411">
                <a:moveTo>
                  <a:pt x="220" y="411"/>
                </a:moveTo>
                <a:cubicBezTo>
                  <a:pt x="219" y="411"/>
                  <a:pt x="218" y="411"/>
                  <a:pt x="217" y="411"/>
                </a:cubicBezTo>
                <a:cubicBezTo>
                  <a:pt x="213" y="411"/>
                  <a:pt x="209" y="411"/>
                  <a:pt x="205" y="411"/>
                </a:cubicBezTo>
                <a:cubicBezTo>
                  <a:pt x="202" y="411"/>
                  <a:pt x="198" y="411"/>
                  <a:pt x="194" y="411"/>
                </a:cubicBezTo>
                <a:cubicBezTo>
                  <a:pt x="89" y="406"/>
                  <a:pt x="5" y="321"/>
                  <a:pt x="0" y="216"/>
                </a:cubicBezTo>
                <a:cubicBezTo>
                  <a:pt x="0" y="213"/>
                  <a:pt x="0" y="209"/>
                  <a:pt x="0" y="206"/>
                </a:cubicBezTo>
                <a:cubicBezTo>
                  <a:pt x="0" y="203"/>
                  <a:pt x="0" y="200"/>
                  <a:pt x="0" y="197"/>
                </a:cubicBezTo>
                <a:cubicBezTo>
                  <a:pt x="0" y="195"/>
                  <a:pt x="0" y="192"/>
                  <a:pt x="1" y="189"/>
                </a:cubicBezTo>
                <a:cubicBezTo>
                  <a:pt x="9" y="83"/>
                  <a:pt x="98" y="0"/>
                  <a:pt x="205" y="0"/>
                </a:cubicBezTo>
                <a:cubicBezTo>
                  <a:pt x="319" y="0"/>
                  <a:pt x="411" y="92"/>
                  <a:pt x="411" y="206"/>
                </a:cubicBezTo>
                <a:cubicBezTo>
                  <a:pt x="411" y="315"/>
                  <a:pt x="327" y="404"/>
                  <a:pt x="220" y="411"/>
                </a:cubicBezTo>
              </a:path>
            </a:pathLst>
          </a:custGeom>
          <a:solidFill>
            <a:schemeClr val="accent2"/>
          </a:solidFill>
          <a:ln>
            <a:noFill/>
          </a:ln>
          <a:effectLst>
            <a:outerShdw blurRad="38100" dist="63500" dir="5400000" algn="ctr" rotWithShape="0">
              <a:srgbClr val="000000">
                <a:alpha val="2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algn="ctr"/>
            <a:endParaRPr lang="pt-BR" sz="1400" b="1" dirty="0">
              <a:solidFill>
                <a:schemeClr val="bg1"/>
              </a:solidFill>
              <a:latin typeface="Heebo" pitchFamily="2" charset="-79"/>
              <a:cs typeface="Heebo" pitchFamily="2" charset="-79"/>
            </a:endParaRPr>
          </a:p>
        </p:txBody>
      </p:sp>
      <p:sp>
        <p:nvSpPr>
          <p:cNvPr id="9" name="Freeform 72">
            <a:extLst>
              <a:ext uri="{FF2B5EF4-FFF2-40B4-BE49-F238E27FC236}">
                <a16:creationId xmlns:a16="http://schemas.microsoft.com/office/drawing/2014/main" id="{DFB8CE3E-BEA0-4D2F-8F99-F7401D5F0256}"/>
              </a:ext>
            </a:extLst>
          </p:cNvPr>
          <p:cNvSpPr>
            <a:spLocks/>
          </p:cNvSpPr>
          <p:nvPr/>
        </p:nvSpPr>
        <p:spPr bwMode="auto">
          <a:xfrm flipH="1">
            <a:off x="2672861" y="1976477"/>
            <a:ext cx="667368" cy="669266"/>
          </a:xfrm>
          <a:custGeom>
            <a:avLst/>
            <a:gdLst>
              <a:gd name="T0" fmla="*/ 220 w 411"/>
              <a:gd name="T1" fmla="*/ 411 h 411"/>
              <a:gd name="T2" fmla="*/ 217 w 411"/>
              <a:gd name="T3" fmla="*/ 411 h 411"/>
              <a:gd name="T4" fmla="*/ 205 w 411"/>
              <a:gd name="T5" fmla="*/ 411 h 411"/>
              <a:gd name="T6" fmla="*/ 194 w 411"/>
              <a:gd name="T7" fmla="*/ 411 h 411"/>
              <a:gd name="T8" fmla="*/ 0 w 411"/>
              <a:gd name="T9" fmla="*/ 216 h 411"/>
              <a:gd name="T10" fmla="*/ 0 w 411"/>
              <a:gd name="T11" fmla="*/ 206 h 411"/>
              <a:gd name="T12" fmla="*/ 0 w 411"/>
              <a:gd name="T13" fmla="*/ 197 h 411"/>
              <a:gd name="T14" fmla="*/ 1 w 411"/>
              <a:gd name="T15" fmla="*/ 189 h 411"/>
              <a:gd name="T16" fmla="*/ 205 w 411"/>
              <a:gd name="T17" fmla="*/ 0 h 411"/>
              <a:gd name="T18" fmla="*/ 411 w 411"/>
              <a:gd name="T19" fmla="*/ 206 h 411"/>
              <a:gd name="T20" fmla="*/ 220 w 411"/>
              <a:gd name="T21" fmla="*/ 411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411">
                <a:moveTo>
                  <a:pt x="220" y="411"/>
                </a:moveTo>
                <a:cubicBezTo>
                  <a:pt x="219" y="411"/>
                  <a:pt x="218" y="411"/>
                  <a:pt x="217" y="411"/>
                </a:cubicBezTo>
                <a:cubicBezTo>
                  <a:pt x="213" y="411"/>
                  <a:pt x="209" y="411"/>
                  <a:pt x="205" y="411"/>
                </a:cubicBezTo>
                <a:cubicBezTo>
                  <a:pt x="202" y="411"/>
                  <a:pt x="198" y="411"/>
                  <a:pt x="194" y="411"/>
                </a:cubicBezTo>
                <a:cubicBezTo>
                  <a:pt x="89" y="406"/>
                  <a:pt x="5" y="321"/>
                  <a:pt x="0" y="216"/>
                </a:cubicBezTo>
                <a:cubicBezTo>
                  <a:pt x="0" y="213"/>
                  <a:pt x="0" y="209"/>
                  <a:pt x="0" y="206"/>
                </a:cubicBezTo>
                <a:cubicBezTo>
                  <a:pt x="0" y="203"/>
                  <a:pt x="0" y="200"/>
                  <a:pt x="0" y="197"/>
                </a:cubicBezTo>
                <a:cubicBezTo>
                  <a:pt x="0" y="195"/>
                  <a:pt x="0" y="192"/>
                  <a:pt x="1" y="189"/>
                </a:cubicBezTo>
                <a:cubicBezTo>
                  <a:pt x="9" y="83"/>
                  <a:pt x="98" y="0"/>
                  <a:pt x="205" y="0"/>
                </a:cubicBezTo>
                <a:cubicBezTo>
                  <a:pt x="319" y="0"/>
                  <a:pt x="411" y="92"/>
                  <a:pt x="411" y="206"/>
                </a:cubicBezTo>
                <a:cubicBezTo>
                  <a:pt x="411" y="315"/>
                  <a:pt x="327" y="404"/>
                  <a:pt x="220" y="411"/>
                </a:cubicBezTo>
              </a:path>
            </a:pathLst>
          </a:custGeom>
          <a:solidFill>
            <a:schemeClr val="accent1"/>
          </a:solidFill>
          <a:ln>
            <a:noFill/>
          </a:ln>
          <a:effectLst>
            <a:outerShdw blurRad="38100" dist="63500" dir="5400000" algn="ctr" rotWithShape="0">
              <a:srgbClr val="000000">
                <a:alpha val="2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algn="ctr"/>
            <a:endParaRPr lang="pt-BR" sz="1400" b="1" dirty="0">
              <a:latin typeface="Heebo" pitchFamily="2" charset="-79"/>
              <a:cs typeface="Heebo" pitchFamily="2" charset="-79"/>
            </a:endParaRPr>
          </a:p>
        </p:txBody>
      </p:sp>
      <p:sp>
        <p:nvSpPr>
          <p:cNvPr id="12" name="Freeform 72">
            <a:extLst>
              <a:ext uri="{FF2B5EF4-FFF2-40B4-BE49-F238E27FC236}">
                <a16:creationId xmlns:a16="http://schemas.microsoft.com/office/drawing/2014/main" id="{6E024EAC-D4A6-4147-A26E-A865517E8FF4}"/>
              </a:ext>
            </a:extLst>
          </p:cNvPr>
          <p:cNvSpPr>
            <a:spLocks/>
          </p:cNvSpPr>
          <p:nvPr/>
        </p:nvSpPr>
        <p:spPr bwMode="auto">
          <a:xfrm flipH="1">
            <a:off x="2697378" y="2886205"/>
            <a:ext cx="667368" cy="669266"/>
          </a:xfrm>
          <a:custGeom>
            <a:avLst/>
            <a:gdLst>
              <a:gd name="T0" fmla="*/ 220 w 411"/>
              <a:gd name="T1" fmla="*/ 411 h 411"/>
              <a:gd name="T2" fmla="*/ 217 w 411"/>
              <a:gd name="T3" fmla="*/ 411 h 411"/>
              <a:gd name="T4" fmla="*/ 205 w 411"/>
              <a:gd name="T5" fmla="*/ 411 h 411"/>
              <a:gd name="T6" fmla="*/ 194 w 411"/>
              <a:gd name="T7" fmla="*/ 411 h 411"/>
              <a:gd name="T8" fmla="*/ 0 w 411"/>
              <a:gd name="T9" fmla="*/ 216 h 411"/>
              <a:gd name="T10" fmla="*/ 0 w 411"/>
              <a:gd name="T11" fmla="*/ 206 h 411"/>
              <a:gd name="T12" fmla="*/ 0 w 411"/>
              <a:gd name="T13" fmla="*/ 197 h 411"/>
              <a:gd name="T14" fmla="*/ 1 w 411"/>
              <a:gd name="T15" fmla="*/ 189 h 411"/>
              <a:gd name="T16" fmla="*/ 205 w 411"/>
              <a:gd name="T17" fmla="*/ 0 h 411"/>
              <a:gd name="T18" fmla="*/ 411 w 411"/>
              <a:gd name="T19" fmla="*/ 206 h 411"/>
              <a:gd name="T20" fmla="*/ 220 w 411"/>
              <a:gd name="T21" fmla="*/ 411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411">
                <a:moveTo>
                  <a:pt x="220" y="411"/>
                </a:moveTo>
                <a:cubicBezTo>
                  <a:pt x="219" y="411"/>
                  <a:pt x="218" y="411"/>
                  <a:pt x="217" y="411"/>
                </a:cubicBezTo>
                <a:cubicBezTo>
                  <a:pt x="213" y="411"/>
                  <a:pt x="209" y="411"/>
                  <a:pt x="205" y="411"/>
                </a:cubicBezTo>
                <a:cubicBezTo>
                  <a:pt x="202" y="411"/>
                  <a:pt x="198" y="411"/>
                  <a:pt x="194" y="411"/>
                </a:cubicBezTo>
                <a:cubicBezTo>
                  <a:pt x="89" y="406"/>
                  <a:pt x="5" y="321"/>
                  <a:pt x="0" y="216"/>
                </a:cubicBezTo>
                <a:cubicBezTo>
                  <a:pt x="0" y="213"/>
                  <a:pt x="0" y="209"/>
                  <a:pt x="0" y="206"/>
                </a:cubicBezTo>
                <a:cubicBezTo>
                  <a:pt x="0" y="203"/>
                  <a:pt x="0" y="200"/>
                  <a:pt x="0" y="197"/>
                </a:cubicBezTo>
                <a:cubicBezTo>
                  <a:pt x="0" y="195"/>
                  <a:pt x="0" y="192"/>
                  <a:pt x="1" y="189"/>
                </a:cubicBezTo>
                <a:cubicBezTo>
                  <a:pt x="9" y="83"/>
                  <a:pt x="98" y="0"/>
                  <a:pt x="205" y="0"/>
                </a:cubicBezTo>
                <a:cubicBezTo>
                  <a:pt x="319" y="0"/>
                  <a:pt x="411" y="92"/>
                  <a:pt x="411" y="206"/>
                </a:cubicBezTo>
                <a:cubicBezTo>
                  <a:pt x="411" y="315"/>
                  <a:pt x="327" y="404"/>
                  <a:pt x="220" y="411"/>
                </a:cubicBezTo>
              </a:path>
            </a:pathLst>
          </a:custGeom>
          <a:solidFill>
            <a:schemeClr val="accent6"/>
          </a:solidFill>
          <a:ln>
            <a:noFill/>
          </a:ln>
          <a:effectLst>
            <a:outerShdw blurRad="38100" dist="63500" dir="5400000" algn="ctr" rotWithShape="0">
              <a:srgbClr val="000000">
                <a:alpha val="2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algn="ctr"/>
            <a:endParaRPr lang="pt-BR" sz="1400" b="1" dirty="0">
              <a:latin typeface="Heebo" pitchFamily="2" charset="-79"/>
              <a:cs typeface="Heebo" pitchFamily="2" charset="-79"/>
            </a:endParaRPr>
          </a:p>
        </p:txBody>
      </p:sp>
      <p:sp>
        <p:nvSpPr>
          <p:cNvPr id="14" name="Freeform 72">
            <a:extLst>
              <a:ext uri="{FF2B5EF4-FFF2-40B4-BE49-F238E27FC236}">
                <a16:creationId xmlns:a16="http://schemas.microsoft.com/office/drawing/2014/main" id="{45D4264B-E4D2-4AF4-843B-DA392466607E}"/>
              </a:ext>
            </a:extLst>
          </p:cNvPr>
          <p:cNvSpPr>
            <a:spLocks/>
          </p:cNvSpPr>
          <p:nvPr/>
        </p:nvSpPr>
        <p:spPr bwMode="auto">
          <a:xfrm flipH="1">
            <a:off x="3397053" y="3845311"/>
            <a:ext cx="667368" cy="669266"/>
          </a:xfrm>
          <a:custGeom>
            <a:avLst/>
            <a:gdLst>
              <a:gd name="T0" fmla="*/ 220 w 411"/>
              <a:gd name="T1" fmla="*/ 411 h 411"/>
              <a:gd name="T2" fmla="*/ 217 w 411"/>
              <a:gd name="T3" fmla="*/ 411 h 411"/>
              <a:gd name="T4" fmla="*/ 205 w 411"/>
              <a:gd name="T5" fmla="*/ 411 h 411"/>
              <a:gd name="T6" fmla="*/ 194 w 411"/>
              <a:gd name="T7" fmla="*/ 411 h 411"/>
              <a:gd name="T8" fmla="*/ 0 w 411"/>
              <a:gd name="T9" fmla="*/ 216 h 411"/>
              <a:gd name="T10" fmla="*/ 0 w 411"/>
              <a:gd name="T11" fmla="*/ 206 h 411"/>
              <a:gd name="T12" fmla="*/ 0 w 411"/>
              <a:gd name="T13" fmla="*/ 197 h 411"/>
              <a:gd name="T14" fmla="*/ 1 w 411"/>
              <a:gd name="T15" fmla="*/ 189 h 411"/>
              <a:gd name="T16" fmla="*/ 205 w 411"/>
              <a:gd name="T17" fmla="*/ 0 h 411"/>
              <a:gd name="T18" fmla="*/ 411 w 411"/>
              <a:gd name="T19" fmla="*/ 206 h 411"/>
              <a:gd name="T20" fmla="*/ 220 w 411"/>
              <a:gd name="T21" fmla="*/ 411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411">
                <a:moveTo>
                  <a:pt x="220" y="411"/>
                </a:moveTo>
                <a:cubicBezTo>
                  <a:pt x="219" y="411"/>
                  <a:pt x="218" y="411"/>
                  <a:pt x="217" y="411"/>
                </a:cubicBezTo>
                <a:cubicBezTo>
                  <a:pt x="213" y="411"/>
                  <a:pt x="209" y="411"/>
                  <a:pt x="205" y="411"/>
                </a:cubicBezTo>
                <a:cubicBezTo>
                  <a:pt x="202" y="411"/>
                  <a:pt x="198" y="411"/>
                  <a:pt x="194" y="411"/>
                </a:cubicBezTo>
                <a:cubicBezTo>
                  <a:pt x="89" y="406"/>
                  <a:pt x="5" y="321"/>
                  <a:pt x="0" y="216"/>
                </a:cubicBezTo>
                <a:cubicBezTo>
                  <a:pt x="0" y="213"/>
                  <a:pt x="0" y="209"/>
                  <a:pt x="0" y="206"/>
                </a:cubicBezTo>
                <a:cubicBezTo>
                  <a:pt x="0" y="203"/>
                  <a:pt x="0" y="200"/>
                  <a:pt x="0" y="197"/>
                </a:cubicBezTo>
                <a:cubicBezTo>
                  <a:pt x="0" y="195"/>
                  <a:pt x="0" y="192"/>
                  <a:pt x="1" y="189"/>
                </a:cubicBezTo>
                <a:cubicBezTo>
                  <a:pt x="9" y="83"/>
                  <a:pt x="98" y="0"/>
                  <a:pt x="205" y="0"/>
                </a:cubicBezTo>
                <a:cubicBezTo>
                  <a:pt x="319" y="0"/>
                  <a:pt x="411" y="92"/>
                  <a:pt x="411" y="206"/>
                </a:cubicBezTo>
                <a:cubicBezTo>
                  <a:pt x="411" y="315"/>
                  <a:pt x="327" y="404"/>
                  <a:pt x="220" y="411"/>
                </a:cubicBezTo>
              </a:path>
            </a:pathLst>
          </a:custGeom>
          <a:solidFill>
            <a:schemeClr val="accent5"/>
          </a:solidFill>
          <a:ln>
            <a:noFill/>
          </a:ln>
          <a:effectLst>
            <a:outerShdw blurRad="38100" dist="63500" dir="5400000" algn="ctr" rotWithShape="0">
              <a:srgbClr val="000000">
                <a:alpha val="20000"/>
              </a:srgbClr>
            </a:outerShdw>
          </a:effectLst>
        </p:spPr>
        <p:txBody>
          <a:bodyPr vert="horz" wrap="square" lIns="68580" tIns="34290" rIns="68580" bIns="34290" numCol="1" anchor="ctr" anchorCtr="0" compatLnSpc="1">
            <a:prstTxWarp prst="textNoShape">
              <a:avLst/>
            </a:prstTxWarp>
          </a:bodyPr>
          <a:lstStyle/>
          <a:p>
            <a:pPr algn="ctr"/>
            <a:endParaRPr lang="pt-BR" sz="1400" b="1" dirty="0">
              <a:latin typeface="Heebo" pitchFamily="2" charset="-79"/>
              <a:cs typeface="Heebo" pitchFamily="2" charset="-79"/>
            </a:endParaRPr>
          </a:p>
        </p:txBody>
      </p:sp>
      <p:sp>
        <p:nvSpPr>
          <p:cNvPr id="15" name="AutoShape 4">
            <a:extLst>
              <a:ext uri="{FF2B5EF4-FFF2-40B4-BE49-F238E27FC236}">
                <a16:creationId xmlns:a16="http://schemas.microsoft.com/office/drawing/2014/main" id="{91485FAF-3E81-4E79-A3EE-6DA7FFB7EDBF}"/>
              </a:ext>
            </a:extLst>
          </p:cNvPr>
          <p:cNvSpPr>
            <a:spLocks noChangeAspect="1" noChangeArrowheads="1" noTextEdit="1"/>
          </p:cNvSpPr>
          <p:nvPr/>
        </p:nvSpPr>
        <p:spPr bwMode="auto">
          <a:xfrm>
            <a:off x="3866346" y="2009649"/>
            <a:ext cx="1411375" cy="1413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7" name="Freeform 7">
            <a:extLst>
              <a:ext uri="{FF2B5EF4-FFF2-40B4-BE49-F238E27FC236}">
                <a16:creationId xmlns:a16="http://schemas.microsoft.com/office/drawing/2014/main" id="{5F16AA54-3C51-41B0-A256-2C9977CB57E2}"/>
              </a:ext>
            </a:extLst>
          </p:cNvPr>
          <p:cNvSpPr>
            <a:spLocks/>
          </p:cNvSpPr>
          <p:nvPr/>
        </p:nvSpPr>
        <p:spPr bwMode="auto">
          <a:xfrm>
            <a:off x="4587532" y="2041680"/>
            <a:ext cx="451517" cy="247972"/>
          </a:xfrm>
          <a:custGeom>
            <a:avLst/>
            <a:gdLst>
              <a:gd name="T0" fmla="*/ 312 w 312"/>
              <a:gd name="T1" fmla="*/ 130 h 171"/>
              <a:gd name="T2" fmla="*/ 0 w 312"/>
              <a:gd name="T3" fmla="*/ 0 h 171"/>
              <a:gd name="T4" fmla="*/ 0 w 312"/>
              <a:gd name="T5" fmla="*/ 59 h 171"/>
              <a:gd name="T6" fmla="*/ 271 w 312"/>
              <a:gd name="T7" fmla="*/ 171 h 171"/>
              <a:gd name="T8" fmla="*/ 312 w 312"/>
              <a:gd name="T9" fmla="*/ 130 h 171"/>
            </a:gdLst>
            <a:ahLst/>
            <a:cxnLst>
              <a:cxn ang="0">
                <a:pos x="T0" y="T1"/>
              </a:cxn>
              <a:cxn ang="0">
                <a:pos x="T2" y="T3"/>
              </a:cxn>
              <a:cxn ang="0">
                <a:pos x="T4" y="T5"/>
              </a:cxn>
              <a:cxn ang="0">
                <a:pos x="T6" y="T7"/>
              </a:cxn>
              <a:cxn ang="0">
                <a:pos x="T8" y="T9"/>
              </a:cxn>
            </a:cxnLst>
            <a:rect l="0" t="0" r="r" b="b"/>
            <a:pathLst>
              <a:path w="312" h="171">
                <a:moveTo>
                  <a:pt x="312" y="130"/>
                </a:moveTo>
                <a:cubicBezTo>
                  <a:pt x="230" y="52"/>
                  <a:pt x="121" y="3"/>
                  <a:pt x="0" y="0"/>
                </a:cubicBezTo>
                <a:cubicBezTo>
                  <a:pt x="0" y="59"/>
                  <a:pt x="0" y="59"/>
                  <a:pt x="0" y="59"/>
                </a:cubicBezTo>
                <a:cubicBezTo>
                  <a:pt x="105" y="61"/>
                  <a:pt x="200" y="103"/>
                  <a:pt x="271" y="171"/>
                </a:cubicBezTo>
                <a:lnTo>
                  <a:pt x="312" y="13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endParaRPr lang="pt-BR" sz="1350" dirty="0">
              <a:latin typeface="Heebo" pitchFamily="2" charset="-79"/>
              <a:cs typeface="Heebo" pitchFamily="2" charset="-79"/>
            </a:endParaRPr>
          </a:p>
        </p:txBody>
      </p:sp>
      <p:sp>
        <p:nvSpPr>
          <p:cNvPr id="18" name="Freeform 8">
            <a:extLst>
              <a:ext uri="{FF2B5EF4-FFF2-40B4-BE49-F238E27FC236}">
                <a16:creationId xmlns:a16="http://schemas.microsoft.com/office/drawing/2014/main" id="{F4B43F5D-369B-483A-BF95-3A245C358200}"/>
              </a:ext>
            </a:extLst>
          </p:cNvPr>
          <p:cNvSpPr>
            <a:spLocks/>
          </p:cNvSpPr>
          <p:nvPr/>
        </p:nvSpPr>
        <p:spPr bwMode="auto">
          <a:xfrm>
            <a:off x="3898376" y="2250390"/>
            <a:ext cx="246939" cy="452549"/>
          </a:xfrm>
          <a:custGeom>
            <a:avLst/>
            <a:gdLst>
              <a:gd name="T0" fmla="*/ 171 w 171"/>
              <a:gd name="T1" fmla="*/ 41 h 312"/>
              <a:gd name="T2" fmla="*/ 129 w 171"/>
              <a:gd name="T3" fmla="*/ 0 h 312"/>
              <a:gd name="T4" fmla="*/ 0 w 171"/>
              <a:gd name="T5" fmla="*/ 312 h 312"/>
              <a:gd name="T6" fmla="*/ 59 w 171"/>
              <a:gd name="T7" fmla="*/ 312 h 312"/>
              <a:gd name="T8" fmla="*/ 171 w 171"/>
              <a:gd name="T9" fmla="*/ 41 h 312"/>
            </a:gdLst>
            <a:ahLst/>
            <a:cxnLst>
              <a:cxn ang="0">
                <a:pos x="T0" y="T1"/>
              </a:cxn>
              <a:cxn ang="0">
                <a:pos x="T2" y="T3"/>
              </a:cxn>
              <a:cxn ang="0">
                <a:pos x="T4" y="T5"/>
              </a:cxn>
              <a:cxn ang="0">
                <a:pos x="T6" y="T7"/>
              </a:cxn>
              <a:cxn ang="0">
                <a:pos x="T8" y="T9"/>
              </a:cxn>
            </a:cxnLst>
            <a:rect l="0" t="0" r="r" b="b"/>
            <a:pathLst>
              <a:path w="171" h="312">
                <a:moveTo>
                  <a:pt x="171" y="41"/>
                </a:moveTo>
                <a:cubicBezTo>
                  <a:pt x="129" y="0"/>
                  <a:pt x="129" y="0"/>
                  <a:pt x="129" y="0"/>
                </a:cubicBezTo>
                <a:cubicBezTo>
                  <a:pt x="51" y="81"/>
                  <a:pt x="3" y="191"/>
                  <a:pt x="0" y="312"/>
                </a:cubicBezTo>
                <a:cubicBezTo>
                  <a:pt x="59" y="312"/>
                  <a:pt x="59" y="312"/>
                  <a:pt x="59" y="312"/>
                </a:cubicBezTo>
                <a:cubicBezTo>
                  <a:pt x="61" y="207"/>
                  <a:pt x="103" y="112"/>
                  <a:pt x="171" y="41"/>
                </a:cubicBezTo>
                <a:close/>
              </a:path>
            </a:pathLst>
          </a:custGeom>
          <a:solidFill>
            <a:schemeClr val="accent1"/>
          </a:solidFill>
          <a:ln>
            <a:noFill/>
          </a:ln>
        </p:spPr>
        <p:txBody>
          <a:bodyPr vert="horz" wrap="square" lIns="68580" tIns="34290" rIns="68580" bIns="34290" numCol="1" anchor="ctr" anchorCtr="0" compatLnSpc="1">
            <a:prstTxWarp prst="textNoShape">
              <a:avLst/>
            </a:prstTxWarp>
          </a:bodyPr>
          <a:lstStyle/>
          <a:p>
            <a:endParaRPr lang="pt-BR" sz="1350" dirty="0">
              <a:latin typeface="Heebo" pitchFamily="2" charset="-79"/>
              <a:cs typeface="Heebo" pitchFamily="2" charset="-79"/>
            </a:endParaRPr>
          </a:p>
        </p:txBody>
      </p:sp>
      <p:sp>
        <p:nvSpPr>
          <p:cNvPr id="19" name="Freeform 9">
            <a:extLst>
              <a:ext uri="{FF2B5EF4-FFF2-40B4-BE49-F238E27FC236}">
                <a16:creationId xmlns:a16="http://schemas.microsoft.com/office/drawing/2014/main" id="{D4167A4F-077C-409B-A932-D70A0D0CC958}"/>
              </a:ext>
            </a:extLst>
          </p:cNvPr>
          <p:cNvSpPr>
            <a:spLocks/>
          </p:cNvSpPr>
          <p:nvPr/>
        </p:nvSpPr>
        <p:spPr bwMode="auto">
          <a:xfrm>
            <a:off x="3898376" y="2731868"/>
            <a:ext cx="246939" cy="451517"/>
          </a:xfrm>
          <a:custGeom>
            <a:avLst/>
            <a:gdLst>
              <a:gd name="T0" fmla="*/ 59 w 171"/>
              <a:gd name="T1" fmla="*/ 0 h 312"/>
              <a:gd name="T2" fmla="*/ 0 w 171"/>
              <a:gd name="T3" fmla="*/ 0 h 312"/>
              <a:gd name="T4" fmla="*/ 129 w 171"/>
              <a:gd name="T5" fmla="*/ 312 h 312"/>
              <a:gd name="T6" fmla="*/ 171 w 171"/>
              <a:gd name="T7" fmla="*/ 271 h 312"/>
              <a:gd name="T8" fmla="*/ 59 w 171"/>
              <a:gd name="T9" fmla="*/ 0 h 312"/>
            </a:gdLst>
            <a:ahLst/>
            <a:cxnLst>
              <a:cxn ang="0">
                <a:pos x="T0" y="T1"/>
              </a:cxn>
              <a:cxn ang="0">
                <a:pos x="T2" y="T3"/>
              </a:cxn>
              <a:cxn ang="0">
                <a:pos x="T4" y="T5"/>
              </a:cxn>
              <a:cxn ang="0">
                <a:pos x="T6" y="T7"/>
              </a:cxn>
              <a:cxn ang="0">
                <a:pos x="T8" y="T9"/>
              </a:cxn>
            </a:cxnLst>
            <a:rect l="0" t="0" r="r" b="b"/>
            <a:pathLst>
              <a:path w="171" h="312">
                <a:moveTo>
                  <a:pt x="59" y="0"/>
                </a:moveTo>
                <a:cubicBezTo>
                  <a:pt x="0" y="0"/>
                  <a:pt x="0" y="0"/>
                  <a:pt x="0" y="0"/>
                </a:cubicBezTo>
                <a:cubicBezTo>
                  <a:pt x="3" y="121"/>
                  <a:pt x="51" y="231"/>
                  <a:pt x="129" y="312"/>
                </a:cubicBezTo>
                <a:cubicBezTo>
                  <a:pt x="171" y="271"/>
                  <a:pt x="171" y="271"/>
                  <a:pt x="171" y="271"/>
                </a:cubicBezTo>
                <a:cubicBezTo>
                  <a:pt x="103" y="200"/>
                  <a:pt x="61" y="105"/>
                  <a:pt x="59" y="0"/>
                </a:cubicBezTo>
                <a:close/>
              </a:path>
            </a:pathLst>
          </a:custGeom>
          <a:solidFill>
            <a:schemeClr val="accent6"/>
          </a:solidFill>
          <a:ln>
            <a:noFill/>
          </a:ln>
        </p:spPr>
        <p:txBody>
          <a:bodyPr vert="horz" wrap="square" lIns="68580" tIns="34290" rIns="68580" bIns="34290" numCol="1" anchor="ctr" anchorCtr="0" compatLnSpc="1">
            <a:prstTxWarp prst="textNoShape">
              <a:avLst/>
            </a:prstTxWarp>
          </a:bodyPr>
          <a:lstStyle/>
          <a:p>
            <a:endParaRPr lang="pt-BR" sz="1350" dirty="0">
              <a:latin typeface="Heebo" pitchFamily="2" charset="-79"/>
              <a:cs typeface="Heebo" pitchFamily="2" charset="-79"/>
            </a:endParaRPr>
          </a:p>
        </p:txBody>
      </p:sp>
      <p:sp>
        <p:nvSpPr>
          <p:cNvPr id="20" name="Freeform 10">
            <a:extLst>
              <a:ext uri="{FF2B5EF4-FFF2-40B4-BE49-F238E27FC236}">
                <a16:creationId xmlns:a16="http://schemas.microsoft.com/office/drawing/2014/main" id="{ED400416-52A3-4EA1-9D76-2559CF9EBE2C}"/>
              </a:ext>
            </a:extLst>
          </p:cNvPr>
          <p:cNvSpPr>
            <a:spLocks/>
          </p:cNvSpPr>
          <p:nvPr/>
        </p:nvSpPr>
        <p:spPr bwMode="auto">
          <a:xfrm>
            <a:off x="4999786" y="2250390"/>
            <a:ext cx="245906" cy="452549"/>
          </a:xfrm>
          <a:custGeom>
            <a:avLst/>
            <a:gdLst>
              <a:gd name="T0" fmla="*/ 112 w 170"/>
              <a:gd name="T1" fmla="*/ 312 h 312"/>
              <a:gd name="T2" fmla="*/ 170 w 170"/>
              <a:gd name="T3" fmla="*/ 312 h 312"/>
              <a:gd name="T4" fmla="*/ 41 w 170"/>
              <a:gd name="T5" fmla="*/ 0 h 312"/>
              <a:gd name="T6" fmla="*/ 0 w 170"/>
              <a:gd name="T7" fmla="*/ 41 h 312"/>
              <a:gd name="T8" fmla="*/ 112 w 170"/>
              <a:gd name="T9" fmla="*/ 312 h 312"/>
            </a:gdLst>
            <a:ahLst/>
            <a:cxnLst>
              <a:cxn ang="0">
                <a:pos x="T0" y="T1"/>
              </a:cxn>
              <a:cxn ang="0">
                <a:pos x="T2" y="T3"/>
              </a:cxn>
              <a:cxn ang="0">
                <a:pos x="T4" y="T5"/>
              </a:cxn>
              <a:cxn ang="0">
                <a:pos x="T6" y="T7"/>
              </a:cxn>
              <a:cxn ang="0">
                <a:pos x="T8" y="T9"/>
              </a:cxn>
            </a:cxnLst>
            <a:rect l="0" t="0" r="r" b="b"/>
            <a:pathLst>
              <a:path w="170" h="312">
                <a:moveTo>
                  <a:pt x="112" y="312"/>
                </a:moveTo>
                <a:cubicBezTo>
                  <a:pt x="170" y="312"/>
                  <a:pt x="170" y="312"/>
                  <a:pt x="170" y="312"/>
                </a:cubicBezTo>
                <a:cubicBezTo>
                  <a:pt x="168" y="191"/>
                  <a:pt x="119" y="81"/>
                  <a:pt x="41" y="0"/>
                </a:cubicBezTo>
                <a:cubicBezTo>
                  <a:pt x="0" y="41"/>
                  <a:pt x="0" y="41"/>
                  <a:pt x="0" y="41"/>
                </a:cubicBezTo>
                <a:cubicBezTo>
                  <a:pt x="67" y="112"/>
                  <a:pt x="109" y="207"/>
                  <a:pt x="112" y="31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endParaRPr lang="pt-BR" sz="1350" dirty="0">
              <a:latin typeface="Heebo" pitchFamily="2" charset="-79"/>
              <a:cs typeface="Heebo" pitchFamily="2" charset="-79"/>
            </a:endParaRPr>
          </a:p>
        </p:txBody>
      </p:sp>
      <p:sp>
        <p:nvSpPr>
          <p:cNvPr id="21" name="Freeform 11">
            <a:extLst>
              <a:ext uri="{FF2B5EF4-FFF2-40B4-BE49-F238E27FC236}">
                <a16:creationId xmlns:a16="http://schemas.microsoft.com/office/drawing/2014/main" id="{FE13DA5D-65A6-483A-A8FB-080A4607AC1E}"/>
              </a:ext>
            </a:extLst>
          </p:cNvPr>
          <p:cNvSpPr>
            <a:spLocks/>
          </p:cNvSpPr>
          <p:nvPr/>
        </p:nvSpPr>
        <p:spPr bwMode="auto">
          <a:xfrm>
            <a:off x="4106053" y="3145155"/>
            <a:ext cx="452549" cy="246939"/>
          </a:xfrm>
          <a:custGeom>
            <a:avLst/>
            <a:gdLst>
              <a:gd name="T0" fmla="*/ 0 w 312"/>
              <a:gd name="T1" fmla="*/ 41 h 171"/>
              <a:gd name="T2" fmla="*/ 312 w 312"/>
              <a:gd name="T3" fmla="*/ 171 h 171"/>
              <a:gd name="T4" fmla="*/ 312 w 312"/>
              <a:gd name="T5" fmla="*/ 112 h 171"/>
              <a:gd name="T6" fmla="*/ 41 w 312"/>
              <a:gd name="T7" fmla="*/ 0 h 171"/>
              <a:gd name="T8" fmla="*/ 0 w 312"/>
              <a:gd name="T9" fmla="*/ 41 h 171"/>
            </a:gdLst>
            <a:ahLst/>
            <a:cxnLst>
              <a:cxn ang="0">
                <a:pos x="T0" y="T1"/>
              </a:cxn>
              <a:cxn ang="0">
                <a:pos x="T2" y="T3"/>
              </a:cxn>
              <a:cxn ang="0">
                <a:pos x="T4" y="T5"/>
              </a:cxn>
              <a:cxn ang="0">
                <a:pos x="T6" y="T7"/>
              </a:cxn>
              <a:cxn ang="0">
                <a:pos x="T8" y="T9"/>
              </a:cxn>
            </a:cxnLst>
            <a:rect l="0" t="0" r="r" b="b"/>
            <a:pathLst>
              <a:path w="312" h="171">
                <a:moveTo>
                  <a:pt x="0" y="41"/>
                </a:moveTo>
                <a:cubicBezTo>
                  <a:pt x="81" y="119"/>
                  <a:pt x="191" y="168"/>
                  <a:pt x="312" y="171"/>
                </a:cubicBezTo>
                <a:cubicBezTo>
                  <a:pt x="312" y="112"/>
                  <a:pt x="312" y="112"/>
                  <a:pt x="312" y="112"/>
                </a:cubicBezTo>
                <a:cubicBezTo>
                  <a:pt x="207" y="110"/>
                  <a:pt x="112" y="68"/>
                  <a:pt x="41" y="0"/>
                </a:cubicBezTo>
                <a:lnTo>
                  <a:pt x="0" y="41"/>
                </a:lnTo>
                <a:close/>
              </a:path>
            </a:pathLst>
          </a:custGeom>
          <a:solidFill>
            <a:schemeClr val="accent5"/>
          </a:solidFill>
          <a:ln>
            <a:noFill/>
          </a:ln>
        </p:spPr>
        <p:txBody>
          <a:bodyPr vert="horz" wrap="square" lIns="68580" tIns="34290" rIns="68580" bIns="34290" numCol="1" anchor="ctr" anchorCtr="0" compatLnSpc="1">
            <a:prstTxWarp prst="textNoShape">
              <a:avLst/>
            </a:prstTxWarp>
          </a:bodyPr>
          <a:lstStyle/>
          <a:p>
            <a:endParaRPr lang="pt-BR" sz="1350" dirty="0">
              <a:latin typeface="Heebo" pitchFamily="2" charset="-79"/>
              <a:cs typeface="Heebo" pitchFamily="2" charset="-79"/>
            </a:endParaRPr>
          </a:p>
        </p:txBody>
      </p:sp>
      <p:sp>
        <p:nvSpPr>
          <p:cNvPr id="22" name="Freeform 12">
            <a:extLst>
              <a:ext uri="{FF2B5EF4-FFF2-40B4-BE49-F238E27FC236}">
                <a16:creationId xmlns:a16="http://schemas.microsoft.com/office/drawing/2014/main" id="{5DD3AF93-45BD-4777-9592-8BF4DBEE9759}"/>
              </a:ext>
            </a:extLst>
          </p:cNvPr>
          <p:cNvSpPr>
            <a:spLocks/>
          </p:cNvSpPr>
          <p:nvPr/>
        </p:nvSpPr>
        <p:spPr bwMode="auto">
          <a:xfrm>
            <a:off x="4999786" y="2731868"/>
            <a:ext cx="245906" cy="451517"/>
          </a:xfrm>
          <a:custGeom>
            <a:avLst/>
            <a:gdLst>
              <a:gd name="T0" fmla="*/ 0 w 170"/>
              <a:gd name="T1" fmla="*/ 271 h 312"/>
              <a:gd name="T2" fmla="*/ 41 w 170"/>
              <a:gd name="T3" fmla="*/ 312 h 312"/>
              <a:gd name="T4" fmla="*/ 170 w 170"/>
              <a:gd name="T5" fmla="*/ 0 h 312"/>
              <a:gd name="T6" fmla="*/ 112 w 170"/>
              <a:gd name="T7" fmla="*/ 0 h 312"/>
              <a:gd name="T8" fmla="*/ 0 w 170"/>
              <a:gd name="T9" fmla="*/ 271 h 312"/>
            </a:gdLst>
            <a:ahLst/>
            <a:cxnLst>
              <a:cxn ang="0">
                <a:pos x="T0" y="T1"/>
              </a:cxn>
              <a:cxn ang="0">
                <a:pos x="T2" y="T3"/>
              </a:cxn>
              <a:cxn ang="0">
                <a:pos x="T4" y="T5"/>
              </a:cxn>
              <a:cxn ang="0">
                <a:pos x="T6" y="T7"/>
              </a:cxn>
              <a:cxn ang="0">
                <a:pos x="T8" y="T9"/>
              </a:cxn>
            </a:cxnLst>
            <a:rect l="0" t="0" r="r" b="b"/>
            <a:pathLst>
              <a:path w="170" h="312">
                <a:moveTo>
                  <a:pt x="0" y="271"/>
                </a:moveTo>
                <a:cubicBezTo>
                  <a:pt x="41" y="312"/>
                  <a:pt x="41" y="312"/>
                  <a:pt x="41" y="312"/>
                </a:cubicBezTo>
                <a:cubicBezTo>
                  <a:pt x="119" y="231"/>
                  <a:pt x="168" y="121"/>
                  <a:pt x="170" y="0"/>
                </a:cubicBezTo>
                <a:cubicBezTo>
                  <a:pt x="112" y="0"/>
                  <a:pt x="112" y="0"/>
                  <a:pt x="112" y="0"/>
                </a:cubicBezTo>
                <a:cubicBezTo>
                  <a:pt x="109" y="105"/>
                  <a:pt x="67" y="200"/>
                  <a:pt x="0" y="271"/>
                </a:cubicBezTo>
                <a:close/>
              </a:path>
            </a:pathLst>
          </a:custGeom>
          <a:solidFill>
            <a:schemeClr val="accent3"/>
          </a:solidFill>
          <a:ln>
            <a:noFill/>
          </a:ln>
        </p:spPr>
        <p:txBody>
          <a:bodyPr vert="horz" wrap="square" lIns="68580" tIns="34290" rIns="68580" bIns="34290" numCol="1" anchor="ctr" anchorCtr="0" compatLnSpc="1">
            <a:prstTxWarp prst="textNoShape">
              <a:avLst/>
            </a:prstTxWarp>
          </a:bodyPr>
          <a:lstStyle/>
          <a:p>
            <a:endParaRPr lang="pt-BR" sz="1350" dirty="0">
              <a:latin typeface="Heebo" pitchFamily="2" charset="-79"/>
              <a:cs typeface="Heebo" pitchFamily="2" charset="-79"/>
            </a:endParaRPr>
          </a:p>
        </p:txBody>
      </p:sp>
      <p:sp>
        <p:nvSpPr>
          <p:cNvPr id="23" name="Freeform 13">
            <a:extLst>
              <a:ext uri="{FF2B5EF4-FFF2-40B4-BE49-F238E27FC236}">
                <a16:creationId xmlns:a16="http://schemas.microsoft.com/office/drawing/2014/main" id="{0A847AED-299C-40C7-9531-E986FE9544DE}"/>
              </a:ext>
            </a:extLst>
          </p:cNvPr>
          <p:cNvSpPr>
            <a:spLocks/>
          </p:cNvSpPr>
          <p:nvPr/>
        </p:nvSpPr>
        <p:spPr bwMode="auto">
          <a:xfrm>
            <a:off x="4587532" y="3145155"/>
            <a:ext cx="451517" cy="246939"/>
          </a:xfrm>
          <a:custGeom>
            <a:avLst/>
            <a:gdLst>
              <a:gd name="T0" fmla="*/ 0 w 312"/>
              <a:gd name="T1" fmla="*/ 112 h 171"/>
              <a:gd name="T2" fmla="*/ 0 w 312"/>
              <a:gd name="T3" fmla="*/ 171 h 171"/>
              <a:gd name="T4" fmla="*/ 312 w 312"/>
              <a:gd name="T5" fmla="*/ 41 h 171"/>
              <a:gd name="T6" fmla="*/ 271 w 312"/>
              <a:gd name="T7" fmla="*/ 0 h 171"/>
              <a:gd name="T8" fmla="*/ 0 w 312"/>
              <a:gd name="T9" fmla="*/ 112 h 171"/>
            </a:gdLst>
            <a:ahLst/>
            <a:cxnLst>
              <a:cxn ang="0">
                <a:pos x="T0" y="T1"/>
              </a:cxn>
              <a:cxn ang="0">
                <a:pos x="T2" y="T3"/>
              </a:cxn>
              <a:cxn ang="0">
                <a:pos x="T4" y="T5"/>
              </a:cxn>
              <a:cxn ang="0">
                <a:pos x="T6" y="T7"/>
              </a:cxn>
              <a:cxn ang="0">
                <a:pos x="T8" y="T9"/>
              </a:cxn>
            </a:cxnLst>
            <a:rect l="0" t="0" r="r" b="b"/>
            <a:pathLst>
              <a:path w="312" h="171">
                <a:moveTo>
                  <a:pt x="0" y="112"/>
                </a:moveTo>
                <a:cubicBezTo>
                  <a:pt x="0" y="171"/>
                  <a:pt x="0" y="171"/>
                  <a:pt x="0" y="171"/>
                </a:cubicBezTo>
                <a:cubicBezTo>
                  <a:pt x="121" y="168"/>
                  <a:pt x="230" y="119"/>
                  <a:pt x="312" y="41"/>
                </a:cubicBezTo>
                <a:cubicBezTo>
                  <a:pt x="271" y="0"/>
                  <a:pt x="271" y="0"/>
                  <a:pt x="271" y="0"/>
                </a:cubicBezTo>
                <a:cubicBezTo>
                  <a:pt x="200" y="68"/>
                  <a:pt x="105" y="110"/>
                  <a:pt x="0" y="112"/>
                </a:cubicBezTo>
                <a:close/>
              </a:path>
            </a:pathLst>
          </a:custGeom>
          <a:solidFill>
            <a:schemeClr val="accent4"/>
          </a:solidFill>
          <a:ln>
            <a:noFill/>
          </a:ln>
        </p:spPr>
        <p:txBody>
          <a:bodyPr vert="horz" wrap="square" lIns="68580" tIns="34290" rIns="68580" bIns="34290" numCol="1" anchor="ctr" anchorCtr="0" compatLnSpc="1">
            <a:prstTxWarp prst="textNoShape">
              <a:avLst/>
            </a:prstTxWarp>
          </a:bodyPr>
          <a:lstStyle/>
          <a:p>
            <a:endParaRPr lang="pt-BR" sz="1350" dirty="0">
              <a:solidFill>
                <a:schemeClr val="accent4">
                  <a:lumMod val="75000"/>
                </a:schemeClr>
              </a:solidFill>
              <a:latin typeface="Heebo" pitchFamily="2" charset="-79"/>
              <a:cs typeface="Heebo" pitchFamily="2" charset="-79"/>
            </a:endParaRPr>
          </a:p>
        </p:txBody>
      </p:sp>
      <p:sp>
        <p:nvSpPr>
          <p:cNvPr id="24" name="Freeform 14">
            <a:extLst>
              <a:ext uri="{FF2B5EF4-FFF2-40B4-BE49-F238E27FC236}">
                <a16:creationId xmlns:a16="http://schemas.microsoft.com/office/drawing/2014/main" id="{497498F5-B263-419E-9C30-BB81C70B66F9}"/>
              </a:ext>
            </a:extLst>
          </p:cNvPr>
          <p:cNvSpPr>
            <a:spLocks/>
          </p:cNvSpPr>
          <p:nvPr/>
        </p:nvSpPr>
        <p:spPr bwMode="auto">
          <a:xfrm>
            <a:off x="4106053" y="2041680"/>
            <a:ext cx="452549" cy="247972"/>
          </a:xfrm>
          <a:custGeom>
            <a:avLst/>
            <a:gdLst>
              <a:gd name="T0" fmla="*/ 41 w 312"/>
              <a:gd name="T1" fmla="*/ 171 h 171"/>
              <a:gd name="T2" fmla="*/ 312 w 312"/>
              <a:gd name="T3" fmla="*/ 59 h 171"/>
              <a:gd name="T4" fmla="*/ 312 w 312"/>
              <a:gd name="T5" fmla="*/ 0 h 171"/>
              <a:gd name="T6" fmla="*/ 0 w 312"/>
              <a:gd name="T7" fmla="*/ 130 h 171"/>
              <a:gd name="T8" fmla="*/ 41 w 312"/>
              <a:gd name="T9" fmla="*/ 171 h 171"/>
            </a:gdLst>
            <a:ahLst/>
            <a:cxnLst>
              <a:cxn ang="0">
                <a:pos x="T0" y="T1"/>
              </a:cxn>
              <a:cxn ang="0">
                <a:pos x="T2" y="T3"/>
              </a:cxn>
              <a:cxn ang="0">
                <a:pos x="T4" y="T5"/>
              </a:cxn>
              <a:cxn ang="0">
                <a:pos x="T6" y="T7"/>
              </a:cxn>
              <a:cxn ang="0">
                <a:pos x="T8" y="T9"/>
              </a:cxn>
            </a:cxnLst>
            <a:rect l="0" t="0" r="r" b="b"/>
            <a:pathLst>
              <a:path w="312" h="171">
                <a:moveTo>
                  <a:pt x="41" y="171"/>
                </a:moveTo>
                <a:cubicBezTo>
                  <a:pt x="112" y="103"/>
                  <a:pt x="207" y="61"/>
                  <a:pt x="312" y="59"/>
                </a:cubicBezTo>
                <a:cubicBezTo>
                  <a:pt x="312" y="0"/>
                  <a:pt x="312" y="0"/>
                  <a:pt x="312" y="0"/>
                </a:cubicBezTo>
                <a:cubicBezTo>
                  <a:pt x="191" y="3"/>
                  <a:pt x="81" y="52"/>
                  <a:pt x="0" y="130"/>
                </a:cubicBezTo>
                <a:lnTo>
                  <a:pt x="41" y="171"/>
                </a:lnTo>
                <a:close/>
              </a:path>
            </a:pathLst>
          </a:custGeom>
          <a:solidFill>
            <a:schemeClr val="accent2"/>
          </a:solidFill>
          <a:ln>
            <a:noFill/>
          </a:ln>
        </p:spPr>
        <p:txBody>
          <a:bodyPr vert="horz" wrap="square" lIns="68580" tIns="34290" rIns="68580" bIns="34290" numCol="1" anchor="ctr" anchorCtr="0" compatLnSpc="1">
            <a:prstTxWarp prst="textNoShape">
              <a:avLst/>
            </a:prstTxWarp>
          </a:bodyPr>
          <a:lstStyle/>
          <a:p>
            <a:endParaRPr lang="pt-BR" sz="1350" dirty="0">
              <a:latin typeface="Heebo" pitchFamily="2" charset="-79"/>
              <a:cs typeface="Heebo" pitchFamily="2" charset="-79"/>
            </a:endParaRPr>
          </a:p>
        </p:txBody>
      </p:sp>
      <p:sp>
        <p:nvSpPr>
          <p:cNvPr id="26" name="Freeform 72">
            <a:extLst>
              <a:ext uri="{FF2B5EF4-FFF2-40B4-BE49-F238E27FC236}">
                <a16:creationId xmlns:a16="http://schemas.microsoft.com/office/drawing/2014/main" id="{4D72023D-975D-4F48-8392-0A3098319135}"/>
              </a:ext>
            </a:extLst>
          </p:cNvPr>
          <p:cNvSpPr>
            <a:spLocks/>
          </p:cNvSpPr>
          <p:nvPr/>
        </p:nvSpPr>
        <p:spPr bwMode="auto">
          <a:xfrm>
            <a:off x="5829074" y="2925190"/>
            <a:ext cx="667368" cy="669266"/>
          </a:xfrm>
          <a:custGeom>
            <a:avLst/>
            <a:gdLst>
              <a:gd name="T0" fmla="*/ 220 w 411"/>
              <a:gd name="T1" fmla="*/ 411 h 411"/>
              <a:gd name="T2" fmla="*/ 217 w 411"/>
              <a:gd name="T3" fmla="*/ 411 h 411"/>
              <a:gd name="T4" fmla="*/ 205 w 411"/>
              <a:gd name="T5" fmla="*/ 411 h 411"/>
              <a:gd name="T6" fmla="*/ 194 w 411"/>
              <a:gd name="T7" fmla="*/ 411 h 411"/>
              <a:gd name="T8" fmla="*/ 0 w 411"/>
              <a:gd name="T9" fmla="*/ 216 h 411"/>
              <a:gd name="T10" fmla="*/ 0 w 411"/>
              <a:gd name="T11" fmla="*/ 206 h 411"/>
              <a:gd name="T12" fmla="*/ 0 w 411"/>
              <a:gd name="T13" fmla="*/ 197 h 411"/>
              <a:gd name="T14" fmla="*/ 1 w 411"/>
              <a:gd name="T15" fmla="*/ 189 h 411"/>
              <a:gd name="T16" fmla="*/ 205 w 411"/>
              <a:gd name="T17" fmla="*/ 0 h 411"/>
              <a:gd name="T18" fmla="*/ 411 w 411"/>
              <a:gd name="T19" fmla="*/ 206 h 411"/>
              <a:gd name="T20" fmla="*/ 220 w 411"/>
              <a:gd name="T21" fmla="*/ 411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411">
                <a:moveTo>
                  <a:pt x="220" y="411"/>
                </a:moveTo>
                <a:cubicBezTo>
                  <a:pt x="219" y="411"/>
                  <a:pt x="218" y="411"/>
                  <a:pt x="217" y="411"/>
                </a:cubicBezTo>
                <a:cubicBezTo>
                  <a:pt x="213" y="411"/>
                  <a:pt x="209" y="411"/>
                  <a:pt x="205" y="411"/>
                </a:cubicBezTo>
                <a:cubicBezTo>
                  <a:pt x="202" y="411"/>
                  <a:pt x="198" y="411"/>
                  <a:pt x="194" y="411"/>
                </a:cubicBezTo>
                <a:cubicBezTo>
                  <a:pt x="89" y="406"/>
                  <a:pt x="5" y="321"/>
                  <a:pt x="0" y="216"/>
                </a:cubicBezTo>
                <a:cubicBezTo>
                  <a:pt x="0" y="213"/>
                  <a:pt x="0" y="209"/>
                  <a:pt x="0" y="206"/>
                </a:cubicBezTo>
                <a:cubicBezTo>
                  <a:pt x="0" y="203"/>
                  <a:pt x="0" y="200"/>
                  <a:pt x="0" y="197"/>
                </a:cubicBezTo>
                <a:cubicBezTo>
                  <a:pt x="0" y="195"/>
                  <a:pt x="0" y="192"/>
                  <a:pt x="1" y="189"/>
                </a:cubicBezTo>
                <a:cubicBezTo>
                  <a:pt x="9" y="83"/>
                  <a:pt x="98" y="0"/>
                  <a:pt x="205" y="0"/>
                </a:cubicBezTo>
                <a:cubicBezTo>
                  <a:pt x="319" y="0"/>
                  <a:pt x="411" y="92"/>
                  <a:pt x="411" y="206"/>
                </a:cubicBezTo>
                <a:cubicBezTo>
                  <a:pt x="411" y="315"/>
                  <a:pt x="327" y="404"/>
                  <a:pt x="220" y="411"/>
                </a:cubicBezTo>
              </a:path>
            </a:pathLst>
          </a:custGeom>
          <a:solidFill>
            <a:schemeClr val="accent3"/>
          </a:solidFill>
          <a:ln>
            <a:noFill/>
          </a:ln>
          <a:effectLst>
            <a:outerShdw blurRad="38100" dist="63500" dir="5400000" algn="ctr" rotWithShape="0">
              <a:srgbClr val="000000">
                <a:alpha val="2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algn="ctr"/>
            <a:endParaRPr lang="pt-BR" sz="1400" b="1" dirty="0">
              <a:latin typeface="Heebo" pitchFamily="2" charset="-79"/>
              <a:cs typeface="Heebo" pitchFamily="2" charset="-79"/>
            </a:endParaRPr>
          </a:p>
        </p:txBody>
      </p:sp>
      <p:sp>
        <p:nvSpPr>
          <p:cNvPr id="27" name="Freeform 74">
            <a:extLst>
              <a:ext uri="{FF2B5EF4-FFF2-40B4-BE49-F238E27FC236}">
                <a16:creationId xmlns:a16="http://schemas.microsoft.com/office/drawing/2014/main" id="{E175629B-DF73-4448-8C94-FB79DFD6BD72}"/>
              </a:ext>
            </a:extLst>
          </p:cNvPr>
          <p:cNvSpPr>
            <a:spLocks/>
          </p:cNvSpPr>
          <p:nvPr/>
        </p:nvSpPr>
        <p:spPr bwMode="auto">
          <a:xfrm rot="3225981">
            <a:off x="6095294" y="2932115"/>
            <a:ext cx="1031" cy="14438"/>
          </a:xfrm>
          <a:custGeom>
            <a:avLst/>
            <a:gdLst>
              <a:gd name="T0" fmla="*/ 0 w 1"/>
              <a:gd name="T1" fmla="*/ 8 h 8"/>
              <a:gd name="T2" fmla="*/ 1 w 1"/>
              <a:gd name="T3" fmla="*/ 0 h 8"/>
              <a:gd name="T4" fmla="*/ 0 w 1"/>
              <a:gd name="T5" fmla="*/ 8 h 8"/>
            </a:gdLst>
            <a:ahLst/>
            <a:cxnLst>
              <a:cxn ang="0">
                <a:pos x="T0" y="T1"/>
              </a:cxn>
              <a:cxn ang="0">
                <a:pos x="T2" y="T3"/>
              </a:cxn>
              <a:cxn ang="0">
                <a:pos x="T4" y="T5"/>
              </a:cxn>
            </a:cxnLst>
            <a:rect l="0" t="0" r="r" b="b"/>
            <a:pathLst>
              <a:path w="1" h="8">
                <a:moveTo>
                  <a:pt x="0" y="8"/>
                </a:moveTo>
                <a:cubicBezTo>
                  <a:pt x="0" y="6"/>
                  <a:pt x="1" y="3"/>
                  <a:pt x="1" y="0"/>
                </a:cubicBezTo>
                <a:cubicBezTo>
                  <a:pt x="1" y="3"/>
                  <a:pt x="1" y="6"/>
                  <a:pt x="0" y="8"/>
                </a:cubicBezTo>
                <a:close/>
              </a:path>
            </a:pathLst>
          </a:custGeom>
          <a:solidFill>
            <a:srgbClr val="95B9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endParaRPr lang="pt-BR" sz="1350" dirty="0">
              <a:latin typeface="Heebo" pitchFamily="2" charset="-79"/>
              <a:cs typeface="Heebo" pitchFamily="2" charset="-79"/>
            </a:endParaRPr>
          </a:p>
        </p:txBody>
      </p:sp>
      <p:sp>
        <p:nvSpPr>
          <p:cNvPr id="28" name="Freeform 72">
            <a:extLst>
              <a:ext uri="{FF2B5EF4-FFF2-40B4-BE49-F238E27FC236}">
                <a16:creationId xmlns:a16="http://schemas.microsoft.com/office/drawing/2014/main" id="{998AB1F3-3193-45AA-818B-39FC17D6BA8E}"/>
              </a:ext>
            </a:extLst>
          </p:cNvPr>
          <p:cNvSpPr>
            <a:spLocks/>
          </p:cNvSpPr>
          <p:nvPr/>
        </p:nvSpPr>
        <p:spPr bwMode="auto">
          <a:xfrm>
            <a:off x="5831528" y="1991292"/>
            <a:ext cx="667368" cy="669266"/>
          </a:xfrm>
          <a:custGeom>
            <a:avLst/>
            <a:gdLst>
              <a:gd name="T0" fmla="*/ 220 w 411"/>
              <a:gd name="T1" fmla="*/ 411 h 411"/>
              <a:gd name="T2" fmla="*/ 217 w 411"/>
              <a:gd name="T3" fmla="*/ 411 h 411"/>
              <a:gd name="T4" fmla="*/ 205 w 411"/>
              <a:gd name="T5" fmla="*/ 411 h 411"/>
              <a:gd name="T6" fmla="*/ 194 w 411"/>
              <a:gd name="T7" fmla="*/ 411 h 411"/>
              <a:gd name="T8" fmla="*/ 0 w 411"/>
              <a:gd name="T9" fmla="*/ 216 h 411"/>
              <a:gd name="T10" fmla="*/ 0 w 411"/>
              <a:gd name="T11" fmla="*/ 206 h 411"/>
              <a:gd name="T12" fmla="*/ 0 w 411"/>
              <a:gd name="T13" fmla="*/ 197 h 411"/>
              <a:gd name="T14" fmla="*/ 1 w 411"/>
              <a:gd name="T15" fmla="*/ 189 h 411"/>
              <a:gd name="T16" fmla="*/ 205 w 411"/>
              <a:gd name="T17" fmla="*/ 0 h 411"/>
              <a:gd name="T18" fmla="*/ 411 w 411"/>
              <a:gd name="T19" fmla="*/ 206 h 411"/>
              <a:gd name="T20" fmla="*/ 220 w 411"/>
              <a:gd name="T21" fmla="*/ 411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411">
                <a:moveTo>
                  <a:pt x="220" y="411"/>
                </a:moveTo>
                <a:cubicBezTo>
                  <a:pt x="219" y="411"/>
                  <a:pt x="218" y="411"/>
                  <a:pt x="217" y="411"/>
                </a:cubicBezTo>
                <a:cubicBezTo>
                  <a:pt x="213" y="411"/>
                  <a:pt x="209" y="411"/>
                  <a:pt x="205" y="411"/>
                </a:cubicBezTo>
                <a:cubicBezTo>
                  <a:pt x="202" y="411"/>
                  <a:pt x="198" y="411"/>
                  <a:pt x="194" y="411"/>
                </a:cubicBezTo>
                <a:cubicBezTo>
                  <a:pt x="89" y="406"/>
                  <a:pt x="5" y="321"/>
                  <a:pt x="0" y="216"/>
                </a:cubicBezTo>
                <a:cubicBezTo>
                  <a:pt x="0" y="213"/>
                  <a:pt x="0" y="209"/>
                  <a:pt x="0" y="206"/>
                </a:cubicBezTo>
                <a:cubicBezTo>
                  <a:pt x="0" y="203"/>
                  <a:pt x="0" y="200"/>
                  <a:pt x="0" y="197"/>
                </a:cubicBezTo>
                <a:cubicBezTo>
                  <a:pt x="0" y="195"/>
                  <a:pt x="0" y="192"/>
                  <a:pt x="1" y="189"/>
                </a:cubicBezTo>
                <a:cubicBezTo>
                  <a:pt x="9" y="83"/>
                  <a:pt x="98" y="0"/>
                  <a:pt x="205" y="0"/>
                </a:cubicBezTo>
                <a:cubicBezTo>
                  <a:pt x="319" y="0"/>
                  <a:pt x="411" y="92"/>
                  <a:pt x="411" y="206"/>
                </a:cubicBezTo>
                <a:cubicBezTo>
                  <a:pt x="411" y="315"/>
                  <a:pt x="327" y="404"/>
                  <a:pt x="220" y="411"/>
                </a:cubicBezTo>
              </a:path>
            </a:pathLst>
          </a:custGeom>
          <a:solidFill>
            <a:schemeClr val="accent2"/>
          </a:solidFill>
          <a:ln>
            <a:noFill/>
          </a:ln>
          <a:effectLst>
            <a:outerShdw blurRad="38100" dist="63500" dir="5400000" algn="ctr" rotWithShape="0">
              <a:srgbClr val="000000">
                <a:alpha val="20000"/>
              </a:srgbClr>
            </a:outerShdw>
          </a:effectLst>
        </p:spPr>
        <p:txBody>
          <a:bodyPr vert="horz" wrap="square" lIns="68580" tIns="34290" rIns="68580" bIns="34290" numCol="1" anchor="ctr" anchorCtr="0" compatLnSpc="1">
            <a:prstTxWarp prst="textNoShape">
              <a:avLst/>
            </a:prstTxWarp>
          </a:bodyPr>
          <a:lstStyle/>
          <a:p>
            <a:pPr algn="ctr"/>
            <a:endParaRPr lang="pt-BR" sz="1400" b="1" dirty="0">
              <a:solidFill>
                <a:schemeClr val="bg1"/>
              </a:solidFill>
              <a:latin typeface="Heebo" pitchFamily="2" charset="-79"/>
              <a:cs typeface="Heebo" pitchFamily="2" charset="-79"/>
            </a:endParaRPr>
          </a:p>
        </p:txBody>
      </p:sp>
      <p:sp>
        <p:nvSpPr>
          <p:cNvPr id="29" name="Freeform 72">
            <a:extLst>
              <a:ext uri="{FF2B5EF4-FFF2-40B4-BE49-F238E27FC236}">
                <a16:creationId xmlns:a16="http://schemas.microsoft.com/office/drawing/2014/main" id="{2C32E5E7-EB42-43B2-8886-27C50F78E33E}"/>
              </a:ext>
            </a:extLst>
          </p:cNvPr>
          <p:cNvSpPr>
            <a:spLocks/>
          </p:cNvSpPr>
          <p:nvPr/>
        </p:nvSpPr>
        <p:spPr bwMode="auto">
          <a:xfrm>
            <a:off x="5122063" y="1182860"/>
            <a:ext cx="667368" cy="669266"/>
          </a:xfrm>
          <a:custGeom>
            <a:avLst/>
            <a:gdLst>
              <a:gd name="T0" fmla="*/ 220 w 411"/>
              <a:gd name="T1" fmla="*/ 411 h 411"/>
              <a:gd name="T2" fmla="*/ 217 w 411"/>
              <a:gd name="T3" fmla="*/ 411 h 411"/>
              <a:gd name="T4" fmla="*/ 205 w 411"/>
              <a:gd name="T5" fmla="*/ 411 h 411"/>
              <a:gd name="T6" fmla="*/ 194 w 411"/>
              <a:gd name="T7" fmla="*/ 411 h 411"/>
              <a:gd name="T8" fmla="*/ 0 w 411"/>
              <a:gd name="T9" fmla="*/ 216 h 411"/>
              <a:gd name="T10" fmla="*/ 0 w 411"/>
              <a:gd name="T11" fmla="*/ 206 h 411"/>
              <a:gd name="T12" fmla="*/ 0 w 411"/>
              <a:gd name="T13" fmla="*/ 197 h 411"/>
              <a:gd name="T14" fmla="*/ 1 w 411"/>
              <a:gd name="T15" fmla="*/ 189 h 411"/>
              <a:gd name="T16" fmla="*/ 205 w 411"/>
              <a:gd name="T17" fmla="*/ 0 h 411"/>
              <a:gd name="T18" fmla="*/ 411 w 411"/>
              <a:gd name="T19" fmla="*/ 206 h 411"/>
              <a:gd name="T20" fmla="*/ 220 w 411"/>
              <a:gd name="T21" fmla="*/ 411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411">
                <a:moveTo>
                  <a:pt x="220" y="411"/>
                </a:moveTo>
                <a:cubicBezTo>
                  <a:pt x="219" y="411"/>
                  <a:pt x="218" y="411"/>
                  <a:pt x="217" y="411"/>
                </a:cubicBezTo>
                <a:cubicBezTo>
                  <a:pt x="213" y="411"/>
                  <a:pt x="209" y="411"/>
                  <a:pt x="205" y="411"/>
                </a:cubicBezTo>
                <a:cubicBezTo>
                  <a:pt x="202" y="411"/>
                  <a:pt x="198" y="411"/>
                  <a:pt x="194" y="411"/>
                </a:cubicBezTo>
                <a:cubicBezTo>
                  <a:pt x="89" y="406"/>
                  <a:pt x="5" y="321"/>
                  <a:pt x="0" y="216"/>
                </a:cubicBezTo>
                <a:cubicBezTo>
                  <a:pt x="0" y="213"/>
                  <a:pt x="0" y="209"/>
                  <a:pt x="0" y="206"/>
                </a:cubicBezTo>
                <a:cubicBezTo>
                  <a:pt x="0" y="203"/>
                  <a:pt x="0" y="200"/>
                  <a:pt x="0" y="197"/>
                </a:cubicBezTo>
                <a:cubicBezTo>
                  <a:pt x="0" y="195"/>
                  <a:pt x="0" y="192"/>
                  <a:pt x="1" y="189"/>
                </a:cubicBezTo>
                <a:cubicBezTo>
                  <a:pt x="9" y="83"/>
                  <a:pt x="98" y="0"/>
                  <a:pt x="205" y="0"/>
                </a:cubicBezTo>
                <a:cubicBezTo>
                  <a:pt x="319" y="0"/>
                  <a:pt x="411" y="92"/>
                  <a:pt x="411" y="206"/>
                </a:cubicBezTo>
                <a:cubicBezTo>
                  <a:pt x="411" y="315"/>
                  <a:pt x="327" y="404"/>
                  <a:pt x="220" y="411"/>
                </a:cubicBezTo>
              </a:path>
            </a:pathLst>
          </a:custGeom>
          <a:solidFill>
            <a:schemeClr val="accent1"/>
          </a:solidFill>
          <a:ln>
            <a:noFill/>
          </a:ln>
          <a:effectLst>
            <a:outerShdw blurRad="38100" dist="63500" dir="5400000" algn="ctr" rotWithShape="0">
              <a:srgbClr val="000000">
                <a:alpha val="20000"/>
              </a:srgbClr>
            </a:outerShdw>
          </a:effectLst>
        </p:spPr>
        <p:txBody>
          <a:bodyPr vert="horz" wrap="square" lIns="68580" tIns="34290" rIns="68580" bIns="34290" numCol="1" anchor="ctr" anchorCtr="0" compatLnSpc="1">
            <a:prstTxWarp prst="textNoShape">
              <a:avLst/>
            </a:prstTxWarp>
          </a:bodyPr>
          <a:lstStyle/>
          <a:p>
            <a:pPr algn="ctr"/>
            <a:endParaRPr lang="pt-BR" sz="1400" b="1" dirty="0">
              <a:latin typeface="Heebo" pitchFamily="2" charset="-79"/>
              <a:cs typeface="Heebo" pitchFamily="2" charset="-79"/>
            </a:endParaRPr>
          </a:p>
        </p:txBody>
      </p:sp>
      <p:cxnSp>
        <p:nvCxnSpPr>
          <p:cNvPr id="30" name="Straight Arrow Connector 29">
            <a:extLst>
              <a:ext uri="{FF2B5EF4-FFF2-40B4-BE49-F238E27FC236}">
                <a16:creationId xmlns:a16="http://schemas.microsoft.com/office/drawing/2014/main" id="{236E8A64-3444-4FCB-8507-5D3707816203}"/>
              </a:ext>
            </a:extLst>
          </p:cNvPr>
          <p:cNvCxnSpPr>
            <a:cxnSpLocks/>
          </p:cNvCxnSpPr>
          <p:nvPr/>
        </p:nvCxnSpPr>
        <p:spPr>
          <a:xfrm flipH="1" flipV="1">
            <a:off x="3998898" y="1751775"/>
            <a:ext cx="244897" cy="305421"/>
          </a:xfrm>
          <a:prstGeom prst="straightConnector1">
            <a:avLst/>
          </a:prstGeom>
          <a:ln w="15875" cap="sq">
            <a:solidFill>
              <a:schemeClr val="accent2"/>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4D678DF-6811-4A28-A93A-911233988E5F}"/>
              </a:ext>
            </a:extLst>
          </p:cNvPr>
          <p:cNvCxnSpPr>
            <a:cxnSpLocks/>
          </p:cNvCxnSpPr>
          <p:nvPr/>
        </p:nvCxnSpPr>
        <p:spPr>
          <a:xfrm flipH="1" flipV="1">
            <a:off x="3445628" y="2335103"/>
            <a:ext cx="440324" cy="128882"/>
          </a:xfrm>
          <a:prstGeom prst="straightConnector1">
            <a:avLst/>
          </a:prstGeom>
          <a:ln w="15875" cap="sq">
            <a:solidFill>
              <a:schemeClr val="accent1"/>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8671EDE-9E59-426F-B02B-9789BFA2A38A}"/>
              </a:ext>
            </a:extLst>
          </p:cNvPr>
          <p:cNvCxnSpPr>
            <a:cxnSpLocks/>
          </p:cNvCxnSpPr>
          <p:nvPr/>
        </p:nvCxnSpPr>
        <p:spPr>
          <a:xfrm flipH="1">
            <a:off x="3412922" y="3085457"/>
            <a:ext cx="470331" cy="174743"/>
          </a:xfrm>
          <a:prstGeom prst="straightConnector1">
            <a:avLst/>
          </a:prstGeom>
          <a:ln w="15875" cap="sq">
            <a:solidFill>
              <a:schemeClr val="accent6"/>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7F679E0-CA69-4735-BC5C-074BD2BBFC18}"/>
              </a:ext>
            </a:extLst>
          </p:cNvPr>
          <p:cNvCxnSpPr>
            <a:cxnSpLocks/>
          </p:cNvCxnSpPr>
          <p:nvPr/>
        </p:nvCxnSpPr>
        <p:spPr>
          <a:xfrm flipH="1">
            <a:off x="3998899" y="3448297"/>
            <a:ext cx="274847" cy="393075"/>
          </a:xfrm>
          <a:prstGeom prst="straightConnector1">
            <a:avLst/>
          </a:prstGeom>
          <a:ln w="15875" cap="sq">
            <a:solidFill>
              <a:schemeClr val="accent5"/>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5C7D2BF-E7F4-40BA-9DCE-302B1D9E7398}"/>
              </a:ext>
            </a:extLst>
          </p:cNvPr>
          <p:cNvCxnSpPr>
            <a:cxnSpLocks/>
          </p:cNvCxnSpPr>
          <p:nvPr/>
        </p:nvCxnSpPr>
        <p:spPr>
          <a:xfrm flipV="1">
            <a:off x="4865363" y="1751776"/>
            <a:ext cx="256073" cy="285311"/>
          </a:xfrm>
          <a:prstGeom prst="straightConnector1">
            <a:avLst/>
          </a:prstGeom>
          <a:ln w="15875" cap="sq">
            <a:solidFill>
              <a:schemeClr val="accent1"/>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2E65CA7-801E-4A75-8F11-A72B06BF1658}"/>
              </a:ext>
            </a:extLst>
          </p:cNvPr>
          <p:cNvCxnSpPr>
            <a:cxnSpLocks/>
          </p:cNvCxnSpPr>
          <p:nvPr/>
        </p:nvCxnSpPr>
        <p:spPr>
          <a:xfrm flipV="1">
            <a:off x="5227794" y="2335103"/>
            <a:ext cx="500045" cy="128189"/>
          </a:xfrm>
          <a:prstGeom prst="straightConnector1">
            <a:avLst/>
          </a:prstGeom>
          <a:ln w="15875" cap="sq">
            <a:solidFill>
              <a:schemeClr val="accent2"/>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AD529E3-1422-4546-A016-3DF2EAFF9A19}"/>
              </a:ext>
            </a:extLst>
          </p:cNvPr>
          <p:cNvCxnSpPr>
            <a:cxnSpLocks/>
          </p:cNvCxnSpPr>
          <p:nvPr/>
        </p:nvCxnSpPr>
        <p:spPr>
          <a:xfrm>
            <a:off x="5257508" y="3085457"/>
            <a:ext cx="470331" cy="174743"/>
          </a:xfrm>
          <a:prstGeom prst="straightConnector1">
            <a:avLst/>
          </a:prstGeom>
          <a:ln w="15875" cap="sq">
            <a:solidFill>
              <a:schemeClr val="accent3"/>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8A2CCBC-7C95-44AD-9FE1-4FD341620A7A}"/>
              </a:ext>
            </a:extLst>
          </p:cNvPr>
          <p:cNvCxnSpPr>
            <a:cxnSpLocks/>
          </p:cNvCxnSpPr>
          <p:nvPr/>
        </p:nvCxnSpPr>
        <p:spPr>
          <a:xfrm>
            <a:off x="4848479" y="3448297"/>
            <a:ext cx="274847" cy="393075"/>
          </a:xfrm>
          <a:prstGeom prst="straightConnector1">
            <a:avLst/>
          </a:prstGeom>
          <a:ln w="15875" cap="sq">
            <a:solidFill>
              <a:schemeClr val="accent4"/>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B688690E-6326-44F8-81AA-99BC3FE890B6}"/>
              </a:ext>
            </a:extLst>
          </p:cNvPr>
          <p:cNvSpPr txBox="1"/>
          <p:nvPr/>
        </p:nvSpPr>
        <p:spPr>
          <a:xfrm flipH="1">
            <a:off x="6578607" y="2187782"/>
            <a:ext cx="503432" cy="415498"/>
          </a:xfrm>
          <a:prstGeom prst="rect">
            <a:avLst/>
          </a:prstGeom>
          <a:noFill/>
        </p:spPr>
        <p:txBody>
          <a:bodyPr wrap="square" rtlCol="0" anchor="ctr">
            <a:spAutoFit/>
          </a:bodyPr>
          <a:lstStyle/>
          <a:p>
            <a:pPr algn="ctr"/>
            <a:r>
              <a:rPr lang="pt-BR" sz="2100" b="1" spc="-113" dirty="0">
                <a:solidFill>
                  <a:schemeClr val="accent2"/>
                </a:solidFill>
                <a:latin typeface="Heebo" pitchFamily="2" charset="-79"/>
                <a:cs typeface="Heebo" pitchFamily="2" charset="-79"/>
              </a:rPr>
              <a:t>06</a:t>
            </a:r>
          </a:p>
        </p:txBody>
      </p:sp>
      <p:sp>
        <p:nvSpPr>
          <p:cNvPr id="159" name="TextBox 158">
            <a:extLst>
              <a:ext uri="{FF2B5EF4-FFF2-40B4-BE49-F238E27FC236}">
                <a16:creationId xmlns:a16="http://schemas.microsoft.com/office/drawing/2014/main" id="{6089BE0D-4C3F-4B20-8DF6-44B24B3B3D8F}"/>
              </a:ext>
            </a:extLst>
          </p:cNvPr>
          <p:cNvSpPr txBox="1"/>
          <p:nvPr/>
        </p:nvSpPr>
        <p:spPr>
          <a:xfrm>
            <a:off x="7351682" y="2106991"/>
            <a:ext cx="1275308" cy="577081"/>
          </a:xfrm>
          <a:prstGeom prst="rect">
            <a:avLst/>
          </a:prstGeom>
          <a:noFill/>
        </p:spPr>
        <p:txBody>
          <a:bodyPr wrap="square" rtlCol="0" anchor="ctr">
            <a:spAutoFit/>
          </a:bodyPr>
          <a:lstStyle/>
          <a:p>
            <a:r>
              <a:rPr lang="pt-BR" sz="1050" dirty="0" err="1">
                <a:solidFill>
                  <a:schemeClr val="tx1">
                    <a:lumMod val="65000"/>
                    <a:lumOff val="35000"/>
                  </a:schemeClr>
                </a:solidFill>
                <a:latin typeface="Heebo" pitchFamily="2" charset="-79"/>
                <a:cs typeface="Heebo" pitchFamily="2" charset="-79"/>
              </a:rPr>
              <a:t>Lorem</a:t>
            </a:r>
            <a:r>
              <a:rPr lang="pt-BR" sz="1050" dirty="0">
                <a:solidFill>
                  <a:schemeClr val="tx1">
                    <a:lumMod val="65000"/>
                    <a:lumOff val="35000"/>
                  </a:schemeClr>
                </a:solidFill>
                <a:latin typeface="Heebo" pitchFamily="2" charset="-79"/>
                <a:cs typeface="Heebo" pitchFamily="2" charset="-79"/>
              </a:rPr>
              <a:t> ipsum </a:t>
            </a:r>
            <a:r>
              <a:rPr lang="pt-BR" sz="1050" dirty="0" err="1">
                <a:solidFill>
                  <a:schemeClr val="tx1">
                    <a:lumMod val="65000"/>
                    <a:lumOff val="35000"/>
                  </a:schemeClr>
                </a:solidFill>
                <a:latin typeface="Heebo" pitchFamily="2" charset="-79"/>
                <a:cs typeface="Heebo" pitchFamily="2" charset="-79"/>
              </a:rPr>
              <a:t>dolor</a:t>
            </a:r>
            <a:r>
              <a:rPr lang="pt-BR" sz="1050" dirty="0">
                <a:solidFill>
                  <a:schemeClr val="tx1">
                    <a:lumMod val="65000"/>
                    <a:lumOff val="35000"/>
                  </a:schemeClr>
                </a:solidFill>
                <a:latin typeface="Heebo" pitchFamily="2" charset="-79"/>
                <a:cs typeface="Heebo" pitchFamily="2" charset="-79"/>
              </a:rPr>
              <a:t> </a:t>
            </a:r>
            <a:r>
              <a:rPr lang="pt-BR" sz="1050" dirty="0" err="1">
                <a:solidFill>
                  <a:schemeClr val="tx1">
                    <a:lumMod val="65000"/>
                    <a:lumOff val="35000"/>
                  </a:schemeClr>
                </a:solidFill>
                <a:latin typeface="Heebo" pitchFamily="2" charset="-79"/>
                <a:cs typeface="Heebo" pitchFamily="2" charset="-79"/>
              </a:rPr>
              <a:t>sit</a:t>
            </a:r>
            <a:r>
              <a:rPr lang="pt-BR" sz="1050" dirty="0">
                <a:solidFill>
                  <a:schemeClr val="tx1">
                    <a:lumMod val="65000"/>
                    <a:lumOff val="35000"/>
                  </a:schemeClr>
                </a:solidFill>
                <a:latin typeface="Heebo" pitchFamily="2" charset="-79"/>
                <a:cs typeface="Heebo" pitchFamily="2" charset="-79"/>
              </a:rPr>
              <a:t> </a:t>
            </a:r>
            <a:r>
              <a:rPr lang="pt-BR" sz="1050" dirty="0" err="1">
                <a:solidFill>
                  <a:schemeClr val="tx1">
                    <a:lumMod val="65000"/>
                    <a:lumOff val="35000"/>
                  </a:schemeClr>
                </a:solidFill>
                <a:latin typeface="Heebo" pitchFamily="2" charset="-79"/>
                <a:cs typeface="Heebo" pitchFamily="2" charset="-79"/>
              </a:rPr>
              <a:t>amet</a:t>
            </a:r>
            <a:r>
              <a:rPr lang="pt-BR" sz="1050" dirty="0">
                <a:solidFill>
                  <a:schemeClr val="tx1">
                    <a:lumMod val="65000"/>
                    <a:lumOff val="35000"/>
                  </a:schemeClr>
                </a:solidFill>
                <a:latin typeface="Heebo" pitchFamily="2" charset="-79"/>
                <a:cs typeface="Heebo" pitchFamily="2" charset="-79"/>
              </a:rPr>
              <a:t>, </a:t>
            </a:r>
            <a:r>
              <a:rPr lang="pt-BR" sz="1050" dirty="0" err="1">
                <a:solidFill>
                  <a:schemeClr val="tx1">
                    <a:lumMod val="65000"/>
                    <a:lumOff val="35000"/>
                  </a:schemeClr>
                </a:solidFill>
                <a:latin typeface="Heebo" pitchFamily="2" charset="-79"/>
                <a:cs typeface="Heebo" pitchFamily="2" charset="-79"/>
              </a:rPr>
              <a:t>consectetur</a:t>
            </a:r>
            <a:endParaRPr lang="pt-BR" sz="1050" dirty="0">
              <a:solidFill>
                <a:schemeClr val="tx1">
                  <a:lumMod val="65000"/>
                  <a:lumOff val="35000"/>
                </a:schemeClr>
              </a:solidFill>
              <a:latin typeface="Heebo" pitchFamily="2" charset="-79"/>
              <a:cs typeface="Heebo" pitchFamily="2" charset="-79"/>
            </a:endParaRPr>
          </a:p>
        </p:txBody>
      </p:sp>
      <p:cxnSp>
        <p:nvCxnSpPr>
          <p:cNvPr id="160" name="Straight Connector 159">
            <a:extLst>
              <a:ext uri="{FF2B5EF4-FFF2-40B4-BE49-F238E27FC236}">
                <a16:creationId xmlns:a16="http://schemas.microsoft.com/office/drawing/2014/main" id="{066EA47A-33E6-49F1-A766-9CC45D9260C3}"/>
              </a:ext>
            </a:extLst>
          </p:cNvPr>
          <p:cNvCxnSpPr>
            <a:cxnSpLocks/>
          </p:cNvCxnSpPr>
          <p:nvPr/>
        </p:nvCxnSpPr>
        <p:spPr>
          <a:xfrm>
            <a:off x="7167089" y="2066615"/>
            <a:ext cx="0" cy="657833"/>
          </a:xfrm>
          <a:prstGeom prst="line">
            <a:avLst/>
          </a:prstGeom>
          <a:ln>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sp>
        <p:nvSpPr>
          <p:cNvPr id="161" name="Rectangle: Rounded Corners 160">
            <a:extLst>
              <a:ext uri="{FF2B5EF4-FFF2-40B4-BE49-F238E27FC236}">
                <a16:creationId xmlns:a16="http://schemas.microsoft.com/office/drawing/2014/main" id="{7D8F99F9-9743-4841-8906-4DAD07B9417D}"/>
              </a:ext>
            </a:extLst>
          </p:cNvPr>
          <p:cNvSpPr/>
          <p:nvPr/>
        </p:nvSpPr>
        <p:spPr>
          <a:xfrm>
            <a:off x="7149944" y="2205933"/>
            <a:ext cx="34289" cy="37919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dirty="0">
              <a:latin typeface="Heebo" pitchFamily="2" charset="-79"/>
              <a:cs typeface="Heebo" pitchFamily="2" charset="-79"/>
            </a:endParaRPr>
          </a:p>
        </p:txBody>
      </p:sp>
      <p:sp>
        <p:nvSpPr>
          <p:cNvPr id="163" name="TextBox 162">
            <a:extLst>
              <a:ext uri="{FF2B5EF4-FFF2-40B4-BE49-F238E27FC236}">
                <a16:creationId xmlns:a16="http://schemas.microsoft.com/office/drawing/2014/main" id="{4F340F67-7B02-4D10-811E-2BB8E803CBB4}"/>
              </a:ext>
            </a:extLst>
          </p:cNvPr>
          <p:cNvSpPr txBox="1"/>
          <p:nvPr/>
        </p:nvSpPr>
        <p:spPr>
          <a:xfrm flipH="1">
            <a:off x="5857684" y="1202119"/>
            <a:ext cx="503432" cy="415498"/>
          </a:xfrm>
          <a:prstGeom prst="rect">
            <a:avLst/>
          </a:prstGeom>
          <a:noFill/>
        </p:spPr>
        <p:txBody>
          <a:bodyPr wrap="square" rtlCol="0" anchor="ctr">
            <a:spAutoFit/>
          </a:bodyPr>
          <a:lstStyle/>
          <a:p>
            <a:pPr algn="ctr"/>
            <a:r>
              <a:rPr lang="pt-BR" sz="2100" b="1" spc="-113" dirty="0">
                <a:solidFill>
                  <a:schemeClr val="accent1"/>
                </a:solidFill>
                <a:latin typeface="Heebo" pitchFamily="2" charset="-79"/>
                <a:cs typeface="Heebo" pitchFamily="2" charset="-79"/>
              </a:rPr>
              <a:t>05</a:t>
            </a:r>
          </a:p>
        </p:txBody>
      </p:sp>
      <p:sp>
        <p:nvSpPr>
          <p:cNvPr id="164" name="TextBox 163">
            <a:extLst>
              <a:ext uri="{FF2B5EF4-FFF2-40B4-BE49-F238E27FC236}">
                <a16:creationId xmlns:a16="http://schemas.microsoft.com/office/drawing/2014/main" id="{95E73B4D-41CC-4615-B670-F203CA231A43}"/>
              </a:ext>
            </a:extLst>
          </p:cNvPr>
          <p:cNvSpPr txBox="1"/>
          <p:nvPr/>
        </p:nvSpPr>
        <p:spPr>
          <a:xfrm>
            <a:off x="6667699" y="1121328"/>
            <a:ext cx="1275308" cy="577081"/>
          </a:xfrm>
          <a:prstGeom prst="rect">
            <a:avLst/>
          </a:prstGeom>
          <a:noFill/>
        </p:spPr>
        <p:txBody>
          <a:bodyPr wrap="square" rtlCol="0" anchor="ctr">
            <a:spAutoFit/>
          </a:bodyPr>
          <a:lstStyle/>
          <a:p>
            <a:r>
              <a:rPr lang="pt-BR" sz="1050" dirty="0" err="1">
                <a:solidFill>
                  <a:schemeClr val="tx1">
                    <a:lumMod val="65000"/>
                    <a:lumOff val="35000"/>
                  </a:schemeClr>
                </a:solidFill>
                <a:latin typeface="Heebo" pitchFamily="2" charset="-79"/>
                <a:cs typeface="Heebo" pitchFamily="2" charset="-79"/>
              </a:rPr>
              <a:t>Lorem</a:t>
            </a:r>
            <a:r>
              <a:rPr lang="pt-BR" sz="1050" dirty="0">
                <a:solidFill>
                  <a:schemeClr val="tx1">
                    <a:lumMod val="65000"/>
                    <a:lumOff val="35000"/>
                  </a:schemeClr>
                </a:solidFill>
                <a:latin typeface="Heebo" pitchFamily="2" charset="-79"/>
                <a:cs typeface="Heebo" pitchFamily="2" charset="-79"/>
              </a:rPr>
              <a:t> ipsum </a:t>
            </a:r>
            <a:r>
              <a:rPr lang="pt-BR" sz="1050" dirty="0" err="1">
                <a:solidFill>
                  <a:schemeClr val="tx1">
                    <a:lumMod val="65000"/>
                    <a:lumOff val="35000"/>
                  </a:schemeClr>
                </a:solidFill>
                <a:latin typeface="Heebo" pitchFamily="2" charset="-79"/>
                <a:cs typeface="Heebo" pitchFamily="2" charset="-79"/>
              </a:rPr>
              <a:t>dolor</a:t>
            </a:r>
            <a:r>
              <a:rPr lang="pt-BR" sz="1050" dirty="0">
                <a:solidFill>
                  <a:schemeClr val="tx1">
                    <a:lumMod val="65000"/>
                    <a:lumOff val="35000"/>
                  </a:schemeClr>
                </a:solidFill>
                <a:latin typeface="Heebo" pitchFamily="2" charset="-79"/>
                <a:cs typeface="Heebo" pitchFamily="2" charset="-79"/>
              </a:rPr>
              <a:t> </a:t>
            </a:r>
            <a:r>
              <a:rPr lang="pt-BR" sz="1050" dirty="0" err="1">
                <a:solidFill>
                  <a:schemeClr val="tx1">
                    <a:lumMod val="65000"/>
                    <a:lumOff val="35000"/>
                  </a:schemeClr>
                </a:solidFill>
                <a:latin typeface="Heebo" pitchFamily="2" charset="-79"/>
                <a:cs typeface="Heebo" pitchFamily="2" charset="-79"/>
              </a:rPr>
              <a:t>sit</a:t>
            </a:r>
            <a:r>
              <a:rPr lang="pt-BR" sz="1050" dirty="0">
                <a:solidFill>
                  <a:schemeClr val="tx1">
                    <a:lumMod val="65000"/>
                    <a:lumOff val="35000"/>
                  </a:schemeClr>
                </a:solidFill>
                <a:latin typeface="Heebo" pitchFamily="2" charset="-79"/>
                <a:cs typeface="Heebo" pitchFamily="2" charset="-79"/>
              </a:rPr>
              <a:t> </a:t>
            </a:r>
            <a:r>
              <a:rPr lang="pt-BR" sz="1050" dirty="0" err="1">
                <a:solidFill>
                  <a:schemeClr val="tx1">
                    <a:lumMod val="65000"/>
                    <a:lumOff val="35000"/>
                  </a:schemeClr>
                </a:solidFill>
                <a:latin typeface="Heebo" pitchFamily="2" charset="-79"/>
                <a:cs typeface="Heebo" pitchFamily="2" charset="-79"/>
              </a:rPr>
              <a:t>amet</a:t>
            </a:r>
            <a:r>
              <a:rPr lang="pt-BR" sz="1050" dirty="0">
                <a:solidFill>
                  <a:schemeClr val="tx1">
                    <a:lumMod val="65000"/>
                    <a:lumOff val="35000"/>
                  </a:schemeClr>
                </a:solidFill>
                <a:latin typeface="Heebo" pitchFamily="2" charset="-79"/>
                <a:cs typeface="Heebo" pitchFamily="2" charset="-79"/>
              </a:rPr>
              <a:t>, </a:t>
            </a:r>
            <a:r>
              <a:rPr lang="pt-BR" sz="1050" dirty="0" err="1">
                <a:solidFill>
                  <a:schemeClr val="tx1">
                    <a:lumMod val="65000"/>
                    <a:lumOff val="35000"/>
                  </a:schemeClr>
                </a:solidFill>
                <a:latin typeface="Heebo" pitchFamily="2" charset="-79"/>
                <a:cs typeface="Heebo" pitchFamily="2" charset="-79"/>
              </a:rPr>
              <a:t>consectetur</a:t>
            </a:r>
            <a:endParaRPr lang="pt-BR" sz="1050" dirty="0">
              <a:solidFill>
                <a:schemeClr val="tx1">
                  <a:lumMod val="65000"/>
                  <a:lumOff val="35000"/>
                </a:schemeClr>
              </a:solidFill>
              <a:latin typeface="Heebo" pitchFamily="2" charset="-79"/>
              <a:cs typeface="Heebo" pitchFamily="2" charset="-79"/>
            </a:endParaRPr>
          </a:p>
        </p:txBody>
      </p:sp>
      <p:cxnSp>
        <p:nvCxnSpPr>
          <p:cNvPr id="165" name="Straight Connector 164">
            <a:extLst>
              <a:ext uri="{FF2B5EF4-FFF2-40B4-BE49-F238E27FC236}">
                <a16:creationId xmlns:a16="http://schemas.microsoft.com/office/drawing/2014/main" id="{E7A17137-A041-446B-BA7A-CD430AA18685}"/>
              </a:ext>
            </a:extLst>
          </p:cNvPr>
          <p:cNvCxnSpPr>
            <a:cxnSpLocks/>
          </p:cNvCxnSpPr>
          <p:nvPr/>
        </p:nvCxnSpPr>
        <p:spPr>
          <a:xfrm>
            <a:off x="6446166" y="1080952"/>
            <a:ext cx="0" cy="657833"/>
          </a:xfrm>
          <a:prstGeom prst="line">
            <a:avLst/>
          </a:prstGeom>
          <a:ln>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sp>
        <p:nvSpPr>
          <p:cNvPr id="166" name="Rectangle: Rounded Corners 165">
            <a:extLst>
              <a:ext uri="{FF2B5EF4-FFF2-40B4-BE49-F238E27FC236}">
                <a16:creationId xmlns:a16="http://schemas.microsoft.com/office/drawing/2014/main" id="{5FD0D0C8-D962-4420-B18E-A3057CC35008}"/>
              </a:ext>
            </a:extLst>
          </p:cNvPr>
          <p:cNvSpPr/>
          <p:nvPr/>
        </p:nvSpPr>
        <p:spPr>
          <a:xfrm>
            <a:off x="6429021" y="1220270"/>
            <a:ext cx="34289" cy="37919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dirty="0">
              <a:latin typeface="Heebo" pitchFamily="2" charset="-79"/>
              <a:cs typeface="Heebo" pitchFamily="2" charset="-79"/>
            </a:endParaRPr>
          </a:p>
        </p:txBody>
      </p:sp>
      <p:sp>
        <p:nvSpPr>
          <p:cNvPr id="168" name="TextBox 167">
            <a:extLst>
              <a:ext uri="{FF2B5EF4-FFF2-40B4-BE49-F238E27FC236}">
                <a16:creationId xmlns:a16="http://schemas.microsoft.com/office/drawing/2014/main" id="{5835515B-E787-4F55-AE94-661ABC01744F}"/>
              </a:ext>
            </a:extLst>
          </p:cNvPr>
          <p:cNvSpPr txBox="1"/>
          <p:nvPr/>
        </p:nvSpPr>
        <p:spPr>
          <a:xfrm flipH="1">
            <a:off x="6578607" y="3131217"/>
            <a:ext cx="503432" cy="415498"/>
          </a:xfrm>
          <a:prstGeom prst="rect">
            <a:avLst/>
          </a:prstGeom>
          <a:noFill/>
        </p:spPr>
        <p:txBody>
          <a:bodyPr wrap="square" rtlCol="0" anchor="ctr">
            <a:spAutoFit/>
          </a:bodyPr>
          <a:lstStyle/>
          <a:p>
            <a:pPr algn="ctr"/>
            <a:r>
              <a:rPr lang="pt-BR" sz="2100" b="1" spc="-113" dirty="0">
                <a:solidFill>
                  <a:schemeClr val="accent3"/>
                </a:solidFill>
                <a:latin typeface="Heebo" pitchFamily="2" charset="-79"/>
                <a:cs typeface="Heebo" pitchFamily="2" charset="-79"/>
              </a:rPr>
              <a:t>07</a:t>
            </a:r>
          </a:p>
        </p:txBody>
      </p:sp>
      <p:sp>
        <p:nvSpPr>
          <p:cNvPr id="169" name="TextBox 168">
            <a:extLst>
              <a:ext uri="{FF2B5EF4-FFF2-40B4-BE49-F238E27FC236}">
                <a16:creationId xmlns:a16="http://schemas.microsoft.com/office/drawing/2014/main" id="{EE20B1B0-0DE9-442F-B20D-0440EA1B9330}"/>
              </a:ext>
            </a:extLst>
          </p:cNvPr>
          <p:cNvSpPr txBox="1"/>
          <p:nvPr/>
        </p:nvSpPr>
        <p:spPr>
          <a:xfrm>
            <a:off x="7351682" y="3050426"/>
            <a:ext cx="1275308" cy="577081"/>
          </a:xfrm>
          <a:prstGeom prst="rect">
            <a:avLst/>
          </a:prstGeom>
          <a:noFill/>
        </p:spPr>
        <p:txBody>
          <a:bodyPr wrap="square" rtlCol="0" anchor="ctr">
            <a:spAutoFit/>
          </a:bodyPr>
          <a:lstStyle/>
          <a:p>
            <a:r>
              <a:rPr lang="pt-BR" sz="1050" dirty="0" err="1">
                <a:solidFill>
                  <a:schemeClr val="tx1">
                    <a:lumMod val="65000"/>
                    <a:lumOff val="35000"/>
                  </a:schemeClr>
                </a:solidFill>
                <a:latin typeface="Heebo" pitchFamily="2" charset="-79"/>
                <a:cs typeface="Heebo" pitchFamily="2" charset="-79"/>
              </a:rPr>
              <a:t>Lorem</a:t>
            </a:r>
            <a:r>
              <a:rPr lang="pt-BR" sz="1050" dirty="0">
                <a:solidFill>
                  <a:schemeClr val="tx1">
                    <a:lumMod val="65000"/>
                    <a:lumOff val="35000"/>
                  </a:schemeClr>
                </a:solidFill>
                <a:latin typeface="Heebo" pitchFamily="2" charset="-79"/>
                <a:cs typeface="Heebo" pitchFamily="2" charset="-79"/>
              </a:rPr>
              <a:t> ipsum </a:t>
            </a:r>
            <a:r>
              <a:rPr lang="pt-BR" sz="1050" dirty="0" err="1">
                <a:solidFill>
                  <a:schemeClr val="tx1">
                    <a:lumMod val="65000"/>
                    <a:lumOff val="35000"/>
                  </a:schemeClr>
                </a:solidFill>
                <a:latin typeface="Heebo" pitchFamily="2" charset="-79"/>
                <a:cs typeface="Heebo" pitchFamily="2" charset="-79"/>
              </a:rPr>
              <a:t>dolor</a:t>
            </a:r>
            <a:r>
              <a:rPr lang="pt-BR" sz="1050" dirty="0">
                <a:solidFill>
                  <a:schemeClr val="tx1">
                    <a:lumMod val="65000"/>
                    <a:lumOff val="35000"/>
                  </a:schemeClr>
                </a:solidFill>
                <a:latin typeface="Heebo" pitchFamily="2" charset="-79"/>
                <a:cs typeface="Heebo" pitchFamily="2" charset="-79"/>
              </a:rPr>
              <a:t> </a:t>
            </a:r>
            <a:r>
              <a:rPr lang="pt-BR" sz="1050" dirty="0" err="1">
                <a:solidFill>
                  <a:schemeClr val="tx1">
                    <a:lumMod val="65000"/>
                    <a:lumOff val="35000"/>
                  </a:schemeClr>
                </a:solidFill>
                <a:latin typeface="Heebo" pitchFamily="2" charset="-79"/>
                <a:cs typeface="Heebo" pitchFamily="2" charset="-79"/>
              </a:rPr>
              <a:t>sit</a:t>
            </a:r>
            <a:r>
              <a:rPr lang="pt-BR" sz="1050" dirty="0">
                <a:solidFill>
                  <a:schemeClr val="tx1">
                    <a:lumMod val="65000"/>
                    <a:lumOff val="35000"/>
                  </a:schemeClr>
                </a:solidFill>
                <a:latin typeface="Heebo" pitchFamily="2" charset="-79"/>
                <a:cs typeface="Heebo" pitchFamily="2" charset="-79"/>
              </a:rPr>
              <a:t> </a:t>
            </a:r>
            <a:r>
              <a:rPr lang="pt-BR" sz="1050" dirty="0" err="1">
                <a:solidFill>
                  <a:schemeClr val="tx1">
                    <a:lumMod val="65000"/>
                    <a:lumOff val="35000"/>
                  </a:schemeClr>
                </a:solidFill>
                <a:latin typeface="Heebo" pitchFamily="2" charset="-79"/>
                <a:cs typeface="Heebo" pitchFamily="2" charset="-79"/>
              </a:rPr>
              <a:t>amet</a:t>
            </a:r>
            <a:r>
              <a:rPr lang="pt-BR" sz="1050" dirty="0">
                <a:solidFill>
                  <a:schemeClr val="tx1">
                    <a:lumMod val="65000"/>
                    <a:lumOff val="35000"/>
                  </a:schemeClr>
                </a:solidFill>
                <a:latin typeface="Heebo" pitchFamily="2" charset="-79"/>
                <a:cs typeface="Heebo" pitchFamily="2" charset="-79"/>
              </a:rPr>
              <a:t>, </a:t>
            </a:r>
            <a:r>
              <a:rPr lang="pt-BR" sz="1050" dirty="0" err="1">
                <a:solidFill>
                  <a:schemeClr val="tx1">
                    <a:lumMod val="65000"/>
                    <a:lumOff val="35000"/>
                  </a:schemeClr>
                </a:solidFill>
                <a:latin typeface="Heebo" pitchFamily="2" charset="-79"/>
                <a:cs typeface="Heebo" pitchFamily="2" charset="-79"/>
              </a:rPr>
              <a:t>consectetur</a:t>
            </a:r>
            <a:endParaRPr lang="pt-BR" sz="1050" dirty="0">
              <a:solidFill>
                <a:schemeClr val="tx1">
                  <a:lumMod val="65000"/>
                  <a:lumOff val="35000"/>
                </a:schemeClr>
              </a:solidFill>
              <a:latin typeface="Heebo" pitchFamily="2" charset="-79"/>
              <a:cs typeface="Heebo" pitchFamily="2" charset="-79"/>
            </a:endParaRPr>
          </a:p>
        </p:txBody>
      </p:sp>
      <p:cxnSp>
        <p:nvCxnSpPr>
          <p:cNvPr id="170" name="Straight Connector 169">
            <a:extLst>
              <a:ext uri="{FF2B5EF4-FFF2-40B4-BE49-F238E27FC236}">
                <a16:creationId xmlns:a16="http://schemas.microsoft.com/office/drawing/2014/main" id="{EA74E07A-6C67-4A5C-90F6-E38595E418C3}"/>
              </a:ext>
            </a:extLst>
          </p:cNvPr>
          <p:cNvCxnSpPr>
            <a:cxnSpLocks/>
          </p:cNvCxnSpPr>
          <p:nvPr/>
        </p:nvCxnSpPr>
        <p:spPr>
          <a:xfrm>
            <a:off x="7167089" y="3010050"/>
            <a:ext cx="0" cy="657833"/>
          </a:xfrm>
          <a:prstGeom prst="line">
            <a:avLst/>
          </a:prstGeom>
          <a:ln>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sp>
        <p:nvSpPr>
          <p:cNvPr id="171" name="Rectangle: Rounded Corners 170">
            <a:extLst>
              <a:ext uri="{FF2B5EF4-FFF2-40B4-BE49-F238E27FC236}">
                <a16:creationId xmlns:a16="http://schemas.microsoft.com/office/drawing/2014/main" id="{459EB202-2962-483B-B984-FAD5945D01D4}"/>
              </a:ext>
            </a:extLst>
          </p:cNvPr>
          <p:cNvSpPr/>
          <p:nvPr/>
        </p:nvSpPr>
        <p:spPr>
          <a:xfrm>
            <a:off x="7149944" y="3149368"/>
            <a:ext cx="34289" cy="379196"/>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dirty="0">
              <a:latin typeface="Heebo" pitchFamily="2" charset="-79"/>
              <a:cs typeface="Heebo" pitchFamily="2" charset="-79"/>
            </a:endParaRPr>
          </a:p>
        </p:txBody>
      </p:sp>
      <p:sp>
        <p:nvSpPr>
          <p:cNvPr id="173" name="TextBox 172">
            <a:extLst>
              <a:ext uri="{FF2B5EF4-FFF2-40B4-BE49-F238E27FC236}">
                <a16:creationId xmlns:a16="http://schemas.microsoft.com/office/drawing/2014/main" id="{DF739EFF-2F82-4FB8-9791-25163DF501F0}"/>
              </a:ext>
            </a:extLst>
          </p:cNvPr>
          <p:cNvSpPr txBox="1"/>
          <p:nvPr/>
        </p:nvSpPr>
        <p:spPr>
          <a:xfrm flipH="1">
            <a:off x="5857685" y="4216939"/>
            <a:ext cx="503432" cy="415498"/>
          </a:xfrm>
          <a:prstGeom prst="rect">
            <a:avLst/>
          </a:prstGeom>
          <a:noFill/>
        </p:spPr>
        <p:txBody>
          <a:bodyPr wrap="square" rtlCol="0" anchor="ctr">
            <a:spAutoFit/>
          </a:bodyPr>
          <a:lstStyle/>
          <a:p>
            <a:pPr algn="ctr"/>
            <a:r>
              <a:rPr lang="pt-BR" sz="2100" b="1" spc="-113" dirty="0">
                <a:solidFill>
                  <a:schemeClr val="accent4"/>
                </a:solidFill>
                <a:latin typeface="Heebo" pitchFamily="2" charset="-79"/>
                <a:cs typeface="Heebo" pitchFamily="2" charset="-79"/>
              </a:rPr>
              <a:t>08</a:t>
            </a:r>
          </a:p>
        </p:txBody>
      </p:sp>
      <p:sp>
        <p:nvSpPr>
          <p:cNvPr id="174" name="TextBox 173">
            <a:extLst>
              <a:ext uri="{FF2B5EF4-FFF2-40B4-BE49-F238E27FC236}">
                <a16:creationId xmlns:a16="http://schemas.microsoft.com/office/drawing/2014/main" id="{4B175633-B181-4CD6-9F01-641BD7F4A36C}"/>
              </a:ext>
            </a:extLst>
          </p:cNvPr>
          <p:cNvSpPr txBox="1"/>
          <p:nvPr/>
        </p:nvSpPr>
        <p:spPr>
          <a:xfrm>
            <a:off x="6613591" y="4136148"/>
            <a:ext cx="1275309" cy="577081"/>
          </a:xfrm>
          <a:prstGeom prst="rect">
            <a:avLst/>
          </a:prstGeom>
          <a:noFill/>
        </p:spPr>
        <p:txBody>
          <a:bodyPr wrap="square" rtlCol="0" anchor="ctr">
            <a:spAutoFit/>
          </a:bodyPr>
          <a:lstStyle/>
          <a:p>
            <a:r>
              <a:rPr lang="pt-BR" sz="1050" dirty="0" err="1">
                <a:solidFill>
                  <a:schemeClr val="tx1">
                    <a:lumMod val="65000"/>
                    <a:lumOff val="35000"/>
                  </a:schemeClr>
                </a:solidFill>
                <a:latin typeface="Heebo" pitchFamily="2" charset="-79"/>
                <a:cs typeface="Heebo" pitchFamily="2" charset="-79"/>
              </a:rPr>
              <a:t>Lorem</a:t>
            </a:r>
            <a:r>
              <a:rPr lang="pt-BR" sz="1050" dirty="0">
                <a:solidFill>
                  <a:schemeClr val="tx1">
                    <a:lumMod val="65000"/>
                    <a:lumOff val="35000"/>
                  </a:schemeClr>
                </a:solidFill>
                <a:latin typeface="Heebo" pitchFamily="2" charset="-79"/>
                <a:cs typeface="Heebo" pitchFamily="2" charset="-79"/>
              </a:rPr>
              <a:t> ipsum </a:t>
            </a:r>
            <a:r>
              <a:rPr lang="pt-BR" sz="1050" dirty="0" err="1">
                <a:solidFill>
                  <a:schemeClr val="tx1">
                    <a:lumMod val="65000"/>
                    <a:lumOff val="35000"/>
                  </a:schemeClr>
                </a:solidFill>
                <a:latin typeface="Heebo" pitchFamily="2" charset="-79"/>
                <a:cs typeface="Heebo" pitchFamily="2" charset="-79"/>
              </a:rPr>
              <a:t>dolor</a:t>
            </a:r>
            <a:r>
              <a:rPr lang="pt-BR" sz="1050" dirty="0">
                <a:solidFill>
                  <a:schemeClr val="tx1">
                    <a:lumMod val="65000"/>
                    <a:lumOff val="35000"/>
                  </a:schemeClr>
                </a:solidFill>
                <a:latin typeface="Heebo" pitchFamily="2" charset="-79"/>
                <a:cs typeface="Heebo" pitchFamily="2" charset="-79"/>
              </a:rPr>
              <a:t> </a:t>
            </a:r>
            <a:r>
              <a:rPr lang="pt-BR" sz="1050" dirty="0" err="1">
                <a:solidFill>
                  <a:schemeClr val="tx1">
                    <a:lumMod val="65000"/>
                    <a:lumOff val="35000"/>
                  </a:schemeClr>
                </a:solidFill>
                <a:latin typeface="Heebo" pitchFamily="2" charset="-79"/>
                <a:cs typeface="Heebo" pitchFamily="2" charset="-79"/>
              </a:rPr>
              <a:t>sit</a:t>
            </a:r>
            <a:r>
              <a:rPr lang="pt-BR" sz="1050" dirty="0">
                <a:solidFill>
                  <a:schemeClr val="tx1">
                    <a:lumMod val="65000"/>
                    <a:lumOff val="35000"/>
                  </a:schemeClr>
                </a:solidFill>
                <a:latin typeface="Heebo" pitchFamily="2" charset="-79"/>
                <a:cs typeface="Heebo" pitchFamily="2" charset="-79"/>
              </a:rPr>
              <a:t> </a:t>
            </a:r>
            <a:r>
              <a:rPr lang="pt-BR" sz="1050" dirty="0" err="1">
                <a:solidFill>
                  <a:schemeClr val="tx1">
                    <a:lumMod val="65000"/>
                    <a:lumOff val="35000"/>
                  </a:schemeClr>
                </a:solidFill>
                <a:latin typeface="Heebo" pitchFamily="2" charset="-79"/>
                <a:cs typeface="Heebo" pitchFamily="2" charset="-79"/>
              </a:rPr>
              <a:t>amet</a:t>
            </a:r>
            <a:r>
              <a:rPr lang="pt-BR" sz="1050" dirty="0">
                <a:solidFill>
                  <a:schemeClr val="tx1">
                    <a:lumMod val="65000"/>
                    <a:lumOff val="35000"/>
                  </a:schemeClr>
                </a:solidFill>
                <a:latin typeface="Heebo" pitchFamily="2" charset="-79"/>
                <a:cs typeface="Heebo" pitchFamily="2" charset="-79"/>
              </a:rPr>
              <a:t>, </a:t>
            </a:r>
            <a:r>
              <a:rPr lang="pt-BR" sz="1050" dirty="0" err="1">
                <a:solidFill>
                  <a:schemeClr val="tx1">
                    <a:lumMod val="65000"/>
                    <a:lumOff val="35000"/>
                  </a:schemeClr>
                </a:solidFill>
                <a:latin typeface="Heebo" pitchFamily="2" charset="-79"/>
                <a:cs typeface="Heebo" pitchFamily="2" charset="-79"/>
              </a:rPr>
              <a:t>consectetur</a:t>
            </a:r>
            <a:endParaRPr lang="pt-BR" sz="1050" dirty="0">
              <a:solidFill>
                <a:schemeClr val="tx1">
                  <a:lumMod val="65000"/>
                  <a:lumOff val="35000"/>
                </a:schemeClr>
              </a:solidFill>
              <a:latin typeface="Heebo" pitchFamily="2" charset="-79"/>
              <a:cs typeface="Heebo" pitchFamily="2" charset="-79"/>
            </a:endParaRPr>
          </a:p>
        </p:txBody>
      </p:sp>
      <p:cxnSp>
        <p:nvCxnSpPr>
          <p:cNvPr id="175" name="Straight Connector 174">
            <a:extLst>
              <a:ext uri="{FF2B5EF4-FFF2-40B4-BE49-F238E27FC236}">
                <a16:creationId xmlns:a16="http://schemas.microsoft.com/office/drawing/2014/main" id="{829ED0D0-7473-4128-B3F4-9791A12F298E}"/>
              </a:ext>
            </a:extLst>
          </p:cNvPr>
          <p:cNvCxnSpPr>
            <a:cxnSpLocks/>
          </p:cNvCxnSpPr>
          <p:nvPr/>
        </p:nvCxnSpPr>
        <p:spPr>
          <a:xfrm>
            <a:off x="6446167" y="4095772"/>
            <a:ext cx="0" cy="657833"/>
          </a:xfrm>
          <a:prstGeom prst="line">
            <a:avLst/>
          </a:prstGeom>
          <a:ln>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sp>
        <p:nvSpPr>
          <p:cNvPr id="176" name="Rectangle: Rounded Corners 175">
            <a:extLst>
              <a:ext uri="{FF2B5EF4-FFF2-40B4-BE49-F238E27FC236}">
                <a16:creationId xmlns:a16="http://schemas.microsoft.com/office/drawing/2014/main" id="{B5D94F54-FDAE-4CAF-B90F-409A29FC8484}"/>
              </a:ext>
            </a:extLst>
          </p:cNvPr>
          <p:cNvSpPr/>
          <p:nvPr/>
        </p:nvSpPr>
        <p:spPr>
          <a:xfrm>
            <a:off x="6429022" y="4235090"/>
            <a:ext cx="34289" cy="379196"/>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dirty="0">
              <a:latin typeface="Heebo" pitchFamily="2" charset="-79"/>
              <a:cs typeface="Heebo" pitchFamily="2" charset="-79"/>
            </a:endParaRPr>
          </a:p>
        </p:txBody>
      </p:sp>
      <p:sp>
        <p:nvSpPr>
          <p:cNvPr id="178" name="TextBox 177">
            <a:extLst>
              <a:ext uri="{FF2B5EF4-FFF2-40B4-BE49-F238E27FC236}">
                <a16:creationId xmlns:a16="http://schemas.microsoft.com/office/drawing/2014/main" id="{71E66D88-E7E9-48F9-BCDB-D1227FD566FD}"/>
              </a:ext>
            </a:extLst>
          </p:cNvPr>
          <p:cNvSpPr txBox="1"/>
          <p:nvPr/>
        </p:nvSpPr>
        <p:spPr>
          <a:xfrm flipH="1">
            <a:off x="513943" y="2197196"/>
            <a:ext cx="503432" cy="415498"/>
          </a:xfrm>
          <a:prstGeom prst="rect">
            <a:avLst/>
          </a:prstGeom>
          <a:noFill/>
        </p:spPr>
        <p:txBody>
          <a:bodyPr wrap="square" rtlCol="0" anchor="ctr">
            <a:spAutoFit/>
          </a:bodyPr>
          <a:lstStyle/>
          <a:p>
            <a:pPr algn="ctr"/>
            <a:r>
              <a:rPr lang="pt-BR" sz="2100" b="1" spc="-113" dirty="0">
                <a:solidFill>
                  <a:schemeClr val="accent1"/>
                </a:solidFill>
                <a:latin typeface="Heebo" pitchFamily="2" charset="-79"/>
                <a:cs typeface="Heebo" pitchFamily="2" charset="-79"/>
              </a:rPr>
              <a:t>02</a:t>
            </a:r>
          </a:p>
        </p:txBody>
      </p:sp>
      <p:sp>
        <p:nvSpPr>
          <p:cNvPr id="179" name="TextBox 178">
            <a:extLst>
              <a:ext uri="{FF2B5EF4-FFF2-40B4-BE49-F238E27FC236}">
                <a16:creationId xmlns:a16="http://schemas.microsoft.com/office/drawing/2014/main" id="{0C26C3A4-08DE-4D8E-B1FA-EF0BA14366B5}"/>
              </a:ext>
            </a:extLst>
          </p:cNvPr>
          <p:cNvSpPr txBox="1"/>
          <p:nvPr/>
        </p:nvSpPr>
        <p:spPr>
          <a:xfrm>
            <a:off x="1259447" y="2116405"/>
            <a:ext cx="1275308" cy="577081"/>
          </a:xfrm>
          <a:prstGeom prst="rect">
            <a:avLst/>
          </a:prstGeom>
          <a:noFill/>
        </p:spPr>
        <p:txBody>
          <a:bodyPr wrap="square" rtlCol="0" anchor="ctr">
            <a:spAutoFit/>
          </a:bodyPr>
          <a:lstStyle/>
          <a:p>
            <a:r>
              <a:rPr lang="pt-BR" sz="1050" dirty="0" err="1">
                <a:solidFill>
                  <a:schemeClr val="tx1">
                    <a:lumMod val="65000"/>
                    <a:lumOff val="35000"/>
                  </a:schemeClr>
                </a:solidFill>
                <a:latin typeface="Heebo" pitchFamily="2" charset="-79"/>
                <a:cs typeface="Heebo" pitchFamily="2" charset="-79"/>
              </a:rPr>
              <a:t>Lorem</a:t>
            </a:r>
            <a:r>
              <a:rPr lang="pt-BR" sz="1050" dirty="0">
                <a:solidFill>
                  <a:schemeClr val="tx1">
                    <a:lumMod val="65000"/>
                    <a:lumOff val="35000"/>
                  </a:schemeClr>
                </a:solidFill>
                <a:latin typeface="Heebo" pitchFamily="2" charset="-79"/>
                <a:cs typeface="Heebo" pitchFamily="2" charset="-79"/>
              </a:rPr>
              <a:t> ipsum </a:t>
            </a:r>
            <a:r>
              <a:rPr lang="pt-BR" sz="1050" dirty="0" err="1">
                <a:solidFill>
                  <a:schemeClr val="tx1">
                    <a:lumMod val="65000"/>
                    <a:lumOff val="35000"/>
                  </a:schemeClr>
                </a:solidFill>
                <a:latin typeface="Heebo" pitchFamily="2" charset="-79"/>
                <a:cs typeface="Heebo" pitchFamily="2" charset="-79"/>
              </a:rPr>
              <a:t>dolor</a:t>
            </a:r>
            <a:r>
              <a:rPr lang="pt-BR" sz="1050" dirty="0">
                <a:solidFill>
                  <a:schemeClr val="tx1">
                    <a:lumMod val="65000"/>
                    <a:lumOff val="35000"/>
                  </a:schemeClr>
                </a:solidFill>
                <a:latin typeface="Heebo" pitchFamily="2" charset="-79"/>
                <a:cs typeface="Heebo" pitchFamily="2" charset="-79"/>
              </a:rPr>
              <a:t> </a:t>
            </a:r>
            <a:r>
              <a:rPr lang="pt-BR" sz="1050" dirty="0" err="1">
                <a:solidFill>
                  <a:schemeClr val="tx1">
                    <a:lumMod val="65000"/>
                    <a:lumOff val="35000"/>
                  </a:schemeClr>
                </a:solidFill>
                <a:latin typeface="Heebo" pitchFamily="2" charset="-79"/>
                <a:cs typeface="Heebo" pitchFamily="2" charset="-79"/>
              </a:rPr>
              <a:t>sit</a:t>
            </a:r>
            <a:r>
              <a:rPr lang="pt-BR" sz="1050" dirty="0">
                <a:solidFill>
                  <a:schemeClr val="tx1">
                    <a:lumMod val="65000"/>
                    <a:lumOff val="35000"/>
                  </a:schemeClr>
                </a:solidFill>
                <a:latin typeface="Heebo" pitchFamily="2" charset="-79"/>
                <a:cs typeface="Heebo" pitchFamily="2" charset="-79"/>
              </a:rPr>
              <a:t> </a:t>
            </a:r>
            <a:r>
              <a:rPr lang="pt-BR" sz="1050" dirty="0" err="1">
                <a:solidFill>
                  <a:schemeClr val="tx1">
                    <a:lumMod val="65000"/>
                    <a:lumOff val="35000"/>
                  </a:schemeClr>
                </a:solidFill>
                <a:latin typeface="Heebo" pitchFamily="2" charset="-79"/>
                <a:cs typeface="Heebo" pitchFamily="2" charset="-79"/>
              </a:rPr>
              <a:t>amet</a:t>
            </a:r>
            <a:r>
              <a:rPr lang="pt-BR" sz="1050" dirty="0">
                <a:solidFill>
                  <a:schemeClr val="tx1">
                    <a:lumMod val="65000"/>
                    <a:lumOff val="35000"/>
                  </a:schemeClr>
                </a:solidFill>
                <a:latin typeface="Heebo" pitchFamily="2" charset="-79"/>
                <a:cs typeface="Heebo" pitchFamily="2" charset="-79"/>
              </a:rPr>
              <a:t>, </a:t>
            </a:r>
            <a:r>
              <a:rPr lang="pt-BR" sz="1050" dirty="0" err="1">
                <a:solidFill>
                  <a:schemeClr val="tx1">
                    <a:lumMod val="65000"/>
                    <a:lumOff val="35000"/>
                  </a:schemeClr>
                </a:solidFill>
                <a:latin typeface="Heebo" pitchFamily="2" charset="-79"/>
                <a:cs typeface="Heebo" pitchFamily="2" charset="-79"/>
              </a:rPr>
              <a:t>consectetur</a:t>
            </a:r>
            <a:endParaRPr lang="pt-BR" sz="1050" dirty="0">
              <a:solidFill>
                <a:schemeClr val="tx1">
                  <a:lumMod val="65000"/>
                  <a:lumOff val="35000"/>
                </a:schemeClr>
              </a:solidFill>
              <a:latin typeface="Heebo" pitchFamily="2" charset="-79"/>
              <a:cs typeface="Heebo" pitchFamily="2" charset="-79"/>
            </a:endParaRPr>
          </a:p>
        </p:txBody>
      </p:sp>
      <p:cxnSp>
        <p:nvCxnSpPr>
          <p:cNvPr id="180" name="Straight Connector 179">
            <a:extLst>
              <a:ext uri="{FF2B5EF4-FFF2-40B4-BE49-F238E27FC236}">
                <a16:creationId xmlns:a16="http://schemas.microsoft.com/office/drawing/2014/main" id="{D3E1F2F3-E20F-4E3B-A83E-2CB36612FECD}"/>
              </a:ext>
            </a:extLst>
          </p:cNvPr>
          <p:cNvCxnSpPr>
            <a:cxnSpLocks/>
          </p:cNvCxnSpPr>
          <p:nvPr/>
        </p:nvCxnSpPr>
        <p:spPr>
          <a:xfrm>
            <a:off x="1102425" y="2076029"/>
            <a:ext cx="0" cy="657833"/>
          </a:xfrm>
          <a:prstGeom prst="line">
            <a:avLst/>
          </a:prstGeom>
          <a:ln>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sp>
        <p:nvSpPr>
          <p:cNvPr id="181" name="Rectangle: Rounded Corners 180">
            <a:extLst>
              <a:ext uri="{FF2B5EF4-FFF2-40B4-BE49-F238E27FC236}">
                <a16:creationId xmlns:a16="http://schemas.microsoft.com/office/drawing/2014/main" id="{6829A14F-465C-4CBF-AA6C-A441D9D9E2B1}"/>
              </a:ext>
            </a:extLst>
          </p:cNvPr>
          <p:cNvSpPr/>
          <p:nvPr/>
        </p:nvSpPr>
        <p:spPr>
          <a:xfrm>
            <a:off x="1085281" y="2215347"/>
            <a:ext cx="34289" cy="37919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dirty="0">
              <a:latin typeface="Heebo" pitchFamily="2" charset="-79"/>
              <a:cs typeface="Heebo" pitchFamily="2" charset="-79"/>
            </a:endParaRPr>
          </a:p>
        </p:txBody>
      </p:sp>
      <p:sp>
        <p:nvSpPr>
          <p:cNvPr id="183" name="TextBox 182">
            <a:extLst>
              <a:ext uri="{FF2B5EF4-FFF2-40B4-BE49-F238E27FC236}">
                <a16:creationId xmlns:a16="http://schemas.microsoft.com/office/drawing/2014/main" id="{FBA98453-31D7-4ADB-9770-70CDE9B0C014}"/>
              </a:ext>
            </a:extLst>
          </p:cNvPr>
          <p:cNvSpPr txBox="1"/>
          <p:nvPr/>
        </p:nvSpPr>
        <p:spPr>
          <a:xfrm flipH="1">
            <a:off x="1178345" y="1196290"/>
            <a:ext cx="503432" cy="415498"/>
          </a:xfrm>
          <a:prstGeom prst="rect">
            <a:avLst/>
          </a:prstGeom>
          <a:noFill/>
        </p:spPr>
        <p:txBody>
          <a:bodyPr wrap="square" rtlCol="0" anchor="ctr">
            <a:spAutoFit/>
          </a:bodyPr>
          <a:lstStyle/>
          <a:p>
            <a:pPr algn="ctr"/>
            <a:r>
              <a:rPr lang="pt-BR" sz="2100" b="1" spc="-113" dirty="0">
                <a:solidFill>
                  <a:schemeClr val="accent2"/>
                </a:solidFill>
                <a:latin typeface="Heebo" pitchFamily="2" charset="-79"/>
                <a:cs typeface="Heebo" pitchFamily="2" charset="-79"/>
              </a:rPr>
              <a:t>01</a:t>
            </a:r>
          </a:p>
        </p:txBody>
      </p:sp>
      <p:sp>
        <p:nvSpPr>
          <p:cNvPr id="184" name="TextBox 183">
            <a:extLst>
              <a:ext uri="{FF2B5EF4-FFF2-40B4-BE49-F238E27FC236}">
                <a16:creationId xmlns:a16="http://schemas.microsoft.com/office/drawing/2014/main" id="{D0C963F7-0A15-424A-9610-1F427AA40CF1}"/>
              </a:ext>
            </a:extLst>
          </p:cNvPr>
          <p:cNvSpPr txBox="1"/>
          <p:nvPr/>
        </p:nvSpPr>
        <p:spPr>
          <a:xfrm>
            <a:off x="1857196" y="1115499"/>
            <a:ext cx="1275308" cy="577081"/>
          </a:xfrm>
          <a:prstGeom prst="rect">
            <a:avLst/>
          </a:prstGeom>
          <a:noFill/>
        </p:spPr>
        <p:txBody>
          <a:bodyPr wrap="square" rtlCol="0" anchor="ctr">
            <a:spAutoFit/>
          </a:bodyPr>
          <a:lstStyle/>
          <a:p>
            <a:r>
              <a:rPr lang="pt-BR" sz="1050" dirty="0" err="1">
                <a:solidFill>
                  <a:schemeClr val="tx1">
                    <a:lumMod val="65000"/>
                    <a:lumOff val="35000"/>
                  </a:schemeClr>
                </a:solidFill>
                <a:latin typeface="Heebo" pitchFamily="2" charset="-79"/>
                <a:cs typeface="Heebo" pitchFamily="2" charset="-79"/>
              </a:rPr>
              <a:t>Lorem</a:t>
            </a:r>
            <a:r>
              <a:rPr lang="pt-BR" sz="1050" dirty="0">
                <a:solidFill>
                  <a:schemeClr val="tx1">
                    <a:lumMod val="65000"/>
                    <a:lumOff val="35000"/>
                  </a:schemeClr>
                </a:solidFill>
                <a:latin typeface="Heebo" pitchFamily="2" charset="-79"/>
                <a:cs typeface="Heebo" pitchFamily="2" charset="-79"/>
              </a:rPr>
              <a:t> ipsum </a:t>
            </a:r>
            <a:r>
              <a:rPr lang="pt-BR" sz="1050" dirty="0" err="1">
                <a:solidFill>
                  <a:schemeClr val="tx1">
                    <a:lumMod val="65000"/>
                    <a:lumOff val="35000"/>
                  </a:schemeClr>
                </a:solidFill>
                <a:latin typeface="Heebo" pitchFamily="2" charset="-79"/>
                <a:cs typeface="Heebo" pitchFamily="2" charset="-79"/>
              </a:rPr>
              <a:t>dolor</a:t>
            </a:r>
            <a:r>
              <a:rPr lang="pt-BR" sz="1050" dirty="0">
                <a:solidFill>
                  <a:schemeClr val="tx1">
                    <a:lumMod val="65000"/>
                    <a:lumOff val="35000"/>
                  </a:schemeClr>
                </a:solidFill>
                <a:latin typeface="Heebo" pitchFamily="2" charset="-79"/>
                <a:cs typeface="Heebo" pitchFamily="2" charset="-79"/>
              </a:rPr>
              <a:t> </a:t>
            </a:r>
            <a:r>
              <a:rPr lang="pt-BR" sz="1050" dirty="0" err="1">
                <a:solidFill>
                  <a:schemeClr val="tx1">
                    <a:lumMod val="65000"/>
                    <a:lumOff val="35000"/>
                  </a:schemeClr>
                </a:solidFill>
                <a:latin typeface="Heebo" pitchFamily="2" charset="-79"/>
                <a:cs typeface="Heebo" pitchFamily="2" charset="-79"/>
              </a:rPr>
              <a:t>sit</a:t>
            </a:r>
            <a:r>
              <a:rPr lang="pt-BR" sz="1050" dirty="0">
                <a:solidFill>
                  <a:schemeClr val="tx1">
                    <a:lumMod val="65000"/>
                    <a:lumOff val="35000"/>
                  </a:schemeClr>
                </a:solidFill>
                <a:latin typeface="Heebo" pitchFamily="2" charset="-79"/>
                <a:cs typeface="Heebo" pitchFamily="2" charset="-79"/>
              </a:rPr>
              <a:t> </a:t>
            </a:r>
            <a:r>
              <a:rPr lang="pt-BR" sz="1050" dirty="0" err="1">
                <a:solidFill>
                  <a:schemeClr val="tx1">
                    <a:lumMod val="65000"/>
                    <a:lumOff val="35000"/>
                  </a:schemeClr>
                </a:solidFill>
                <a:latin typeface="Heebo" pitchFamily="2" charset="-79"/>
                <a:cs typeface="Heebo" pitchFamily="2" charset="-79"/>
              </a:rPr>
              <a:t>amet</a:t>
            </a:r>
            <a:r>
              <a:rPr lang="pt-BR" sz="1050" dirty="0">
                <a:solidFill>
                  <a:schemeClr val="tx1">
                    <a:lumMod val="65000"/>
                    <a:lumOff val="35000"/>
                  </a:schemeClr>
                </a:solidFill>
                <a:latin typeface="Heebo" pitchFamily="2" charset="-79"/>
                <a:cs typeface="Heebo" pitchFamily="2" charset="-79"/>
              </a:rPr>
              <a:t>, </a:t>
            </a:r>
            <a:r>
              <a:rPr lang="pt-BR" sz="1050" dirty="0" err="1">
                <a:solidFill>
                  <a:schemeClr val="tx1">
                    <a:lumMod val="65000"/>
                    <a:lumOff val="35000"/>
                  </a:schemeClr>
                </a:solidFill>
                <a:latin typeface="Heebo" pitchFamily="2" charset="-79"/>
                <a:cs typeface="Heebo" pitchFamily="2" charset="-79"/>
              </a:rPr>
              <a:t>consectetur</a:t>
            </a:r>
            <a:endParaRPr lang="pt-BR" sz="1050" dirty="0">
              <a:solidFill>
                <a:schemeClr val="tx1">
                  <a:lumMod val="65000"/>
                  <a:lumOff val="35000"/>
                </a:schemeClr>
              </a:solidFill>
              <a:latin typeface="Heebo" pitchFamily="2" charset="-79"/>
              <a:cs typeface="Heebo" pitchFamily="2" charset="-79"/>
            </a:endParaRPr>
          </a:p>
        </p:txBody>
      </p:sp>
      <p:cxnSp>
        <p:nvCxnSpPr>
          <p:cNvPr id="185" name="Straight Connector 184">
            <a:extLst>
              <a:ext uri="{FF2B5EF4-FFF2-40B4-BE49-F238E27FC236}">
                <a16:creationId xmlns:a16="http://schemas.microsoft.com/office/drawing/2014/main" id="{D2B2DBF6-29A3-46BC-BA48-293AE2DAB7AB}"/>
              </a:ext>
            </a:extLst>
          </p:cNvPr>
          <p:cNvCxnSpPr>
            <a:cxnSpLocks/>
          </p:cNvCxnSpPr>
          <p:nvPr/>
        </p:nvCxnSpPr>
        <p:spPr>
          <a:xfrm>
            <a:off x="1766827" y="1075123"/>
            <a:ext cx="0" cy="657833"/>
          </a:xfrm>
          <a:prstGeom prst="line">
            <a:avLst/>
          </a:prstGeom>
          <a:ln>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sp>
        <p:nvSpPr>
          <p:cNvPr id="186" name="Rectangle: Rounded Corners 185">
            <a:extLst>
              <a:ext uri="{FF2B5EF4-FFF2-40B4-BE49-F238E27FC236}">
                <a16:creationId xmlns:a16="http://schemas.microsoft.com/office/drawing/2014/main" id="{4AD27D66-893C-43F3-B8C4-AFD6D2D7299E}"/>
              </a:ext>
            </a:extLst>
          </p:cNvPr>
          <p:cNvSpPr/>
          <p:nvPr/>
        </p:nvSpPr>
        <p:spPr>
          <a:xfrm>
            <a:off x="1749683" y="1214441"/>
            <a:ext cx="34289" cy="37919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dirty="0">
              <a:latin typeface="Heebo" pitchFamily="2" charset="-79"/>
              <a:cs typeface="Heebo" pitchFamily="2" charset="-79"/>
            </a:endParaRPr>
          </a:p>
        </p:txBody>
      </p:sp>
      <p:sp>
        <p:nvSpPr>
          <p:cNvPr id="188" name="TextBox 187">
            <a:extLst>
              <a:ext uri="{FF2B5EF4-FFF2-40B4-BE49-F238E27FC236}">
                <a16:creationId xmlns:a16="http://schemas.microsoft.com/office/drawing/2014/main" id="{872C6CC3-CFE5-4B80-8D68-56FCD7AF415B}"/>
              </a:ext>
            </a:extLst>
          </p:cNvPr>
          <p:cNvSpPr txBox="1"/>
          <p:nvPr/>
        </p:nvSpPr>
        <p:spPr>
          <a:xfrm flipH="1">
            <a:off x="513944" y="3145181"/>
            <a:ext cx="503431" cy="415498"/>
          </a:xfrm>
          <a:prstGeom prst="rect">
            <a:avLst/>
          </a:prstGeom>
          <a:noFill/>
        </p:spPr>
        <p:txBody>
          <a:bodyPr wrap="square" rtlCol="0" anchor="ctr">
            <a:spAutoFit/>
          </a:bodyPr>
          <a:lstStyle/>
          <a:p>
            <a:pPr algn="ctr"/>
            <a:r>
              <a:rPr lang="pt-BR" sz="2100" b="1" spc="-113" dirty="0">
                <a:solidFill>
                  <a:schemeClr val="accent6"/>
                </a:solidFill>
                <a:latin typeface="Heebo" pitchFamily="2" charset="-79"/>
                <a:cs typeface="Heebo" pitchFamily="2" charset="-79"/>
              </a:rPr>
              <a:t>03</a:t>
            </a:r>
          </a:p>
        </p:txBody>
      </p:sp>
      <p:sp>
        <p:nvSpPr>
          <p:cNvPr id="189" name="TextBox 188">
            <a:extLst>
              <a:ext uri="{FF2B5EF4-FFF2-40B4-BE49-F238E27FC236}">
                <a16:creationId xmlns:a16="http://schemas.microsoft.com/office/drawing/2014/main" id="{EA81302E-946A-4F00-B88E-2A4AEE549C5F}"/>
              </a:ext>
            </a:extLst>
          </p:cNvPr>
          <p:cNvSpPr txBox="1"/>
          <p:nvPr/>
        </p:nvSpPr>
        <p:spPr>
          <a:xfrm>
            <a:off x="1249680" y="3064390"/>
            <a:ext cx="1275307" cy="577081"/>
          </a:xfrm>
          <a:prstGeom prst="rect">
            <a:avLst/>
          </a:prstGeom>
          <a:noFill/>
        </p:spPr>
        <p:txBody>
          <a:bodyPr wrap="square" rtlCol="0" anchor="ctr">
            <a:spAutoFit/>
          </a:bodyPr>
          <a:lstStyle/>
          <a:p>
            <a:r>
              <a:rPr lang="pt-BR" sz="1050" dirty="0" err="1">
                <a:solidFill>
                  <a:schemeClr val="tx1">
                    <a:lumMod val="65000"/>
                    <a:lumOff val="35000"/>
                  </a:schemeClr>
                </a:solidFill>
                <a:latin typeface="Heebo" pitchFamily="2" charset="-79"/>
                <a:cs typeface="Heebo" pitchFamily="2" charset="-79"/>
              </a:rPr>
              <a:t>Lorem</a:t>
            </a:r>
            <a:r>
              <a:rPr lang="pt-BR" sz="1050" dirty="0">
                <a:solidFill>
                  <a:schemeClr val="tx1">
                    <a:lumMod val="65000"/>
                    <a:lumOff val="35000"/>
                  </a:schemeClr>
                </a:solidFill>
                <a:latin typeface="Heebo" pitchFamily="2" charset="-79"/>
                <a:cs typeface="Heebo" pitchFamily="2" charset="-79"/>
              </a:rPr>
              <a:t> ipsum </a:t>
            </a:r>
            <a:r>
              <a:rPr lang="pt-BR" sz="1050" dirty="0" err="1">
                <a:solidFill>
                  <a:schemeClr val="tx1">
                    <a:lumMod val="65000"/>
                    <a:lumOff val="35000"/>
                  </a:schemeClr>
                </a:solidFill>
                <a:latin typeface="Heebo" pitchFamily="2" charset="-79"/>
                <a:cs typeface="Heebo" pitchFamily="2" charset="-79"/>
              </a:rPr>
              <a:t>dolor</a:t>
            </a:r>
            <a:r>
              <a:rPr lang="pt-BR" sz="1050" dirty="0">
                <a:solidFill>
                  <a:schemeClr val="tx1">
                    <a:lumMod val="65000"/>
                    <a:lumOff val="35000"/>
                  </a:schemeClr>
                </a:solidFill>
                <a:latin typeface="Heebo" pitchFamily="2" charset="-79"/>
                <a:cs typeface="Heebo" pitchFamily="2" charset="-79"/>
              </a:rPr>
              <a:t> </a:t>
            </a:r>
            <a:r>
              <a:rPr lang="pt-BR" sz="1050" dirty="0" err="1">
                <a:solidFill>
                  <a:schemeClr val="tx1">
                    <a:lumMod val="65000"/>
                    <a:lumOff val="35000"/>
                  </a:schemeClr>
                </a:solidFill>
                <a:latin typeface="Heebo" pitchFamily="2" charset="-79"/>
                <a:cs typeface="Heebo" pitchFamily="2" charset="-79"/>
              </a:rPr>
              <a:t>sit</a:t>
            </a:r>
            <a:r>
              <a:rPr lang="pt-BR" sz="1050" dirty="0">
                <a:solidFill>
                  <a:schemeClr val="tx1">
                    <a:lumMod val="65000"/>
                    <a:lumOff val="35000"/>
                  </a:schemeClr>
                </a:solidFill>
                <a:latin typeface="Heebo" pitchFamily="2" charset="-79"/>
                <a:cs typeface="Heebo" pitchFamily="2" charset="-79"/>
              </a:rPr>
              <a:t> </a:t>
            </a:r>
            <a:r>
              <a:rPr lang="pt-BR" sz="1050" dirty="0" err="1">
                <a:solidFill>
                  <a:schemeClr val="tx1">
                    <a:lumMod val="65000"/>
                    <a:lumOff val="35000"/>
                  </a:schemeClr>
                </a:solidFill>
                <a:latin typeface="Heebo" pitchFamily="2" charset="-79"/>
                <a:cs typeface="Heebo" pitchFamily="2" charset="-79"/>
              </a:rPr>
              <a:t>amet</a:t>
            </a:r>
            <a:r>
              <a:rPr lang="pt-BR" sz="1050" dirty="0">
                <a:solidFill>
                  <a:schemeClr val="tx1">
                    <a:lumMod val="65000"/>
                    <a:lumOff val="35000"/>
                  </a:schemeClr>
                </a:solidFill>
                <a:latin typeface="Heebo" pitchFamily="2" charset="-79"/>
                <a:cs typeface="Heebo" pitchFamily="2" charset="-79"/>
              </a:rPr>
              <a:t>, </a:t>
            </a:r>
            <a:r>
              <a:rPr lang="pt-BR" sz="1050" dirty="0" err="1">
                <a:solidFill>
                  <a:schemeClr val="tx1">
                    <a:lumMod val="65000"/>
                    <a:lumOff val="35000"/>
                  </a:schemeClr>
                </a:solidFill>
                <a:latin typeface="Heebo" pitchFamily="2" charset="-79"/>
                <a:cs typeface="Heebo" pitchFamily="2" charset="-79"/>
              </a:rPr>
              <a:t>consectetur</a:t>
            </a:r>
            <a:endParaRPr lang="pt-BR" sz="1050" dirty="0">
              <a:solidFill>
                <a:schemeClr val="tx1">
                  <a:lumMod val="65000"/>
                  <a:lumOff val="35000"/>
                </a:schemeClr>
              </a:solidFill>
              <a:latin typeface="Heebo" pitchFamily="2" charset="-79"/>
              <a:cs typeface="Heebo" pitchFamily="2" charset="-79"/>
            </a:endParaRPr>
          </a:p>
        </p:txBody>
      </p:sp>
      <p:cxnSp>
        <p:nvCxnSpPr>
          <p:cNvPr id="190" name="Straight Connector 189">
            <a:extLst>
              <a:ext uri="{FF2B5EF4-FFF2-40B4-BE49-F238E27FC236}">
                <a16:creationId xmlns:a16="http://schemas.microsoft.com/office/drawing/2014/main" id="{44EA82AF-2FB5-421B-BD44-2CAE4D7C88F9}"/>
              </a:ext>
            </a:extLst>
          </p:cNvPr>
          <p:cNvCxnSpPr>
            <a:cxnSpLocks/>
          </p:cNvCxnSpPr>
          <p:nvPr/>
        </p:nvCxnSpPr>
        <p:spPr>
          <a:xfrm>
            <a:off x="1102425" y="3024014"/>
            <a:ext cx="0" cy="657833"/>
          </a:xfrm>
          <a:prstGeom prst="line">
            <a:avLst/>
          </a:prstGeom>
          <a:ln>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sp>
        <p:nvSpPr>
          <p:cNvPr id="191" name="Rectangle: Rounded Corners 190">
            <a:extLst>
              <a:ext uri="{FF2B5EF4-FFF2-40B4-BE49-F238E27FC236}">
                <a16:creationId xmlns:a16="http://schemas.microsoft.com/office/drawing/2014/main" id="{D3250F50-7DDF-4AEF-AC89-3FB7C5790509}"/>
              </a:ext>
            </a:extLst>
          </p:cNvPr>
          <p:cNvSpPr/>
          <p:nvPr/>
        </p:nvSpPr>
        <p:spPr>
          <a:xfrm>
            <a:off x="1085281" y="3163332"/>
            <a:ext cx="34289" cy="379196"/>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dirty="0">
              <a:latin typeface="Heebo" pitchFamily="2" charset="-79"/>
              <a:cs typeface="Heebo" pitchFamily="2" charset="-79"/>
            </a:endParaRPr>
          </a:p>
        </p:txBody>
      </p:sp>
      <p:sp>
        <p:nvSpPr>
          <p:cNvPr id="193" name="TextBox 192">
            <a:extLst>
              <a:ext uri="{FF2B5EF4-FFF2-40B4-BE49-F238E27FC236}">
                <a16:creationId xmlns:a16="http://schemas.microsoft.com/office/drawing/2014/main" id="{8DC13EBE-A3C9-4E28-B6B9-6F6143261F41}"/>
              </a:ext>
            </a:extLst>
          </p:cNvPr>
          <p:cNvSpPr txBox="1"/>
          <p:nvPr/>
        </p:nvSpPr>
        <p:spPr>
          <a:xfrm flipH="1">
            <a:off x="1178346" y="4230061"/>
            <a:ext cx="503432" cy="415498"/>
          </a:xfrm>
          <a:prstGeom prst="rect">
            <a:avLst/>
          </a:prstGeom>
          <a:noFill/>
        </p:spPr>
        <p:txBody>
          <a:bodyPr wrap="square" rtlCol="0" anchor="ctr">
            <a:spAutoFit/>
          </a:bodyPr>
          <a:lstStyle/>
          <a:p>
            <a:pPr algn="ctr"/>
            <a:r>
              <a:rPr lang="pt-BR" sz="2100" b="1" spc="-113" dirty="0">
                <a:solidFill>
                  <a:schemeClr val="accent5"/>
                </a:solidFill>
                <a:latin typeface="Heebo" pitchFamily="2" charset="-79"/>
                <a:cs typeface="Heebo" pitchFamily="2" charset="-79"/>
              </a:rPr>
              <a:t>04</a:t>
            </a:r>
          </a:p>
        </p:txBody>
      </p:sp>
      <p:sp>
        <p:nvSpPr>
          <p:cNvPr id="194" name="TextBox 193">
            <a:extLst>
              <a:ext uri="{FF2B5EF4-FFF2-40B4-BE49-F238E27FC236}">
                <a16:creationId xmlns:a16="http://schemas.microsoft.com/office/drawing/2014/main" id="{8C14EBA9-92F7-4CB4-A768-1E3548F8755E}"/>
              </a:ext>
            </a:extLst>
          </p:cNvPr>
          <p:cNvSpPr txBox="1"/>
          <p:nvPr/>
        </p:nvSpPr>
        <p:spPr>
          <a:xfrm>
            <a:off x="1923479" y="4149270"/>
            <a:ext cx="1275308" cy="577081"/>
          </a:xfrm>
          <a:prstGeom prst="rect">
            <a:avLst/>
          </a:prstGeom>
          <a:noFill/>
        </p:spPr>
        <p:txBody>
          <a:bodyPr wrap="square" rtlCol="0" anchor="ctr">
            <a:spAutoFit/>
          </a:bodyPr>
          <a:lstStyle/>
          <a:p>
            <a:r>
              <a:rPr lang="pt-BR" sz="1050" dirty="0" err="1">
                <a:solidFill>
                  <a:schemeClr val="tx1">
                    <a:lumMod val="65000"/>
                    <a:lumOff val="35000"/>
                  </a:schemeClr>
                </a:solidFill>
                <a:latin typeface="Heebo" pitchFamily="2" charset="-79"/>
                <a:cs typeface="Heebo" pitchFamily="2" charset="-79"/>
              </a:rPr>
              <a:t>Lorem</a:t>
            </a:r>
            <a:r>
              <a:rPr lang="pt-BR" sz="1050" dirty="0">
                <a:solidFill>
                  <a:schemeClr val="tx1">
                    <a:lumMod val="65000"/>
                    <a:lumOff val="35000"/>
                  </a:schemeClr>
                </a:solidFill>
                <a:latin typeface="Heebo" pitchFamily="2" charset="-79"/>
                <a:cs typeface="Heebo" pitchFamily="2" charset="-79"/>
              </a:rPr>
              <a:t> ipsum </a:t>
            </a:r>
            <a:r>
              <a:rPr lang="pt-BR" sz="1050" dirty="0" err="1">
                <a:solidFill>
                  <a:schemeClr val="tx1">
                    <a:lumMod val="65000"/>
                    <a:lumOff val="35000"/>
                  </a:schemeClr>
                </a:solidFill>
                <a:latin typeface="Heebo" pitchFamily="2" charset="-79"/>
                <a:cs typeface="Heebo" pitchFamily="2" charset="-79"/>
              </a:rPr>
              <a:t>dolor</a:t>
            </a:r>
            <a:r>
              <a:rPr lang="pt-BR" sz="1050" dirty="0">
                <a:solidFill>
                  <a:schemeClr val="tx1">
                    <a:lumMod val="65000"/>
                    <a:lumOff val="35000"/>
                  </a:schemeClr>
                </a:solidFill>
                <a:latin typeface="Heebo" pitchFamily="2" charset="-79"/>
                <a:cs typeface="Heebo" pitchFamily="2" charset="-79"/>
              </a:rPr>
              <a:t> </a:t>
            </a:r>
            <a:r>
              <a:rPr lang="pt-BR" sz="1050" dirty="0" err="1">
                <a:solidFill>
                  <a:schemeClr val="tx1">
                    <a:lumMod val="65000"/>
                    <a:lumOff val="35000"/>
                  </a:schemeClr>
                </a:solidFill>
                <a:latin typeface="Heebo" pitchFamily="2" charset="-79"/>
                <a:cs typeface="Heebo" pitchFamily="2" charset="-79"/>
              </a:rPr>
              <a:t>sit</a:t>
            </a:r>
            <a:r>
              <a:rPr lang="pt-BR" sz="1050" dirty="0">
                <a:solidFill>
                  <a:schemeClr val="tx1">
                    <a:lumMod val="65000"/>
                    <a:lumOff val="35000"/>
                  </a:schemeClr>
                </a:solidFill>
                <a:latin typeface="Heebo" pitchFamily="2" charset="-79"/>
                <a:cs typeface="Heebo" pitchFamily="2" charset="-79"/>
              </a:rPr>
              <a:t> </a:t>
            </a:r>
            <a:r>
              <a:rPr lang="pt-BR" sz="1050" dirty="0" err="1">
                <a:solidFill>
                  <a:schemeClr val="tx1">
                    <a:lumMod val="65000"/>
                    <a:lumOff val="35000"/>
                  </a:schemeClr>
                </a:solidFill>
                <a:latin typeface="Heebo" pitchFamily="2" charset="-79"/>
                <a:cs typeface="Heebo" pitchFamily="2" charset="-79"/>
              </a:rPr>
              <a:t>amet</a:t>
            </a:r>
            <a:r>
              <a:rPr lang="pt-BR" sz="1050" dirty="0">
                <a:solidFill>
                  <a:schemeClr val="tx1">
                    <a:lumMod val="65000"/>
                    <a:lumOff val="35000"/>
                  </a:schemeClr>
                </a:solidFill>
                <a:latin typeface="Heebo" pitchFamily="2" charset="-79"/>
                <a:cs typeface="Heebo" pitchFamily="2" charset="-79"/>
              </a:rPr>
              <a:t>, </a:t>
            </a:r>
            <a:r>
              <a:rPr lang="pt-BR" sz="1050" dirty="0" err="1">
                <a:solidFill>
                  <a:schemeClr val="tx1">
                    <a:lumMod val="65000"/>
                    <a:lumOff val="35000"/>
                  </a:schemeClr>
                </a:solidFill>
                <a:latin typeface="Heebo" pitchFamily="2" charset="-79"/>
                <a:cs typeface="Heebo" pitchFamily="2" charset="-79"/>
              </a:rPr>
              <a:t>consectetur</a:t>
            </a:r>
            <a:endParaRPr lang="pt-BR" sz="1050" dirty="0">
              <a:solidFill>
                <a:schemeClr val="tx1">
                  <a:lumMod val="65000"/>
                  <a:lumOff val="35000"/>
                </a:schemeClr>
              </a:solidFill>
              <a:latin typeface="Heebo" pitchFamily="2" charset="-79"/>
              <a:cs typeface="Heebo" pitchFamily="2" charset="-79"/>
            </a:endParaRPr>
          </a:p>
        </p:txBody>
      </p:sp>
      <p:cxnSp>
        <p:nvCxnSpPr>
          <p:cNvPr id="195" name="Straight Connector 194">
            <a:extLst>
              <a:ext uri="{FF2B5EF4-FFF2-40B4-BE49-F238E27FC236}">
                <a16:creationId xmlns:a16="http://schemas.microsoft.com/office/drawing/2014/main" id="{2AB9D771-AD77-4A7F-BA58-475C8EEF198C}"/>
              </a:ext>
            </a:extLst>
          </p:cNvPr>
          <p:cNvCxnSpPr>
            <a:cxnSpLocks/>
          </p:cNvCxnSpPr>
          <p:nvPr/>
        </p:nvCxnSpPr>
        <p:spPr>
          <a:xfrm>
            <a:off x="1766828" y="4108894"/>
            <a:ext cx="0" cy="657833"/>
          </a:xfrm>
          <a:prstGeom prst="line">
            <a:avLst/>
          </a:prstGeom>
          <a:ln>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sp>
        <p:nvSpPr>
          <p:cNvPr id="196" name="Rectangle: Rounded Corners 195">
            <a:extLst>
              <a:ext uri="{FF2B5EF4-FFF2-40B4-BE49-F238E27FC236}">
                <a16:creationId xmlns:a16="http://schemas.microsoft.com/office/drawing/2014/main" id="{952A03CE-A757-491D-9DDD-DE5CC42EE995}"/>
              </a:ext>
            </a:extLst>
          </p:cNvPr>
          <p:cNvSpPr/>
          <p:nvPr/>
        </p:nvSpPr>
        <p:spPr>
          <a:xfrm>
            <a:off x="1749683" y="4248212"/>
            <a:ext cx="34289" cy="379196"/>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dirty="0">
              <a:latin typeface="Heebo" pitchFamily="2" charset="-79"/>
              <a:cs typeface="Heebo" pitchFamily="2" charset="-79"/>
            </a:endParaRPr>
          </a:p>
        </p:txBody>
      </p:sp>
      <p:sp>
        <p:nvSpPr>
          <p:cNvPr id="115"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59DE97E1-0EF8-F98F-35DF-01AC0A6A96AB}"/>
              </a:ext>
            </a:extLst>
          </p:cNvPr>
          <p:cNvSpPr txBox="1"/>
          <p:nvPr/>
        </p:nvSpPr>
        <p:spPr>
          <a:xfrm>
            <a:off x="3395339" y="513923"/>
            <a:ext cx="2353322" cy="284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spAutoFit/>
          </a:bodyPr>
          <a:lstStyle>
            <a:lvl1pPr>
              <a:defRPr sz="4500">
                <a:solidFill>
                  <a:srgbClr val="535353"/>
                </a:solidFill>
                <a:latin typeface="Barlow SemiBold"/>
                <a:ea typeface="Barlow SemiBold"/>
                <a:cs typeface="Barlow SemiBold"/>
                <a:sym typeface="Barlow SemiBold"/>
              </a:defRPr>
            </a:lvl1pPr>
          </a:lstStyle>
          <a:p>
            <a:pPr algn="ctr"/>
            <a:r>
              <a:rPr lang="pt-BR" sz="1600">
                <a:solidFill>
                  <a:schemeClr val="tx1"/>
                </a:solidFill>
                <a:latin typeface="Heebo" pitchFamily="2" charset="-79"/>
                <a:cs typeface="Heebo" pitchFamily="2" charset="-79"/>
              </a:rPr>
              <a:t>Título do slide</a:t>
            </a:r>
          </a:p>
        </p:txBody>
      </p:sp>
      <p:pic>
        <p:nvPicPr>
          <p:cNvPr id="155" name="Gráfico 154" descr="Carro com preenchimento sólido">
            <a:extLst>
              <a:ext uri="{FF2B5EF4-FFF2-40B4-BE49-F238E27FC236}">
                <a16:creationId xmlns:a16="http://schemas.microsoft.com/office/drawing/2014/main" id="{B740C8A9-2002-46C1-4114-388D37AF166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66777" y="4013813"/>
            <a:ext cx="352541" cy="352541"/>
          </a:xfrm>
          <a:prstGeom prst="rect">
            <a:avLst/>
          </a:prstGeom>
        </p:spPr>
      </p:pic>
      <p:pic>
        <p:nvPicPr>
          <p:cNvPr id="156" name="Gráfico 155" descr="Balão de chat com preenchimento sólido">
            <a:extLst>
              <a:ext uri="{FF2B5EF4-FFF2-40B4-BE49-F238E27FC236}">
                <a16:creationId xmlns:a16="http://schemas.microsoft.com/office/drawing/2014/main" id="{810201FA-71AA-8F3B-A0A6-BBB8060998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47201" y="3062969"/>
            <a:ext cx="352541" cy="352541"/>
          </a:xfrm>
          <a:prstGeom prst="rect">
            <a:avLst/>
          </a:prstGeom>
        </p:spPr>
      </p:pic>
      <p:pic>
        <p:nvPicPr>
          <p:cNvPr id="157" name="Gráfico 156" descr="Seta: Curva no sentido anti-horário com preenchimento sólido">
            <a:extLst>
              <a:ext uri="{FF2B5EF4-FFF2-40B4-BE49-F238E27FC236}">
                <a16:creationId xmlns:a16="http://schemas.microsoft.com/office/drawing/2014/main" id="{9CDB9DE7-E0AF-D526-0926-29221213B59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20353" y="2158088"/>
            <a:ext cx="352541" cy="352541"/>
          </a:xfrm>
          <a:prstGeom prst="rect">
            <a:avLst/>
          </a:prstGeom>
        </p:spPr>
      </p:pic>
      <p:pic>
        <p:nvPicPr>
          <p:cNvPr id="162" name="Gráfico 161" descr="Perfil masculino com preenchimento sólido">
            <a:extLst>
              <a:ext uri="{FF2B5EF4-FFF2-40B4-BE49-F238E27FC236}">
                <a16:creationId xmlns:a16="http://schemas.microsoft.com/office/drawing/2014/main" id="{95846516-563D-F2B7-AC3C-1A1F0F83258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29106" y="1243683"/>
            <a:ext cx="352541" cy="352541"/>
          </a:xfrm>
          <a:prstGeom prst="rect">
            <a:avLst/>
          </a:prstGeom>
        </p:spPr>
      </p:pic>
      <p:pic>
        <p:nvPicPr>
          <p:cNvPr id="167" name="Gráfico 166" descr="Ferramentas de jardinagem com preenchimento sólido">
            <a:extLst>
              <a:ext uri="{FF2B5EF4-FFF2-40B4-BE49-F238E27FC236}">
                <a16:creationId xmlns:a16="http://schemas.microsoft.com/office/drawing/2014/main" id="{86E05ECA-4803-E29C-F816-6C99466A2A7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277721" y="1326973"/>
            <a:ext cx="352541" cy="352541"/>
          </a:xfrm>
          <a:prstGeom prst="rect">
            <a:avLst/>
          </a:prstGeom>
        </p:spPr>
      </p:pic>
      <p:pic>
        <p:nvPicPr>
          <p:cNvPr id="172" name="Gráfico 171" descr="Claquete com preenchimento sólido">
            <a:extLst>
              <a:ext uri="{FF2B5EF4-FFF2-40B4-BE49-F238E27FC236}">
                <a16:creationId xmlns:a16="http://schemas.microsoft.com/office/drawing/2014/main" id="{784E822A-9072-18A4-16BB-948A02A23E0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99197" y="2131758"/>
            <a:ext cx="352541" cy="352541"/>
          </a:xfrm>
          <a:prstGeom prst="rect">
            <a:avLst/>
          </a:prstGeom>
        </p:spPr>
      </p:pic>
      <p:pic>
        <p:nvPicPr>
          <p:cNvPr id="177" name="Gráfico 176" descr="Avião com preenchimento sólido">
            <a:extLst>
              <a:ext uri="{FF2B5EF4-FFF2-40B4-BE49-F238E27FC236}">
                <a16:creationId xmlns:a16="http://schemas.microsoft.com/office/drawing/2014/main" id="{9376183E-78F2-B259-3849-4E53468D2A3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91819" y="3077747"/>
            <a:ext cx="352541" cy="352541"/>
          </a:xfrm>
          <a:prstGeom prst="rect">
            <a:avLst/>
          </a:prstGeom>
        </p:spPr>
      </p:pic>
      <p:pic>
        <p:nvPicPr>
          <p:cNvPr id="182" name="Gráfico 181" descr="Mão com preenchimento sólido">
            <a:extLst>
              <a:ext uri="{FF2B5EF4-FFF2-40B4-BE49-F238E27FC236}">
                <a16:creationId xmlns:a16="http://schemas.microsoft.com/office/drawing/2014/main" id="{AA21DA5E-0B33-FF81-74EC-D0421FFCCE3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227256" y="3985253"/>
            <a:ext cx="352541" cy="352541"/>
          </a:xfrm>
          <a:prstGeom prst="rect">
            <a:avLst/>
          </a:prstGeom>
        </p:spPr>
      </p:pic>
    </p:spTree>
    <p:extLst>
      <p:ext uri="{BB962C8B-B14F-4D97-AF65-F5344CB8AC3E}">
        <p14:creationId xmlns:p14="http://schemas.microsoft.com/office/powerpoint/2010/main" val="4011879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44">
            <a:extLst>
              <a:ext uri="{FF2B5EF4-FFF2-40B4-BE49-F238E27FC236}">
                <a16:creationId xmlns:a16="http://schemas.microsoft.com/office/drawing/2014/main" id="{5B67D5AF-CCE1-4996-83CE-868139D7C75C}"/>
              </a:ext>
            </a:extLst>
          </p:cNvPr>
          <p:cNvSpPr>
            <a:spLocks noChangeArrowheads="1"/>
          </p:cNvSpPr>
          <p:nvPr/>
        </p:nvSpPr>
        <p:spPr bwMode="auto">
          <a:xfrm rot="5400000">
            <a:off x="6135402" y="4129010"/>
            <a:ext cx="480295" cy="482935"/>
          </a:xfrm>
          <a:prstGeom prst="ellipse">
            <a:avLst/>
          </a:prstGeom>
          <a:solidFill>
            <a:schemeClr val="accent4"/>
          </a:solidFill>
          <a:ln>
            <a:noFill/>
          </a:ln>
        </p:spPr>
        <p:txBody>
          <a:bodyPr vert="horz" wrap="square" lIns="68580" tIns="34290" rIns="68580" bIns="34290" numCol="1" anchor="ctr" anchorCtr="0" compatLnSpc="1">
            <a:prstTxWarp prst="textNoShape">
              <a:avLst/>
            </a:prstTxWarp>
          </a:bodyPr>
          <a:lstStyle/>
          <a:p>
            <a:endParaRPr lang="pt-BR" sz="1350" dirty="0">
              <a:latin typeface="Heebo" pitchFamily="2" charset="-79"/>
              <a:cs typeface="Heebo" pitchFamily="2" charset="-79"/>
            </a:endParaRPr>
          </a:p>
        </p:txBody>
      </p:sp>
      <p:sp>
        <p:nvSpPr>
          <p:cNvPr id="8" name="Freeform 45">
            <a:extLst>
              <a:ext uri="{FF2B5EF4-FFF2-40B4-BE49-F238E27FC236}">
                <a16:creationId xmlns:a16="http://schemas.microsoft.com/office/drawing/2014/main" id="{2D19EA2C-9EE6-4074-97D5-2374EEBB36C7}"/>
              </a:ext>
            </a:extLst>
          </p:cNvPr>
          <p:cNvSpPr>
            <a:spLocks/>
          </p:cNvSpPr>
          <p:nvPr/>
        </p:nvSpPr>
        <p:spPr bwMode="auto">
          <a:xfrm rot="5400000">
            <a:off x="5882938" y="4335731"/>
            <a:ext cx="110837" cy="74771"/>
          </a:xfrm>
          <a:custGeom>
            <a:avLst/>
            <a:gdLst>
              <a:gd name="T0" fmla="*/ 0 w 126"/>
              <a:gd name="T1" fmla="*/ 0 h 85"/>
              <a:gd name="T2" fmla="*/ 0 w 126"/>
              <a:gd name="T3" fmla="*/ 39 h 85"/>
              <a:gd name="T4" fmla="*/ 63 w 126"/>
              <a:gd name="T5" fmla="*/ 85 h 85"/>
              <a:gd name="T6" fmla="*/ 126 w 126"/>
              <a:gd name="T7" fmla="*/ 39 h 85"/>
              <a:gd name="T8" fmla="*/ 126 w 126"/>
              <a:gd name="T9" fmla="*/ 0 h 85"/>
              <a:gd name="T10" fmla="*/ 63 w 126"/>
              <a:gd name="T11" fmla="*/ 46 h 85"/>
              <a:gd name="T12" fmla="*/ 0 w 126"/>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126" h="85">
                <a:moveTo>
                  <a:pt x="0" y="0"/>
                </a:moveTo>
                <a:lnTo>
                  <a:pt x="0" y="39"/>
                </a:lnTo>
                <a:lnTo>
                  <a:pt x="63" y="85"/>
                </a:lnTo>
                <a:lnTo>
                  <a:pt x="126" y="39"/>
                </a:lnTo>
                <a:lnTo>
                  <a:pt x="126" y="0"/>
                </a:lnTo>
                <a:lnTo>
                  <a:pt x="63" y="46"/>
                </a:lnTo>
                <a:lnTo>
                  <a:pt x="0" y="0"/>
                </a:lnTo>
                <a:close/>
              </a:path>
            </a:pathLst>
          </a:custGeom>
          <a:solidFill>
            <a:schemeClr val="accent4"/>
          </a:solidFill>
          <a:ln>
            <a:noFill/>
          </a:ln>
        </p:spPr>
        <p:txBody>
          <a:bodyPr vert="horz" wrap="square" lIns="68580" tIns="34290" rIns="68580" bIns="34290" numCol="1" anchor="ctr" anchorCtr="0" compatLnSpc="1">
            <a:prstTxWarp prst="textNoShape">
              <a:avLst/>
            </a:prstTxWarp>
          </a:bodyPr>
          <a:lstStyle/>
          <a:p>
            <a:endParaRPr lang="pt-BR" sz="1350" dirty="0">
              <a:latin typeface="Heebo" pitchFamily="2" charset="-79"/>
              <a:cs typeface="Heebo" pitchFamily="2" charset="-79"/>
            </a:endParaRPr>
          </a:p>
        </p:txBody>
      </p:sp>
      <p:sp>
        <p:nvSpPr>
          <p:cNvPr id="9" name="Freeform 46">
            <a:extLst>
              <a:ext uri="{FF2B5EF4-FFF2-40B4-BE49-F238E27FC236}">
                <a16:creationId xmlns:a16="http://schemas.microsoft.com/office/drawing/2014/main" id="{2F157A10-B752-400D-9232-534E20CBA23E}"/>
              </a:ext>
            </a:extLst>
          </p:cNvPr>
          <p:cNvSpPr>
            <a:spLocks/>
          </p:cNvSpPr>
          <p:nvPr/>
        </p:nvSpPr>
        <p:spPr bwMode="auto">
          <a:xfrm rot="5400000">
            <a:off x="5930881" y="4335291"/>
            <a:ext cx="110837" cy="75651"/>
          </a:xfrm>
          <a:custGeom>
            <a:avLst/>
            <a:gdLst>
              <a:gd name="T0" fmla="*/ 0 w 126"/>
              <a:gd name="T1" fmla="*/ 0 h 86"/>
              <a:gd name="T2" fmla="*/ 0 w 126"/>
              <a:gd name="T3" fmla="*/ 39 h 86"/>
              <a:gd name="T4" fmla="*/ 63 w 126"/>
              <a:gd name="T5" fmla="*/ 86 h 86"/>
              <a:gd name="T6" fmla="*/ 126 w 126"/>
              <a:gd name="T7" fmla="*/ 39 h 86"/>
              <a:gd name="T8" fmla="*/ 126 w 126"/>
              <a:gd name="T9" fmla="*/ 0 h 86"/>
              <a:gd name="T10" fmla="*/ 63 w 126"/>
              <a:gd name="T11" fmla="*/ 47 h 86"/>
              <a:gd name="T12" fmla="*/ 0 w 126"/>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126" h="86">
                <a:moveTo>
                  <a:pt x="0" y="0"/>
                </a:moveTo>
                <a:lnTo>
                  <a:pt x="0" y="39"/>
                </a:lnTo>
                <a:lnTo>
                  <a:pt x="63" y="86"/>
                </a:lnTo>
                <a:lnTo>
                  <a:pt x="126" y="39"/>
                </a:lnTo>
                <a:lnTo>
                  <a:pt x="126" y="0"/>
                </a:lnTo>
                <a:lnTo>
                  <a:pt x="63" y="47"/>
                </a:lnTo>
                <a:lnTo>
                  <a:pt x="0" y="0"/>
                </a:lnTo>
                <a:close/>
              </a:path>
            </a:pathLst>
          </a:custGeom>
          <a:solidFill>
            <a:schemeClr val="accent4"/>
          </a:solidFill>
          <a:ln>
            <a:noFill/>
          </a:ln>
        </p:spPr>
        <p:txBody>
          <a:bodyPr vert="horz" wrap="square" lIns="68580" tIns="34290" rIns="68580" bIns="34290" numCol="1" anchor="ctr" anchorCtr="0" compatLnSpc="1">
            <a:prstTxWarp prst="textNoShape">
              <a:avLst/>
            </a:prstTxWarp>
          </a:bodyPr>
          <a:lstStyle/>
          <a:p>
            <a:endParaRPr lang="pt-BR" sz="1350" dirty="0">
              <a:latin typeface="Heebo" pitchFamily="2" charset="-79"/>
              <a:cs typeface="Heebo" pitchFamily="2" charset="-79"/>
            </a:endParaRPr>
          </a:p>
        </p:txBody>
      </p:sp>
      <p:sp>
        <p:nvSpPr>
          <p:cNvPr id="16" name="Freeform 10">
            <a:extLst>
              <a:ext uri="{FF2B5EF4-FFF2-40B4-BE49-F238E27FC236}">
                <a16:creationId xmlns:a16="http://schemas.microsoft.com/office/drawing/2014/main" id="{837B769E-970F-4BCD-AAFB-990653CBB319}"/>
              </a:ext>
            </a:extLst>
          </p:cNvPr>
          <p:cNvSpPr>
            <a:spLocks/>
          </p:cNvSpPr>
          <p:nvPr/>
        </p:nvSpPr>
        <p:spPr bwMode="auto">
          <a:xfrm rot="16200000" flipH="1">
            <a:off x="3183259" y="3346148"/>
            <a:ext cx="110837" cy="74771"/>
          </a:xfrm>
          <a:custGeom>
            <a:avLst/>
            <a:gdLst>
              <a:gd name="T0" fmla="*/ 0 w 126"/>
              <a:gd name="T1" fmla="*/ 0 h 85"/>
              <a:gd name="T2" fmla="*/ 0 w 126"/>
              <a:gd name="T3" fmla="*/ 39 h 85"/>
              <a:gd name="T4" fmla="*/ 63 w 126"/>
              <a:gd name="T5" fmla="*/ 85 h 85"/>
              <a:gd name="T6" fmla="*/ 126 w 126"/>
              <a:gd name="T7" fmla="*/ 39 h 85"/>
              <a:gd name="T8" fmla="*/ 126 w 126"/>
              <a:gd name="T9" fmla="*/ 0 h 85"/>
              <a:gd name="T10" fmla="*/ 63 w 126"/>
              <a:gd name="T11" fmla="*/ 46 h 85"/>
              <a:gd name="T12" fmla="*/ 0 w 126"/>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126" h="85">
                <a:moveTo>
                  <a:pt x="0" y="0"/>
                </a:moveTo>
                <a:lnTo>
                  <a:pt x="0" y="39"/>
                </a:lnTo>
                <a:lnTo>
                  <a:pt x="63" y="85"/>
                </a:lnTo>
                <a:lnTo>
                  <a:pt x="126" y="39"/>
                </a:lnTo>
                <a:lnTo>
                  <a:pt x="126" y="0"/>
                </a:lnTo>
                <a:lnTo>
                  <a:pt x="63" y="46"/>
                </a:lnTo>
                <a:lnTo>
                  <a:pt x="0" y="0"/>
                </a:lnTo>
                <a:close/>
              </a:path>
            </a:pathLst>
          </a:custGeom>
          <a:solidFill>
            <a:schemeClr val="accent6"/>
          </a:solidFill>
          <a:ln>
            <a:noFill/>
          </a:ln>
        </p:spPr>
        <p:txBody>
          <a:bodyPr vert="horz" wrap="square" lIns="68580" tIns="34290" rIns="68580" bIns="34290" numCol="1" anchor="ctr" anchorCtr="0" compatLnSpc="1">
            <a:prstTxWarp prst="textNoShape">
              <a:avLst/>
            </a:prstTxWarp>
          </a:bodyPr>
          <a:lstStyle/>
          <a:p>
            <a:endParaRPr lang="pt-BR" sz="1350" dirty="0">
              <a:latin typeface="Heebo" pitchFamily="2" charset="-79"/>
              <a:cs typeface="Heebo" pitchFamily="2" charset="-79"/>
            </a:endParaRPr>
          </a:p>
        </p:txBody>
      </p:sp>
      <p:sp>
        <p:nvSpPr>
          <p:cNvPr id="17" name="Freeform 11">
            <a:extLst>
              <a:ext uri="{FF2B5EF4-FFF2-40B4-BE49-F238E27FC236}">
                <a16:creationId xmlns:a16="http://schemas.microsoft.com/office/drawing/2014/main" id="{5F37B2C9-2CA6-4CC0-80F5-5FB31B073E5D}"/>
              </a:ext>
            </a:extLst>
          </p:cNvPr>
          <p:cNvSpPr>
            <a:spLocks/>
          </p:cNvSpPr>
          <p:nvPr/>
        </p:nvSpPr>
        <p:spPr bwMode="auto">
          <a:xfrm rot="16200000" flipH="1">
            <a:off x="3135317" y="3345708"/>
            <a:ext cx="110837" cy="75651"/>
          </a:xfrm>
          <a:custGeom>
            <a:avLst/>
            <a:gdLst>
              <a:gd name="T0" fmla="*/ 0 w 126"/>
              <a:gd name="T1" fmla="*/ 0 h 86"/>
              <a:gd name="T2" fmla="*/ 0 w 126"/>
              <a:gd name="T3" fmla="*/ 39 h 86"/>
              <a:gd name="T4" fmla="*/ 63 w 126"/>
              <a:gd name="T5" fmla="*/ 86 h 86"/>
              <a:gd name="T6" fmla="*/ 126 w 126"/>
              <a:gd name="T7" fmla="*/ 39 h 86"/>
              <a:gd name="T8" fmla="*/ 126 w 126"/>
              <a:gd name="T9" fmla="*/ 0 h 86"/>
              <a:gd name="T10" fmla="*/ 63 w 126"/>
              <a:gd name="T11" fmla="*/ 47 h 86"/>
              <a:gd name="T12" fmla="*/ 0 w 126"/>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126" h="86">
                <a:moveTo>
                  <a:pt x="0" y="0"/>
                </a:moveTo>
                <a:lnTo>
                  <a:pt x="0" y="39"/>
                </a:lnTo>
                <a:lnTo>
                  <a:pt x="63" y="86"/>
                </a:lnTo>
                <a:lnTo>
                  <a:pt x="126" y="39"/>
                </a:lnTo>
                <a:lnTo>
                  <a:pt x="126" y="0"/>
                </a:lnTo>
                <a:lnTo>
                  <a:pt x="63" y="47"/>
                </a:lnTo>
                <a:lnTo>
                  <a:pt x="0" y="0"/>
                </a:lnTo>
                <a:close/>
              </a:path>
            </a:pathLst>
          </a:custGeom>
          <a:solidFill>
            <a:schemeClr val="accent6"/>
          </a:solidFill>
          <a:ln>
            <a:noFill/>
          </a:ln>
        </p:spPr>
        <p:txBody>
          <a:bodyPr vert="horz" wrap="square" lIns="68580" tIns="34290" rIns="68580" bIns="34290" numCol="1" anchor="ctr" anchorCtr="0" compatLnSpc="1">
            <a:prstTxWarp prst="textNoShape">
              <a:avLst/>
            </a:prstTxWarp>
          </a:bodyPr>
          <a:lstStyle/>
          <a:p>
            <a:endParaRPr lang="pt-BR" sz="1350" dirty="0">
              <a:latin typeface="Heebo" pitchFamily="2" charset="-79"/>
              <a:cs typeface="Heebo" pitchFamily="2" charset="-79"/>
            </a:endParaRPr>
          </a:p>
        </p:txBody>
      </p:sp>
      <p:sp>
        <p:nvSpPr>
          <p:cNvPr id="24" name="Freeform 17">
            <a:extLst>
              <a:ext uri="{FF2B5EF4-FFF2-40B4-BE49-F238E27FC236}">
                <a16:creationId xmlns:a16="http://schemas.microsoft.com/office/drawing/2014/main" id="{FF6BF022-CC3E-47C9-B4FE-6ED38C66E7EC}"/>
              </a:ext>
            </a:extLst>
          </p:cNvPr>
          <p:cNvSpPr>
            <a:spLocks/>
          </p:cNvSpPr>
          <p:nvPr/>
        </p:nvSpPr>
        <p:spPr bwMode="auto">
          <a:xfrm rot="16200000" flipH="1">
            <a:off x="3183259" y="4279282"/>
            <a:ext cx="110837" cy="74771"/>
          </a:xfrm>
          <a:custGeom>
            <a:avLst/>
            <a:gdLst>
              <a:gd name="T0" fmla="*/ 0 w 126"/>
              <a:gd name="T1" fmla="*/ 0 h 85"/>
              <a:gd name="T2" fmla="*/ 0 w 126"/>
              <a:gd name="T3" fmla="*/ 39 h 85"/>
              <a:gd name="T4" fmla="*/ 64 w 126"/>
              <a:gd name="T5" fmla="*/ 85 h 85"/>
              <a:gd name="T6" fmla="*/ 126 w 126"/>
              <a:gd name="T7" fmla="*/ 39 h 85"/>
              <a:gd name="T8" fmla="*/ 126 w 126"/>
              <a:gd name="T9" fmla="*/ 0 h 85"/>
              <a:gd name="T10" fmla="*/ 64 w 126"/>
              <a:gd name="T11" fmla="*/ 46 h 85"/>
              <a:gd name="T12" fmla="*/ 0 w 126"/>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126" h="85">
                <a:moveTo>
                  <a:pt x="0" y="0"/>
                </a:moveTo>
                <a:lnTo>
                  <a:pt x="0" y="39"/>
                </a:lnTo>
                <a:lnTo>
                  <a:pt x="64" y="85"/>
                </a:lnTo>
                <a:lnTo>
                  <a:pt x="126" y="39"/>
                </a:lnTo>
                <a:lnTo>
                  <a:pt x="126" y="0"/>
                </a:lnTo>
                <a:lnTo>
                  <a:pt x="64" y="46"/>
                </a:lnTo>
                <a:lnTo>
                  <a:pt x="0" y="0"/>
                </a:lnTo>
                <a:close/>
              </a:path>
            </a:pathLst>
          </a:custGeom>
          <a:solidFill>
            <a:schemeClr val="accent5"/>
          </a:solidFill>
          <a:ln>
            <a:noFill/>
          </a:ln>
        </p:spPr>
        <p:txBody>
          <a:bodyPr vert="horz" wrap="square" lIns="68580" tIns="34290" rIns="68580" bIns="34290" numCol="1" anchor="ctr" anchorCtr="0" compatLnSpc="1">
            <a:prstTxWarp prst="textNoShape">
              <a:avLst/>
            </a:prstTxWarp>
          </a:bodyPr>
          <a:lstStyle/>
          <a:p>
            <a:endParaRPr lang="pt-BR" sz="1350" dirty="0">
              <a:latin typeface="Heebo" pitchFamily="2" charset="-79"/>
              <a:cs typeface="Heebo" pitchFamily="2" charset="-79"/>
            </a:endParaRPr>
          </a:p>
        </p:txBody>
      </p:sp>
      <p:sp>
        <p:nvSpPr>
          <p:cNvPr id="25" name="Freeform 18">
            <a:extLst>
              <a:ext uri="{FF2B5EF4-FFF2-40B4-BE49-F238E27FC236}">
                <a16:creationId xmlns:a16="http://schemas.microsoft.com/office/drawing/2014/main" id="{26B2AC34-6BB3-415B-8962-AA4ED83F929C}"/>
              </a:ext>
            </a:extLst>
          </p:cNvPr>
          <p:cNvSpPr>
            <a:spLocks/>
          </p:cNvSpPr>
          <p:nvPr/>
        </p:nvSpPr>
        <p:spPr bwMode="auto">
          <a:xfrm rot="16200000" flipH="1">
            <a:off x="3135316" y="4278841"/>
            <a:ext cx="110837" cy="75651"/>
          </a:xfrm>
          <a:custGeom>
            <a:avLst/>
            <a:gdLst>
              <a:gd name="T0" fmla="*/ 0 w 126"/>
              <a:gd name="T1" fmla="*/ 0 h 86"/>
              <a:gd name="T2" fmla="*/ 0 w 126"/>
              <a:gd name="T3" fmla="*/ 39 h 86"/>
              <a:gd name="T4" fmla="*/ 64 w 126"/>
              <a:gd name="T5" fmla="*/ 86 h 86"/>
              <a:gd name="T6" fmla="*/ 126 w 126"/>
              <a:gd name="T7" fmla="*/ 39 h 86"/>
              <a:gd name="T8" fmla="*/ 126 w 126"/>
              <a:gd name="T9" fmla="*/ 0 h 86"/>
              <a:gd name="T10" fmla="*/ 64 w 126"/>
              <a:gd name="T11" fmla="*/ 47 h 86"/>
              <a:gd name="T12" fmla="*/ 0 w 126"/>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126" h="86">
                <a:moveTo>
                  <a:pt x="0" y="0"/>
                </a:moveTo>
                <a:lnTo>
                  <a:pt x="0" y="39"/>
                </a:lnTo>
                <a:lnTo>
                  <a:pt x="64" y="86"/>
                </a:lnTo>
                <a:lnTo>
                  <a:pt x="126" y="39"/>
                </a:lnTo>
                <a:lnTo>
                  <a:pt x="126" y="0"/>
                </a:lnTo>
                <a:lnTo>
                  <a:pt x="64" y="47"/>
                </a:lnTo>
                <a:lnTo>
                  <a:pt x="0" y="0"/>
                </a:lnTo>
                <a:close/>
              </a:path>
            </a:pathLst>
          </a:custGeom>
          <a:solidFill>
            <a:schemeClr val="accent5"/>
          </a:solidFill>
          <a:ln>
            <a:noFill/>
          </a:ln>
        </p:spPr>
        <p:txBody>
          <a:bodyPr vert="horz" wrap="square" lIns="68580" tIns="34290" rIns="68580" bIns="34290" numCol="1" anchor="ctr" anchorCtr="0" compatLnSpc="1">
            <a:prstTxWarp prst="textNoShape">
              <a:avLst/>
            </a:prstTxWarp>
          </a:bodyPr>
          <a:lstStyle/>
          <a:p>
            <a:endParaRPr lang="pt-BR" sz="1350" dirty="0">
              <a:latin typeface="Heebo" pitchFamily="2" charset="-79"/>
              <a:cs typeface="Heebo" pitchFamily="2" charset="-79"/>
            </a:endParaRPr>
          </a:p>
        </p:txBody>
      </p:sp>
      <p:sp>
        <p:nvSpPr>
          <p:cNvPr id="31" name="Oval 9">
            <a:extLst>
              <a:ext uri="{FF2B5EF4-FFF2-40B4-BE49-F238E27FC236}">
                <a16:creationId xmlns:a16="http://schemas.microsoft.com/office/drawing/2014/main" id="{0E51F19B-04D9-4D40-8806-83713FC088F9}"/>
              </a:ext>
            </a:extLst>
          </p:cNvPr>
          <p:cNvSpPr>
            <a:spLocks noChangeArrowheads="1"/>
          </p:cNvSpPr>
          <p:nvPr/>
        </p:nvSpPr>
        <p:spPr bwMode="auto">
          <a:xfrm rot="16200000" flipH="1">
            <a:off x="2565183" y="2147877"/>
            <a:ext cx="481175" cy="482935"/>
          </a:xfrm>
          <a:prstGeom prst="ellipse">
            <a:avLst/>
          </a:prstGeom>
          <a:solidFill>
            <a:schemeClr val="accent1"/>
          </a:solidFill>
          <a:ln>
            <a:noFill/>
          </a:ln>
        </p:spPr>
        <p:txBody>
          <a:bodyPr vert="horz" wrap="square" lIns="68580" tIns="34290" rIns="68580" bIns="34290" numCol="1" anchor="ctr" anchorCtr="0" compatLnSpc="1">
            <a:prstTxWarp prst="textNoShape">
              <a:avLst/>
            </a:prstTxWarp>
          </a:bodyPr>
          <a:lstStyle/>
          <a:p>
            <a:endParaRPr lang="pt-BR" sz="1350" dirty="0">
              <a:latin typeface="Heebo" pitchFamily="2" charset="-79"/>
              <a:cs typeface="Heebo" pitchFamily="2" charset="-79"/>
            </a:endParaRPr>
          </a:p>
        </p:txBody>
      </p:sp>
      <p:sp>
        <p:nvSpPr>
          <p:cNvPr id="32" name="Freeform 10">
            <a:extLst>
              <a:ext uri="{FF2B5EF4-FFF2-40B4-BE49-F238E27FC236}">
                <a16:creationId xmlns:a16="http://schemas.microsoft.com/office/drawing/2014/main" id="{8CD88A41-434F-48A1-B729-6E9C32CE8534}"/>
              </a:ext>
            </a:extLst>
          </p:cNvPr>
          <p:cNvSpPr>
            <a:spLocks/>
          </p:cNvSpPr>
          <p:nvPr/>
        </p:nvSpPr>
        <p:spPr bwMode="auto">
          <a:xfrm rot="16200000" flipH="1">
            <a:off x="3183259" y="2351519"/>
            <a:ext cx="110837" cy="74771"/>
          </a:xfrm>
          <a:custGeom>
            <a:avLst/>
            <a:gdLst>
              <a:gd name="T0" fmla="*/ 0 w 126"/>
              <a:gd name="T1" fmla="*/ 0 h 85"/>
              <a:gd name="T2" fmla="*/ 0 w 126"/>
              <a:gd name="T3" fmla="*/ 39 h 85"/>
              <a:gd name="T4" fmla="*/ 63 w 126"/>
              <a:gd name="T5" fmla="*/ 85 h 85"/>
              <a:gd name="T6" fmla="*/ 126 w 126"/>
              <a:gd name="T7" fmla="*/ 39 h 85"/>
              <a:gd name="T8" fmla="*/ 126 w 126"/>
              <a:gd name="T9" fmla="*/ 0 h 85"/>
              <a:gd name="T10" fmla="*/ 63 w 126"/>
              <a:gd name="T11" fmla="*/ 46 h 85"/>
              <a:gd name="T12" fmla="*/ 0 w 126"/>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126" h="85">
                <a:moveTo>
                  <a:pt x="0" y="0"/>
                </a:moveTo>
                <a:lnTo>
                  <a:pt x="0" y="39"/>
                </a:lnTo>
                <a:lnTo>
                  <a:pt x="63" y="85"/>
                </a:lnTo>
                <a:lnTo>
                  <a:pt x="126" y="39"/>
                </a:lnTo>
                <a:lnTo>
                  <a:pt x="126" y="0"/>
                </a:lnTo>
                <a:lnTo>
                  <a:pt x="63" y="46"/>
                </a:lnTo>
                <a:lnTo>
                  <a:pt x="0" y="0"/>
                </a:lnTo>
                <a:close/>
              </a:path>
            </a:pathLst>
          </a:custGeom>
          <a:solidFill>
            <a:schemeClr val="accent1"/>
          </a:solidFill>
          <a:ln>
            <a:noFill/>
          </a:ln>
        </p:spPr>
        <p:txBody>
          <a:bodyPr vert="horz" wrap="square" lIns="68580" tIns="34290" rIns="68580" bIns="34290" numCol="1" anchor="ctr" anchorCtr="0" compatLnSpc="1">
            <a:prstTxWarp prst="textNoShape">
              <a:avLst/>
            </a:prstTxWarp>
          </a:bodyPr>
          <a:lstStyle/>
          <a:p>
            <a:endParaRPr lang="pt-BR" sz="1350" dirty="0">
              <a:latin typeface="Heebo" pitchFamily="2" charset="-79"/>
              <a:cs typeface="Heebo" pitchFamily="2" charset="-79"/>
            </a:endParaRPr>
          </a:p>
        </p:txBody>
      </p:sp>
      <p:sp>
        <p:nvSpPr>
          <p:cNvPr id="33" name="Freeform 11">
            <a:extLst>
              <a:ext uri="{FF2B5EF4-FFF2-40B4-BE49-F238E27FC236}">
                <a16:creationId xmlns:a16="http://schemas.microsoft.com/office/drawing/2014/main" id="{92A72EE1-972B-4A15-AB9A-2895EF4B15E0}"/>
              </a:ext>
            </a:extLst>
          </p:cNvPr>
          <p:cNvSpPr>
            <a:spLocks/>
          </p:cNvSpPr>
          <p:nvPr/>
        </p:nvSpPr>
        <p:spPr bwMode="auto">
          <a:xfrm rot="16200000" flipH="1">
            <a:off x="3135317" y="2351079"/>
            <a:ext cx="110837" cy="75651"/>
          </a:xfrm>
          <a:custGeom>
            <a:avLst/>
            <a:gdLst>
              <a:gd name="T0" fmla="*/ 0 w 126"/>
              <a:gd name="T1" fmla="*/ 0 h 86"/>
              <a:gd name="T2" fmla="*/ 0 w 126"/>
              <a:gd name="T3" fmla="*/ 39 h 86"/>
              <a:gd name="T4" fmla="*/ 63 w 126"/>
              <a:gd name="T5" fmla="*/ 86 h 86"/>
              <a:gd name="T6" fmla="*/ 126 w 126"/>
              <a:gd name="T7" fmla="*/ 39 h 86"/>
              <a:gd name="T8" fmla="*/ 126 w 126"/>
              <a:gd name="T9" fmla="*/ 0 h 86"/>
              <a:gd name="T10" fmla="*/ 63 w 126"/>
              <a:gd name="T11" fmla="*/ 47 h 86"/>
              <a:gd name="T12" fmla="*/ 0 w 126"/>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126" h="86">
                <a:moveTo>
                  <a:pt x="0" y="0"/>
                </a:moveTo>
                <a:lnTo>
                  <a:pt x="0" y="39"/>
                </a:lnTo>
                <a:lnTo>
                  <a:pt x="63" y="86"/>
                </a:lnTo>
                <a:lnTo>
                  <a:pt x="126" y="39"/>
                </a:lnTo>
                <a:lnTo>
                  <a:pt x="126" y="0"/>
                </a:lnTo>
                <a:lnTo>
                  <a:pt x="63" y="47"/>
                </a:lnTo>
                <a:lnTo>
                  <a:pt x="0" y="0"/>
                </a:lnTo>
                <a:close/>
              </a:path>
            </a:pathLst>
          </a:custGeom>
          <a:solidFill>
            <a:schemeClr val="accent1"/>
          </a:solidFill>
          <a:ln>
            <a:noFill/>
          </a:ln>
        </p:spPr>
        <p:txBody>
          <a:bodyPr vert="horz" wrap="square" lIns="68580" tIns="34290" rIns="68580" bIns="34290" numCol="1" anchor="ctr" anchorCtr="0" compatLnSpc="1">
            <a:prstTxWarp prst="textNoShape">
              <a:avLst/>
            </a:prstTxWarp>
          </a:bodyPr>
          <a:lstStyle/>
          <a:p>
            <a:endParaRPr lang="pt-BR" sz="1350" dirty="0">
              <a:latin typeface="Heebo" pitchFamily="2" charset="-79"/>
              <a:cs typeface="Heebo" pitchFamily="2" charset="-79"/>
            </a:endParaRPr>
          </a:p>
        </p:txBody>
      </p:sp>
      <p:sp>
        <p:nvSpPr>
          <p:cNvPr id="39" name="Oval 9">
            <a:extLst>
              <a:ext uri="{FF2B5EF4-FFF2-40B4-BE49-F238E27FC236}">
                <a16:creationId xmlns:a16="http://schemas.microsoft.com/office/drawing/2014/main" id="{51943045-81C4-4297-80AE-24F1AB7F2FD3}"/>
              </a:ext>
            </a:extLst>
          </p:cNvPr>
          <p:cNvSpPr>
            <a:spLocks noChangeArrowheads="1"/>
          </p:cNvSpPr>
          <p:nvPr/>
        </p:nvSpPr>
        <p:spPr bwMode="auto">
          <a:xfrm rot="16200000" flipH="1">
            <a:off x="2565183" y="1161897"/>
            <a:ext cx="481175" cy="482935"/>
          </a:xfrm>
          <a:prstGeom prst="ellipse">
            <a:avLst/>
          </a:prstGeom>
          <a:solidFill>
            <a:schemeClr val="accent2"/>
          </a:solidFill>
          <a:ln>
            <a:noFill/>
          </a:ln>
        </p:spPr>
        <p:txBody>
          <a:bodyPr vert="horz" wrap="square" lIns="68580" tIns="34290" rIns="68580" bIns="34290" numCol="1" anchor="ctr" anchorCtr="0" compatLnSpc="1">
            <a:prstTxWarp prst="textNoShape">
              <a:avLst/>
            </a:prstTxWarp>
          </a:bodyPr>
          <a:lstStyle/>
          <a:p>
            <a:endParaRPr lang="pt-BR" sz="1350" dirty="0">
              <a:latin typeface="Heebo" pitchFamily="2" charset="-79"/>
              <a:cs typeface="Heebo" pitchFamily="2" charset="-79"/>
            </a:endParaRPr>
          </a:p>
        </p:txBody>
      </p:sp>
      <p:sp>
        <p:nvSpPr>
          <p:cNvPr id="40" name="Freeform 10">
            <a:extLst>
              <a:ext uri="{FF2B5EF4-FFF2-40B4-BE49-F238E27FC236}">
                <a16:creationId xmlns:a16="http://schemas.microsoft.com/office/drawing/2014/main" id="{213DCFF5-27B8-4285-8CB3-C07544AB6F4C}"/>
              </a:ext>
            </a:extLst>
          </p:cNvPr>
          <p:cNvSpPr>
            <a:spLocks/>
          </p:cNvSpPr>
          <p:nvPr/>
        </p:nvSpPr>
        <p:spPr bwMode="auto">
          <a:xfrm rot="16200000" flipH="1">
            <a:off x="3183259" y="1365538"/>
            <a:ext cx="110837" cy="74771"/>
          </a:xfrm>
          <a:custGeom>
            <a:avLst/>
            <a:gdLst>
              <a:gd name="T0" fmla="*/ 0 w 126"/>
              <a:gd name="T1" fmla="*/ 0 h 85"/>
              <a:gd name="T2" fmla="*/ 0 w 126"/>
              <a:gd name="T3" fmla="*/ 39 h 85"/>
              <a:gd name="T4" fmla="*/ 63 w 126"/>
              <a:gd name="T5" fmla="*/ 85 h 85"/>
              <a:gd name="T6" fmla="*/ 126 w 126"/>
              <a:gd name="T7" fmla="*/ 39 h 85"/>
              <a:gd name="T8" fmla="*/ 126 w 126"/>
              <a:gd name="T9" fmla="*/ 0 h 85"/>
              <a:gd name="T10" fmla="*/ 63 w 126"/>
              <a:gd name="T11" fmla="*/ 46 h 85"/>
              <a:gd name="T12" fmla="*/ 0 w 126"/>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126" h="85">
                <a:moveTo>
                  <a:pt x="0" y="0"/>
                </a:moveTo>
                <a:lnTo>
                  <a:pt x="0" y="39"/>
                </a:lnTo>
                <a:lnTo>
                  <a:pt x="63" y="85"/>
                </a:lnTo>
                <a:lnTo>
                  <a:pt x="126" y="39"/>
                </a:lnTo>
                <a:lnTo>
                  <a:pt x="126" y="0"/>
                </a:lnTo>
                <a:lnTo>
                  <a:pt x="63" y="46"/>
                </a:lnTo>
                <a:lnTo>
                  <a:pt x="0" y="0"/>
                </a:lnTo>
                <a:close/>
              </a:path>
            </a:pathLst>
          </a:custGeom>
          <a:solidFill>
            <a:schemeClr val="accent2"/>
          </a:solidFill>
          <a:ln>
            <a:noFill/>
          </a:ln>
        </p:spPr>
        <p:txBody>
          <a:bodyPr vert="horz" wrap="square" lIns="68580" tIns="34290" rIns="68580" bIns="34290" numCol="1" anchor="ctr" anchorCtr="0" compatLnSpc="1">
            <a:prstTxWarp prst="textNoShape">
              <a:avLst/>
            </a:prstTxWarp>
          </a:bodyPr>
          <a:lstStyle/>
          <a:p>
            <a:endParaRPr lang="pt-BR" sz="1350" dirty="0">
              <a:latin typeface="Heebo" pitchFamily="2" charset="-79"/>
              <a:cs typeface="Heebo" pitchFamily="2" charset="-79"/>
            </a:endParaRPr>
          </a:p>
        </p:txBody>
      </p:sp>
      <p:sp>
        <p:nvSpPr>
          <p:cNvPr id="41" name="Freeform 11">
            <a:extLst>
              <a:ext uri="{FF2B5EF4-FFF2-40B4-BE49-F238E27FC236}">
                <a16:creationId xmlns:a16="http://schemas.microsoft.com/office/drawing/2014/main" id="{0A623636-CFF0-441C-BCF4-5DCCAF7F8580}"/>
              </a:ext>
            </a:extLst>
          </p:cNvPr>
          <p:cNvSpPr>
            <a:spLocks/>
          </p:cNvSpPr>
          <p:nvPr/>
        </p:nvSpPr>
        <p:spPr bwMode="auto">
          <a:xfrm rot="16200000" flipH="1">
            <a:off x="3135317" y="1365098"/>
            <a:ext cx="110837" cy="75651"/>
          </a:xfrm>
          <a:custGeom>
            <a:avLst/>
            <a:gdLst>
              <a:gd name="T0" fmla="*/ 0 w 126"/>
              <a:gd name="T1" fmla="*/ 0 h 86"/>
              <a:gd name="T2" fmla="*/ 0 w 126"/>
              <a:gd name="T3" fmla="*/ 39 h 86"/>
              <a:gd name="T4" fmla="*/ 63 w 126"/>
              <a:gd name="T5" fmla="*/ 86 h 86"/>
              <a:gd name="T6" fmla="*/ 126 w 126"/>
              <a:gd name="T7" fmla="*/ 39 h 86"/>
              <a:gd name="T8" fmla="*/ 126 w 126"/>
              <a:gd name="T9" fmla="*/ 0 h 86"/>
              <a:gd name="T10" fmla="*/ 63 w 126"/>
              <a:gd name="T11" fmla="*/ 47 h 86"/>
              <a:gd name="T12" fmla="*/ 0 w 126"/>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126" h="86">
                <a:moveTo>
                  <a:pt x="0" y="0"/>
                </a:moveTo>
                <a:lnTo>
                  <a:pt x="0" y="39"/>
                </a:lnTo>
                <a:lnTo>
                  <a:pt x="63" y="86"/>
                </a:lnTo>
                <a:lnTo>
                  <a:pt x="126" y="39"/>
                </a:lnTo>
                <a:lnTo>
                  <a:pt x="126" y="0"/>
                </a:lnTo>
                <a:lnTo>
                  <a:pt x="63" y="47"/>
                </a:lnTo>
                <a:lnTo>
                  <a:pt x="0" y="0"/>
                </a:lnTo>
                <a:close/>
              </a:path>
            </a:pathLst>
          </a:custGeom>
          <a:solidFill>
            <a:schemeClr val="accent2"/>
          </a:solidFill>
          <a:ln>
            <a:noFill/>
          </a:ln>
        </p:spPr>
        <p:txBody>
          <a:bodyPr vert="horz" wrap="square" lIns="68580" tIns="34290" rIns="68580" bIns="34290" numCol="1" anchor="ctr" anchorCtr="0" compatLnSpc="1">
            <a:prstTxWarp prst="textNoShape">
              <a:avLst/>
            </a:prstTxWarp>
          </a:bodyPr>
          <a:lstStyle/>
          <a:p>
            <a:endParaRPr lang="pt-BR" sz="1350" dirty="0">
              <a:latin typeface="Heebo" pitchFamily="2" charset="-79"/>
              <a:cs typeface="Heebo" pitchFamily="2" charset="-79"/>
            </a:endParaRPr>
          </a:p>
        </p:txBody>
      </p:sp>
      <p:sp>
        <p:nvSpPr>
          <p:cNvPr id="43" name="AutoShape 4">
            <a:extLst>
              <a:ext uri="{FF2B5EF4-FFF2-40B4-BE49-F238E27FC236}">
                <a16:creationId xmlns:a16="http://schemas.microsoft.com/office/drawing/2014/main" id="{C203754E-525F-467A-BD20-81FBDF1F0D5B}"/>
              </a:ext>
            </a:extLst>
          </p:cNvPr>
          <p:cNvSpPr>
            <a:spLocks noChangeAspect="1" noChangeArrowheads="1" noTextEdit="1"/>
          </p:cNvSpPr>
          <p:nvPr/>
        </p:nvSpPr>
        <p:spPr bwMode="auto">
          <a:xfrm>
            <a:off x="3806691" y="2025950"/>
            <a:ext cx="1560263" cy="1562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44" name="Freeform 7">
            <a:extLst>
              <a:ext uri="{FF2B5EF4-FFF2-40B4-BE49-F238E27FC236}">
                <a16:creationId xmlns:a16="http://schemas.microsoft.com/office/drawing/2014/main" id="{66CDD01D-96F6-44C8-A286-735C325AC32A}"/>
              </a:ext>
            </a:extLst>
          </p:cNvPr>
          <p:cNvSpPr>
            <a:spLocks/>
          </p:cNvSpPr>
          <p:nvPr/>
        </p:nvSpPr>
        <p:spPr bwMode="auto">
          <a:xfrm>
            <a:off x="4603955" y="2083308"/>
            <a:ext cx="499148" cy="274130"/>
          </a:xfrm>
          <a:custGeom>
            <a:avLst/>
            <a:gdLst>
              <a:gd name="T0" fmla="*/ 312 w 312"/>
              <a:gd name="T1" fmla="*/ 130 h 171"/>
              <a:gd name="T2" fmla="*/ 0 w 312"/>
              <a:gd name="T3" fmla="*/ 0 h 171"/>
              <a:gd name="T4" fmla="*/ 0 w 312"/>
              <a:gd name="T5" fmla="*/ 59 h 171"/>
              <a:gd name="T6" fmla="*/ 271 w 312"/>
              <a:gd name="T7" fmla="*/ 171 h 171"/>
              <a:gd name="T8" fmla="*/ 312 w 312"/>
              <a:gd name="T9" fmla="*/ 130 h 171"/>
            </a:gdLst>
            <a:ahLst/>
            <a:cxnLst>
              <a:cxn ang="0">
                <a:pos x="T0" y="T1"/>
              </a:cxn>
              <a:cxn ang="0">
                <a:pos x="T2" y="T3"/>
              </a:cxn>
              <a:cxn ang="0">
                <a:pos x="T4" y="T5"/>
              </a:cxn>
              <a:cxn ang="0">
                <a:pos x="T6" y="T7"/>
              </a:cxn>
              <a:cxn ang="0">
                <a:pos x="T8" y="T9"/>
              </a:cxn>
            </a:cxnLst>
            <a:rect l="0" t="0" r="r" b="b"/>
            <a:pathLst>
              <a:path w="312" h="171">
                <a:moveTo>
                  <a:pt x="312" y="130"/>
                </a:moveTo>
                <a:cubicBezTo>
                  <a:pt x="230" y="52"/>
                  <a:pt x="121" y="3"/>
                  <a:pt x="0" y="0"/>
                </a:cubicBezTo>
                <a:cubicBezTo>
                  <a:pt x="0" y="59"/>
                  <a:pt x="0" y="59"/>
                  <a:pt x="0" y="59"/>
                </a:cubicBezTo>
                <a:cubicBezTo>
                  <a:pt x="105" y="61"/>
                  <a:pt x="200" y="103"/>
                  <a:pt x="271" y="171"/>
                </a:cubicBezTo>
                <a:lnTo>
                  <a:pt x="312" y="13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endParaRPr lang="pt-BR" sz="1350" dirty="0">
              <a:latin typeface="Heebo" pitchFamily="2" charset="-79"/>
              <a:cs typeface="Heebo" pitchFamily="2" charset="-79"/>
            </a:endParaRPr>
          </a:p>
        </p:txBody>
      </p:sp>
      <p:sp>
        <p:nvSpPr>
          <p:cNvPr id="45" name="Freeform 8">
            <a:extLst>
              <a:ext uri="{FF2B5EF4-FFF2-40B4-BE49-F238E27FC236}">
                <a16:creationId xmlns:a16="http://schemas.microsoft.com/office/drawing/2014/main" id="{0BB648D2-BB11-40A6-A727-1D0BB1F95C71}"/>
              </a:ext>
            </a:extLst>
          </p:cNvPr>
          <p:cNvSpPr>
            <a:spLocks/>
          </p:cNvSpPr>
          <p:nvPr/>
        </p:nvSpPr>
        <p:spPr bwMode="auto">
          <a:xfrm>
            <a:off x="3842099" y="2314035"/>
            <a:ext cx="272989" cy="500289"/>
          </a:xfrm>
          <a:custGeom>
            <a:avLst/>
            <a:gdLst>
              <a:gd name="T0" fmla="*/ 171 w 171"/>
              <a:gd name="T1" fmla="*/ 41 h 312"/>
              <a:gd name="T2" fmla="*/ 129 w 171"/>
              <a:gd name="T3" fmla="*/ 0 h 312"/>
              <a:gd name="T4" fmla="*/ 0 w 171"/>
              <a:gd name="T5" fmla="*/ 312 h 312"/>
              <a:gd name="T6" fmla="*/ 59 w 171"/>
              <a:gd name="T7" fmla="*/ 312 h 312"/>
              <a:gd name="T8" fmla="*/ 171 w 171"/>
              <a:gd name="T9" fmla="*/ 41 h 312"/>
            </a:gdLst>
            <a:ahLst/>
            <a:cxnLst>
              <a:cxn ang="0">
                <a:pos x="T0" y="T1"/>
              </a:cxn>
              <a:cxn ang="0">
                <a:pos x="T2" y="T3"/>
              </a:cxn>
              <a:cxn ang="0">
                <a:pos x="T4" y="T5"/>
              </a:cxn>
              <a:cxn ang="0">
                <a:pos x="T6" y="T7"/>
              </a:cxn>
              <a:cxn ang="0">
                <a:pos x="T8" y="T9"/>
              </a:cxn>
            </a:cxnLst>
            <a:rect l="0" t="0" r="r" b="b"/>
            <a:pathLst>
              <a:path w="171" h="312">
                <a:moveTo>
                  <a:pt x="171" y="41"/>
                </a:moveTo>
                <a:cubicBezTo>
                  <a:pt x="129" y="0"/>
                  <a:pt x="129" y="0"/>
                  <a:pt x="129" y="0"/>
                </a:cubicBezTo>
                <a:cubicBezTo>
                  <a:pt x="51" y="81"/>
                  <a:pt x="3" y="191"/>
                  <a:pt x="0" y="312"/>
                </a:cubicBezTo>
                <a:cubicBezTo>
                  <a:pt x="59" y="312"/>
                  <a:pt x="59" y="312"/>
                  <a:pt x="59" y="312"/>
                </a:cubicBezTo>
                <a:cubicBezTo>
                  <a:pt x="61" y="207"/>
                  <a:pt x="103" y="112"/>
                  <a:pt x="171" y="4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endParaRPr lang="pt-BR" sz="1350" dirty="0">
              <a:latin typeface="Heebo" pitchFamily="2" charset="-79"/>
              <a:cs typeface="Heebo" pitchFamily="2" charset="-79"/>
            </a:endParaRPr>
          </a:p>
        </p:txBody>
      </p:sp>
      <p:sp>
        <p:nvSpPr>
          <p:cNvPr id="46" name="Freeform 9">
            <a:extLst>
              <a:ext uri="{FF2B5EF4-FFF2-40B4-BE49-F238E27FC236}">
                <a16:creationId xmlns:a16="http://schemas.microsoft.com/office/drawing/2014/main" id="{B86E3F3F-193D-473F-A0C3-322BFA6543BE}"/>
              </a:ext>
            </a:extLst>
          </p:cNvPr>
          <p:cNvSpPr>
            <a:spLocks/>
          </p:cNvSpPr>
          <p:nvPr/>
        </p:nvSpPr>
        <p:spPr bwMode="auto">
          <a:xfrm>
            <a:off x="3842099" y="2846306"/>
            <a:ext cx="272989" cy="499147"/>
          </a:xfrm>
          <a:custGeom>
            <a:avLst/>
            <a:gdLst>
              <a:gd name="T0" fmla="*/ 59 w 171"/>
              <a:gd name="T1" fmla="*/ 0 h 312"/>
              <a:gd name="T2" fmla="*/ 0 w 171"/>
              <a:gd name="T3" fmla="*/ 0 h 312"/>
              <a:gd name="T4" fmla="*/ 129 w 171"/>
              <a:gd name="T5" fmla="*/ 312 h 312"/>
              <a:gd name="T6" fmla="*/ 171 w 171"/>
              <a:gd name="T7" fmla="*/ 271 h 312"/>
              <a:gd name="T8" fmla="*/ 59 w 171"/>
              <a:gd name="T9" fmla="*/ 0 h 312"/>
            </a:gdLst>
            <a:ahLst/>
            <a:cxnLst>
              <a:cxn ang="0">
                <a:pos x="T0" y="T1"/>
              </a:cxn>
              <a:cxn ang="0">
                <a:pos x="T2" y="T3"/>
              </a:cxn>
              <a:cxn ang="0">
                <a:pos x="T4" y="T5"/>
              </a:cxn>
              <a:cxn ang="0">
                <a:pos x="T6" y="T7"/>
              </a:cxn>
              <a:cxn ang="0">
                <a:pos x="T8" y="T9"/>
              </a:cxn>
            </a:cxnLst>
            <a:rect l="0" t="0" r="r" b="b"/>
            <a:pathLst>
              <a:path w="171" h="312">
                <a:moveTo>
                  <a:pt x="59" y="0"/>
                </a:moveTo>
                <a:cubicBezTo>
                  <a:pt x="0" y="0"/>
                  <a:pt x="0" y="0"/>
                  <a:pt x="0" y="0"/>
                </a:cubicBezTo>
                <a:cubicBezTo>
                  <a:pt x="3" y="121"/>
                  <a:pt x="51" y="231"/>
                  <a:pt x="129" y="312"/>
                </a:cubicBezTo>
                <a:cubicBezTo>
                  <a:pt x="171" y="271"/>
                  <a:pt x="171" y="271"/>
                  <a:pt x="171" y="271"/>
                </a:cubicBezTo>
                <a:cubicBezTo>
                  <a:pt x="103" y="200"/>
                  <a:pt x="61" y="105"/>
                  <a:pt x="59"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endParaRPr lang="pt-BR" sz="1350" dirty="0">
              <a:latin typeface="Heebo" pitchFamily="2" charset="-79"/>
              <a:cs typeface="Heebo" pitchFamily="2" charset="-79"/>
            </a:endParaRPr>
          </a:p>
        </p:txBody>
      </p:sp>
      <p:sp>
        <p:nvSpPr>
          <p:cNvPr id="47" name="Freeform 10">
            <a:extLst>
              <a:ext uri="{FF2B5EF4-FFF2-40B4-BE49-F238E27FC236}">
                <a16:creationId xmlns:a16="http://schemas.microsoft.com/office/drawing/2014/main" id="{D1D31339-5E59-4376-B625-00A955E709EA}"/>
              </a:ext>
            </a:extLst>
          </p:cNvPr>
          <p:cNvSpPr>
            <a:spLocks/>
          </p:cNvSpPr>
          <p:nvPr/>
        </p:nvSpPr>
        <p:spPr bwMode="auto">
          <a:xfrm>
            <a:off x="5059698" y="2314035"/>
            <a:ext cx="271846" cy="500289"/>
          </a:xfrm>
          <a:custGeom>
            <a:avLst/>
            <a:gdLst>
              <a:gd name="T0" fmla="*/ 112 w 170"/>
              <a:gd name="T1" fmla="*/ 312 h 312"/>
              <a:gd name="T2" fmla="*/ 170 w 170"/>
              <a:gd name="T3" fmla="*/ 312 h 312"/>
              <a:gd name="T4" fmla="*/ 41 w 170"/>
              <a:gd name="T5" fmla="*/ 0 h 312"/>
              <a:gd name="T6" fmla="*/ 0 w 170"/>
              <a:gd name="T7" fmla="*/ 41 h 312"/>
              <a:gd name="T8" fmla="*/ 112 w 170"/>
              <a:gd name="T9" fmla="*/ 312 h 312"/>
            </a:gdLst>
            <a:ahLst/>
            <a:cxnLst>
              <a:cxn ang="0">
                <a:pos x="T0" y="T1"/>
              </a:cxn>
              <a:cxn ang="0">
                <a:pos x="T2" y="T3"/>
              </a:cxn>
              <a:cxn ang="0">
                <a:pos x="T4" y="T5"/>
              </a:cxn>
              <a:cxn ang="0">
                <a:pos x="T6" y="T7"/>
              </a:cxn>
              <a:cxn ang="0">
                <a:pos x="T8" y="T9"/>
              </a:cxn>
            </a:cxnLst>
            <a:rect l="0" t="0" r="r" b="b"/>
            <a:pathLst>
              <a:path w="170" h="312">
                <a:moveTo>
                  <a:pt x="112" y="312"/>
                </a:moveTo>
                <a:cubicBezTo>
                  <a:pt x="170" y="312"/>
                  <a:pt x="170" y="312"/>
                  <a:pt x="170" y="312"/>
                </a:cubicBezTo>
                <a:cubicBezTo>
                  <a:pt x="168" y="191"/>
                  <a:pt x="119" y="81"/>
                  <a:pt x="41" y="0"/>
                </a:cubicBezTo>
                <a:cubicBezTo>
                  <a:pt x="0" y="41"/>
                  <a:pt x="0" y="41"/>
                  <a:pt x="0" y="41"/>
                </a:cubicBezTo>
                <a:cubicBezTo>
                  <a:pt x="67" y="112"/>
                  <a:pt x="109" y="207"/>
                  <a:pt x="112" y="31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endParaRPr lang="pt-BR" sz="1350" dirty="0">
              <a:latin typeface="Heebo" pitchFamily="2" charset="-79"/>
              <a:cs typeface="Heebo" pitchFamily="2" charset="-79"/>
            </a:endParaRPr>
          </a:p>
        </p:txBody>
      </p:sp>
      <p:sp>
        <p:nvSpPr>
          <p:cNvPr id="48" name="Freeform 11">
            <a:extLst>
              <a:ext uri="{FF2B5EF4-FFF2-40B4-BE49-F238E27FC236}">
                <a16:creationId xmlns:a16="http://schemas.microsoft.com/office/drawing/2014/main" id="{08220FD6-B81E-4F2D-86F7-D5E170846D68}"/>
              </a:ext>
            </a:extLst>
          </p:cNvPr>
          <p:cNvSpPr>
            <a:spLocks/>
          </p:cNvSpPr>
          <p:nvPr/>
        </p:nvSpPr>
        <p:spPr bwMode="auto">
          <a:xfrm>
            <a:off x="4071683" y="3303191"/>
            <a:ext cx="500289" cy="272989"/>
          </a:xfrm>
          <a:custGeom>
            <a:avLst/>
            <a:gdLst>
              <a:gd name="T0" fmla="*/ 0 w 312"/>
              <a:gd name="T1" fmla="*/ 41 h 171"/>
              <a:gd name="T2" fmla="*/ 312 w 312"/>
              <a:gd name="T3" fmla="*/ 171 h 171"/>
              <a:gd name="T4" fmla="*/ 312 w 312"/>
              <a:gd name="T5" fmla="*/ 112 h 171"/>
              <a:gd name="T6" fmla="*/ 41 w 312"/>
              <a:gd name="T7" fmla="*/ 0 h 171"/>
              <a:gd name="T8" fmla="*/ 0 w 312"/>
              <a:gd name="T9" fmla="*/ 41 h 171"/>
            </a:gdLst>
            <a:ahLst/>
            <a:cxnLst>
              <a:cxn ang="0">
                <a:pos x="T0" y="T1"/>
              </a:cxn>
              <a:cxn ang="0">
                <a:pos x="T2" y="T3"/>
              </a:cxn>
              <a:cxn ang="0">
                <a:pos x="T4" y="T5"/>
              </a:cxn>
              <a:cxn ang="0">
                <a:pos x="T6" y="T7"/>
              </a:cxn>
              <a:cxn ang="0">
                <a:pos x="T8" y="T9"/>
              </a:cxn>
            </a:cxnLst>
            <a:rect l="0" t="0" r="r" b="b"/>
            <a:pathLst>
              <a:path w="312" h="171">
                <a:moveTo>
                  <a:pt x="0" y="41"/>
                </a:moveTo>
                <a:cubicBezTo>
                  <a:pt x="81" y="119"/>
                  <a:pt x="191" y="168"/>
                  <a:pt x="312" y="171"/>
                </a:cubicBezTo>
                <a:cubicBezTo>
                  <a:pt x="312" y="112"/>
                  <a:pt x="312" y="112"/>
                  <a:pt x="312" y="112"/>
                </a:cubicBezTo>
                <a:cubicBezTo>
                  <a:pt x="207" y="110"/>
                  <a:pt x="112" y="68"/>
                  <a:pt x="41" y="0"/>
                </a:cubicBezTo>
                <a:lnTo>
                  <a:pt x="0" y="41"/>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endParaRPr lang="pt-BR" sz="1350" dirty="0">
              <a:latin typeface="Heebo" pitchFamily="2" charset="-79"/>
              <a:cs typeface="Heebo" pitchFamily="2" charset="-79"/>
            </a:endParaRPr>
          </a:p>
        </p:txBody>
      </p:sp>
      <p:sp>
        <p:nvSpPr>
          <p:cNvPr id="49" name="Freeform 12">
            <a:extLst>
              <a:ext uri="{FF2B5EF4-FFF2-40B4-BE49-F238E27FC236}">
                <a16:creationId xmlns:a16="http://schemas.microsoft.com/office/drawing/2014/main" id="{CBC9ACD8-E5C0-4BC6-B0B4-34749E40C8D6}"/>
              </a:ext>
            </a:extLst>
          </p:cNvPr>
          <p:cNvSpPr>
            <a:spLocks/>
          </p:cNvSpPr>
          <p:nvPr/>
        </p:nvSpPr>
        <p:spPr bwMode="auto">
          <a:xfrm>
            <a:off x="5059698" y="2846306"/>
            <a:ext cx="271846" cy="499147"/>
          </a:xfrm>
          <a:custGeom>
            <a:avLst/>
            <a:gdLst>
              <a:gd name="T0" fmla="*/ 0 w 170"/>
              <a:gd name="T1" fmla="*/ 271 h 312"/>
              <a:gd name="T2" fmla="*/ 41 w 170"/>
              <a:gd name="T3" fmla="*/ 312 h 312"/>
              <a:gd name="T4" fmla="*/ 170 w 170"/>
              <a:gd name="T5" fmla="*/ 0 h 312"/>
              <a:gd name="T6" fmla="*/ 112 w 170"/>
              <a:gd name="T7" fmla="*/ 0 h 312"/>
              <a:gd name="T8" fmla="*/ 0 w 170"/>
              <a:gd name="T9" fmla="*/ 271 h 312"/>
            </a:gdLst>
            <a:ahLst/>
            <a:cxnLst>
              <a:cxn ang="0">
                <a:pos x="T0" y="T1"/>
              </a:cxn>
              <a:cxn ang="0">
                <a:pos x="T2" y="T3"/>
              </a:cxn>
              <a:cxn ang="0">
                <a:pos x="T4" y="T5"/>
              </a:cxn>
              <a:cxn ang="0">
                <a:pos x="T6" y="T7"/>
              </a:cxn>
              <a:cxn ang="0">
                <a:pos x="T8" y="T9"/>
              </a:cxn>
            </a:cxnLst>
            <a:rect l="0" t="0" r="r" b="b"/>
            <a:pathLst>
              <a:path w="170" h="312">
                <a:moveTo>
                  <a:pt x="0" y="271"/>
                </a:moveTo>
                <a:cubicBezTo>
                  <a:pt x="41" y="312"/>
                  <a:pt x="41" y="312"/>
                  <a:pt x="41" y="312"/>
                </a:cubicBezTo>
                <a:cubicBezTo>
                  <a:pt x="119" y="231"/>
                  <a:pt x="168" y="121"/>
                  <a:pt x="170" y="0"/>
                </a:cubicBezTo>
                <a:cubicBezTo>
                  <a:pt x="112" y="0"/>
                  <a:pt x="112" y="0"/>
                  <a:pt x="112" y="0"/>
                </a:cubicBezTo>
                <a:cubicBezTo>
                  <a:pt x="109" y="105"/>
                  <a:pt x="67" y="200"/>
                  <a:pt x="0" y="271"/>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endParaRPr lang="pt-BR" sz="1350" dirty="0">
              <a:latin typeface="Heebo" pitchFamily="2" charset="-79"/>
              <a:cs typeface="Heebo" pitchFamily="2" charset="-79"/>
            </a:endParaRPr>
          </a:p>
        </p:txBody>
      </p:sp>
      <p:sp>
        <p:nvSpPr>
          <p:cNvPr id="50" name="Freeform 13">
            <a:extLst>
              <a:ext uri="{FF2B5EF4-FFF2-40B4-BE49-F238E27FC236}">
                <a16:creationId xmlns:a16="http://schemas.microsoft.com/office/drawing/2014/main" id="{6DAD5917-5C4C-42D4-9EFC-962D0F7B9AAF}"/>
              </a:ext>
            </a:extLst>
          </p:cNvPr>
          <p:cNvSpPr>
            <a:spLocks/>
          </p:cNvSpPr>
          <p:nvPr/>
        </p:nvSpPr>
        <p:spPr bwMode="auto">
          <a:xfrm>
            <a:off x="4603955" y="3303191"/>
            <a:ext cx="499148" cy="272989"/>
          </a:xfrm>
          <a:custGeom>
            <a:avLst/>
            <a:gdLst>
              <a:gd name="T0" fmla="*/ 0 w 312"/>
              <a:gd name="T1" fmla="*/ 112 h 171"/>
              <a:gd name="T2" fmla="*/ 0 w 312"/>
              <a:gd name="T3" fmla="*/ 171 h 171"/>
              <a:gd name="T4" fmla="*/ 312 w 312"/>
              <a:gd name="T5" fmla="*/ 41 h 171"/>
              <a:gd name="T6" fmla="*/ 271 w 312"/>
              <a:gd name="T7" fmla="*/ 0 h 171"/>
              <a:gd name="T8" fmla="*/ 0 w 312"/>
              <a:gd name="T9" fmla="*/ 112 h 171"/>
            </a:gdLst>
            <a:ahLst/>
            <a:cxnLst>
              <a:cxn ang="0">
                <a:pos x="T0" y="T1"/>
              </a:cxn>
              <a:cxn ang="0">
                <a:pos x="T2" y="T3"/>
              </a:cxn>
              <a:cxn ang="0">
                <a:pos x="T4" y="T5"/>
              </a:cxn>
              <a:cxn ang="0">
                <a:pos x="T6" y="T7"/>
              </a:cxn>
              <a:cxn ang="0">
                <a:pos x="T8" y="T9"/>
              </a:cxn>
            </a:cxnLst>
            <a:rect l="0" t="0" r="r" b="b"/>
            <a:pathLst>
              <a:path w="312" h="171">
                <a:moveTo>
                  <a:pt x="0" y="112"/>
                </a:moveTo>
                <a:cubicBezTo>
                  <a:pt x="0" y="171"/>
                  <a:pt x="0" y="171"/>
                  <a:pt x="0" y="171"/>
                </a:cubicBezTo>
                <a:cubicBezTo>
                  <a:pt x="121" y="168"/>
                  <a:pt x="230" y="119"/>
                  <a:pt x="312" y="41"/>
                </a:cubicBezTo>
                <a:cubicBezTo>
                  <a:pt x="271" y="0"/>
                  <a:pt x="271" y="0"/>
                  <a:pt x="271" y="0"/>
                </a:cubicBezTo>
                <a:cubicBezTo>
                  <a:pt x="200" y="68"/>
                  <a:pt x="105" y="110"/>
                  <a:pt x="0" y="112"/>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endParaRPr lang="pt-BR" sz="1350" dirty="0">
              <a:solidFill>
                <a:schemeClr val="accent4">
                  <a:lumMod val="75000"/>
                </a:schemeClr>
              </a:solidFill>
              <a:latin typeface="Heebo" pitchFamily="2" charset="-79"/>
              <a:cs typeface="Heebo" pitchFamily="2" charset="-79"/>
            </a:endParaRPr>
          </a:p>
        </p:txBody>
      </p:sp>
      <p:sp>
        <p:nvSpPr>
          <p:cNvPr id="51" name="Freeform 14">
            <a:extLst>
              <a:ext uri="{FF2B5EF4-FFF2-40B4-BE49-F238E27FC236}">
                <a16:creationId xmlns:a16="http://schemas.microsoft.com/office/drawing/2014/main" id="{6EE3C2F6-0892-4003-B90A-562E771FB53F}"/>
              </a:ext>
            </a:extLst>
          </p:cNvPr>
          <p:cNvSpPr>
            <a:spLocks/>
          </p:cNvSpPr>
          <p:nvPr/>
        </p:nvSpPr>
        <p:spPr bwMode="auto">
          <a:xfrm>
            <a:off x="4071683" y="2083308"/>
            <a:ext cx="500289" cy="274130"/>
          </a:xfrm>
          <a:custGeom>
            <a:avLst/>
            <a:gdLst>
              <a:gd name="T0" fmla="*/ 41 w 312"/>
              <a:gd name="T1" fmla="*/ 171 h 171"/>
              <a:gd name="T2" fmla="*/ 312 w 312"/>
              <a:gd name="T3" fmla="*/ 59 h 171"/>
              <a:gd name="T4" fmla="*/ 312 w 312"/>
              <a:gd name="T5" fmla="*/ 0 h 171"/>
              <a:gd name="T6" fmla="*/ 0 w 312"/>
              <a:gd name="T7" fmla="*/ 130 h 171"/>
              <a:gd name="T8" fmla="*/ 41 w 312"/>
              <a:gd name="T9" fmla="*/ 171 h 171"/>
            </a:gdLst>
            <a:ahLst/>
            <a:cxnLst>
              <a:cxn ang="0">
                <a:pos x="T0" y="T1"/>
              </a:cxn>
              <a:cxn ang="0">
                <a:pos x="T2" y="T3"/>
              </a:cxn>
              <a:cxn ang="0">
                <a:pos x="T4" y="T5"/>
              </a:cxn>
              <a:cxn ang="0">
                <a:pos x="T6" y="T7"/>
              </a:cxn>
              <a:cxn ang="0">
                <a:pos x="T8" y="T9"/>
              </a:cxn>
            </a:cxnLst>
            <a:rect l="0" t="0" r="r" b="b"/>
            <a:pathLst>
              <a:path w="312" h="171">
                <a:moveTo>
                  <a:pt x="41" y="171"/>
                </a:moveTo>
                <a:cubicBezTo>
                  <a:pt x="112" y="103"/>
                  <a:pt x="207" y="61"/>
                  <a:pt x="312" y="59"/>
                </a:cubicBezTo>
                <a:cubicBezTo>
                  <a:pt x="312" y="0"/>
                  <a:pt x="312" y="0"/>
                  <a:pt x="312" y="0"/>
                </a:cubicBezTo>
                <a:cubicBezTo>
                  <a:pt x="191" y="3"/>
                  <a:pt x="81" y="52"/>
                  <a:pt x="0" y="130"/>
                </a:cubicBezTo>
                <a:lnTo>
                  <a:pt x="41" y="17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endParaRPr lang="pt-BR" sz="1350" dirty="0">
              <a:latin typeface="Heebo" pitchFamily="2" charset="-79"/>
              <a:cs typeface="Heebo" pitchFamily="2" charset="-79"/>
            </a:endParaRPr>
          </a:p>
        </p:txBody>
      </p:sp>
      <p:cxnSp>
        <p:nvCxnSpPr>
          <p:cNvPr id="53" name="Straight Arrow Connector 52">
            <a:extLst>
              <a:ext uri="{FF2B5EF4-FFF2-40B4-BE49-F238E27FC236}">
                <a16:creationId xmlns:a16="http://schemas.microsoft.com/office/drawing/2014/main" id="{0EE6549B-3C11-463E-8483-A54859BA746B}"/>
              </a:ext>
            </a:extLst>
          </p:cNvPr>
          <p:cNvCxnSpPr>
            <a:cxnSpLocks/>
          </p:cNvCxnSpPr>
          <p:nvPr/>
        </p:nvCxnSpPr>
        <p:spPr>
          <a:xfrm>
            <a:off x="4897073" y="1396766"/>
            <a:ext cx="0" cy="527159"/>
          </a:xfrm>
          <a:prstGeom prst="straightConnector1">
            <a:avLst/>
          </a:prstGeom>
          <a:ln w="15875" cap="sq">
            <a:solidFill>
              <a:schemeClr val="accent1"/>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7B4441B-FEF7-465F-90BE-85A15800E470}"/>
              </a:ext>
            </a:extLst>
          </p:cNvPr>
          <p:cNvCxnSpPr>
            <a:cxnSpLocks/>
          </p:cNvCxnSpPr>
          <p:nvPr/>
        </p:nvCxnSpPr>
        <p:spPr>
          <a:xfrm>
            <a:off x="4912909" y="1402484"/>
            <a:ext cx="874064" cy="7037"/>
          </a:xfrm>
          <a:prstGeom prst="straightConnector1">
            <a:avLst/>
          </a:prstGeom>
          <a:ln w="15875" cap="sq">
            <a:solidFill>
              <a:schemeClr val="accent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FA051D6-314A-4FBE-B3C1-0F699FE3F871}"/>
              </a:ext>
            </a:extLst>
          </p:cNvPr>
          <p:cNvCxnSpPr>
            <a:cxnSpLocks/>
          </p:cNvCxnSpPr>
          <p:nvPr/>
        </p:nvCxnSpPr>
        <p:spPr>
          <a:xfrm>
            <a:off x="5449512" y="2405177"/>
            <a:ext cx="387466" cy="0"/>
          </a:xfrm>
          <a:prstGeom prst="straightConnector1">
            <a:avLst/>
          </a:prstGeom>
          <a:ln w="15875" cap="sq">
            <a:solidFill>
              <a:schemeClr val="accent2"/>
            </a:solidFill>
            <a:prstDash val="sysDash"/>
            <a:headEnd type="oval"/>
            <a:tailEnd type="non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48253BD0-89EB-495B-942E-0547D28B94E8}"/>
              </a:ext>
            </a:extLst>
          </p:cNvPr>
          <p:cNvCxnSpPr>
            <a:cxnSpLocks/>
          </p:cNvCxnSpPr>
          <p:nvPr/>
        </p:nvCxnSpPr>
        <p:spPr>
          <a:xfrm>
            <a:off x="5401209" y="3382214"/>
            <a:ext cx="435768" cy="0"/>
          </a:xfrm>
          <a:prstGeom prst="straightConnector1">
            <a:avLst/>
          </a:prstGeom>
          <a:ln w="15875" cap="sq">
            <a:solidFill>
              <a:schemeClr val="accent3"/>
            </a:solidFill>
            <a:prstDash val="sysDash"/>
            <a:headEnd type="oval"/>
            <a:tailEnd type="non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D622F9BB-9B16-45D8-9C79-FFE2EC48A51B}"/>
              </a:ext>
            </a:extLst>
          </p:cNvPr>
          <p:cNvCxnSpPr>
            <a:cxnSpLocks/>
          </p:cNvCxnSpPr>
          <p:nvPr/>
        </p:nvCxnSpPr>
        <p:spPr>
          <a:xfrm flipV="1">
            <a:off x="4897073" y="3740776"/>
            <a:ext cx="0" cy="608409"/>
          </a:xfrm>
          <a:prstGeom prst="straightConnector1">
            <a:avLst/>
          </a:prstGeom>
          <a:ln w="15875" cap="sq">
            <a:solidFill>
              <a:schemeClr val="accent4"/>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5685571-D9FD-4ADB-825C-012EF7E35492}"/>
              </a:ext>
            </a:extLst>
          </p:cNvPr>
          <p:cNvCxnSpPr>
            <a:cxnSpLocks/>
          </p:cNvCxnSpPr>
          <p:nvPr/>
        </p:nvCxnSpPr>
        <p:spPr>
          <a:xfrm flipV="1">
            <a:off x="4912909" y="4354546"/>
            <a:ext cx="874064" cy="7037"/>
          </a:xfrm>
          <a:prstGeom prst="straightConnector1">
            <a:avLst/>
          </a:prstGeom>
          <a:ln w="15875" cap="sq">
            <a:solidFill>
              <a:schemeClr val="accent4"/>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AB3ADF35-FE5E-4989-A5BA-DC857156408B}"/>
              </a:ext>
            </a:extLst>
          </p:cNvPr>
          <p:cNvCxnSpPr>
            <a:cxnSpLocks/>
          </p:cNvCxnSpPr>
          <p:nvPr/>
        </p:nvCxnSpPr>
        <p:spPr>
          <a:xfrm flipH="1" flipV="1">
            <a:off x="4279961" y="3740776"/>
            <a:ext cx="0" cy="608409"/>
          </a:xfrm>
          <a:prstGeom prst="straightConnector1">
            <a:avLst/>
          </a:prstGeom>
          <a:ln w="15875" cap="sq">
            <a:solidFill>
              <a:schemeClr val="accent5"/>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A162347-6943-4418-9FEA-8BC6879AF3D6}"/>
              </a:ext>
            </a:extLst>
          </p:cNvPr>
          <p:cNvCxnSpPr>
            <a:cxnSpLocks/>
          </p:cNvCxnSpPr>
          <p:nvPr/>
        </p:nvCxnSpPr>
        <p:spPr>
          <a:xfrm flipH="1" flipV="1">
            <a:off x="3390062" y="4354546"/>
            <a:ext cx="874064" cy="7037"/>
          </a:xfrm>
          <a:prstGeom prst="straightConnector1">
            <a:avLst/>
          </a:prstGeom>
          <a:ln w="15875" cap="sq">
            <a:solidFill>
              <a:schemeClr val="accent5"/>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735D85B-7476-4D65-8F89-BF0669A4D238}"/>
              </a:ext>
            </a:extLst>
          </p:cNvPr>
          <p:cNvCxnSpPr>
            <a:cxnSpLocks/>
          </p:cNvCxnSpPr>
          <p:nvPr/>
        </p:nvCxnSpPr>
        <p:spPr>
          <a:xfrm flipH="1">
            <a:off x="3333042" y="2382746"/>
            <a:ext cx="387466" cy="0"/>
          </a:xfrm>
          <a:prstGeom prst="straightConnector1">
            <a:avLst/>
          </a:prstGeom>
          <a:ln w="15875" cap="sq">
            <a:solidFill>
              <a:schemeClr val="accent1"/>
            </a:solidFill>
            <a:prstDash val="sysDash"/>
            <a:headEnd type="oval"/>
            <a:tailEnd type="non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13573E87-3730-4760-8368-FD7B9FB8D3B3}"/>
              </a:ext>
            </a:extLst>
          </p:cNvPr>
          <p:cNvCxnSpPr>
            <a:cxnSpLocks/>
          </p:cNvCxnSpPr>
          <p:nvPr/>
        </p:nvCxnSpPr>
        <p:spPr>
          <a:xfrm flipH="1">
            <a:off x="3333042" y="3359783"/>
            <a:ext cx="435768" cy="0"/>
          </a:xfrm>
          <a:prstGeom prst="straightConnector1">
            <a:avLst/>
          </a:prstGeom>
          <a:ln w="15875" cap="sq">
            <a:solidFill>
              <a:schemeClr val="accent6"/>
            </a:solidFill>
            <a:prstDash val="sysDash"/>
            <a:headEnd type="oval"/>
            <a:tailEnd type="non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941DDA0-F5D2-4CCB-95F0-FB5EDD45671C}"/>
              </a:ext>
            </a:extLst>
          </p:cNvPr>
          <p:cNvCxnSpPr>
            <a:cxnSpLocks/>
          </p:cNvCxnSpPr>
          <p:nvPr/>
        </p:nvCxnSpPr>
        <p:spPr>
          <a:xfrm flipH="1">
            <a:off x="4241681" y="1396766"/>
            <a:ext cx="0" cy="527159"/>
          </a:xfrm>
          <a:prstGeom prst="straightConnector1">
            <a:avLst/>
          </a:prstGeom>
          <a:ln w="15875" cap="sq">
            <a:solidFill>
              <a:schemeClr val="accent2"/>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B2ACB35-E45C-4FFD-9587-3516A43E5EE9}"/>
              </a:ext>
            </a:extLst>
          </p:cNvPr>
          <p:cNvCxnSpPr>
            <a:cxnSpLocks/>
          </p:cNvCxnSpPr>
          <p:nvPr/>
        </p:nvCxnSpPr>
        <p:spPr>
          <a:xfrm flipH="1">
            <a:off x="3351782" y="1402484"/>
            <a:ext cx="874064" cy="7037"/>
          </a:xfrm>
          <a:prstGeom prst="straightConnector1">
            <a:avLst/>
          </a:prstGeom>
          <a:ln w="15875" cap="sq">
            <a:solidFill>
              <a:schemeClr val="accent2"/>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79" name="Oval 30">
            <a:extLst>
              <a:ext uri="{FF2B5EF4-FFF2-40B4-BE49-F238E27FC236}">
                <a16:creationId xmlns:a16="http://schemas.microsoft.com/office/drawing/2014/main" id="{63FADE6B-AC83-4547-A4BC-3BEF5C7175A0}"/>
              </a:ext>
            </a:extLst>
          </p:cNvPr>
          <p:cNvSpPr>
            <a:spLocks noChangeArrowheads="1"/>
          </p:cNvSpPr>
          <p:nvPr/>
        </p:nvSpPr>
        <p:spPr bwMode="auto">
          <a:xfrm rot="5400000">
            <a:off x="6134962" y="2156673"/>
            <a:ext cx="481175" cy="4829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endParaRPr lang="pt-BR" sz="1350" dirty="0">
              <a:latin typeface="Heebo" pitchFamily="2" charset="-79"/>
              <a:cs typeface="Heebo" pitchFamily="2" charset="-79"/>
            </a:endParaRPr>
          </a:p>
        </p:txBody>
      </p:sp>
      <p:sp>
        <p:nvSpPr>
          <p:cNvPr id="80" name="Freeform 31">
            <a:extLst>
              <a:ext uri="{FF2B5EF4-FFF2-40B4-BE49-F238E27FC236}">
                <a16:creationId xmlns:a16="http://schemas.microsoft.com/office/drawing/2014/main" id="{02CCF211-8F7A-4666-BD0F-FF57BC350755}"/>
              </a:ext>
            </a:extLst>
          </p:cNvPr>
          <p:cNvSpPr>
            <a:spLocks/>
          </p:cNvSpPr>
          <p:nvPr/>
        </p:nvSpPr>
        <p:spPr bwMode="auto">
          <a:xfrm rot="5400000">
            <a:off x="5882058" y="2361194"/>
            <a:ext cx="112597" cy="74771"/>
          </a:xfrm>
          <a:custGeom>
            <a:avLst/>
            <a:gdLst>
              <a:gd name="T0" fmla="*/ 0 w 128"/>
              <a:gd name="T1" fmla="*/ 0 h 85"/>
              <a:gd name="T2" fmla="*/ 0 w 128"/>
              <a:gd name="T3" fmla="*/ 39 h 85"/>
              <a:gd name="T4" fmla="*/ 64 w 128"/>
              <a:gd name="T5" fmla="*/ 85 h 85"/>
              <a:gd name="T6" fmla="*/ 128 w 128"/>
              <a:gd name="T7" fmla="*/ 39 h 85"/>
              <a:gd name="T8" fmla="*/ 128 w 128"/>
              <a:gd name="T9" fmla="*/ 0 h 85"/>
              <a:gd name="T10" fmla="*/ 64 w 128"/>
              <a:gd name="T11" fmla="*/ 46 h 85"/>
              <a:gd name="T12" fmla="*/ 0 w 128"/>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128" h="85">
                <a:moveTo>
                  <a:pt x="0" y="0"/>
                </a:moveTo>
                <a:lnTo>
                  <a:pt x="0" y="39"/>
                </a:lnTo>
                <a:lnTo>
                  <a:pt x="64" y="85"/>
                </a:lnTo>
                <a:lnTo>
                  <a:pt x="128" y="39"/>
                </a:lnTo>
                <a:lnTo>
                  <a:pt x="128" y="0"/>
                </a:lnTo>
                <a:lnTo>
                  <a:pt x="64" y="46"/>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endParaRPr lang="pt-BR" sz="1350" dirty="0">
              <a:latin typeface="Heebo" pitchFamily="2" charset="-79"/>
              <a:cs typeface="Heebo" pitchFamily="2" charset="-79"/>
            </a:endParaRPr>
          </a:p>
        </p:txBody>
      </p:sp>
      <p:sp>
        <p:nvSpPr>
          <p:cNvPr id="81" name="Freeform 32">
            <a:extLst>
              <a:ext uri="{FF2B5EF4-FFF2-40B4-BE49-F238E27FC236}">
                <a16:creationId xmlns:a16="http://schemas.microsoft.com/office/drawing/2014/main" id="{3095B86B-1565-409D-B292-FC9C82FEFADB}"/>
              </a:ext>
            </a:extLst>
          </p:cNvPr>
          <p:cNvSpPr>
            <a:spLocks/>
          </p:cNvSpPr>
          <p:nvPr/>
        </p:nvSpPr>
        <p:spPr bwMode="auto">
          <a:xfrm rot="5400000">
            <a:off x="5930000" y="2360755"/>
            <a:ext cx="112597" cy="75651"/>
          </a:xfrm>
          <a:custGeom>
            <a:avLst/>
            <a:gdLst>
              <a:gd name="T0" fmla="*/ 0 w 128"/>
              <a:gd name="T1" fmla="*/ 0 h 86"/>
              <a:gd name="T2" fmla="*/ 0 w 128"/>
              <a:gd name="T3" fmla="*/ 39 h 86"/>
              <a:gd name="T4" fmla="*/ 64 w 128"/>
              <a:gd name="T5" fmla="*/ 86 h 86"/>
              <a:gd name="T6" fmla="*/ 128 w 128"/>
              <a:gd name="T7" fmla="*/ 39 h 86"/>
              <a:gd name="T8" fmla="*/ 128 w 128"/>
              <a:gd name="T9" fmla="*/ 0 h 86"/>
              <a:gd name="T10" fmla="*/ 64 w 128"/>
              <a:gd name="T11" fmla="*/ 47 h 86"/>
              <a:gd name="T12" fmla="*/ 0 w 128"/>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128" h="86">
                <a:moveTo>
                  <a:pt x="0" y="0"/>
                </a:moveTo>
                <a:lnTo>
                  <a:pt x="0" y="39"/>
                </a:lnTo>
                <a:lnTo>
                  <a:pt x="64" y="86"/>
                </a:lnTo>
                <a:lnTo>
                  <a:pt x="128" y="39"/>
                </a:lnTo>
                <a:lnTo>
                  <a:pt x="128" y="0"/>
                </a:lnTo>
                <a:lnTo>
                  <a:pt x="64" y="47"/>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endParaRPr lang="pt-BR" sz="1350" dirty="0">
              <a:latin typeface="Heebo" pitchFamily="2" charset="-79"/>
              <a:cs typeface="Heebo" pitchFamily="2" charset="-79"/>
            </a:endParaRPr>
          </a:p>
        </p:txBody>
      </p:sp>
      <p:sp>
        <p:nvSpPr>
          <p:cNvPr id="95" name="Oval 37">
            <a:extLst>
              <a:ext uri="{FF2B5EF4-FFF2-40B4-BE49-F238E27FC236}">
                <a16:creationId xmlns:a16="http://schemas.microsoft.com/office/drawing/2014/main" id="{62A9C914-1924-4DE2-B5FB-72022C099950}"/>
              </a:ext>
            </a:extLst>
          </p:cNvPr>
          <p:cNvSpPr>
            <a:spLocks noChangeArrowheads="1"/>
          </p:cNvSpPr>
          <p:nvPr/>
        </p:nvSpPr>
        <p:spPr bwMode="auto">
          <a:xfrm rot="5400000">
            <a:off x="6134962" y="3141627"/>
            <a:ext cx="481175" cy="482934"/>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endParaRPr lang="pt-BR" sz="1350" dirty="0">
              <a:latin typeface="Heebo" pitchFamily="2" charset="-79"/>
              <a:cs typeface="Heebo" pitchFamily="2" charset="-79"/>
            </a:endParaRPr>
          </a:p>
        </p:txBody>
      </p:sp>
      <p:sp>
        <p:nvSpPr>
          <p:cNvPr id="96" name="Freeform 38">
            <a:extLst>
              <a:ext uri="{FF2B5EF4-FFF2-40B4-BE49-F238E27FC236}">
                <a16:creationId xmlns:a16="http://schemas.microsoft.com/office/drawing/2014/main" id="{2D1B765E-D475-499F-9CFB-C7CC138AA1D2}"/>
              </a:ext>
            </a:extLst>
          </p:cNvPr>
          <p:cNvSpPr>
            <a:spLocks/>
          </p:cNvSpPr>
          <p:nvPr/>
        </p:nvSpPr>
        <p:spPr bwMode="auto">
          <a:xfrm rot="5400000">
            <a:off x="5882938" y="3345269"/>
            <a:ext cx="110837" cy="74771"/>
          </a:xfrm>
          <a:custGeom>
            <a:avLst/>
            <a:gdLst>
              <a:gd name="T0" fmla="*/ 0 w 126"/>
              <a:gd name="T1" fmla="*/ 0 h 85"/>
              <a:gd name="T2" fmla="*/ 0 w 126"/>
              <a:gd name="T3" fmla="*/ 39 h 85"/>
              <a:gd name="T4" fmla="*/ 63 w 126"/>
              <a:gd name="T5" fmla="*/ 85 h 85"/>
              <a:gd name="T6" fmla="*/ 126 w 126"/>
              <a:gd name="T7" fmla="*/ 39 h 85"/>
              <a:gd name="T8" fmla="*/ 126 w 126"/>
              <a:gd name="T9" fmla="*/ 0 h 85"/>
              <a:gd name="T10" fmla="*/ 63 w 126"/>
              <a:gd name="T11" fmla="*/ 46 h 85"/>
              <a:gd name="T12" fmla="*/ 0 w 126"/>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126" h="85">
                <a:moveTo>
                  <a:pt x="0" y="0"/>
                </a:moveTo>
                <a:lnTo>
                  <a:pt x="0" y="39"/>
                </a:lnTo>
                <a:lnTo>
                  <a:pt x="63" y="85"/>
                </a:lnTo>
                <a:lnTo>
                  <a:pt x="126" y="39"/>
                </a:lnTo>
                <a:lnTo>
                  <a:pt x="126" y="0"/>
                </a:lnTo>
                <a:lnTo>
                  <a:pt x="63" y="46"/>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endParaRPr lang="pt-BR" sz="1350" dirty="0">
              <a:latin typeface="Heebo" pitchFamily="2" charset="-79"/>
              <a:cs typeface="Heebo" pitchFamily="2" charset="-79"/>
            </a:endParaRPr>
          </a:p>
        </p:txBody>
      </p:sp>
      <p:sp>
        <p:nvSpPr>
          <p:cNvPr id="97" name="Freeform 39">
            <a:extLst>
              <a:ext uri="{FF2B5EF4-FFF2-40B4-BE49-F238E27FC236}">
                <a16:creationId xmlns:a16="http://schemas.microsoft.com/office/drawing/2014/main" id="{240C7D55-6552-456E-9FB7-3412C1C6C185}"/>
              </a:ext>
            </a:extLst>
          </p:cNvPr>
          <p:cNvSpPr>
            <a:spLocks/>
          </p:cNvSpPr>
          <p:nvPr/>
        </p:nvSpPr>
        <p:spPr bwMode="auto">
          <a:xfrm rot="5400000">
            <a:off x="5930879" y="3344829"/>
            <a:ext cx="110837" cy="75651"/>
          </a:xfrm>
          <a:custGeom>
            <a:avLst/>
            <a:gdLst>
              <a:gd name="T0" fmla="*/ 0 w 126"/>
              <a:gd name="T1" fmla="*/ 0 h 86"/>
              <a:gd name="T2" fmla="*/ 0 w 126"/>
              <a:gd name="T3" fmla="*/ 39 h 86"/>
              <a:gd name="T4" fmla="*/ 63 w 126"/>
              <a:gd name="T5" fmla="*/ 86 h 86"/>
              <a:gd name="T6" fmla="*/ 126 w 126"/>
              <a:gd name="T7" fmla="*/ 39 h 86"/>
              <a:gd name="T8" fmla="*/ 126 w 126"/>
              <a:gd name="T9" fmla="*/ 0 h 86"/>
              <a:gd name="T10" fmla="*/ 63 w 126"/>
              <a:gd name="T11" fmla="*/ 47 h 86"/>
              <a:gd name="T12" fmla="*/ 0 w 126"/>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126" h="86">
                <a:moveTo>
                  <a:pt x="0" y="0"/>
                </a:moveTo>
                <a:lnTo>
                  <a:pt x="0" y="39"/>
                </a:lnTo>
                <a:lnTo>
                  <a:pt x="63" y="86"/>
                </a:lnTo>
                <a:lnTo>
                  <a:pt x="126" y="39"/>
                </a:lnTo>
                <a:lnTo>
                  <a:pt x="126" y="0"/>
                </a:lnTo>
                <a:lnTo>
                  <a:pt x="63" y="47"/>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endParaRPr lang="pt-BR" sz="1350" dirty="0">
              <a:latin typeface="Heebo" pitchFamily="2" charset="-79"/>
              <a:cs typeface="Heebo" pitchFamily="2" charset="-79"/>
            </a:endParaRPr>
          </a:p>
        </p:txBody>
      </p:sp>
      <p:sp>
        <p:nvSpPr>
          <p:cNvPr id="121" name="Oval 23">
            <a:extLst>
              <a:ext uri="{FF2B5EF4-FFF2-40B4-BE49-F238E27FC236}">
                <a16:creationId xmlns:a16="http://schemas.microsoft.com/office/drawing/2014/main" id="{1DD2D509-88C0-4476-823C-20AA20A6777F}"/>
              </a:ext>
            </a:extLst>
          </p:cNvPr>
          <p:cNvSpPr>
            <a:spLocks noChangeArrowheads="1"/>
          </p:cNvSpPr>
          <p:nvPr/>
        </p:nvSpPr>
        <p:spPr bwMode="auto">
          <a:xfrm rot="5400000">
            <a:off x="6134962" y="1161896"/>
            <a:ext cx="481175" cy="48293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endParaRPr lang="pt-BR" sz="1350" dirty="0">
              <a:latin typeface="Heebo" pitchFamily="2" charset="-79"/>
              <a:cs typeface="Heebo" pitchFamily="2" charset="-79"/>
            </a:endParaRPr>
          </a:p>
        </p:txBody>
      </p:sp>
      <p:sp>
        <p:nvSpPr>
          <p:cNvPr id="122" name="Freeform 24">
            <a:extLst>
              <a:ext uri="{FF2B5EF4-FFF2-40B4-BE49-F238E27FC236}">
                <a16:creationId xmlns:a16="http://schemas.microsoft.com/office/drawing/2014/main" id="{76C23113-0B50-40C1-922D-55A9F2427FE1}"/>
              </a:ext>
            </a:extLst>
          </p:cNvPr>
          <p:cNvSpPr>
            <a:spLocks/>
          </p:cNvSpPr>
          <p:nvPr/>
        </p:nvSpPr>
        <p:spPr bwMode="auto">
          <a:xfrm rot="5400000">
            <a:off x="5882938" y="1366417"/>
            <a:ext cx="110837" cy="74771"/>
          </a:xfrm>
          <a:custGeom>
            <a:avLst/>
            <a:gdLst>
              <a:gd name="T0" fmla="*/ 0 w 126"/>
              <a:gd name="T1" fmla="*/ 0 h 85"/>
              <a:gd name="T2" fmla="*/ 0 w 126"/>
              <a:gd name="T3" fmla="*/ 39 h 85"/>
              <a:gd name="T4" fmla="*/ 62 w 126"/>
              <a:gd name="T5" fmla="*/ 85 h 85"/>
              <a:gd name="T6" fmla="*/ 126 w 126"/>
              <a:gd name="T7" fmla="*/ 39 h 85"/>
              <a:gd name="T8" fmla="*/ 126 w 126"/>
              <a:gd name="T9" fmla="*/ 0 h 85"/>
              <a:gd name="T10" fmla="*/ 62 w 126"/>
              <a:gd name="T11" fmla="*/ 46 h 85"/>
              <a:gd name="T12" fmla="*/ 0 w 126"/>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126" h="85">
                <a:moveTo>
                  <a:pt x="0" y="0"/>
                </a:moveTo>
                <a:lnTo>
                  <a:pt x="0" y="39"/>
                </a:lnTo>
                <a:lnTo>
                  <a:pt x="62" y="85"/>
                </a:lnTo>
                <a:lnTo>
                  <a:pt x="126" y="39"/>
                </a:lnTo>
                <a:lnTo>
                  <a:pt x="126" y="0"/>
                </a:lnTo>
                <a:lnTo>
                  <a:pt x="62" y="46"/>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endParaRPr lang="pt-BR" sz="1350" dirty="0">
              <a:latin typeface="Heebo" pitchFamily="2" charset="-79"/>
              <a:cs typeface="Heebo" pitchFamily="2" charset="-79"/>
            </a:endParaRPr>
          </a:p>
        </p:txBody>
      </p:sp>
      <p:sp>
        <p:nvSpPr>
          <p:cNvPr id="123" name="Freeform 25">
            <a:extLst>
              <a:ext uri="{FF2B5EF4-FFF2-40B4-BE49-F238E27FC236}">
                <a16:creationId xmlns:a16="http://schemas.microsoft.com/office/drawing/2014/main" id="{9BA01873-7E11-4DE9-95A8-AFC5E4FD4E50}"/>
              </a:ext>
            </a:extLst>
          </p:cNvPr>
          <p:cNvSpPr>
            <a:spLocks/>
          </p:cNvSpPr>
          <p:nvPr/>
        </p:nvSpPr>
        <p:spPr bwMode="auto">
          <a:xfrm rot="5400000">
            <a:off x="5930881" y="1365977"/>
            <a:ext cx="110837" cy="75651"/>
          </a:xfrm>
          <a:custGeom>
            <a:avLst/>
            <a:gdLst>
              <a:gd name="T0" fmla="*/ 0 w 126"/>
              <a:gd name="T1" fmla="*/ 0 h 86"/>
              <a:gd name="T2" fmla="*/ 0 w 126"/>
              <a:gd name="T3" fmla="*/ 39 h 86"/>
              <a:gd name="T4" fmla="*/ 62 w 126"/>
              <a:gd name="T5" fmla="*/ 86 h 86"/>
              <a:gd name="T6" fmla="*/ 126 w 126"/>
              <a:gd name="T7" fmla="*/ 39 h 86"/>
              <a:gd name="T8" fmla="*/ 126 w 126"/>
              <a:gd name="T9" fmla="*/ 0 h 86"/>
              <a:gd name="T10" fmla="*/ 62 w 126"/>
              <a:gd name="T11" fmla="*/ 47 h 86"/>
              <a:gd name="T12" fmla="*/ 0 w 126"/>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126" h="86">
                <a:moveTo>
                  <a:pt x="0" y="0"/>
                </a:moveTo>
                <a:lnTo>
                  <a:pt x="0" y="39"/>
                </a:lnTo>
                <a:lnTo>
                  <a:pt x="62" y="86"/>
                </a:lnTo>
                <a:lnTo>
                  <a:pt x="126" y="39"/>
                </a:lnTo>
                <a:lnTo>
                  <a:pt x="126" y="0"/>
                </a:lnTo>
                <a:lnTo>
                  <a:pt x="62" y="47"/>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endParaRPr lang="pt-BR" sz="1350" dirty="0">
              <a:latin typeface="Heebo" pitchFamily="2" charset="-79"/>
              <a:cs typeface="Heebo" pitchFamily="2" charset="-79"/>
            </a:endParaRPr>
          </a:p>
        </p:txBody>
      </p:sp>
      <p:sp>
        <p:nvSpPr>
          <p:cNvPr id="212" name="Oval 9">
            <a:extLst>
              <a:ext uri="{FF2B5EF4-FFF2-40B4-BE49-F238E27FC236}">
                <a16:creationId xmlns:a16="http://schemas.microsoft.com/office/drawing/2014/main" id="{20DB7A72-8147-4196-AC07-106AAEDCBFFC}"/>
              </a:ext>
            </a:extLst>
          </p:cNvPr>
          <p:cNvSpPr>
            <a:spLocks noChangeArrowheads="1"/>
          </p:cNvSpPr>
          <p:nvPr/>
        </p:nvSpPr>
        <p:spPr bwMode="auto">
          <a:xfrm rot="16200000" flipH="1">
            <a:off x="2565183" y="3147819"/>
            <a:ext cx="481175" cy="482935"/>
          </a:xfrm>
          <a:prstGeom prst="ellipse">
            <a:avLst/>
          </a:prstGeom>
          <a:solidFill>
            <a:schemeClr val="accent6"/>
          </a:solidFill>
          <a:ln>
            <a:noFill/>
          </a:ln>
        </p:spPr>
        <p:txBody>
          <a:bodyPr vert="horz" wrap="square" lIns="68580" tIns="34290" rIns="68580" bIns="34290" numCol="1" anchor="ctr" anchorCtr="0" compatLnSpc="1">
            <a:prstTxWarp prst="textNoShape">
              <a:avLst/>
            </a:prstTxWarp>
          </a:bodyPr>
          <a:lstStyle/>
          <a:p>
            <a:endParaRPr lang="pt-BR" sz="1350" dirty="0">
              <a:latin typeface="Heebo" pitchFamily="2" charset="-79"/>
              <a:cs typeface="Heebo" pitchFamily="2" charset="-79"/>
            </a:endParaRPr>
          </a:p>
        </p:txBody>
      </p:sp>
      <p:sp>
        <p:nvSpPr>
          <p:cNvPr id="213" name="Oval 9">
            <a:extLst>
              <a:ext uri="{FF2B5EF4-FFF2-40B4-BE49-F238E27FC236}">
                <a16:creationId xmlns:a16="http://schemas.microsoft.com/office/drawing/2014/main" id="{0625AEDA-548C-471E-B6D7-292514807211}"/>
              </a:ext>
            </a:extLst>
          </p:cNvPr>
          <p:cNvSpPr>
            <a:spLocks noChangeArrowheads="1"/>
          </p:cNvSpPr>
          <p:nvPr/>
        </p:nvSpPr>
        <p:spPr bwMode="auto">
          <a:xfrm rot="16200000" flipH="1">
            <a:off x="2565183" y="4075200"/>
            <a:ext cx="481175" cy="482935"/>
          </a:xfrm>
          <a:prstGeom prst="ellipse">
            <a:avLst/>
          </a:prstGeom>
          <a:solidFill>
            <a:schemeClr val="accent5"/>
          </a:solidFill>
          <a:ln>
            <a:noFill/>
          </a:ln>
        </p:spPr>
        <p:txBody>
          <a:bodyPr vert="horz" wrap="square" lIns="68580" tIns="34290" rIns="68580" bIns="34290" numCol="1" anchor="ctr" anchorCtr="0" compatLnSpc="1">
            <a:prstTxWarp prst="textNoShape">
              <a:avLst/>
            </a:prstTxWarp>
          </a:bodyPr>
          <a:lstStyle/>
          <a:p>
            <a:endParaRPr lang="pt-BR" sz="1350" dirty="0">
              <a:latin typeface="Heebo" pitchFamily="2" charset="-79"/>
              <a:cs typeface="Heebo" pitchFamily="2" charset="-79"/>
            </a:endParaRPr>
          </a:p>
        </p:txBody>
      </p:sp>
      <p:sp>
        <p:nvSpPr>
          <p:cNvPr id="235" name="TextBox 234">
            <a:extLst>
              <a:ext uri="{FF2B5EF4-FFF2-40B4-BE49-F238E27FC236}">
                <a16:creationId xmlns:a16="http://schemas.microsoft.com/office/drawing/2014/main" id="{E3FE6DEE-0C20-42F6-B771-D5B56561911D}"/>
              </a:ext>
            </a:extLst>
          </p:cNvPr>
          <p:cNvSpPr txBox="1"/>
          <p:nvPr/>
        </p:nvSpPr>
        <p:spPr>
          <a:xfrm>
            <a:off x="7088297" y="2213167"/>
            <a:ext cx="1672636" cy="577081"/>
          </a:xfrm>
          <a:prstGeom prst="rect">
            <a:avLst/>
          </a:prstGeom>
          <a:noFill/>
        </p:spPr>
        <p:txBody>
          <a:bodyPr wrap="square" rtlCol="0" anchor="ctr">
            <a:spAutoFit/>
          </a:bodyPr>
          <a:lstStyle/>
          <a:p>
            <a:r>
              <a:rPr lang="pt-BR" sz="1050" dirty="0" err="1">
                <a:solidFill>
                  <a:schemeClr val="tx1">
                    <a:lumMod val="65000"/>
                    <a:lumOff val="35000"/>
                  </a:schemeClr>
                </a:solidFill>
                <a:latin typeface="Heebo" pitchFamily="2" charset="-79"/>
                <a:cs typeface="Heebo" pitchFamily="2" charset="-79"/>
              </a:rPr>
              <a:t>Lorem</a:t>
            </a:r>
            <a:r>
              <a:rPr lang="pt-BR" sz="1050" dirty="0">
                <a:solidFill>
                  <a:schemeClr val="tx1">
                    <a:lumMod val="65000"/>
                    <a:lumOff val="35000"/>
                  </a:schemeClr>
                </a:solidFill>
                <a:latin typeface="Heebo" pitchFamily="2" charset="-79"/>
                <a:cs typeface="Heebo" pitchFamily="2" charset="-79"/>
              </a:rPr>
              <a:t> ipsum </a:t>
            </a:r>
            <a:r>
              <a:rPr lang="pt-BR" sz="1050" dirty="0" err="1">
                <a:solidFill>
                  <a:schemeClr val="tx1">
                    <a:lumMod val="65000"/>
                    <a:lumOff val="35000"/>
                  </a:schemeClr>
                </a:solidFill>
                <a:latin typeface="Heebo" pitchFamily="2" charset="-79"/>
                <a:cs typeface="Heebo" pitchFamily="2" charset="-79"/>
              </a:rPr>
              <a:t>dolor</a:t>
            </a:r>
            <a:r>
              <a:rPr lang="pt-BR" sz="1050" dirty="0">
                <a:solidFill>
                  <a:schemeClr val="tx1">
                    <a:lumMod val="65000"/>
                    <a:lumOff val="35000"/>
                  </a:schemeClr>
                </a:solidFill>
                <a:latin typeface="Heebo" pitchFamily="2" charset="-79"/>
                <a:cs typeface="Heebo" pitchFamily="2" charset="-79"/>
              </a:rPr>
              <a:t> </a:t>
            </a:r>
            <a:r>
              <a:rPr lang="pt-BR" sz="1050" dirty="0" err="1">
                <a:solidFill>
                  <a:schemeClr val="tx1">
                    <a:lumMod val="65000"/>
                    <a:lumOff val="35000"/>
                  </a:schemeClr>
                </a:solidFill>
                <a:latin typeface="Heebo" pitchFamily="2" charset="-79"/>
                <a:cs typeface="Heebo" pitchFamily="2" charset="-79"/>
              </a:rPr>
              <a:t>sit</a:t>
            </a:r>
            <a:r>
              <a:rPr lang="pt-BR" sz="1050" dirty="0">
                <a:solidFill>
                  <a:schemeClr val="tx1">
                    <a:lumMod val="65000"/>
                    <a:lumOff val="35000"/>
                  </a:schemeClr>
                </a:solidFill>
                <a:latin typeface="Heebo" pitchFamily="2" charset="-79"/>
                <a:cs typeface="Heebo" pitchFamily="2" charset="-79"/>
              </a:rPr>
              <a:t> </a:t>
            </a:r>
            <a:r>
              <a:rPr lang="pt-BR" sz="1050" dirty="0" err="1">
                <a:solidFill>
                  <a:schemeClr val="tx1">
                    <a:lumMod val="65000"/>
                    <a:lumOff val="35000"/>
                  </a:schemeClr>
                </a:solidFill>
                <a:latin typeface="Heebo" pitchFamily="2" charset="-79"/>
                <a:cs typeface="Heebo" pitchFamily="2" charset="-79"/>
              </a:rPr>
              <a:t>amet</a:t>
            </a:r>
            <a:r>
              <a:rPr lang="pt-BR" sz="1050" dirty="0">
                <a:solidFill>
                  <a:schemeClr val="tx1">
                    <a:lumMod val="65000"/>
                    <a:lumOff val="35000"/>
                  </a:schemeClr>
                </a:solidFill>
                <a:latin typeface="Heebo" pitchFamily="2" charset="-79"/>
                <a:cs typeface="Heebo" pitchFamily="2" charset="-79"/>
              </a:rPr>
              <a:t>, </a:t>
            </a:r>
            <a:r>
              <a:rPr lang="pt-BR" sz="1050" dirty="0" err="1">
                <a:solidFill>
                  <a:schemeClr val="tx1">
                    <a:lumMod val="65000"/>
                    <a:lumOff val="35000"/>
                  </a:schemeClr>
                </a:solidFill>
                <a:latin typeface="Heebo" pitchFamily="2" charset="-79"/>
                <a:cs typeface="Heebo" pitchFamily="2" charset="-79"/>
              </a:rPr>
              <a:t>consectetur</a:t>
            </a:r>
            <a:r>
              <a:rPr lang="pt-BR" sz="1050" dirty="0">
                <a:solidFill>
                  <a:schemeClr val="tx1">
                    <a:lumMod val="65000"/>
                    <a:lumOff val="35000"/>
                  </a:schemeClr>
                </a:solidFill>
                <a:latin typeface="Heebo" pitchFamily="2" charset="-79"/>
                <a:cs typeface="Heebo" pitchFamily="2" charset="-79"/>
              </a:rPr>
              <a:t> </a:t>
            </a:r>
            <a:r>
              <a:rPr lang="pt-BR" sz="1050" dirty="0" err="1">
                <a:solidFill>
                  <a:schemeClr val="tx1">
                    <a:lumMod val="65000"/>
                    <a:lumOff val="35000"/>
                  </a:schemeClr>
                </a:solidFill>
                <a:latin typeface="Heebo" pitchFamily="2" charset="-79"/>
                <a:cs typeface="Heebo" pitchFamily="2" charset="-79"/>
              </a:rPr>
              <a:t>adipiscing</a:t>
            </a:r>
            <a:r>
              <a:rPr lang="pt-BR" sz="1050" dirty="0">
                <a:solidFill>
                  <a:schemeClr val="tx1">
                    <a:lumMod val="65000"/>
                    <a:lumOff val="35000"/>
                  </a:schemeClr>
                </a:solidFill>
                <a:latin typeface="Heebo" pitchFamily="2" charset="-79"/>
                <a:cs typeface="Heebo" pitchFamily="2" charset="-79"/>
              </a:rPr>
              <a:t> </a:t>
            </a:r>
            <a:r>
              <a:rPr lang="pt-BR" sz="1050" dirty="0" err="1">
                <a:solidFill>
                  <a:schemeClr val="tx1">
                    <a:lumMod val="65000"/>
                    <a:lumOff val="35000"/>
                  </a:schemeClr>
                </a:solidFill>
                <a:latin typeface="Heebo" pitchFamily="2" charset="-79"/>
                <a:cs typeface="Heebo" pitchFamily="2" charset="-79"/>
              </a:rPr>
              <a:t>elit</a:t>
            </a:r>
            <a:r>
              <a:rPr lang="pt-BR" sz="1050" dirty="0">
                <a:solidFill>
                  <a:schemeClr val="tx1">
                    <a:lumMod val="65000"/>
                    <a:lumOff val="35000"/>
                  </a:schemeClr>
                </a:solidFill>
                <a:latin typeface="Heebo" pitchFamily="2" charset="-79"/>
                <a:cs typeface="Heebo" pitchFamily="2" charset="-79"/>
              </a:rPr>
              <a:t>, </a:t>
            </a:r>
          </a:p>
        </p:txBody>
      </p:sp>
      <p:sp>
        <p:nvSpPr>
          <p:cNvPr id="236" name="TextBox 235">
            <a:extLst>
              <a:ext uri="{FF2B5EF4-FFF2-40B4-BE49-F238E27FC236}">
                <a16:creationId xmlns:a16="http://schemas.microsoft.com/office/drawing/2014/main" id="{62C763FC-5321-46B9-97FF-D5132D30937A}"/>
              </a:ext>
            </a:extLst>
          </p:cNvPr>
          <p:cNvSpPr txBox="1"/>
          <p:nvPr/>
        </p:nvSpPr>
        <p:spPr>
          <a:xfrm>
            <a:off x="7088297" y="2024759"/>
            <a:ext cx="1130718" cy="276999"/>
          </a:xfrm>
          <a:prstGeom prst="rect">
            <a:avLst/>
          </a:prstGeom>
          <a:noFill/>
        </p:spPr>
        <p:txBody>
          <a:bodyPr wrap="square" rtlCol="0" anchor="ctr">
            <a:spAutoFit/>
          </a:bodyPr>
          <a:lstStyle/>
          <a:p>
            <a:r>
              <a:rPr lang="pt-BR" sz="1200" b="1" dirty="0">
                <a:solidFill>
                  <a:schemeClr val="accent2"/>
                </a:solidFill>
                <a:latin typeface="Heebo" pitchFamily="2" charset="-79"/>
                <a:cs typeface="Heebo" pitchFamily="2" charset="-79"/>
              </a:rPr>
              <a:t>Titulo aqui</a:t>
            </a:r>
          </a:p>
        </p:txBody>
      </p:sp>
      <p:cxnSp>
        <p:nvCxnSpPr>
          <p:cNvPr id="237" name="Straight Connector 236">
            <a:extLst>
              <a:ext uri="{FF2B5EF4-FFF2-40B4-BE49-F238E27FC236}">
                <a16:creationId xmlns:a16="http://schemas.microsoft.com/office/drawing/2014/main" id="{DFA62CEF-2979-4AFA-A86C-7D8C63DB9BD3}"/>
              </a:ext>
            </a:extLst>
          </p:cNvPr>
          <p:cNvCxnSpPr>
            <a:cxnSpLocks/>
          </p:cNvCxnSpPr>
          <p:nvPr/>
        </p:nvCxnSpPr>
        <p:spPr>
          <a:xfrm>
            <a:off x="6908036" y="1983571"/>
            <a:ext cx="0" cy="861188"/>
          </a:xfrm>
          <a:prstGeom prst="line">
            <a:avLst/>
          </a:prstGeom>
          <a:ln>
            <a:solidFill>
              <a:schemeClr val="accent2">
                <a:alpha val="50000"/>
              </a:schemeClr>
            </a:solidFill>
          </a:ln>
        </p:spPr>
        <p:style>
          <a:lnRef idx="1">
            <a:schemeClr val="accent1"/>
          </a:lnRef>
          <a:fillRef idx="0">
            <a:schemeClr val="accent1"/>
          </a:fillRef>
          <a:effectRef idx="0">
            <a:schemeClr val="accent1"/>
          </a:effectRef>
          <a:fontRef idx="minor">
            <a:schemeClr val="tx1"/>
          </a:fontRef>
        </p:style>
      </p:cxnSp>
      <p:sp>
        <p:nvSpPr>
          <p:cNvPr id="238" name="Rectangle: Rounded Corners 237">
            <a:extLst>
              <a:ext uri="{FF2B5EF4-FFF2-40B4-BE49-F238E27FC236}">
                <a16:creationId xmlns:a16="http://schemas.microsoft.com/office/drawing/2014/main" id="{A159786D-6C93-4681-B6DD-07871F5DBF9F}"/>
              </a:ext>
            </a:extLst>
          </p:cNvPr>
          <p:cNvSpPr/>
          <p:nvPr/>
        </p:nvSpPr>
        <p:spPr>
          <a:xfrm>
            <a:off x="6890892" y="2163831"/>
            <a:ext cx="34289" cy="50066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dirty="0">
              <a:latin typeface="Heebo" pitchFamily="2" charset="-79"/>
              <a:cs typeface="Heebo" pitchFamily="2" charset="-79"/>
            </a:endParaRPr>
          </a:p>
        </p:txBody>
      </p:sp>
      <p:sp>
        <p:nvSpPr>
          <p:cNvPr id="245" name="TextBox 244">
            <a:extLst>
              <a:ext uri="{FF2B5EF4-FFF2-40B4-BE49-F238E27FC236}">
                <a16:creationId xmlns:a16="http://schemas.microsoft.com/office/drawing/2014/main" id="{23F90AC7-8E61-49B4-A84F-D3439C3095AE}"/>
              </a:ext>
            </a:extLst>
          </p:cNvPr>
          <p:cNvSpPr txBox="1"/>
          <p:nvPr/>
        </p:nvSpPr>
        <p:spPr>
          <a:xfrm>
            <a:off x="7059400" y="3155803"/>
            <a:ext cx="1730430" cy="577081"/>
          </a:xfrm>
          <a:prstGeom prst="rect">
            <a:avLst/>
          </a:prstGeom>
          <a:noFill/>
        </p:spPr>
        <p:txBody>
          <a:bodyPr wrap="square" rtlCol="0" anchor="ctr">
            <a:spAutoFit/>
          </a:bodyPr>
          <a:lstStyle/>
          <a:p>
            <a:r>
              <a:rPr lang="pt-BR" sz="1050" dirty="0" err="1">
                <a:solidFill>
                  <a:schemeClr val="tx1">
                    <a:lumMod val="65000"/>
                    <a:lumOff val="35000"/>
                  </a:schemeClr>
                </a:solidFill>
                <a:latin typeface="Heebo" pitchFamily="2" charset="-79"/>
                <a:cs typeface="Heebo" pitchFamily="2" charset="-79"/>
              </a:rPr>
              <a:t>Lorem</a:t>
            </a:r>
            <a:r>
              <a:rPr lang="pt-BR" sz="1050" dirty="0">
                <a:solidFill>
                  <a:schemeClr val="tx1">
                    <a:lumMod val="65000"/>
                    <a:lumOff val="35000"/>
                  </a:schemeClr>
                </a:solidFill>
                <a:latin typeface="Heebo" pitchFamily="2" charset="-79"/>
                <a:cs typeface="Heebo" pitchFamily="2" charset="-79"/>
              </a:rPr>
              <a:t> ipsum </a:t>
            </a:r>
            <a:r>
              <a:rPr lang="pt-BR" sz="1050" dirty="0" err="1">
                <a:solidFill>
                  <a:schemeClr val="tx1">
                    <a:lumMod val="65000"/>
                    <a:lumOff val="35000"/>
                  </a:schemeClr>
                </a:solidFill>
                <a:latin typeface="Heebo" pitchFamily="2" charset="-79"/>
                <a:cs typeface="Heebo" pitchFamily="2" charset="-79"/>
              </a:rPr>
              <a:t>dolor</a:t>
            </a:r>
            <a:r>
              <a:rPr lang="pt-BR" sz="1050" dirty="0">
                <a:solidFill>
                  <a:schemeClr val="tx1">
                    <a:lumMod val="65000"/>
                    <a:lumOff val="35000"/>
                  </a:schemeClr>
                </a:solidFill>
                <a:latin typeface="Heebo" pitchFamily="2" charset="-79"/>
                <a:cs typeface="Heebo" pitchFamily="2" charset="-79"/>
              </a:rPr>
              <a:t> </a:t>
            </a:r>
            <a:r>
              <a:rPr lang="pt-BR" sz="1050" dirty="0" err="1">
                <a:solidFill>
                  <a:schemeClr val="tx1">
                    <a:lumMod val="65000"/>
                    <a:lumOff val="35000"/>
                  </a:schemeClr>
                </a:solidFill>
                <a:latin typeface="Heebo" pitchFamily="2" charset="-79"/>
                <a:cs typeface="Heebo" pitchFamily="2" charset="-79"/>
              </a:rPr>
              <a:t>sit</a:t>
            </a:r>
            <a:r>
              <a:rPr lang="pt-BR" sz="1050" dirty="0">
                <a:solidFill>
                  <a:schemeClr val="tx1">
                    <a:lumMod val="65000"/>
                    <a:lumOff val="35000"/>
                  </a:schemeClr>
                </a:solidFill>
                <a:latin typeface="Heebo" pitchFamily="2" charset="-79"/>
                <a:cs typeface="Heebo" pitchFamily="2" charset="-79"/>
              </a:rPr>
              <a:t> </a:t>
            </a:r>
            <a:r>
              <a:rPr lang="pt-BR" sz="1050" dirty="0" err="1">
                <a:solidFill>
                  <a:schemeClr val="tx1">
                    <a:lumMod val="65000"/>
                    <a:lumOff val="35000"/>
                  </a:schemeClr>
                </a:solidFill>
                <a:latin typeface="Heebo" pitchFamily="2" charset="-79"/>
                <a:cs typeface="Heebo" pitchFamily="2" charset="-79"/>
              </a:rPr>
              <a:t>amet</a:t>
            </a:r>
            <a:r>
              <a:rPr lang="pt-BR" sz="1050" dirty="0">
                <a:solidFill>
                  <a:schemeClr val="tx1">
                    <a:lumMod val="65000"/>
                    <a:lumOff val="35000"/>
                  </a:schemeClr>
                </a:solidFill>
                <a:latin typeface="Heebo" pitchFamily="2" charset="-79"/>
                <a:cs typeface="Heebo" pitchFamily="2" charset="-79"/>
              </a:rPr>
              <a:t>, </a:t>
            </a:r>
            <a:r>
              <a:rPr lang="pt-BR" sz="1050" dirty="0" err="1">
                <a:solidFill>
                  <a:schemeClr val="tx1">
                    <a:lumMod val="65000"/>
                    <a:lumOff val="35000"/>
                  </a:schemeClr>
                </a:solidFill>
                <a:latin typeface="Heebo" pitchFamily="2" charset="-79"/>
                <a:cs typeface="Heebo" pitchFamily="2" charset="-79"/>
              </a:rPr>
              <a:t>consectetur</a:t>
            </a:r>
            <a:r>
              <a:rPr lang="pt-BR" sz="1050" dirty="0">
                <a:solidFill>
                  <a:schemeClr val="tx1">
                    <a:lumMod val="65000"/>
                    <a:lumOff val="35000"/>
                  </a:schemeClr>
                </a:solidFill>
                <a:latin typeface="Heebo" pitchFamily="2" charset="-79"/>
                <a:cs typeface="Heebo" pitchFamily="2" charset="-79"/>
              </a:rPr>
              <a:t> </a:t>
            </a:r>
            <a:r>
              <a:rPr lang="pt-BR" sz="1050" dirty="0" err="1">
                <a:solidFill>
                  <a:schemeClr val="tx1">
                    <a:lumMod val="65000"/>
                    <a:lumOff val="35000"/>
                  </a:schemeClr>
                </a:solidFill>
                <a:latin typeface="Heebo" pitchFamily="2" charset="-79"/>
                <a:cs typeface="Heebo" pitchFamily="2" charset="-79"/>
              </a:rPr>
              <a:t>adipiscing</a:t>
            </a:r>
            <a:r>
              <a:rPr lang="pt-BR" sz="1050" dirty="0">
                <a:solidFill>
                  <a:schemeClr val="tx1">
                    <a:lumMod val="65000"/>
                    <a:lumOff val="35000"/>
                  </a:schemeClr>
                </a:solidFill>
                <a:latin typeface="Heebo" pitchFamily="2" charset="-79"/>
                <a:cs typeface="Heebo" pitchFamily="2" charset="-79"/>
              </a:rPr>
              <a:t> </a:t>
            </a:r>
            <a:r>
              <a:rPr lang="pt-BR" sz="1050" dirty="0" err="1">
                <a:solidFill>
                  <a:schemeClr val="tx1">
                    <a:lumMod val="65000"/>
                    <a:lumOff val="35000"/>
                  </a:schemeClr>
                </a:solidFill>
                <a:latin typeface="Heebo" pitchFamily="2" charset="-79"/>
                <a:cs typeface="Heebo" pitchFamily="2" charset="-79"/>
              </a:rPr>
              <a:t>elit</a:t>
            </a:r>
            <a:r>
              <a:rPr lang="pt-BR" sz="1050" dirty="0">
                <a:solidFill>
                  <a:schemeClr val="tx1">
                    <a:lumMod val="65000"/>
                    <a:lumOff val="35000"/>
                  </a:schemeClr>
                </a:solidFill>
                <a:latin typeface="Heebo" pitchFamily="2" charset="-79"/>
                <a:cs typeface="Heebo" pitchFamily="2" charset="-79"/>
              </a:rPr>
              <a:t>, </a:t>
            </a:r>
          </a:p>
        </p:txBody>
      </p:sp>
      <p:sp>
        <p:nvSpPr>
          <p:cNvPr id="246" name="TextBox 245">
            <a:extLst>
              <a:ext uri="{FF2B5EF4-FFF2-40B4-BE49-F238E27FC236}">
                <a16:creationId xmlns:a16="http://schemas.microsoft.com/office/drawing/2014/main" id="{199D35AE-42A8-4A37-A6CC-F6915E4A15EA}"/>
              </a:ext>
            </a:extLst>
          </p:cNvPr>
          <p:cNvSpPr txBox="1"/>
          <p:nvPr/>
        </p:nvSpPr>
        <p:spPr>
          <a:xfrm>
            <a:off x="7059400" y="2967395"/>
            <a:ext cx="1130718" cy="276999"/>
          </a:xfrm>
          <a:prstGeom prst="rect">
            <a:avLst/>
          </a:prstGeom>
          <a:noFill/>
        </p:spPr>
        <p:txBody>
          <a:bodyPr wrap="square" rtlCol="0" anchor="ctr">
            <a:spAutoFit/>
          </a:bodyPr>
          <a:lstStyle/>
          <a:p>
            <a:r>
              <a:rPr lang="pt-BR" sz="1200" b="1" dirty="0">
                <a:solidFill>
                  <a:schemeClr val="accent3"/>
                </a:solidFill>
                <a:latin typeface="Heebo" pitchFamily="2" charset="-79"/>
                <a:cs typeface="Heebo" pitchFamily="2" charset="-79"/>
              </a:rPr>
              <a:t>Titulo aqui</a:t>
            </a:r>
          </a:p>
        </p:txBody>
      </p:sp>
      <p:cxnSp>
        <p:nvCxnSpPr>
          <p:cNvPr id="247" name="Straight Connector 246">
            <a:extLst>
              <a:ext uri="{FF2B5EF4-FFF2-40B4-BE49-F238E27FC236}">
                <a16:creationId xmlns:a16="http://schemas.microsoft.com/office/drawing/2014/main" id="{CB371D0E-21AB-4CAB-8808-67D196345C19}"/>
              </a:ext>
            </a:extLst>
          </p:cNvPr>
          <p:cNvCxnSpPr>
            <a:cxnSpLocks/>
          </p:cNvCxnSpPr>
          <p:nvPr/>
        </p:nvCxnSpPr>
        <p:spPr>
          <a:xfrm>
            <a:off x="6879139" y="2926207"/>
            <a:ext cx="0" cy="861188"/>
          </a:xfrm>
          <a:prstGeom prst="line">
            <a:avLst/>
          </a:prstGeom>
          <a:ln>
            <a:solidFill>
              <a:schemeClr val="accent3">
                <a:alpha val="50000"/>
              </a:schemeClr>
            </a:solidFill>
          </a:ln>
        </p:spPr>
        <p:style>
          <a:lnRef idx="1">
            <a:schemeClr val="accent1"/>
          </a:lnRef>
          <a:fillRef idx="0">
            <a:schemeClr val="accent1"/>
          </a:fillRef>
          <a:effectRef idx="0">
            <a:schemeClr val="accent1"/>
          </a:effectRef>
          <a:fontRef idx="minor">
            <a:schemeClr val="tx1"/>
          </a:fontRef>
        </p:style>
      </p:cxnSp>
      <p:sp>
        <p:nvSpPr>
          <p:cNvPr id="248" name="Rectangle: Rounded Corners 247">
            <a:extLst>
              <a:ext uri="{FF2B5EF4-FFF2-40B4-BE49-F238E27FC236}">
                <a16:creationId xmlns:a16="http://schemas.microsoft.com/office/drawing/2014/main" id="{F01FF200-3FF6-4381-9C03-F4F46A58792A}"/>
              </a:ext>
            </a:extLst>
          </p:cNvPr>
          <p:cNvSpPr/>
          <p:nvPr/>
        </p:nvSpPr>
        <p:spPr>
          <a:xfrm>
            <a:off x="6861995" y="3106467"/>
            <a:ext cx="34289" cy="50066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dirty="0">
              <a:latin typeface="Heebo" pitchFamily="2" charset="-79"/>
              <a:cs typeface="Heebo" pitchFamily="2" charset="-79"/>
            </a:endParaRPr>
          </a:p>
        </p:txBody>
      </p:sp>
      <p:sp>
        <p:nvSpPr>
          <p:cNvPr id="250" name="TextBox 249">
            <a:extLst>
              <a:ext uri="{FF2B5EF4-FFF2-40B4-BE49-F238E27FC236}">
                <a16:creationId xmlns:a16="http://schemas.microsoft.com/office/drawing/2014/main" id="{DC63B0CD-05F9-491B-A784-76DBAC8F0ACC}"/>
              </a:ext>
            </a:extLst>
          </p:cNvPr>
          <p:cNvSpPr txBox="1"/>
          <p:nvPr/>
        </p:nvSpPr>
        <p:spPr>
          <a:xfrm>
            <a:off x="7059400" y="4184769"/>
            <a:ext cx="1730430" cy="577081"/>
          </a:xfrm>
          <a:prstGeom prst="rect">
            <a:avLst/>
          </a:prstGeom>
          <a:noFill/>
        </p:spPr>
        <p:txBody>
          <a:bodyPr wrap="square" rtlCol="0" anchor="ctr">
            <a:spAutoFit/>
          </a:bodyPr>
          <a:lstStyle/>
          <a:p>
            <a:r>
              <a:rPr lang="pt-BR" sz="1050" dirty="0" err="1">
                <a:solidFill>
                  <a:schemeClr val="tx1">
                    <a:lumMod val="65000"/>
                    <a:lumOff val="35000"/>
                  </a:schemeClr>
                </a:solidFill>
                <a:latin typeface="Heebo" pitchFamily="2" charset="-79"/>
                <a:cs typeface="Heebo" pitchFamily="2" charset="-79"/>
              </a:rPr>
              <a:t>Lorem</a:t>
            </a:r>
            <a:r>
              <a:rPr lang="pt-BR" sz="1050" dirty="0">
                <a:solidFill>
                  <a:schemeClr val="tx1">
                    <a:lumMod val="65000"/>
                    <a:lumOff val="35000"/>
                  </a:schemeClr>
                </a:solidFill>
                <a:latin typeface="Heebo" pitchFamily="2" charset="-79"/>
                <a:cs typeface="Heebo" pitchFamily="2" charset="-79"/>
              </a:rPr>
              <a:t> ipsum </a:t>
            </a:r>
            <a:r>
              <a:rPr lang="pt-BR" sz="1050" dirty="0" err="1">
                <a:solidFill>
                  <a:schemeClr val="tx1">
                    <a:lumMod val="65000"/>
                    <a:lumOff val="35000"/>
                  </a:schemeClr>
                </a:solidFill>
                <a:latin typeface="Heebo" pitchFamily="2" charset="-79"/>
                <a:cs typeface="Heebo" pitchFamily="2" charset="-79"/>
              </a:rPr>
              <a:t>dolor</a:t>
            </a:r>
            <a:r>
              <a:rPr lang="pt-BR" sz="1050" dirty="0">
                <a:solidFill>
                  <a:schemeClr val="tx1">
                    <a:lumMod val="65000"/>
                    <a:lumOff val="35000"/>
                  </a:schemeClr>
                </a:solidFill>
                <a:latin typeface="Heebo" pitchFamily="2" charset="-79"/>
                <a:cs typeface="Heebo" pitchFamily="2" charset="-79"/>
              </a:rPr>
              <a:t> </a:t>
            </a:r>
            <a:r>
              <a:rPr lang="pt-BR" sz="1050" dirty="0" err="1">
                <a:solidFill>
                  <a:schemeClr val="tx1">
                    <a:lumMod val="65000"/>
                    <a:lumOff val="35000"/>
                  </a:schemeClr>
                </a:solidFill>
                <a:latin typeface="Heebo" pitchFamily="2" charset="-79"/>
                <a:cs typeface="Heebo" pitchFamily="2" charset="-79"/>
              </a:rPr>
              <a:t>sit</a:t>
            </a:r>
            <a:r>
              <a:rPr lang="pt-BR" sz="1050" dirty="0">
                <a:solidFill>
                  <a:schemeClr val="tx1">
                    <a:lumMod val="65000"/>
                    <a:lumOff val="35000"/>
                  </a:schemeClr>
                </a:solidFill>
                <a:latin typeface="Heebo" pitchFamily="2" charset="-79"/>
                <a:cs typeface="Heebo" pitchFamily="2" charset="-79"/>
              </a:rPr>
              <a:t> </a:t>
            </a:r>
            <a:r>
              <a:rPr lang="pt-BR" sz="1050" dirty="0" err="1">
                <a:solidFill>
                  <a:schemeClr val="tx1">
                    <a:lumMod val="65000"/>
                    <a:lumOff val="35000"/>
                  </a:schemeClr>
                </a:solidFill>
                <a:latin typeface="Heebo" pitchFamily="2" charset="-79"/>
                <a:cs typeface="Heebo" pitchFamily="2" charset="-79"/>
              </a:rPr>
              <a:t>amet</a:t>
            </a:r>
            <a:r>
              <a:rPr lang="pt-BR" sz="1050" dirty="0">
                <a:solidFill>
                  <a:schemeClr val="tx1">
                    <a:lumMod val="65000"/>
                    <a:lumOff val="35000"/>
                  </a:schemeClr>
                </a:solidFill>
                <a:latin typeface="Heebo" pitchFamily="2" charset="-79"/>
                <a:cs typeface="Heebo" pitchFamily="2" charset="-79"/>
              </a:rPr>
              <a:t>, </a:t>
            </a:r>
            <a:r>
              <a:rPr lang="pt-BR" sz="1050" dirty="0" err="1">
                <a:solidFill>
                  <a:schemeClr val="tx1">
                    <a:lumMod val="65000"/>
                    <a:lumOff val="35000"/>
                  </a:schemeClr>
                </a:solidFill>
                <a:latin typeface="Heebo" pitchFamily="2" charset="-79"/>
                <a:cs typeface="Heebo" pitchFamily="2" charset="-79"/>
              </a:rPr>
              <a:t>consectetur</a:t>
            </a:r>
            <a:r>
              <a:rPr lang="pt-BR" sz="1050" dirty="0">
                <a:solidFill>
                  <a:schemeClr val="tx1">
                    <a:lumMod val="65000"/>
                    <a:lumOff val="35000"/>
                  </a:schemeClr>
                </a:solidFill>
                <a:latin typeface="Heebo" pitchFamily="2" charset="-79"/>
                <a:cs typeface="Heebo" pitchFamily="2" charset="-79"/>
              </a:rPr>
              <a:t> </a:t>
            </a:r>
            <a:r>
              <a:rPr lang="pt-BR" sz="1050" dirty="0" err="1">
                <a:solidFill>
                  <a:schemeClr val="tx1">
                    <a:lumMod val="65000"/>
                    <a:lumOff val="35000"/>
                  </a:schemeClr>
                </a:solidFill>
                <a:latin typeface="Heebo" pitchFamily="2" charset="-79"/>
                <a:cs typeface="Heebo" pitchFamily="2" charset="-79"/>
              </a:rPr>
              <a:t>adipiscing</a:t>
            </a:r>
            <a:r>
              <a:rPr lang="pt-BR" sz="1050" dirty="0">
                <a:solidFill>
                  <a:schemeClr val="tx1">
                    <a:lumMod val="65000"/>
                    <a:lumOff val="35000"/>
                  </a:schemeClr>
                </a:solidFill>
                <a:latin typeface="Heebo" pitchFamily="2" charset="-79"/>
                <a:cs typeface="Heebo" pitchFamily="2" charset="-79"/>
              </a:rPr>
              <a:t> </a:t>
            </a:r>
            <a:r>
              <a:rPr lang="pt-BR" sz="1050" dirty="0" err="1">
                <a:solidFill>
                  <a:schemeClr val="tx1">
                    <a:lumMod val="65000"/>
                    <a:lumOff val="35000"/>
                  </a:schemeClr>
                </a:solidFill>
                <a:latin typeface="Heebo" pitchFamily="2" charset="-79"/>
                <a:cs typeface="Heebo" pitchFamily="2" charset="-79"/>
              </a:rPr>
              <a:t>elit</a:t>
            </a:r>
            <a:r>
              <a:rPr lang="pt-BR" sz="1050" dirty="0">
                <a:solidFill>
                  <a:schemeClr val="tx1">
                    <a:lumMod val="65000"/>
                    <a:lumOff val="35000"/>
                  </a:schemeClr>
                </a:solidFill>
                <a:latin typeface="Heebo" pitchFamily="2" charset="-79"/>
                <a:cs typeface="Heebo" pitchFamily="2" charset="-79"/>
              </a:rPr>
              <a:t>, </a:t>
            </a:r>
          </a:p>
        </p:txBody>
      </p:sp>
      <p:sp>
        <p:nvSpPr>
          <p:cNvPr id="251" name="TextBox 250">
            <a:extLst>
              <a:ext uri="{FF2B5EF4-FFF2-40B4-BE49-F238E27FC236}">
                <a16:creationId xmlns:a16="http://schemas.microsoft.com/office/drawing/2014/main" id="{C305DBDE-D6E1-46BB-AAF6-1EB693E7581D}"/>
              </a:ext>
            </a:extLst>
          </p:cNvPr>
          <p:cNvSpPr txBox="1"/>
          <p:nvPr/>
        </p:nvSpPr>
        <p:spPr>
          <a:xfrm>
            <a:off x="7059400" y="3996361"/>
            <a:ext cx="1130718" cy="276999"/>
          </a:xfrm>
          <a:prstGeom prst="rect">
            <a:avLst/>
          </a:prstGeom>
          <a:noFill/>
        </p:spPr>
        <p:txBody>
          <a:bodyPr wrap="square" rtlCol="0" anchor="ctr">
            <a:spAutoFit/>
          </a:bodyPr>
          <a:lstStyle/>
          <a:p>
            <a:r>
              <a:rPr lang="pt-BR" sz="1200" b="1" dirty="0">
                <a:solidFill>
                  <a:schemeClr val="accent4"/>
                </a:solidFill>
                <a:latin typeface="Heebo" pitchFamily="2" charset="-79"/>
                <a:cs typeface="Heebo" pitchFamily="2" charset="-79"/>
              </a:rPr>
              <a:t>Titulo aqui</a:t>
            </a:r>
          </a:p>
        </p:txBody>
      </p:sp>
      <p:cxnSp>
        <p:nvCxnSpPr>
          <p:cNvPr id="252" name="Straight Connector 251">
            <a:extLst>
              <a:ext uri="{FF2B5EF4-FFF2-40B4-BE49-F238E27FC236}">
                <a16:creationId xmlns:a16="http://schemas.microsoft.com/office/drawing/2014/main" id="{24DB0F3F-6DCA-40F9-8B1B-A4E5981F1B68}"/>
              </a:ext>
            </a:extLst>
          </p:cNvPr>
          <p:cNvCxnSpPr>
            <a:cxnSpLocks/>
          </p:cNvCxnSpPr>
          <p:nvPr/>
        </p:nvCxnSpPr>
        <p:spPr>
          <a:xfrm>
            <a:off x="6879139" y="3955173"/>
            <a:ext cx="0" cy="861188"/>
          </a:xfrm>
          <a:prstGeom prst="line">
            <a:avLst/>
          </a:prstGeom>
          <a:ln>
            <a:solidFill>
              <a:schemeClr val="accent4">
                <a:alpha val="50000"/>
              </a:schemeClr>
            </a:solidFill>
          </a:ln>
        </p:spPr>
        <p:style>
          <a:lnRef idx="1">
            <a:schemeClr val="accent1"/>
          </a:lnRef>
          <a:fillRef idx="0">
            <a:schemeClr val="accent1"/>
          </a:fillRef>
          <a:effectRef idx="0">
            <a:schemeClr val="accent1"/>
          </a:effectRef>
          <a:fontRef idx="minor">
            <a:schemeClr val="tx1"/>
          </a:fontRef>
        </p:style>
      </p:cxnSp>
      <p:sp>
        <p:nvSpPr>
          <p:cNvPr id="253" name="Rectangle: Rounded Corners 252">
            <a:extLst>
              <a:ext uri="{FF2B5EF4-FFF2-40B4-BE49-F238E27FC236}">
                <a16:creationId xmlns:a16="http://schemas.microsoft.com/office/drawing/2014/main" id="{B72F319E-3546-4FF2-9017-08E76C4FA732}"/>
              </a:ext>
            </a:extLst>
          </p:cNvPr>
          <p:cNvSpPr/>
          <p:nvPr/>
        </p:nvSpPr>
        <p:spPr>
          <a:xfrm>
            <a:off x="6861995" y="4135433"/>
            <a:ext cx="34289" cy="50066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dirty="0">
              <a:latin typeface="Heebo" pitchFamily="2" charset="-79"/>
              <a:cs typeface="Heebo" pitchFamily="2" charset="-79"/>
            </a:endParaRPr>
          </a:p>
        </p:txBody>
      </p:sp>
      <p:sp>
        <p:nvSpPr>
          <p:cNvPr id="255" name="TextBox 254">
            <a:extLst>
              <a:ext uri="{FF2B5EF4-FFF2-40B4-BE49-F238E27FC236}">
                <a16:creationId xmlns:a16="http://schemas.microsoft.com/office/drawing/2014/main" id="{6884D7F2-99F9-4BB3-BBB6-267C53085271}"/>
              </a:ext>
            </a:extLst>
          </p:cNvPr>
          <p:cNvSpPr txBox="1"/>
          <p:nvPr/>
        </p:nvSpPr>
        <p:spPr>
          <a:xfrm>
            <a:off x="7059400" y="1122658"/>
            <a:ext cx="1730430" cy="577081"/>
          </a:xfrm>
          <a:prstGeom prst="rect">
            <a:avLst/>
          </a:prstGeom>
          <a:noFill/>
        </p:spPr>
        <p:txBody>
          <a:bodyPr wrap="square" rtlCol="0" anchor="ctr">
            <a:spAutoFit/>
          </a:bodyPr>
          <a:lstStyle/>
          <a:p>
            <a:r>
              <a:rPr lang="pt-BR" sz="1050" dirty="0" err="1">
                <a:solidFill>
                  <a:schemeClr val="tx1">
                    <a:lumMod val="65000"/>
                    <a:lumOff val="35000"/>
                  </a:schemeClr>
                </a:solidFill>
                <a:latin typeface="Heebo" pitchFamily="2" charset="-79"/>
                <a:cs typeface="Heebo" pitchFamily="2" charset="-79"/>
              </a:rPr>
              <a:t>Lorem</a:t>
            </a:r>
            <a:r>
              <a:rPr lang="pt-BR" sz="1050" dirty="0">
                <a:solidFill>
                  <a:schemeClr val="tx1">
                    <a:lumMod val="65000"/>
                    <a:lumOff val="35000"/>
                  </a:schemeClr>
                </a:solidFill>
                <a:latin typeface="Heebo" pitchFamily="2" charset="-79"/>
                <a:cs typeface="Heebo" pitchFamily="2" charset="-79"/>
              </a:rPr>
              <a:t> ipsum </a:t>
            </a:r>
            <a:r>
              <a:rPr lang="pt-BR" sz="1050" dirty="0" err="1">
                <a:solidFill>
                  <a:schemeClr val="tx1">
                    <a:lumMod val="65000"/>
                    <a:lumOff val="35000"/>
                  </a:schemeClr>
                </a:solidFill>
                <a:latin typeface="Heebo" pitchFamily="2" charset="-79"/>
                <a:cs typeface="Heebo" pitchFamily="2" charset="-79"/>
              </a:rPr>
              <a:t>dolor</a:t>
            </a:r>
            <a:r>
              <a:rPr lang="pt-BR" sz="1050" dirty="0">
                <a:solidFill>
                  <a:schemeClr val="tx1">
                    <a:lumMod val="65000"/>
                    <a:lumOff val="35000"/>
                  </a:schemeClr>
                </a:solidFill>
                <a:latin typeface="Heebo" pitchFamily="2" charset="-79"/>
                <a:cs typeface="Heebo" pitchFamily="2" charset="-79"/>
              </a:rPr>
              <a:t> </a:t>
            </a:r>
            <a:r>
              <a:rPr lang="pt-BR" sz="1050" dirty="0" err="1">
                <a:solidFill>
                  <a:schemeClr val="tx1">
                    <a:lumMod val="65000"/>
                    <a:lumOff val="35000"/>
                  </a:schemeClr>
                </a:solidFill>
                <a:latin typeface="Heebo" pitchFamily="2" charset="-79"/>
                <a:cs typeface="Heebo" pitchFamily="2" charset="-79"/>
              </a:rPr>
              <a:t>sit</a:t>
            </a:r>
            <a:r>
              <a:rPr lang="pt-BR" sz="1050" dirty="0">
                <a:solidFill>
                  <a:schemeClr val="tx1">
                    <a:lumMod val="65000"/>
                    <a:lumOff val="35000"/>
                  </a:schemeClr>
                </a:solidFill>
                <a:latin typeface="Heebo" pitchFamily="2" charset="-79"/>
                <a:cs typeface="Heebo" pitchFamily="2" charset="-79"/>
              </a:rPr>
              <a:t> </a:t>
            </a:r>
            <a:r>
              <a:rPr lang="pt-BR" sz="1050" dirty="0" err="1">
                <a:solidFill>
                  <a:schemeClr val="tx1">
                    <a:lumMod val="65000"/>
                    <a:lumOff val="35000"/>
                  </a:schemeClr>
                </a:solidFill>
                <a:latin typeface="Heebo" pitchFamily="2" charset="-79"/>
                <a:cs typeface="Heebo" pitchFamily="2" charset="-79"/>
              </a:rPr>
              <a:t>amet</a:t>
            </a:r>
            <a:r>
              <a:rPr lang="pt-BR" sz="1050" dirty="0">
                <a:solidFill>
                  <a:schemeClr val="tx1">
                    <a:lumMod val="65000"/>
                    <a:lumOff val="35000"/>
                  </a:schemeClr>
                </a:solidFill>
                <a:latin typeface="Heebo" pitchFamily="2" charset="-79"/>
                <a:cs typeface="Heebo" pitchFamily="2" charset="-79"/>
              </a:rPr>
              <a:t>, </a:t>
            </a:r>
            <a:r>
              <a:rPr lang="pt-BR" sz="1050" dirty="0" err="1">
                <a:solidFill>
                  <a:schemeClr val="tx1">
                    <a:lumMod val="65000"/>
                    <a:lumOff val="35000"/>
                  </a:schemeClr>
                </a:solidFill>
                <a:latin typeface="Heebo" pitchFamily="2" charset="-79"/>
                <a:cs typeface="Heebo" pitchFamily="2" charset="-79"/>
              </a:rPr>
              <a:t>consectetur</a:t>
            </a:r>
            <a:r>
              <a:rPr lang="pt-BR" sz="1050" dirty="0">
                <a:solidFill>
                  <a:schemeClr val="tx1">
                    <a:lumMod val="65000"/>
                    <a:lumOff val="35000"/>
                  </a:schemeClr>
                </a:solidFill>
                <a:latin typeface="Heebo" pitchFamily="2" charset="-79"/>
                <a:cs typeface="Heebo" pitchFamily="2" charset="-79"/>
              </a:rPr>
              <a:t> </a:t>
            </a:r>
            <a:r>
              <a:rPr lang="pt-BR" sz="1050" dirty="0" err="1">
                <a:solidFill>
                  <a:schemeClr val="tx1">
                    <a:lumMod val="65000"/>
                    <a:lumOff val="35000"/>
                  </a:schemeClr>
                </a:solidFill>
                <a:latin typeface="Heebo" pitchFamily="2" charset="-79"/>
                <a:cs typeface="Heebo" pitchFamily="2" charset="-79"/>
              </a:rPr>
              <a:t>adipiscing</a:t>
            </a:r>
            <a:r>
              <a:rPr lang="pt-BR" sz="1050" dirty="0">
                <a:solidFill>
                  <a:schemeClr val="tx1">
                    <a:lumMod val="65000"/>
                    <a:lumOff val="35000"/>
                  </a:schemeClr>
                </a:solidFill>
                <a:latin typeface="Heebo" pitchFamily="2" charset="-79"/>
                <a:cs typeface="Heebo" pitchFamily="2" charset="-79"/>
              </a:rPr>
              <a:t> </a:t>
            </a:r>
            <a:r>
              <a:rPr lang="pt-BR" sz="1050" dirty="0" err="1">
                <a:solidFill>
                  <a:schemeClr val="tx1">
                    <a:lumMod val="65000"/>
                    <a:lumOff val="35000"/>
                  </a:schemeClr>
                </a:solidFill>
                <a:latin typeface="Heebo" pitchFamily="2" charset="-79"/>
                <a:cs typeface="Heebo" pitchFamily="2" charset="-79"/>
              </a:rPr>
              <a:t>elit</a:t>
            </a:r>
            <a:r>
              <a:rPr lang="pt-BR" sz="1050" dirty="0">
                <a:solidFill>
                  <a:schemeClr val="tx1">
                    <a:lumMod val="65000"/>
                    <a:lumOff val="35000"/>
                  </a:schemeClr>
                </a:solidFill>
                <a:latin typeface="Heebo" pitchFamily="2" charset="-79"/>
                <a:cs typeface="Heebo" pitchFamily="2" charset="-79"/>
              </a:rPr>
              <a:t>, </a:t>
            </a:r>
          </a:p>
        </p:txBody>
      </p:sp>
      <p:sp>
        <p:nvSpPr>
          <p:cNvPr id="256" name="TextBox 255">
            <a:extLst>
              <a:ext uri="{FF2B5EF4-FFF2-40B4-BE49-F238E27FC236}">
                <a16:creationId xmlns:a16="http://schemas.microsoft.com/office/drawing/2014/main" id="{B19E2538-FDC0-42A5-AD50-02174AEF0935}"/>
              </a:ext>
            </a:extLst>
          </p:cNvPr>
          <p:cNvSpPr txBox="1"/>
          <p:nvPr/>
        </p:nvSpPr>
        <p:spPr>
          <a:xfrm>
            <a:off x="7059400" y="934250"/>
            <a:ext cx="1130718" cy="276999"/>
          </a:xfrm>
          <a:prstGeom prst="rect">
            <a:avLst/>
          </a:prstGeom>
          <a:noFill/>
        </p:spPr>
        <p:txBody>
          <a:bodyPr wrap="square" rtlCol="0" anchor="ctr">
            <a:spAutoFit/>
          </a:bodyPr>
          <a:lstStyle/>
          <a:p>
            <a:r>
              <a:rPr lang="pt-BR" sz="1200" b="1" dirty="0">
                <a:solidFill>
                  <a:schemeClr val="accent1"/>
                </a:solidFill>
                <a:latin typeface="Heebo" pitchFamily="2" charset="-79"/>
                <a:cs typeface="Heebo" pitchFamily="2" charset="-79"/>
              </a:rPr>
              <a:t>Titulo aqui</a:t>
            </a:r>
          </a:p>
        </p:txBody>
      </p:sp>
      <p:cxnSp>
        <p:nvCxnSpPr>
          <p:cNvPr id="257" name="Straight Connector 256">
            <a:extLst>
              <a:ext uri="{FF2B5EF4-FFF2-40B4-BE49-F238E27FC236}">
                <a16:creationId xmlns:a16="http://schemas.microsoft.com/office/drawing/2014/main" id="{FDB97C95-4884-47A9-BCC5-A3ABF37D796D}"/>
              </a:ext>
            </a:extLst>
          </p:cNvPr>
          <p:cNvCxnSpPr>
            <a:cxnSpLocks/>
          </p:cNvCxnSpPr>
          <p:nvPr/>
        </p:nvCxnSpPr>
        <p:spPr>
          <a:xfrm>
            <a:off x="6879139" y="893062"/>
            <a:ext cx="0" cy="861188"/>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258" name="Rectangle: Rounded Corners 257">
            <a:extLst>
              <a:ext uri="{FF2B5EF4-FFF2-40B4-BE49-F238E27FC236}">
                <a16:creationId xmlns:a16="http://schemas.microsoft.com/office/drawing/2014/main" id="{98AE1A91-5885-4D51-A2CB-9C2CB387587B}"/>
              </a:ext>
            </a:extLst>
          </p:cNvPr>
          <p:cNvSpPr/>
          <p:nvPr/>
        </p:nvSpPr>
        <p:spPr>
          <a:xfrm>
            <a:off x="6861995" y="1073322"/>
            <a:ext cx="34289" cy="50066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dirty="0">
              <a:latin typeface="Heebo" pitchFamily="2" charset="-79"/>
              <a:cs typeface="Heebo" pitchFamily="2" charset="-79"/>
            </a:endParaRPr>
          </a:p>
        </p:txBody>
      </p:sp>
      <p:sp>
        <p:nvSpPr>
          <p:cNvPr id="260" name="TextBox 259">
            <a:extLst>
              <a:ext uri="{FF2B5EF4-FFF2-40B4-BE49-F238E27FC236}">
                <a16:creationId xmlns:a16="http://schemas.microsoft.com/office/drawing/2014/main" id="{1A8428EA-14F1-4540-8434-9DADE03F4D41}"/>
              </a:ext>
            </a:extLst>
          </p:cNvPr>
          <p:cNvSpPr txBox="1"/>
          <p:nvPr/>
        </p:nvSpPr>
        <p:spPr>
          <a:xfrm>
            <a:off x="723347" y="2213167"/>
            <a:ext cx="1672636" cy="577081"/>
          </a:xfrm>
          <a:prstGeom prst="rect">
            <a:avLst/>
          </a:prstGeom>
          <a:noFill/>
        </p:spPr>
        <p:txBody>
          <a:bodyPr wrap="square" rtlCol="0" anchor="ctr">
            <a:spAutoFit/>
          </a:bodyPr>
          <a:lstStyle/>
          <a:p>
            <a:r>
              <a:rPr lang="pt-BR" sz="1050" dirty="0" err="1">
                <a:solidFill>
                  <a:schemeClr val="tx1">
                    <a:lumMod val="65000"/>
                    <a:lumOff val="35000"/>
                  </a:schemeClr>
                </a:solidFill>
                <a:latin typeface="Heebo" pitchFamily="2" charset="-79"/>
                <a:cs typeface="Heebo" pitchFamily="2" charset="-79"/>
              </a:rPr>
              <a:t>Lorem</a:t>
            </a:r>
            <a:r>
              <a:rPr lang="pt-BR" sz="1050" dirty="0">
                <a:solidFill>
                  <a:schemeClr val="tx1">
                    <a:lumMod val="65000"/>
                    <a:lumOff val="35000"/>
                  </a:schemeClr>
                </a:solidFill>
                <a:latin typeface="Heebo" pitchFamily="2" charset="-79"/>
                <a:cs typeface="Heebo" pitchFamily="2" charset="-79"/>
              </a:rPr>
              <a:t> ipsum </a:t>
            </a:r>
            <a:r>
              <a:rPr lang="pt-BR" sz="1050" dirty="0" err="1">
                <a:solidFill>
                  <a:schemeClr val="tx1">
                    <a:lumMod val="65000"/>
                    <a:lumOff val="35000"/>
                  </a:schemeClr>
                </a:solidFill>
                <a:latin typeface="Heebo" pitchFamily="2" charset="-79"/>
                <a:cs typeface="Heebo" pitchFamily="2" charset="-79"/>
              </a:rPr>
              <a:t>dolor</a:t>
            </a:r>
            <a:r>
              <a:rPr lang="pt-BR" sz="1050" dirty="0">
                <a:solidFill>
                  <a:schemeClr val="tx1">
                    <a:lumMod val="65000"/>
                    <a:lumOff val="35000"/>
                  </a:schemeClr>
                </a:solidFill>
                <a:latin typeface="Heebo" pitchFamily="2" charset="-79"/>
                <a:cs typeface="Heebo" pitchFamily="2" charset="-79"/>
              </a:rPr>
              <a:t> </a:t>
            </a:r>
            <a:r>
              <a:rPr lang="pt-BR" sz="1050" dirty="0" err="1">
                <a:solidFill>
                  <a:schemeClr val="tx1">
                    <a:lumMod val="65000"/>
                    <a:lumOff val="35000"/>
                  </a:schemeClr>
                </a:solidFill>
                <a:latin typeface="Heebo" pitchFamily="2" charset="-79"/>
                <a:cs typeface="Heebo" pitchFamily="2" charset="-79"/>
              </a:rPr>
              <a:t>sit</a:t>
            </a:r>
            <a:r>
              <a:rPr lang="pt-BR" sz="1050" dirty="0">
                <a:solidFill>
                  <a:schemeClr val="tx1">
                    <a:lumMod val="65000"/>
                    <a:lumOff val="35000"/>
                  </a:schemeClr>
                </a:solidFill>
                <a:latin typeface="Heebo" pitchFamily="2" charset="-79"/>
                <a:cs typeface="Heebo" pitchFamily="2" charset="-79"/>
              </a:rPr>
              <a:t> </a:t>
            </a:r>
            <a:r>
              <a:rPr lang="pt-BR" sz="1050" dirty="0" err="1">
                <a:solidFill>
                  <a:schemeClr val="tx1">
                    <a:lumMod val="65000"/>
                    <a:lumOff val="35000"/>
                  </a:schemeClr>
                </a:solidFill>
                <a:latin typeface="Heebo" pitchFamily="2" charset="-79"/>
                <a:cs typeface="Heebo" pitchFamily="2" charset="-79"/>
              </a:rPr>
              <a:t>amet</a:t>
            </a:r>
            <a:r>
              <a:rPr lang="pt-BR" sz="1050" dirty="0">
                <a:solidFill>
                  <a:schemeClr val="tx1">
                    <a:lumMod val="65000"/>
                    <a:lumOff val="35000"/>
                  </a:schemeClr>
                </a:solidFill>
                <a:latin typeface="Heebo" pitchFamily="2" charset="-79"/>
                <a:cs typeface="Heebo" pitchFamily="2" charset="-79"/>
              </a:rPr>
              <a:t>, </a:t>
            </a:r>
            <a:r>
              <a:rPr lang="pt-BR" sz="1050" dirty="0" err="1">
                <a:solidFill>
                  <a:schemeClr val="tx1">
                    <a:lumMod val="65000"/>
                    <a:lumOff val="35000"/>
                  </a:schemeClr>
                </a:solidFill>
                <a:latin typeface="Heebo" pitchFamily="2" charset="-79"/>
                <a:cs typeface="Heebo" pitchFamily="2" charset="-79"/>
              </a:rPr>
              <a:t>consectetur</a:t>
            </a:r>
            <a:r>
              <a:rPr lang="pt-BR" sz="1050" dirty="0">
                <a:solidFill>
                  <a:schemeClr val="tx1">
                    <a:lumMod val="65000"/>
                    <a:lumOff val="35000"/>
                  </a:schemeClr>
                </a:solidFill>
                <a:latin typeface="Heebo" pitchFamily="2" charset="-79"/>
                <a:cs typeface="Heebo" pitchFamily="2" charset="-79"/>
              </a:rPr>
              <a:t> </a:t>
            </a:r>
            <a:r>
              <a:rPr lang="pt-BR" sz="1050" dirty="0" err="1">
                <a:solidFill>
                  <a:schemeClr val="tx1">
                    <a:lumMod val="65000"/>
                    <a:lumOff val="35000"/>
                  </a:schemeClr>
                </a:solidFill>
                <a:latin typeface="Heebo" pitchFamily="2" charset="-79"/>
                <a:cs typeface="Heebo" pitchFamily="2" charset="-79"/>
              </a:rPr>
              <a:t>adipiscing</a:t>
            </a:r>
            <a:r>
              <a:rPr lang="pt-BR" sz="1050" dirty="0">
                <a:solidFill>
                  <a:schemeClr val="tx1">
                    <a:lumMod val="65000"/>
                    <a:lumOff val="35000"/>
                  </a:schemeClr>
                </a:solidFill>
                <a:latin typeface="Heebo" pitchFamily="2" charset="-79"/>
                <a:cs typeface="Heebo" pitchFamily="2" charset="-79"/>
              </a:rPr>
              <a:t> </a:t>
            </a:r>
            <a:r>
              <a:rPr lang="pt-BR" sz="1050" dirty="0" err="1">
                <a:solidFill>
                  <a:schemeClr val="tx1">
                    <a:lumMod val="65000"/>
                    <a:lumOff val="35000"/>
                  </a:schemeClr>
                </a:solidFill>
                <a:latin typeface="Heebo" pitchFamily="2" charset="-79"/>
                <a:cs typeface="Heebo" pitchFamily="2" charset="-79"/>
              </a:rPr>
              <a:t>elit</a:t>
            </a:r>
            <a:r>
              <a:rPr lang="pt-BR" sz="1050" dirty="0">
                <a:solidFill>
                  <a:schemeClr val="tx1">
                    <a:lumMod val="65000"/>
                    <a:lumOff val="35000"/>
                  </a:schemeClr>
                </a:solidFill>
                <a:latin typeface="Heebo" pitchFamily="2" charset="-79"/>
                <a:cs typeface="Heebo" pitchFamily="2" charset="-79"/>
              </a:rPr>
              <a:t>, </a:t>
            </a:r>
          </a:p>
        </p:txBody>
      </p:sp>
      <p:sp>
        <p:nvSpPr>
          <p:cNvPr id="261" name="TextBox 260">
            <a:extLst>
              <a:ext uri="{FF2B5EF4-FFF2-40B4-BE49-F238E27FC236}">
                <a16:creationId xmlns:a16="http://schemas.microsoft.com/office/drawing/2014/main" id="{4B9A24B1-EBF6-4D8C-94F9-2485B892D4BF}"/>
              </a:ext>
            </a:extLst>
          </p:cNvPr>
          <p:cNvSpPr txBox="1"/>
          <p:nvPr/>
        </p:nvSpPr>
        <p:spPr>
          <a:xfrm>
            <a:off x="723347" y="2024759"/>
            <a:ext cx="1130718" cy="276999"/>
          </a:xfrm>
          <a:prstGeom prst="rect">
            <a:avLst/>
          </a:prstGeom>
          <a:noFill/>
        </p:spPr>
        <p:txBody>
          <a:bodyPr wrap="square" rtlCol="0" anchor="ctr">
            <a:spAutoFit/>
          </a:bodyPr>
          <a:lstStyle/>
          <a:p>
            <a:r>
              <a:rPr lang="pt-BR" sz="1200" b="1" dirty="0">
                <a:solidFill>
                  <a:schemeClr val="accent1"/>
                </a:solidFill>
                <a:latin typeface="Heebo" pitchFamily="2" charset="-79"/>
                <a:cs typeface="Heebo" pitchFamily="2" charset="-79"/>
              </a:rPr>
              <a:t>Titulo aqui</a:t>
            </a:r>
          </a:p>
        </p:txBody>
      </p:sp>
      <p:cxnSp>
        <p:nvCxnSpPr>
          <p:cNvPr id="262" name="Straight Connector 261">
            <a:extLst>
              <a:ext uri="{FF2B5EF4-FFF2-40B4-BE49-F238E27FC236}">
                <a16:creationId xmlns:a16="http://schemas.microsoft.com/office/drawing/2014/main" id="{07C06455-FE8D-4BBC-86FF-690F12DFB0CD}"/>
              </a:ext>
            </a:extLst>
          </p:cNvPr>
          <p:cNvCxnSpPr>
            <a:cxnSpLocks/>
          </p:cNvCxnSpPr>
          <p:nvPr/>
        </p:nvCxnSpPr>
        <p:spPr>
          <a:xfrm>
            <a:off x="543086" y="1983571"/>
            <a:ext cx="0" cy="861188"/>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263" name="Rectangle: Rounded Corners 262">
            <a:extLst>
              <a:ext uri="{FF2B5EF4-FFF2-40B4-BE49-F238E27FC236}">
                <a16:creationId xmlns:a16="http://schemas.microsoft.com/office/drawing/2014/main" id="{DEC034AA-76AF-4B35-8979-2CE158F201D6}"/>
              </a:ext>
            </a:extLst>
          </p:cNvPr>
          <p:cNvSpPr/>
          <p:nvPr/>
        </p:nvSpPr>
        <p:spPr>
          <a:xfrm>
            <a:off x="525942" y="2163831"/>
            <a:ext cx="34289" cy="50066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dirty="0">
              <a:latin typeface="Heebo" pitchFamily="2" charset="-79"/>
              <a:cs typeface="Heebo" pitchFamily="2" charset="-79"/>
            </a:endParaRPr>
          </a:p>
        </p:txBody>
      </p:sp>
      <p:sp>
        <p:nvSpPr>
          <p:cNvPr id="265" name="TextBox 264">
            <a:extLst>
              <a:ext uri="{FF2B5EF4-FFF2-40B4-BE49-F238E27FC236}">
                <a16:creationId xmlns:a16="http://schemas.microsoft.com/office/drawing/2014/main" id="{DC37D1D3-408F-47DA-8463-A0E99848EECA}"/>
              </a:ext>
            </a:extLst>
          </p:cNvPr>
          <p:cNvSpPr txBox="1"/>
          <p:nvPr/>
        </p:nvSpPr>
        <p:spPr>
          <a:xfrm>
            <a:off x="694450" y="3155803"/>
            <a:ext cx="1730430" cy="577081"/>
          </a:xfrm>
          <a:prstGeom prst="rect">
            <a:avLst/>
          </a:prstGeom>
          <a:noFill/>
        </p:spPr>
        <p:txBody>
          <a:bodyPr wrap="square" rtlCol="0" anchor="ctr">
            <a:spAutoFit/>
          </a:bodyPr>
          <a:lstStyle/>
          <a:p>
            <a:r>
              <a:rPr lang="pt-BR" sz="1050" dirty="0" err="1">
                <a:solidFill>
                  <a:schemeClr val="tx1">
                    <a:lumMod val="65000"/>
                    <a:lumOff val="35000"/>
                  </a:schemeClr>
                </a:solidFill>
                <a:latin typeface="Heebo" pitchFamily="2" charset="-79"/>
                <a:cs typeface="Heebo" pitchFamily="2" charset="-79"/>
              </a:rPr>
              <a:t>Lorem</a:t>
            </a:r>
            <a:r>
              <a:rPr lang="pt-BR" sz="1050" dirty="0">
                <a:solidFill>
                  <a:schemeClr val="tx1">
                    <a:lumMod val="65000"/>
                    <a:lumOff val="35000"/>
                  </a:schemeClr>
                </a:solidFill>
                <a:latin typeface="Heebo" pitchFamily="2" charset="-79"/>
                <a:cs typeface="Heebo" pitchFamily="2" charset="-79"/>
              </a:rPr>
              <a:t> ipsum </a:t>
            </a:r>
            <a:r>
              <a:rPr lang="pt-BR" sz="1050" dirty="0" err="1">
                <a:solidFill>
                  <a:schemeClr val="tx1">
                    <a:lumMod val="65000"/>
                    <a:lumOff val="35000"/>
                  </a:schemeClr>
                </a:solidFill>
                <a:latin typeface="Heebo" pitchFamily="2" charset="-79"/>
                <a:cs typeface="Heebo" pitchFamily="2" charset="-79"/>
              </a:rPr>
              <a:t>dolor</a:t>
            </a:r>
            <a:r>
              <a:rPr lang="pt-BR" sz="1050" dirty="0">
                <a:solidFill>
                  <a:schemeClr val="tx1">
                    <a:lumMod val="65000"/>
                    <a:lumOff val="35000"/>
                  </a:schemeClr>
                </a:solidFill>
                <a:latin typeface="Heebo" pitchFamily="2" charset="-79"/>
                <a:cs typeface="Heebo" pitchFamily="2" charset="-79"/>
              </a:rPr>
              <a:t> </a:t>
            </a:r>
            <a:r>
              <a:rPr lang="pt-BR" sz="1050" dirty="0" err="1">
                <a:solidFill>
                  <a:schemeClr val="tx1">
                    <a:lumMod val="65000"/>
                    <a:lumOff val="35000"/>
                  </a:schemeClr>
                </a:solidFill>
                <a:latin typeface="Heebo" pitchFamily="2" charset="-79"/>
                <a:cs typeface="Heebo" pitchFamily="2" charset="-79"/>
              </a:rPr>
              <a:t>sit</a:t>
            </a:r>
            <a:r>
              <a:rPr lang="pt-BR" sz="1050" dirty="0">
                <a:solidFill>
                  <a:schemeClr val="tx1">
                    <a:lumMod val="65000"/>
                    <a:lumOff val="35000"/>
                  </a:schemeClr>
                </a:solidFill>
                <a:latin typeface="Heebo" pitchFamily="2" charset="-79"/>
                <a:cs typeface="Heebo" pitchFamily="2" charset="-79"/>
              </a:rPr>
              <a:t> </a:t>
            </a:r>
            <a:r>
              <a:rPr lang="pt-BR" sz="1050" dirty="0" err="1">
                <a:solidFill>
                  <a:schemeClr val="tx1">
                    <a:lumMod val="65000"/>
                    <a:lumOff val="35000"/>
                  </a:schemeClr>
                </a:solidFill>
                <a:latin typeface="Heebo" pitchFamily="2" charset="-79"/>
                <a:cs typeface="Heebo" pitchFamily="2" charset="-79"/>
              </a:rPr>
              <a:t>amet</a:t>
            </a:r>
            <a:r>
              <a:rPr lang="pt-BR" sz="1050" dirty="0">
                <a:solidFill>
                  <a:schemeClr val="tx1">
                    <a:lumMod val="65000"/>
                    <a:lumOff val="35000"/>
                  </a:schemeClr>
                </a:solidFill>
                <a:latin typeface="Heebo" pitchFamily="2" charset="-79"/>
                <a:cs typeface="Heebo" pitchFamily="2" charset="-79"/>
              </a:rPr>
              <a:t>, </a:t>
            </a:r>
            <a:r>
              <a:rPr lang="pt-BR" sz="1050" dirty="0" err="1">
                <a:solidFill>
                  <a:schemeClr val="tx1">
                    <a:lumMod val="65000"/>
                    <a:lumOff val="35000"/>
                  </a:schemeClr>
                </a:solidFill>
                <a:latin typeface="Heebo" pitchFamily="2" charset="-79"/>
                <a:cs typeface="Heebo" pitchFamily="2" charset="-79"/>
              </a:rPr>
              <a:t>consectetur</a:t>
            </a:r>
            <a:r>
              <a:rPr lang="pt-BR" sz="1050" dirty="0">
                <a:solidFill>
                  <a:schemeClr val="tx1">
                    <a:lumMod val="65000"/>
                    <a:lumOff val="35000"/>
                  </a:schemeClr>
                </a:solidFill>
                <a:latin typeface="Heebo" pitchFamily="2" charset="-79"/>
                <a:cs typeface="Heebo" pitchFamily="2" charset="-79"/>
              </a:rPr>
              <a:t> </a:t>
            </a:r>
            <a:r>
              <a:rPr lang="pt-BR" sz="1050" dirty="0" err="1">
                <a:solidFill>
                  <a:schemeClr val="tx1">
                    <a:lumMod val="65000"/>
                    <a:lumOff val="35000"/>
                  </a:schemeClr>
                </a:solidFill>
                <a:latin typeface="Heebo" pitchFamily="2" charset="-79"/>
                <a:cs typeface="Heebo" pitchFamily="2" charset="-79"/>
              </a:rPr>
              <a:t>adipiscing</a:t>
            </a:r>
            <a:r>
              <a:rPr lang="pt-BR" sz="1050" dirty="0">
                <a:solidFill>
                  <a:schemeClr val="tx1">
                    <a:lumMod val="65000"/>
                    <a:lumOff val="35000"/>
                  </a:schemeClr>
                </a:solidFill>
                <a:latin typeface="Heebo" pitchFamily="2" charset="-79"/>
                <a:cs typeface="Heebo" pitchFamily="2" charset="-79"/>
              </a:rPr>
              <a:t> </a:t>
            </a:r>
            <a:r>
              <a:rPr lang="pt-BR" sz="1050" dirty="0" err="1">
                <a:solidFill>
                  <a:schemeClr val="tx1">
                    <a:lumMod val="65000"/>
                    <a:lumOff val="35000"/>
                  </a:schemeClr>
                </a:solidFill>
                <a:latin typeface="Heebo" pitchFamily="2" charset="-79"/>
                <a:cs typeface="Heebo" pitchFamily="2" charset="-79"/>
              </a:rPr>
              <a:t>elit</a:t>
            </a:r>
            <a:r>
              <a:rPr lang="pt-BR" sz="1050" dirty="0">
                <a:solidFill>
                  <a:schemeClr val="tx1">
                    <a:lumMod val="65000"/>
                    <a:lumOff val="35000"/>
                  </a:schemeClr>
                </a:solidFill>
                <a:latin typeface="Heebo" pitchFamily="2" charset="-79"/>
                <a:cs typeface="Heebo" pitchFamily="2" charset="-79"/>
              </a:rPr>
              <a:t>, </a:t>
            </a:r>
          </a:p>
        </p:txBody>
      </p:sp>
      <p:sp>
        <p:nvSpPr>
          <p:cNvPr id="266" name="TextBox 265">
            <a:extLst>
              <a:ext uri="{FF2B5EF4-FFF2-40B4-BE49-F238E27FC236}">
                <a16:creationId xmlns:a16="http://schemas.microsoft.com/office/drawing/2014/main" id="{F870BA79-7220-41F9-9B65-A81090753A6C}"/>
              </a:ext>
            </a:extLst>
          </p:cNvPr>
          <p:cNvSpPr txBox="1"/>
          <p:nvPr/>
        </p:nvSpPr>
        <p:spPr>
          <a:xfrm>
            <a:off x="694450" y="2967395"/>
            <a:ext cx="1130718" cy="276999"/>
          </a:xfrm>
          <a:prstGeom prst="rect">
            <a:avLst/>
          </a:prstGeom>
          <a:noFill/>
        </p:spPr>
        <p:txBody>
          <a:bodyPr wrap="square" rtlCol="0" anchor="ctr">
            <a:spAutoFit/>
          </a:bodyPr>
          <a:lstStyle/>
          <a:p>
            <a:r>
              <a:rPr lang="pt-BR" sz="1200" b="1" dirty="0">
                <a:solidFill>
                  <a:schemeClr val="accent6"/>
                </a:solidFill>
                <a:latin typeface="Heebo" pitchFamily="2" charset="-79"/>
                <a:cs typeface="Heebo" pitchFamily="2" charset="-79"/>
              </a:rPr>
              <a:t>Titulo aqui</a:t>
            </a:r>
          </a:p>
        </p:txBody>
      </p:sp>
      <p:cxnSp>
        <p:nvCxnSpPr>
          <p:cNvPr id="267" name="Straight Connector 266">
            <a:extLst>
              <a:ext uri="{FF2B5EF4-FFF2-40B4-BE49-F238E27FC236}">
                <a16:creationId xmlns:a16="http://schemas.microsoft.com/office/drawing/2014/main" id="{A0BDB148-ABB4-4E6C-A497-25C8CC3BBA18}"/>
              </a:ext>
            </a:extLst>
          </p:cNvPr>
          <p:cNvCxnSpPr>
            <a:cxnSpLocks/>
          </p:cNvCxnSpPr>
          <p:nvPr/>
        </p:nvCxnSpPr>
        <p:spPr>
          <a:xfrm>
            <a:off x="514189" y="2926207"/>
            <a:ext cx="0" cy="861188"/>
          </a:xfrm>
          <a:prstGeom prst="line">
            <a:avLst/>
          </a:prstGeom>
          <a:ln>
            <a:solidFill>
              <a:schemeClr val="accent6">
                <a:alpha val="50000"/>
              </a:schemeClr>
            </a:solidFill>
          </a:ln>
        </p:spPr>
        <p:style>
          <a:lnRef idx="1">
            <a:schemeClr val="accent1"/>
          </a:lnRef>
          <a:fillRef idx="0">
            <a:schemeClr val="accent1"/>
          </a:fillRef>
          <a:effectRef idx="0">
            <a:schemeClr val="accent1"/>
          </a:effectRef>
          <a:fontRef idx="minor">
            <a:schemeClr val="tx1"/>
          </a:fontRef>
        </p:style>
      </p:cxnSp>
      <p:sp>
        <p:nvSpPr>
          <p:cNvPr id="268" name="Rectangle: Rounded Corners 267">
            <a:extLst>
              <a:ext uri="{FF2B5EF4-FFF2-40B4-BE49-F238E27FC236}">
                <a16:creationId xmlns:a16="http://schemas.microsoft.com/office/drawing/2014/main" id="{CE222B0C-A055-4957-9CB2-69C45B239999}"/>
              </a:ext>
            </a:extLst>
          </p:cNvPr>
          <p:cNvSpPr/>
          <p:nvPr/>
        </p:nvSpPr>
        <p:spPr>
          <a:xfrm>
            <a:off x="497045" y="3106467"/>
            <a:ext cx="34289" cy="500667"/>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dirty="0">
              <a:latin typeface="Heebo" pitchFamily="2" charset="-79"/>
              <a:cs typeface="Heebo" pitchFamily="2" charset="-79"/>
            </a:endParaRPr>
          </a:p>
        </p:txBody>
      </p:sp>
      <p:sp>
        <p:nvSpPr>
          <p:cNvPr id="270" name="TextBox 269">
            <a:extLst>
              <a:ext uri="{FF2B5EF4-FFF2-40B4-BE49-F238E27FC236}">
                <a16:creationId xmlns:a16="http://schemas.microsoft.com/office/drawing/2014/main" id="{56C2F7D0-27C6-40EA-8698-F8438A97B3CC}"/>
              </a:ext>
            </a:extLst>
          </p:cNvPr>
          <p:cNvSpPr txBox="1"/>
          <p:nvPr/>
        </p:nvSpPr>
        <p:spPr>
          <a:xfrm>
            <a:off x="694450" y="4184769"/>
            <a:ext cx="1730430" cy="577081"/>
          </a:xfrm>
          <a:prstGeom prst="rect">
            <a:avLst/>
          </a:prstGeom>
          <a:noFill/>
        </p:spPr>
        <p:txBody>
          <a:bodyPr wrap="square" rtlCol="0" anchor="ctr">
            <a:spAutoFit/>
          </a:bodyPr>
          <a:lstStyle/>
          <a:p>
            <a:r>
              <a:rPr lang="pt-BR" sz="1050" dirty="0" err="1">
                <a:solidFill>
                  <a:schemeClr val="tx1">
                    <a:lumMod val="65000"/>
                    <a:lumOff val="35000"/>
                  </a:schemeClr>
                </a:solidFill>
                <a:latin typeface="Heebo" pitchFamily="2" charset="-79"/>
                <a:cs typeface="Heebo" pitchFamily="2" charset="-79"/>
              </a:rPr>
              <a:t>Lorem</a:t>
            </a:r>
            <a:r>
              <a:rPr lang="pt-BR" sz="1050" dirty="0">
                <a:solidFill>
                  <a:schemeClr val="tx1">
                    <a:lumMod val="65000"/>
                    <a:lumOff val="35000"/>
                  </a:schemeClr>
                </a:solidFill>
                <a:latin typeface="Heebo" pitchFamily="2" charset="-79"/>
                <a:cs typeface="Heebo" pitchFamily="2" charset="-79"/>
              </a:rPr>
              <a:t> ipsum </a:t>
            </a:r>
            <a:r>
              <a:rPr lang="pt-BR" sz="1050" dirty="0" err="1">
                <a:solidFill>
                  <a:schemeClr val="tx1">
                    <a:lumMod val="65000"/>
                    <a:lumOff val="35000"/>
                  </a:schemeClr>
                </a:solidFill>
                <a:latin typeface="Heebo" pitchFamily="2" charset="-79"/>
                <a:cs typeface="Heebo" pitchFamily="2" charset="-79"/>
              </a:rPr>
              <a:t>dolor</a:t>
            </a:r>
            <a:r>
              <a:rPr lang="pt-BR" sz="1050" dirty="0">
                <a:solidFill>
                  <a:schemeClr val="tx1">
                    <a:lumMod val="65000"/>
                    <a:lumOff val="35000"/>
                  </a:schemeClr>
                </a:solidFill>
                <a:latin typeface="Heebo" pitchFamily="2" charset="-79"/>
                <a:cs typeface="Heebo" pitchFamily="2" charset="-79"/>
              </a:rPr>
              <a:t> </a:t>
            </a:r>
            <a:r>
              <a:rPr lang="pt-BR" sz="1050" dirty="0" err="1">
                <a:solidFill>
                  <a:schemeClr val="tx1">
                    <a:lumMod val="65000"/>
                    <a:lumOff val="35000"/>
                  </a:schemeClr>
                </a:solidFill>
                <a:latin typeface="Heebo" pitchFamily="2" charset="-79"/>
                <a:cs typeface="Heebo" pitchFamily="2" charset="-79"/>
              </a:rPr>
              <a:t>sit</a:t>
            </a:r>
            <a:r>
              <a:rPr lang="pt-BR" sz="1050" dirty="0">
                <a:solidFill>
                  <a:schemeClr val="tx1">
                    <a:lumMod val="65000"/>
                    <a:lumOff val="35000"/>
                  </a:schemeClr>
                </a:solidFill>
                <a:latin typeface="Heebo" pitchFamily="2" charset="-79"/>
                <a:cs typeface="Heebo" pitchFamily="2" charset="-79"/>
              </a:rPr>
              <a:t> </a:t>
            </a:r>
            <a:r>
              <a:rPr lang="pt-BR" sz="1050" dirty="0" err="1">
                <a:solidFill>
                  <a:schemeClr val="tx1">
                    <a:lumMod val="65000"/>
                    <a:lumOff val="35000"/>
                  </a:schemeClr>
                </a:solidFill>
                <a:latin typeface="Heebo" pitchFamily="2" charset="-79"/>
                <a:cs typeface="Heebo" pitchFamily="2" charset="-79"/>
              </a:rPr>
              <a:t>amet</a:t>
            </a:r>
            <a:r>
              <a:rPr lang="pt-BR" sz="1050" dirty="0">
                <a:solidFill>
                  <a:schemeClr val="tx1">
                    <a:lumMod val="65000"/>
                    <a:lumOff val="35000"/>
                  </a:schemeClr>
                </a:solidFill>
                <a:latin typeface="Heebo" pitchFamily="2" charset="-79"/>
                <a:cs typeface="Heebo" pitchFamily="2" charset="-79"/>
              </a:rPr>
              <a:t>, </a:t>
            </a:r>
            <a:r>
              <a:rPr lang="pt-BR" sz="1050" dirty="0" err="1">
                <a:solidFill>
                  <a:schemeClr val="tx1">
                    <a:lumMod val="65000"/>
                    <a:lumOff val="35000"/>
                  </a:schemeClr>
                </a:solidFill>
                <a:latin typeface="Heebo" pitchFamily="2" charset="-79"/>
                <a:cs typeface="Heebo" pitchFamily="2" charset="-79"/>
              </a:rPr>
              <a:t>consectetur</a:t>
            </a:r>
            <a:r>
              <a:rPr lang="pt-BR" sz="1050" dirty="0">
                <a:solidFill>
                  <a:schemeClr val="tx1">
                    <a:lumMod val="65000"/>
                    <a:lumOff val="35000"/>
                  </a:schemeClr>
                </a:solidFill>
                <a:latin typeface="Heebo" pitchFamily="2" charset="-79"/>
                <a:cs typeface="Heebo" pitchFamily="2" charset="-79"/>
              </a:rPr>
              <a:t> </a:t>
            </a:r>
            <a:r>
              <a:rPr lang="pt-BR" sz="1050" dirty="0" err="1">
                <a:solidFill>
                  <a:schemeClr val="tx1">
                    <a:lumMod val="65000"/>
                    <a:lumOff val="35000"/>
                  </a:schemeClr>
                </a:solidFill>
                <a:latin typeface="Heebo" pitchFamily="2" charset="-79"/>
                <a:cs typeface="Heebo" pitchFamily="2" charset="-79"/>
              </a:rPr>
              <a:t>adipiscing</a:t>
            </a:r>
            <a:r>
              <a:rPr lang="pt-BR" sz="1050" dirty="0">
                <a:solidFill>
                  <a:schemeClr val="tx1">
                    <a:lumMod val="65000"/>
                    <a:lumOff val="35000"/>
                  </a:schemeClr>
                </a:solidFill>
                <a:latin typeface="Heebo" pitchFamily="2" charset="-79"/>
                <a:cs typeface="Heebo" pitchFamily="2" charset="-79"/>
              </a:rPr>
              <a:t> </a:t>
            </a:r>
            <a:r>
              <a:rPr lang="pt-BR" sz="1050" dirty="0" err="1">
                <a:solidFill>
                  <a:schemeClr val="tx1">
                    <a:lumMod val="65000"/>
                    <a:lumOff val="35000"/>
                  </a:schemeClr>
                </a:solidFill>
                <a:latin typeface="Heebo" pitchFamily="2" charset="-79"/>
                <a:cs typeface="Heebo" pitchFamily="2" charset="-79"/>
              </a:rPr>
              <a:t>elit</a:t>
            </a:r>
            <a:r>
              <a:rPr lang="pt-BR" sz="1050" dirty="0">
                <a:solidFill>
                  <a:schemeClr val="tx1">
                    <a:lumMod val="65000"/>
                    <a:lumOff val="35000"/>
                  </a:schemeClr>
                </a:solidFill>
                <a:latin typeface="Heebo" pitchFamily="2" charset="-79"/>
                <a:cs typeface="Heebo" pitchFamily="2" charset="-79"/>
              </a:rPr>
              <a:t>, </a:t>
            </a:r>
          </a:p>
        </p:txBody>
      </p:sp>
      <p:sp>
        <p:nvSpPr>
          <p:cNvPr id="271" name="TextBox 270">
            <a:extLst>
              <a:ext uri="{FF2B5EF4-FFF2-40B4-BE49-F238E27FC236}">
                <a16:creationId xmlns:a16="http://schemas.microsoft.com/office/drawing/2014/main" id="{7D704E69-0053-425F-9AF0-54B8EF149CC7}"/>
              </a:ext>
            </a:extLst>
          </p:cNvPr>
          <p:cNvSpPr txBox="1"/>
          <p:nvPr/>
        </p:nvSpPr>
        <p:spPr>
          <a:xfrm>
            <a:off x="694450" y="3996361"/>
            <a:ext cx="1130718" cy="276999"/>
          </a:xfrm>
          <a:prstGeom prst="rect">
            <a:avLst/>
          </a:prstGeom>
          <a:noFill/>
        </p:spPr>
        <p:txBody>
          <a:bodyPr wrap="square" rtlCol="0" anchor="ctr">
            <a:spAutoFit/>
          </a:bodyPr>
          <a:lstStyle/>
          <a:p>
            <a:r>
              <a:rPr lang="pt-BR" sz="1200" b="1" dirty="0">
                <a:solidFill>
                  <a:schemeClr val="accent5"/>
                </a:solidFill>
                <a:latin typeface="Heebo" pitchFamily="2" charset="-79"/>
                <a:cs typeface="Heebo" pitchFamily="2" charset="-79"/>
              </a:rPr>
              <a:t>Titulo aqui</a:t>
            </a:r>
          </a:p>
        </p:txBody>
      </p:sp>
      <p:cxnSp>
        <p:nvCxnSpPr>
          <p:cNvPr id="272" name="Straight Connector 271">
            <a:extLst>
              <a:ext uri="{FF2B5EF4-FFF2-40B4-BE49-F238E27FC236}">
                <a16:creationId xmlns:a16="http://schemas.microsoft.com/office/drawing/2014/main" id="{53700836-39AA-4992-B9D9-55D8DB6E7576}"/>
              </a:ext>
            </a:extLst>
          </p:cNvPr>
          <p:cNvCxnSpPr>
            <a:cxnSpLocks/>
          </p:cNvCxnSpPr>
          <p:nvPr/>
        </p:nvCxnSpPr>
        <p:spPr>
          <a:xfrm>
            <a:off x="514189" y="3955173"/>
            <a:ext cx="0" cy="861188"/>
          </a:xfrm>
          <a:prstGeom prst="line">
            <a:avLst/>
          </a:prstGeom>
          <a:ln>
            <a:solidFill>
              <a:schemeClr val="accent5">
                <a:alpha val="50000"/>
              </a:schemeClr>
            </a:solidFill>
          </a:ln>
        </p:spPr>
        <p:style>
          <a:lnRef idx="1">
            <a:schemeClr val="accent1"/>
          </a:lnRef>
          <a:fillRef idx="0">
            <a:schemeClr val="accent1"/>
          </a:fillRef>
          <a:effectRef idx="0">
            <a:schemeClr val="accent1"/>
          </a:effectRef>
          <a:fontRef idx="minor">
            <a:schemeClr val="tx1"/>
          </a:fontRef>
        </p:style>
      </p:cxnSp>
      <p:sp>
        <p:nvSpPr>
          <p:cNvPr id="273" name="Rectangle: Rounded Corners 272">
            <a:extLst>
              <a:ext uri="{FF2B5EF4-FFF2-40B4-BE49-F238E27FC236}">
                <a16:creationId xmlns:a16="http://schemas.microsoft.com/office/drawing/2014/main" id="{F446B8F7-E3CA-40C3-814F-CC586AC33DD6}"/>
              </a:ext>
            </a:extLst>
          </p:cNvPr>
          <p:cNvSpPr/>
          <p:nvPr/>
        </p:nvSpPr>
        <p:spPr>
          <a:xfrm>
            <a:off x="497045" y="4135433"/>
            <a:ext cx="34289" cy="500667"/>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dirty="0">
              <a:latin typeface="Heebo" pitchFamily="2" charset="-79"/>
              <a:cs typeface="Heebo" pitchFamily="2" charset="-79"/>
            </a:endParaRPr>
          </a:p>
        </p:txBody>
      </p:sp>
      <p:sp>
        <p:nvSpPr>
          <p:cNvPr id="275" name="TextBox 274">
            <a:extLst>
              <a:ext uri="{FF2B5EF4-FFF2-40B4-BE49-F238E27FC236}">
                <a16:creationId xmlns:a16="http://schemas.microsoft.com/office/drawing/2014/main" id="{EDD25405-78B1-4D00-9A08-B29F3738B920}"/>
              </a:ext>
            </a:extLst>
          </p:cNvPr>
          <p:cNvSpPr txBox="1"/>
          <p:nvPr/>
        </p:nvSpPr>
        <p:spPr>
          <a:xfrm>
            <a:off x="694450" y="1122658"/>
            <a:ext cx="1730430" cy="577081"/>
          </a:xfrm>
          <a:prstGeom prst="rect">
            <a:avLst/>
          </a:prstGeom>
          <a:noFill/>
        </p:spPr>
        <p:txBody>
          <a:bodyPr wrap="square" rtlCol="0" anchor="ctr">
            <a:spAutoFit/>
          </a:bodyPr>
          <a:lstStyle/>
          <a:p>
            <a:r>
              <a:rPr lang="pt-BR" sz="1050" dirty="0" err="1">
                <a:solidFill>
                  <a:schemeClr val="tx1">
                    <a:lumMod val="65000"/>
                    <a:lumOff val="35000"/>
                  </a:schemeClr>
                </a:solidFill>
                <a:latin typeface="Heebo" pitchFamily="2" charset="-79"/>
                <a:cs typeface="Heebo" pitchFamily="2" charset="-79"/>
              </a:rPr>
              <a:t>Lorem</a:t>
            </a:r>
            <a:r>
              <a:rPr lang="pt-BR" sz="1050" dirty="0">
                <a:solidFill>
                  <a:schemeClr val="tx1">
                    <a:lumMod val="65000"/>
                    <a:lumOff val="35000"/>
                  </a:schemeClr>
                </a:solidFill>
                <a:latin typeface="Heebo" pitchFamily="2" charset="-79"/>
                <a:cs typeface="Heebo" pitchFamily="2" charset="-79"/>
              </a:rPr>
              <a:t> ipsum </a:t>
            </a:r>
            <a:r>
              <a:rPr lang="pt-BR" sz="1050" dirty="0" err="1">
                <a:solidFill>
                  <a:schemeClr val="tx1">
                    <a:lumMod val="65000"/>
                    <a:lumOff val="35000"/>
                  </a:schemeClr>
                </a:solidFill>
                <a:latin typeface="Heebo" pitchFamily="2" charset="-79"/>
                <a:cs typeface="Heebo" pitchFamily="2" charset="-79"/>
              </a:rPr>
              <a:t>dolor</a:t>
            </a:r>
            <a:r>
              <a:rPr lang="pt-BR" sz="1050" dirty="0">
                <a:solidFill>
                  <a:schemeClr val="tx1">
                    <a:lumMod val="65000"/>
                    <a:lumOff val="35000"/>
                  </a:schemeClr>
                </a:solidFill>
                <a:latin typeface="Heebo" pitchFamily="2" charset="-79"/>
                <a:cs typeface="Heebo" pitchFamily="2" charset="-79"/>
              </a:rPr>
              <a:t> </a:t>
            </a:r>
            <a:r>
              <a:rPr lang="pt-BR" sz="1050" dirty="0" err="1">
                <a:solidFill>
                  <a:schemeClr val="tx1">
                    <a:lumMod val="65000"/>
                    <a:lumOff val="35000"/>
                  </a:schemeClr>
                </a:solidFill>
                <a:latin typeface="Heebo" pitchFamily="2" charset="-79"/>
                <a:cs typeface="Heebo" pitchFamily="2" charset="-79"/>
              </a:rPr>
              <a:t>sit</a:t>
            </a:r>
            <a:r>
              <a:rPr lang="pt-BR" sz="1050" dirty="0">
                <a:solidFill>
                  <a:schemeClr val="tx1">
                    <a:lumMod val="65000"/>
                    <a:lumOff val="35000"/>
                  </a:schemeClr>
                </a:solidFill>
                <a:latin typeface="Heebo" pitchFamily="2" charset="-79"/>
                <a:cs typeface="Heebo" pitchFamily="2" charset="-79"/>
              </a:rPr>
              <a:t> </a:t>
            </a:r>
            <a:r>
              <a:rPr lang="pt-BR" sz="1050" dirty="0" err="1">
                <a:solidFill>
                  <a:schemeClr val="tx1">
                    <a:lumMod val="65000"/>
                    <a:lumOff val="35000"/>
                  </a:schemeClr>
                </a:solidFill>
                <a:latin typeface="Heebo" pitchFamily="2" charset="-79"/>
                <a:cs typeface="Heebo" pitchFamily="2" charset="-79"/>
              </a:rPr>
              <a:t>amet</a:t>
            </a:r>
            <a:r>
              <a:rPr lang="pt-BR" sz="1050" dirty="0">
                <a:solidFill>
                  <a:schemeClr val="tx1">
                    <a:lumMod val="65000"/>
                    <a:lumOff val="35000"/>
                  </a:schemeClr>
                </a:solidFill>
                <a:latin typeface="Heebo" pitchFamily="2" charset="-79"/>
                <a:cs typeface="Heebo" pitchFamily="2" charset="-79"/>
              </a:rPr>
              <a:t>, </a:t>
            </a:r>
            <a:r>
              <a:rPr lang="pt-BR" sz="1050" dirty="0" err="1">
                <a:solidFill>
                  <a:schemeClr val="tx1">
                    <a:lumMod val="65000"/>
                    <a:lumOff val="35000"/>
                  </a:schemeClr>
                </a:solidFill>
                <a:latin typeface="Heebo" pitchFamily="2" charset="-79"/>
                <a:cs typeface="Heebo" pitchFamily="2" charset="-79"/>
              </a:rPr>
              <a:t>consectetur</a:t>
            </a:r>
            <a:r>
              <a:rPr lang="pt-BR" sz="1050" dirty="0">
                <a:solidFill>
                  <a:schemeClr val="tx1">
                    <a:lumMod val="65000"/>
                    <a:lumOff val="35000"/>
                  </a:schemeClr>
                </a:solidFill>
                <a:latin typeface="Heebo" pitchFamily="2" charset="-79"/>
                <a:cs typeface="Heebo" pitchFamily="2" charset="-79"/>
              </a:rPr>
              <a:t> </a:t>
            </a:r>
            <a:r>
              <a:rPr lang="pt-BR" sz="1050" dirty="0" err="1">
                <a:solidFill>
                  <a:schemeClr val="tx1">
                    <a:lumMod val="65000"/>
                    <a:lumOff val="35000"/>
                  </a:schemeClr>
                </a:solidFill>
                <a:latin typeface="Heebo" pitchFamily="2" charset="-79"/>
                <a:cs typeface="Heebo" pitchFamily="2" charset="-79"/>
              </a:rPr>
              <a:t>adipiscing</a:t>
            </a:r>
            <a:r>
              <a:rPr lang="pt-BR" sz="1050" dirty="0">
                <a:solidFill>
                  <a:schemeClr val="tx1">
                    <a:lumMod val="65000"/>
                    <a:lumOff val="35000"/>
                  </a:schemeClr>
                </a:solidFill>
                <a:latin typeface="Heebo" pitchFamily="2" charset="-79"/>
                <a:cs typeface="Heebo" pitchFamily="2" charset="-79"/>
              </a:rPr>
              <a:t> </a:t>
            </a:r>
            <a:r>
              <a:rPr lang="pt-BR" sz="1050" dirty="0" err="1">
                <a:solidFill>
                  <a:schemeClr val="tx1">
                    <a:lumMod val="65000"/>
                    <a:lumOff val="35000"/>
                  </a:schemeClr>
                </a:solidFill>
                <a:latin typeface="Heebo" pitchFamily="2" charset="-79"/>
                <a:cs typeface="Heebo" pitchFamily="2" charset="-79"/>
              </a:rPr>
              <a:t>elit</a:t>
            </a:r>
            <a:r>
              <a:rPr lang="pt-BR" sz="1050" dirty="0">
                <a:solidFill>
                  <a:schemeClr val="tx1">
                    <a:lumMod val="65000"/>
                    <a:lumOff val="35000"/>
                  </a:schemeClr>
                </a:solidFill>
                <a:latin typeface="Heebo" pitchFamily="2" charset="-79"/>
                <a:cs typeface="Heebo" pitchFamily="2" charset="-79"/>
              </a:rPr>
              <a:t>, </a:t>
            </a:r>
          </a:p>
        </p:txBody>
      </p:sp>
      <p:sp>
        <p:nvSpPr>
          <p:cNvPr id="276" name="TextBox 275">
            <a:extLst>
              <a:ext uri="{FF2B5EF4-FFF2-40B4-BE49-F238E27FC236}">
                <a16:creationId xmlns:a16="http://schemas.microsoft.com/office/drawing/2014/main" id="{5A86B07B-3B57-4216-B3DC-9FC71D6F101F}"/>
              </a:ext>
            </a:extLst>
          </p:cNvPr>
          <p:cNvSpPr txBox="1"/>
          <p:nvPr/>
        </p:nvSpPr>
        <p:spPr>
          <a:xfrm>
            <a:off x="694450" y="934250"/>
            <a:ext cx="1130718" cy="276999"/>
          </a:xfrm>
          <a:prstGeom prst="rect">
            <a:avLst/>
          </a:prstGeom>
          <a:noFill/>
        </p:spPr>
        <p:txBody>
          <a:bodyPr wrap="square" rtlCol="0" anchor="ctr">
            <a:spAutoFit/>
          </a:bodyPr>
          <a:lstStyle/>
          <a:p>
            <a:r>
              <a:rPr lang="pt-BR" sz="1200" b="1" dirty="0">
                <a:solidFill>
                  <a:schemeClr val="accent2"/>
                </a:solidFill>
                <a:latin typeface="Heebo" pitchFamily="2" charset="-79"/>
                <a:cs typeface="Heebo" pitchFamily="2" charset="-79"/>
              </a:rPr>
              <a:t>Titulo aqui</a:t>
            </a:r>
          </a:p>
        </p:txBody>
      </p:sp>
      <p:cxnSp>
        <p:nvCxnSpPr>
          <p:cNvPr id="277" name="Straight Connector 276">
            <a:extLst>
              <a:ext uri="{FF2B5EF4-FFF2-40B4-BE49-F238E27FC236}">
                <a16:creationId xmlns:a16="http://schemas.microsoft.com/office/drawing/2014/main" id="{97F74ADC-7D23-4458-BCBD-4F9FAC85CDCA}"/>
              </a:ext>
            </a:extLst>
          </p:cNvPr>
          <p:cNvCxnSpPr>
            <a:cxnSpLocks/>
          </p:cNvCxnSpPr>
          <p:nvPr/>
        </p:nvCxnSpPr>
        <p:spPr>
          <a:xfrm>
            <a:off x="514189" y="893062"/>
            <a:ext cx="0" cy="861188"/>
          </a:xfrm>
          <a:prstGeom prst="line">
            <a:avLst/>
          </a:prstGeom>
          <a:ln>
            <a:solidFill>
              <a:schemeClr val="accent2">
                <a:alpha val="50000"/>
              </a:schemeClr>
            </a:solidFill>
          </a:ln>
        </p:spPr>
        <p:style>
          <a:lnRef idx="1">
            <a:schemeClr val="accent1"/>
          </a:lnRef>
          <a:fillRef idx="0">
            <a:schemeClr val="accent1"/>
          </a:fillRef>
          <a:effectRef idx="0">
            <a:schemeClr val="accent1"/>
          </a:effectRef>
          <a:fontRef idx="minor">
            <a:schemeClr val="tx1"/>
          </a:fontRef>
        </p:style>
      </p:cxnSp>
      <p:sp>
        <p:nvSpPr>
          <p:cNvPr id="278" name="Rectangle: Rounded Corners 277">
            <a:extLst>
              <a:ext uri="{FF2B5EF4-FFF2-40B4-BE49-F238E27FC236}">
                <a16:creationId xmlns:a16="http://schemas.microsoft.com/office/drawing/2014/main" id="{1E1A301B-20A6-4E56-AB54-29BF12CCDF81}"/>
              </a:ext>
            </a:extLst>
          </p:cNvPr>
          <p:cNvSpPr/>
          <p:nvPr/>
        </p:nvSpPr>
        <p:spPr>
          <a:xfrm>
            <a:off x="497045" y="1073322"/>
            <a:ext cx="34289" cy="50066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dirty="0">
              <a:latin typeface="Heebo" pitchFamily="2" charset="-79"/>
              <a:cs typeface="Heebo" pitchFamily="2" charset="-79"/>
            </a:endParaRPr>
          </a:p>
        </p:txBody>
      </p:sp>
      <p:sp>
        <p:nvSpPr>
          <p:cNvPr id="167"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F33ED440-07AA-D43C-F461-A0B7F8BD1BAC}"/>
              </a:ext>
            </a:extLst>
          </p:cNvPr>
          <p:cNvSpPr txBox="1"/>
          <p:nvPr/>
        </p:nvSpPr>
        <p:spPr>
          <a:xfrm>
            <a:off x="3395339" y="513923"/>
            <a:ext cx="2353322" cy="284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4500">
                <a:solidFill>
                  <a:srgbClr val="535353"/>
                </a:solidFill>
                <a:latin typeface="Barlow SemiBold"/>
                <a:ea typeface="Barlow SemiBold"/>
                <a:cs typeface="Barlow SemiBold"/>
                <a:sym typeface="Barlow SemiBold"/>
              </a:defRPr>
            </a:lvl1pPr>
          </a:lstStyle>
          <a:p>
            <a:pPr algn="ctr"/>
            <a:r>
              <a:rPr lang="pt-BR" sz="1600" dirty="0">
                <a:solidFill>
                  <a:schemeClr val="tx1"/>
                </a:solidFill>
                <a:latin typeface="Heebo" pitchFamily="2" charset="-79"/>
                <a:cs typeface="Heebo" pitchFamily="2" charset="-79"/>
              </a:rPr>
              <a:t>Título do slide</a:t>
            </a:r>
          </a:p>
        </p:txBody>
      </p:sp>
      <p:pic>
        <p:nvPicPr>
          <p:cNvPr id="168" name="Gráfico 167" descr="Carro com preenchimento sólido">
            <a:extLst>
              <a:ext uri="{FF2B5EF4-FFF2-40B4-BE49-F238E27FC236}">
                <a16:creationId xmlns:a16="http://schemas.microsoft.com/office/drawing/2014/main" id="{BCF75893-36A3-3E14-2BE2-CD014C3959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29500" y="4172914"/>
            <a:ext cx="352541" cy="352541"/>
          </a:xfrm>
          <a:prstGeom prst="rect">
            <a:avLst/>
          </a:prstGeom>
        </p:spPr>
      </p:pic>
      <p:pic>
        <p:nvPicPr>
          <p:cNvPr id="169" name="Gráfico 168" descr="Balão de chat com preenchimento sólido">
            <a:extLst>
              <a:ext uri="{FF2B5EF4-FFF2-40B4-BE49-F238E27FC236}">
                <a16:creationId xmlns:a16="http://schemas.microsoft.com/office/drawing/2014/main" id="{FD57991D-9B78-A18C-E0A1-555D16D919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29500" y="3213015"/>
            <a:ext cx="352541" cy="352541"/>
          </a:xfrm>
          <a:prstGeom prst="rect">
            <a:avLst/>
          </a:prstGeom>
        </p:spPr>
      </p:pic>
      <p:pic>
        <p:nvPicPr>
          <p:cNvPr id="170" name="Gráfico 169" descr="Seta: Curva no sentido anti-horário com preenchimento sólido">
            <a:extLst>
              <a:ext uri="{FF2B5EF4-FFF2-40B4-BE49-F238E27FC236}">
                <a16:creationId xmlns:a16="http://schemas.microsoft.com/office/drawing/2014/main" id="{DD43F080-7492-8CD9-5EC3-C22D01A947A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29500" y="2249354"/>
            <a:ext cx="352541" cy="352541"/>
          </a:xfrm>
          <a:prstGeom prst="rect">
            <a:avLst/>
          </a:prstGeom>
        </p:spPr>
      </p:pic>
      <p:pic>
        <p:nvPicPr>
          <p:cNvPr id="171" name="Gráfico 170" descr="Perfil masculino com preenchimento sólido">
            <a:extLst>
              <a:ext uri="{FF2B5EF4-FFF2-40B4-BE49-F238E27FC236}">
                <a16:creationId xmlns:a16="http://schemas.microsoft.com/office/drawing/2014/main" id="{F2F55667-267C-BD6D-EBF0-F7EDD37577E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29500" y="1218969"/>
            <a:ext cx="352541" cy="352541"/>
          </a:xfrm>
          <a:prstGeom prst="rect">
            <a:avLst/>
          </a:prstGeom>
        </p:spPr>
      </p:pic>
      <p:pic>
        <p:nvPicPr>
          <p:cNvPr id="172" name="Gráfico 171" descr="Ferramentas de jardinagem com preenchimento sólido">
            <a:extLst>
              <a:ext uri="{FF2B5EF4-FFF2-40B4-BE49-F238E27FC236}">
                <a16:creationId xmlns:a16="http://schemas.microsoft.com/office/drawing/2014/main" id="{F154B753-79B3-618D-FE9C-077CC3CF6CC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199279" y="1219250"/>
            <a:ext cx="352541" cy="352541"/>
          </a:xfrm>
          <a:prstGeom prst="rect">
            <a:avLst/>
          </a:prstGeom>
        </p:spPr>
      </p:pic>
      <p:pic>
        <p:nvPicPr>
          <p:cNvPr id="173" name="Gráfico 172" descr="Claquete com preenchimento sólido">
            <a:extLst>
              <a:ext uri="{FF2B5EF4-FFF2-40B4-BE49-F238E27FC236}">
                <a16:creationId xmlns:a16="http://schemas.microsoft.com/office/drawing/2014/main" id="{ECA0A320-C1E9-782B-7B07-357BDFA31B5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229871" y="2228235"/>
            <a:ext cx="291356" cy="291356"/>
          </a:xfrm>
          <a:prstGeom prst="rect">
            <a:avLst/>
          </a:prstGeom>
        </p:spPr>
      </p:pic>
      <p:pic>
        <p:nvPicPr>
          <p:cNvPr id="180" name="Gráfico 179" descr="Avião com preenchimento sólido">
            <a:extLst>
              <a:ext uri="{FF2B5EF4-FFF2-40B4-BE49-F238E27FC236}">
                <a16:creationId xmlns:a16="http://schemas.microsoft.com/office/drawing/2014/main" id="{CF185DB3-5506-0AC0-A1E4-EAF510095EF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199279" y="3185281"/>
            <a:ext cx="352541" cy="352541"/>
          </a:xfrm>
          <a:prstGeom prst="rect">
            <a:avLst/>
          </a:prstGeom>
        </p:spPr>
      </p:pic>
      <p:pic>
        <p:nvPicPr>
          <p:cNvPr id="181" name="Gráfico 180" descr="Mão com preenchimento sólido">
            <a:extLst>
              <a:ext uri="{FF2B5EF4-FFF2-40B4-BE49-F238E27FC236}">
                <a16:creationId xmlns:a16="http://schemas.microsoft.com/office/drawing/2014/main" id="{81141D9C-F217-EC5D-F7A6-D98ED1E498A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199279" y="4194910"/>
            <a:ext cx="352541" cy="352541"/>
          </a:xfrm>
          <a:prstGeom prst="rect">
            <a:avLst/>
          </a:prstGeom>
        </p:spPr>
      </p:pic>
    </p:spTree>
    <p:extLst>
      <p:ext uri="{BB962C8B-B14F-4D97-AF65-F5344CB8AC3E}">
        <p14:creationId xmlns:p14="http://schemas.microsoft.com/office/powerpoint/2010/main" val="3695005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Forma Livre: Forma 65">
            <a:extLst>
              <a:ext uri="{FF2B5EF4-FFF2-40B4-BE49-F238E27FC236}">
                <a16:creationId xmlns:a16="http://schemas.microsoft.com/office/drawing/2014/main" id="{F53237C8-70D8-4268-A006-24722CB86DC6}"/>
              </a:ext>
            </a:extLst>
          </p:cNvPr>
          <p:cNvSpPr/>
          <p:nvPr/>
        </p:nvSpPr>
        <p:spPr>
          <a:xfrm>
            <a:off x="381624" y="2155627"/>
            <a:ext cx="2747339" cy="840582"/>
          </a:xfrm>
          <a:custGeom>
            <a:avLst/>
            <a:gdLst>
              <a:gd name="connsiteX0" fmla="*/ 0 w 2747339"/>
              <a:gd name="connsiteY0" fmla="*/ 420290 h 840582"/>
              <a:gd name="connsiteX1" fmla="*/ 0 w 2747339"/>
              <a:gd name="connsiteY1" fmla="*/ 420291 h 840582"/>
              <a:gd name="connsiteX2" fmla="*/ 0 w 2747339"/>
              <a:gd name="connsiteY2" fmla="*/ 420291 h 840582"/>
              <a:gd name="connsiteX3" fmla="*/ 420291 w 2747339"/>
              <a:gd name="connsiteY3" fmla="*/ 0 h 840582"/>
              <a:gd name="connsiteX4" fmla="*/ 1569607 w 2747339"/>
              <a:gd name="connsiteY4" fmla="*/ 0 h 840582"/>
              <a:gd name="connsiteX5" fmla="*/ 1575509 w 2747339"/>
              <a:gd name="connsiteY5" fmla="*/ 595 h 840582"/>
              <a:gd name="connsiteX6" fmla="*/ 1798334 w 2747339"/>
              <a:gd name="connsiteY6" fmla="*/ 595 h 840582"/>
              <a:gd name="connsiteX7" fmla="*/ 2162080 w 2747339"/>
              <a:gd name="connsiteY7" fmla="*/ 595 h 840582"/>
              <a:gd name="connsiteX8" fmla="*/ 2199194 w 2747339"/>
              <a:gd name="connsiteY8" fmla="*/ 595 h 840582"/>
              <a:gd name="connsiteX9" fmla="*/ 2202049 w 2747339"/>
              <a:gd name="connsiteY9" fmla="*/ 595 h 840582"/>
              <a:gd name="connsiteX10" fmla="*/ 2536075 w 2747339"/>
              <a:gd name="connsiteY10" fmla="*/ 197595 h 840582"/>
              <a:gd name="connsiteX11" fmla="*/ 2590318 w 2747339"/>
              <a:gd name="connsiteY11" fmla="*/ 328928 h 840582"/>
              <a:gd name="connsiteX12" fmla="*/ 2747339 w 2747339"/>
              <a:gd name="connsiteY12" fmla="*/ 420291 h 840582"/>
              <a:gd name="connsiteX13" fmla="*/ 2590318 w 2747339"/>
              <a:gd name="connsiteY13" fmla="*/ 508798 h 840582"/>
              <a:gd name="connsiteX14" fmla="*/ 2404748 w 2747339"/>
              <a:gd name="connsiteY14" fmla="*/ 777175 h 840582"/>
              <a:gd name="connsiteX15" fmla="*/ 2202049 w 2747339"/>
              <a:gd name="connsiteY15" fmla="*/ 839986 h 840582"/>
              <a:gd name="connsiteX16" fmla="*/ 2162080 w 2747339"/>
              <a:gd name="connsiteY16" fmla="*/ 839986 h 840582"/>
              <a:gd name="connsiteX17" fmla="*/ 1697174 w 2747339"/>
              <a:gd name="connsiteY17" fmla="*/ 839986 h 840582"/>
              <a:gd name="connsiteX18" fmla="*/ 1575518 w 2747339"/>
              <a:gd name="connsiteY18" fmla="*/ 839986 h 840582"/>
              <a:gd name="connsiteX19" fmla="*/ 1569606 w 2747339"/>
              <a:gd name="connsiteY19" fmla="*/ 840582 h 840582"/>
              <a:gd name="connsiteX20" fmla="*/ 420291 w 2747339"/>
              <a:gd name="connsiteY20" fmla="*/ 840581 h 840582"/>
              <a:gd name="connsiteX21" fmla="*/ 8539 w 2747339"/>
              <a:gd name="connsiteY21" fmla="*/ 504993 h 840582"/>
              <a:gd name="connsiteX22" fmla="*/ 0 w 2747339"/>
              <a:gd name="connsiteY22" fmla="*/ 420291 h 840582"/>
              <a:gd name="connsiteX23" fmla="*/ 8539 w 2747339"/>
              <a:gd name="connsiteY23" fmla="*/ 335588 h 840582"/>
              <a:gd name="connsiteX24" fmla="*/ 420291 w 2747339"/>
              <a:gd name="connsiteY24" fmla="*/ 0 h 84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47339" h="840582">
                <a:moveTo>
                  <a:pt x="0" y="420290"/>
                </a:moveTo>
                <a:lnTo>
                  <a:pt x="0" y="420291"/>
                </a:lnTo>
                <a:lnTo>
                  <a:pt x="0" y="420291"/>
                </a:lnTo>
                <a:close/>
                <a:moveTo>
                  <a:pt x="420291" y="0"/>
                </a:moveTo>
                <a:lnTo>
                  <a:pt x="1569607" y="0"/>
                </a:lnTo>
                <a:lnTo>
                  <a:pt x="1575509" y="595"/>
                </a:lnTo>
                <a:lnTo>
                  <a:pt x="1798334" y="595"/>
                </a:lnTo>
                <a:cubicBezTo>
                  <a:pt x="1903799" y="595"/>
                  <a:pt x="2024330" y="595"/>
                  <a:pt x="2162080" y="595"/>
                </a:cubicBezTo>
                <a:cubicBezTo>
                  <a:pt x="2162080" y="595"/>
                  <a:pt x="2162080" y="595"/>
                  <a:pt x="2199194" y="595"/>
                </a:cubicBezTo>
                <a:cubicBezTo>
                  <a:pt x="2199194" y="595"/>
                  <a:pt x="2202049" y="595"/>
                  <a:pt x="2202049" y="595"/>
                </a:cubicBezTo>
                <a:cubicBezTo>
                  <a:pt x="2336230" y="6305"/>
                  <a:pt x="2461847" y="77682"/>
                  <a:pt x="2536075" y="197595"/>
                </a:cubicBezTo>
                <a:cubicBezTo>
                  <a:pt x="2564624" y="237566"/>
                  <a:pt x="2581754" y="283247"/>
                  <a:pt x="2590318" y="328928"/>
                </a:cubicBezTo>
                <a:lnTo>
                  <a:pt x="2747339" y="420291"/>
                </a:lnTo>
                <a:cubicBezTo>
                  <a:pt x="2747339" y="420291"/>
                  <a:pt x="2747339" y="420291"/>
                  <a:pt x="2590318" y="508798"/>
                </a:cubicBezTo>
                <a:cubicBezTo>
                  <a:pt x="2567479" y="617291"/>
                  <a:pt x="2504671" y="714363"/>
                  <a:pt x="2404748" y="777175"/>
                </a:cubicBezTo>
                <a:cubicBezTo>
                  <a:pt x="2341940" y="814291"/>
                  <a:pt x="2273422" y="834276"/>
                  <a:pt x="2202049" y="839986"/>
                </a:cubicBezTo>
                <a:cubicBezTo>
                  <a:pt x="2190629" y="839986"/>
                  <a:pt x="2176355" y="839986"/>
                  <a:pt x="2162080" y="839986"/>
                </a:cubicBezTo>
                <a:cubicBezTo>
                  <a:pt x="2162080" y="839986"/>
                  <a:pt x="2162080" y="839986"/>
                  <a:pt x="1697174" y="839986"/>
                </a:cubicBezTo>
                <a:lnTo>
                  <a:pt x="1575518" y="839986"/>
                </a:lnTo>
                <a:lnTo>
                  <a:pt x="1569606" y="840582"/>
                </a:lnTo>
                <a:lnTo>
                  <a:pt x="420291" y="840581"/>
                </a:lnTo>
                <a:cubicBezTo>
                  <a:pt x="217186" y="840581"/>
                  <a:pt x="47730" y="696513"/>
                  <a:pt x="8539" y="504993"/>
                </a:cubicBezTo>
                <a:lnTo>
                  <a:pt x="0" y="420291"/>
                </a:lnTo>
                <a:lnTo>
                  <a:pt x="8539" y="335588"/>
                </a:lnTo>
                <a:cubicBezTo>
                  <a:pt x="47730" y="144069"/>
                  <a:pt x="217186" y="0"/>
                  <a:pt x="42029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err="1">
              <a:latin typeface="Heebo" pitchFamily="2" charset="-79"/>
              <a:cs typeface="Heebo" pitchFamily="2" charset="-79"/>
            </a:endParaRPr>
          </a:p>
        </p:txBody>
      </p:sp>
      <p:sp>
        <p:nvSpPr>
          <p:cNvPr id="65" name="Forma Livre: Forma 64">
            <a:extLst>
              <a:ext uri="{FF2B5EF4-FFF2-40B4-BE49-F238E27FC236}">
                <a16:creationId xmlns:a16="http://schemas.microsoft.com/office/drawing/2014/main" id="{BC83F1AD-FE9D-4F0F-86F9-727764088772}"/>
              </a:ext>
            </a:extLst>
          </p:cNvPr>
          <p:cNvSpPr/>
          <p:nvPr/>
        </p:nvSpPr>
        <p:spPr>
          <a:xfrm>
            <a:off x="381624" y="3344294"/>
            <a:ext cx="3016421" cy="840582"/>
          </a:xfrm>
          <a:custGeom>
            <a:avLst/>
            <a:gdLst>
              <a:gd name="connsiteX0" fmla="*/ 0 w 3016421"/>
              <a:gd name="connsiteY0" fmla="*/ 420290 h 840582"/>
              <a:gd name="connsiteX1" fmla="*/ 0 w 3016421"/>
              <a:gd name="connsiteY1" fmla="*/ 420291 h 840582"/>
              <a:gd name="connsiteX2" fmla="*/ 0 w 3016421"/>
              <a:gd name="connsiteY2" fmla="*/ 420291 h 840582"/>
              <a:gd name="connsiteX3" fmla="*/ 420291 w 3016421"/>
              <a:gd name="connsiteY3" fmla="*/ 0 h 840582"/>
              <a:gd name="connsiteX4" fmla="*/ 1420398 w 3016421"/>
              <a:gd name="connsiteY4" fmla="*/ 0 h 840582"/>
              <a:gd name="connsiteX5" fmla="*/ 1423253 w 3016421"/>
              <a:gd name="connsiteY5" fmla="*/ 0 h 840582"/>
              <a:gd name="connsiteX6" fmla="*/ 1440562 w 3016421"/>
              <a:gd name="connsiteY6" fmla="*/ 0 h 840582"/>
              <a:gd name="connsiteX7" fmla="*/ 1481672 w 3016421"/>
              <a:gd name="connsiteY7" fmla="*/ 0 h 840582"/>
              <a:gd name="connsiteX8" fmla="*/ 1561727 w 3016421"/>
              <a:gd name="connsiteY8" fmla="*/ 0 h 840582"/>
              <a:gd name="connsiteX9" fmla="*/ 1569607 w 3016421"/>
              <a:gd name="connsiteY9" fmla="*/ 0 h 840582"/>
              <a:gd name="connsiteX10" fmla="*/ 1693710 w 3016421"/>
              <a:gd name="connsiteY10" fmla="*/ 0 h 840582"/>
              <a:gd name="connsiteX11" fmla="*/ 2531047 w 3016421"/>
              <a:gd name="connsiteY11" fmla="*/ 0 h 840582"/>
              <a:gd name="connsiteX12" fmla="*/ 2536758 w 3016421"/>
              <a:gd name="connsiteY12" fmla="*/ 0 h 840582"/>
              <a:gd name="connsiteX13" fmla="*/ 2539613 w 3016421"/>
              <a:gd name="connsiteY13" fmla="*/ 0 h 840582"/>
              <a:gd name="connsiteX14" fmla="*/ 2542468 w 3016421"/>
              <a:gd name="connsiteY14" fmla="*/ 0 h 840582"/>
              <a:gd name="connsiteX15" fmla="*/ 2545323 w 3016421"/>
              <a:gd name="connsiteY15" fmla="*/ 0 h 840582"/>
              <a:gd name="connsiteX16" fmla="*/ 2565309 w 3016421"/>
              <a:gd name="connsiteY16" fmla="*/ 0 h 840582"/>
              <a:gd name="connsiteX17" fmla="*/ 2719487 w 3016421"/>
              <a:gd name="connsiteY17" fmla="*/ 42887 h 840582"/>
              <a:gd name="connsiteX18" fmla="*/ 2836547 w 3016421"/>
              <a:gd name="connsiteY18" fmla="*/ 125801 h 840582"/>
              <a:gd name="connsiteX19" fmla="*/ 3016421 w 3016421"/>
              <a:gd name="connsiteY19" fmla="*/ 120083 h 840582"/>
              <a:gd name="connsiteX20" fmla="*/ 2930767 w 3016421"/>
              <a:gd name="connsiteY20" fmla="*/ 277335 h 840582"/>
              <a:gd name="connsiteX21" fmla="*/ 2913636 w 3016421"/>
              <a:gd name="connsiteY21" fmla="*/ 603274 h 840582"/>
              <a:gd name="connsiteX22" fmla="*/ 2565309 w 3016421"/>
              <a:gd name="connsiteY22" fmla="*/ 840581 h 840582"/>
              <a:gd name="connsiteX23" fmla="*/ 2559599 w 3016421"/>
              <a:gd name="connsiteY23" fmla="*/ 840581 h 840582"/>
              <a:gd name="connsiteX24" fmla="*/ 2539613 w 3016421"/>
              <a:gd name="connsiteY24" fmla="*/ 840581 h 840582"/>
              <a:gd name="connsiteX25" fmla="*/ 2536758 w 3016421"/>
              <a:gd name="connsiteY25" fmla="*/ 840581 h 840582"/>
              <a:gd name="connsiteX26" fmla="*/ 1594829 w 3016421"/>
              <a:gd name="connsiteY26" fmla="*/ 840581 h 840582"/>
              <a:gd name="connsiteX27" fmla="*/ 1569616 w 3016421"/>
              <a:gd name="connsiteY27" fmla="*/ 840581 h 840582"/>
              <a:gd name="connsiteX28" fmla="*/ 1569606 w 3016421"/>
              <a:gd name="connsiteY28" fmla="*/ 840582 h 840582"/>
              <a:gd name="connsiteX29" fmla="*/ 420291 w 3016421"/>
              <a:gd name="connsiteY29" fmla="*/ 840581 h 840582"/>
              <a:gd name="connsiteX30" fmla="*/ 8539 w 3016421"/>
              <a:gd name="connsiteY30" fmla="*/ 504993 h 840582"/>
              <a:gd name="connsiteX31" fmla="*/ 0 w 3016421"/>
              <a:gd name="connsiteY31" fmla="*/ 420291 h 840582"/>
              <a:gd name="connsiteX32" fmla="*/ 8539 w 3016421"/>
              <a:gd name="connsiteY32" fmla="*/ 335588 h 840582"/>
              <a:gd name="connsiteX33" fmla="*/ 420291 w 3016421"/>
              <a:gd name="connsiteY33" fmla="*/ 0 h 84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016421" h="840582">
                <a:moveTo>
                  <a:pt x="0" y="420290"/>
                </a:moveTo>
                <a:lnTo>
                  <a:pt x="0" y="420291"/>
                </a:lnTo>
                <a:lnTo>
                  <a:pt x="0" y="420291"/>
                </a:lnTo>
                <a:close/>
                <a:moveTo>
                  <a:pt x="420291" y="0"/>
                </a:moveTo>
                <a:lnTo>
                  <a:pt x="1420398" y="0"/>
                </a:lnTo>
                <a:lnTo>
                  <a:pt x="1423253" y="0"/>
                </a:lnTo>
                <a:lnTo>
                  <a:pt x="1440562" y="0"/>
                </a:lnTo>
                <a:lnTo>
                  <a:pt x="1481672" y="0"/>
                </a:lnTo>
                <a:lnTo>
                  <a:pt x="1561727" y="0"/>
                </a:lnTo>
                <a:lnTo>
                  <a:pt x="1569607" y="0"/>
                </a:lnTo>
                <a:lnTo>
                  <a:pt x="1693710" y="0"/>
                </a:lnTo>
                <a:cubicBezTo>
                  <a:pt x="1855985" y="0"/>
                  <a:pt x="2115624" y="0"/>
                  <a:pt x="2531047" y="0"/>
                </a:cubicBezTo>
                <a:cubicBezTo>
                  <a:pt x="2531047" y="0"/>
                  <a:pt x="2531047" y="0"/>
                  <a:pt x="2536758" y="0"/>
                </a:cubicBezTo>
                <a:cubicBezTo>
                  <a:pt x="2536758" y="0"/>
                  <a:pt x="2539613" y="0"/>
                  <a:pt x="2539613" y="0"/>
                </a:cubicBezTo>
                <a:cubicBezTo>
                  <a:pt x="2539613" y="0"/>
                  <a:pt x="2539613" y="0"/>
                  <a:pt x="2542468" y="0"/>
                </a:cubicBezTo>
                <a:cubicBezTo>
                  <a:pt x="2542468" y="0"/>
                  <a:pt x="2542468" y="0"/>
                  <a:pt x="2545323" y="0"/>
                </a:cubicBezTo>
                <a:cubicBezTo>
                  <a:pt x="2553888" y="0"/>
                  <a:pt x="2559599" y="0"/>
                  <a:pt x="2565309" y="0"/>
                </a:cubicBezTo>
                <a:cubicBezTo>
                  <a:pt x="2619557" y="2859"/>
                  <a:pt x="2670949" y="17155"/>
                  <a:pt x="2719487" y="42887"/>
                </a:cubicBezTo>
                <a:cubicBezTo>
                  <a:pt x="2765169" y="62901"/>
                  <a:pt x="2802286" y="91492"/>
                  <a:pt x="2836547" y="125801"/>
                </a:cubicBezTo>
                <a:cubicBezTo>
                  <a:pt x="2836547" y="125801"/>
                  <a:pt x="2836547" y="125801"/>
                  <a:pt x="3016421" y="120083"/>
                </a:cubicBezTo>
                <a:lnTo>
                  <a:pt x="2930767" y="277335"/>
                </a:lnTo>
                <a:cubicBezTo>
                  <a:pt x="2967884" y="380263"/>
                  <a:pt x="2965029" y="497487"/>
                  <a:pt x="2913636" y="603274"/>
                </a:cubicBezTo>
                <a:cubicBezTo>
                  <a:pt x="2845113" y="743371"/>
                  <a:pt x="2710921" y="829145"/>
                  <a:pt x="2565309" y="840581"/>
                </a:cubicBezTo>
                <a:cubicBezTo>
                  <a:pt x="2565309" y="840581"/>
                  <a:pt x="2565309" y="840581"/>
                  <a:pt x="2559599" y="840581"/>
                </a:cubicBezTo>
                <a:cubicBezTo>
                  <a:pt x="2553888" y="840581"/>
                  <a:pt x="2545323" y="840581"/>
                  <a:pt x="2539613" y="840581"/>
                </a:cubicBezTo>
                <a:cubicBezTo>
                  <a:pt x="2539613" y="840581"/>
                  <a:pt x="2539613" y="840581"/>
                  <a:pt x="2536758" y="840581"/>
                </a:cubicBezTo>
                <a:cubicBezTo>
                  <a:pt x="2536758" y="840581"/>
                  <a:pt x="1908805" y="840581"/>
                  <a:pt x="1594829" y="840581"/>
                </a:cubicBezTo>
                <a:lnTo>
                  <a:pt x="1569616" y="840581"/>
                </a:lnTo>
                <a:lnTo>
                  <a:pt x="1569606" y="840582"/>
                </a:lnTo>
                <a:lnTo>
                  <a:pt x="420291" y="840581"/>
                </a:lnTo>
                <a:cubicBezTo>
                  <a:pt x="217186" y="840581"/>
                  <a:pt x="47730" y="696513"/>
                  <a:pt x="8539" y="504993"/>
                </a:cubicBezTo>
                <a:lnTo>
                  <a:pt x="0" y="420291"/>
                </a:lnTo>
                <a:lnTo>
                  <a:pt x="8539" y="335588"/>
                </a:lnTo>
                <a:cubicBezTo>
                  <a:pt x="47730" y="144069"/>
                  <a:pt x="217186" y="0"/>
                  <a:pt x="42029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err="1">
              <a:latin typeface="Heebo" pitchFamily="2" charset="-79"/>
              <a:cs typeface="Heebo" pitchFamily="2" charset="-79"/>
            </a:endParaRPr>
          </a:p>
        </p:txBody>
      </p:sp>
      <p:sp>
        <p:nvSpPr>
          <p:cNvPr id="121" name="Freeform 121"/>
          <p:cNvSpPr>
            <a:spLocks noEditPoints="1"/>
          </p:cNvSpPr>
          <p:nvPr/>
        </p:nvSpPr>
        <p:spPr bwMode="auto">
          <a:xfrm>
            <a:off x="3309938" y="1204913"/>
            <a:ext cx="2744391" cy="2743200"/>
          </a:xfrm>
          <a:custGeom>
            <a:avLst/>
            <a:gdLst>
              <a:gd name="T0" fmla="*/ 448 w 961"/>
              <a:gd name="T1" fmla="*/ 954 h 960"/>
              <a:gd name="T2" fmla="*/ 505 w 961"/>
              <a:gd name="T3" fmla="*/ 955 h 960"/>
              <a:gd name="T4" fmla="*/ 537 w 961"/>
              <a:gd name="T5" fmla="*/ 957 h 960"/>
              <a:gd name="T6" fmla="*/ 566 w 961"/>
              <a:gd name="T7" fmla="*/ 953 h 960"/>
              <a:gd name="T8" fmla="*/ 597 w 961"/>
              <a:gd name="T9" fmla="*/ 941 h 960"/>
              <a:gd name="T10" fmla="*/ 618 w 961"/>
              <a:gd name="T11" fmla="*/ 930 h 960"/>
              <a:gd name="T12" fmla="*/ 315 w 961"/>
              <a:gd name="T13" fmla="*/ 931 h 960"/>
              <a:gd name="T14" fmla="*/ 293 w 961"/>
              <a:gd name="T15" fmla="*/ 911 h 960"/>
              <a:gd name="T16" fmla="*/ 263 w 961"/>
              <a:gd name="T17" fmla="*/ 908 h 960"/>
              <a:gd name="T18" fmla="*/ 699 w 961"/>
              <a:gd name="T19" fmla="*/ 908 h 960"/>
              <a:gd name="T20" fmla="*/ 718 w 961"/>
              <a:gd name="T21" fmla="*/ 886 h 960"/>
              <a:gd name="T22" fmla="*/ 215 w 961"/>
              <a:gd name="T23" fmla="*/ 880 h 960"/>
              <a:gd name="T24" fmla="*/ 195 w 961"/>
              <a:gd name="T25" fmla="*/ 864 h 960"/>
              <a:gd name="T26" fmla="*/ 177 w 961"/>
              <a:gd name="T27" fmla="*/ 845 h 960"/>
              <a:gd name="T28" fmla="*/ 149 w 961"/>
              <a:gd name="T29" fmla="*/ 820 h 960"/>
              <a:gd name="T30" fmla="*/ 810 w 961"/>
              <a:gd name="T31" fmla="*/ 828 h 960"/>
              <a:gd name="T32" fmla="*/ 833 w 961"/>
              <a:gd name="T33" fmla="*/ 806 h 960"/>
              <a:gd name="T34" fmla="*/ 844 w 961"/>
              <a:gd name="T35" fmla="*/ 779 h 960"/>
              <a:gd name="T36" fmla="*/ 93 w 961"/>
              <a:gd name="T37" fmla="*/ 763 h 960"/>
              <a:gd name="T38" fmla="*/ 81 w 961"/>
              <a:gd name="T39" fmla="*/ 742 h 960"/>
              <a:gd name="T40" fmla="*/ 71 w 961"/>
              <a:gd name="T41" fmla="*/ 711 h 960"/>
              <a:gd name="T42" fmla="*/ 52 w 961"/>
              <a:gd name="T43" fmla="*/ 684 h 960"/>
              <a:gd name="T44" fmla="*/ 906 w 961"/>
              <a:gd name="T45" fmla="*/ 693 h 960"/>
              <a:gd name="T46" fmla="*/ 919 w 961"/>
              <a:gd name="T47" fmla="*/ 668 h 960"/>
              <a:gd name="T48" fmla="*/ 934 w 961"/>
              <a:gd name="T49" fmla="*/ 638 h 960"/>
              <a:gd name="T50" fmla="*/ 19 w 961"/>
              <a:gd name="T51" fmla="*/ 612 h 960"/>
              <a:gd name="T52" fmla="*/ 17 w 961"/>
              <a:gd name="T53" fmla="*/ 589 h 960"/>
              <a:gd name="T54" fmla="*/ 12 w 961"/>
              <a:gd name="T55" fmla="*/ 562 h 960"/>
              <a:gd name="T56" fmla="*/ 7 w 961"/>
              <a:gd name="T57" fmla="*/ 524 h 960"/>
              <a:gd name="T58" fmla="*/ 953 w 961"/>
              <a:gd name="T59" fmla="*/ 533 h 960"/>
              <a:gd name="T60" fmla="*/ 955 w 961"/>
              <a:gd name="T61" fmla="*/ 505 h 960"/>
              <a:gd name="T62" fmla="*/ 961 w 961"/>
              <a:gd name="T63" fmla="*/ 472 h 960"/>
              <a:gd name="T64" fmla="*/ 949 w 961"/>
              <a:gd name="T65" fmla="*/ 445 h 960"/>
              <a:gd name="T66" fmla="*/ 14 w 961"/>
              <a:gd name="T67" fmla="*/ 418 h 960"/>
              <a:gd name="T68" fmla="*/ 15 w 961"/>
              <a:gd name="T69" fmla="*/ 385 h 960"/>
              <a:gd name="T70" fmla="*/ 947 w 961"/>
              <a:gd name="T71" fmla="*/ 394 h 960"/>
              <a:gd name="T72" fmla="*/ 942 w 961"/>
              <a:gd name="T73" fmla="*/ 367 h 960"/>
              <a:gd name="T74" fmla="*/ 938 w 961"/>
              <a:gd name="T75" fmla="*/ 334 h 960"/>
              <a:gd name="T76" fmla="*/ 922 w 961"/>
              <a:gd name="T77" fmla="*/ 304 h 960"/>
              <a:gd name="T78" fmla="*/ 48 w 961"/>
              <a:gd name="T79" fmla="*/ 289 h 960"/>
              <a:gd name="T80" fmla="*/ 64 w 961"/>
              <a:gd name="T81" fmla="*/ 261 h 960"/>
              <a:gd name="T82" fmla="*/ 76 w 961"/>
              <a:gd name="T83" fmla="*/ 230 h 960"/>
              <a:gd name="T84" fmla="*/ 86 w 961"/>
              <a:gd name="T85" fmla="*/ 215 h 960"/>
              <a:gd name="T86" fmla="*/ 875 w 961"/>
              <a:gd name="T87" fmla="*/ 215 h 960"/>
              <a:gd name="T88" fmla="*/ 859 w 961"/>
              <a:gd name="T89" fmla="*/ 185 h 960"/>
              <a:gd name="T90" fmla="*/ 834 w 961"/>
              <a:gd name="T91" fmla="*/ 170 h 960"/>
              <a:gd name="T92" fmla="*/ 146 w 961"/>
              <a:gd name="T93" fmla="*/ 150 h 960"/>
              <a:gd name="T94" fmla="*/ 159 w 961"/>
              <a:gd name="T95" fmla="*/ 124 h 960"/>
              <a:gd name="T96" fmla="*/ 798 w 961"/>
              <a:gd name="T97" fmla="*/ 132 h 960"/>
              <a:gd name="T98" fmla="*/ 781 w 961"/>
              <a:gd name="T99" fmla="*/ 112 h 960"/>
              <a:gd name="T100" fmla="*/ 758 w 961"/>
              <a:gd name="T101" fmla="*/ 88 h 960"/>
              <a:gd name="T102" fmla="*/ 225 w 961"/>
              <a:gd name="T103" fmla="*/ 80 h 960"/>
              <a:gd name="T104" fmla="*/ 255 w 961"/>
              <a:gd name="T105" fmla="*/ 67 h 960"/>
              <a:gd name="T106" fmla="*/ 282 w 961"/>
              <a:gd name="T107" fmla="*/ 48 h 960"/>
              <a:gd name="T108" fmla="*/ 301 w 961"/>
              <a:gd name="T109" fmla="*/ 34 h 960"/>
              <a:gd name="T110" fmla="*/ 662 w 961"/>
              <a:gd name="T111" fmla="*/ 41 h 960"/>
              <a:gd name="T112" fmla="*/ 632 w 961"/>
              <a:gd name="T113" fmla="*/ 24 h 960"/>
              <a:gd name="T114" fmla="*/ 351 w 961"/>
              <a:gd name="T115" fmla="*/ 23 h 960"/>
              <a:gd name="T116" fmla="*/ 383 w 961"/>
              <a:gd name="T117" fmla="*/ 20 h 960"/>
              <a:gd name="T118" fmla="*/ 415 w 961"/>
              <a:gd name="T119" fmla="*/ 9 h 960"/>
              <a:gd name="T120" fmla="*/ 438 w 961"/>
              <a:gd name="T121" fmla="*/ 2 h 960"/>
              <a:gd name="T122" fmla="*/ 522 w 961"/>
              <a:gd name="T123" fmla="*/ 12 h 960"/>
              <a:gd name="T124" fmla="*/ 494 w 961"/>
              <a:gd name="T125" fmla="*/ 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61" h="960">
                <a:moveTo>
                  <a:pt x="481" y="960"/>
                </a:moveTo>
                <a:cubicBezTo>
                  <a:pt x="481" y="960"/>
                  <a:pt x="481" y="960"/>
                  <a:pt x="481" y="960"/>
                </a:cubicBezTo>
                <a:cubicBezTo>
                  <a:pt x="481" y="960"/>
                  <a:pt x="481" y="960"/>
                  <a:pt x="481" y="960"/>
                </a:cubicBezTo>
                <a:cubicBezTo>
                  <a:pt x="478" y="960"/>
                  <a:pt x="476" y="958"/>
                  <a:pt x="476" y="955"/>
                </a:cubicBezTo>
                <a:cubicBezTo>
                  <a:pt x="476" y="955"/>
                  <a:pt x="476" y="955"/>
                  <a:pt x="476" y="955"/>
                </a:cubicBezTo>
                <a:cubicBezTo>
                  <a:pt x="476" y="952"/>
                  <a:pt x="478" y="950"/>
                  <a:pt x="481" y="950"/>
                </a:cubicBezTo>
                <a:cubicBezTo>
                  <a:pt x="481" y="950"/>
                  <a:pt x="481" y="950"/>
                  <a:pt x="481" y="950"/>
                </a:cubicBezTo>
                <a:cubicBezTo>
                  <a:pt x="481" y="950"/>
                  <a:pt x="481" y="950"/>
                  <a:pt x="481" y="950"/>
                </a:cubicBezTo>
                <a:cubicBezTo>
                  <a:pt x="481" y="950"/>
                  <a:pt x="481" y="950"/>
                  <a:pt x="481" y="950"/>
                </a:cubicBezTo>
                <a:cubicBezTo>
                  <a:pt x="481" y="950"/>
                  <a:pt x="481" y="950"/>
                  <a:pt x="482" y="950"/>
                </a:cubicBezTo>
                <a:cubicBezTo>
                  <a:pt x="482" y="950"/>
                  <a:pt x="482" y="950"/>
                  <a:pt x="482" y="950"/>
                </a:cubicBezTo>
                <a:cubicBezTo>
                  <a:pt x="484" y="950"/>
                  <a:pt x="487" y="952"/>
                  <a:pt x="487" y="955"/>
                </a:cubicBezTo>
                <a:cubicBezTo>
                  <a:pt x="487" y="955"/>
                  <a:pt x="487" y="955"/>
                  <a:pt x="487" y="955"/>
                </a:cubicBezTo>
                <a:cubicBezTo>
                  <a:pt x="487" y="958"/>
                  <a:pt x="484" y="960"/>
                  <a:pt x="482" y="960"/>
                </a:cubicBezTo>
                <a:cubicBezTo>
                  <a:pt x="482" y="960"/>
                  <a:pt x="482" y="960"/>
                  <a:pt x="482" y="960"/>
                </a:cubicBezTo>
                <a:cubicBezTo>
                  <a:pt x="482" y="960"/>
                  <a:pt x="481" y="960"/>
                  <a:pt x="481" y="960"/>
                </a:cubicBezTo>
                <a:close/>
                <a:moveTo>
                  <a:pt x="452" y="959"/>
                </a:moveTo>
                <a:cubicBezTo>
                  <a:pt x="450" y="959"/>
                  <a:pt x="448" y="957"/>
                  <a:pt x="448" y="954"/>
                </a:cubicBezTo>
                <a:cubicBezTo>
                  <a:pt x="448" y="954"/>
                  <a:pt x="448" y="954"/>
                  <a:pt x="448" y="954"/>
                </a:cubicBezTo>
                <a:cubicBezTo>
                  <a:pt x="448" y="951"/>
                  <a:pt x="450" y="949"/>
                  <a:pt x="453" y="949"/>
                </a:cubicBezTo>
                <a:cubicBezTo>
                  <a:pt x="453" y="949"/>
                  <a:pt x="453" y="949"/>
                  <a:pt x="453" y="949"/>
                </a:cubicBezTo>
                <a:cubicBezTo>
                  <a:pt x="456" y="950"/>
                  <a:pt x="458" y="952"/>
                  <a:pt x="458" y="955"/>
                </a:cubicBezTo>
                <a:cubicBezTo>
                  <a:pt x="458" y="955"/>
                  <a:pt x="458" y="955"/>
                  <a:pt x="458" y="955"/>
                </a:cubicBezTo>
                <a:cubicBezTo>
                  <a:pt x="458" y="957"/>
                  <a:pt x="455" y="959"/>
                  <a:pt x="453" y="959"/>
                </a:cubicBezTo>
                <a:cubicBezTo>
                  <a:pt x="453" y="959"/>
                  <a:pt x="453" y="959"/>
                  <a:pt x="453" y="959"/>
                </a:cubicBezTo>
                <a:cubicBezTo>
                  <a:pt x="453" y="959"/>
                  <a:pt x="453" y="959"/>
                  <a:pt x="452" y="959"/>
                </a:cubicBezTo>
                <a:close/>
                <a:moveTo>
                  <a:pt x="505" y="955"/>
                </a:moveTo>
                <a:cubicBezTo>
                  <a:pt x="504" y="952"/>
                  <a:pt x="507" y="949"/>
                  <a:pt x="509" y="949"/>
                </a:cubicBezTo>
                <a:cubicBezTo>
                  <a:pt x="509" y="949"/>
                  <a:pt x="509" y="949"/>
                  <a:pt x="509" y="949"/>
                </a:cubicBezTo>
                <a:cubicBezTo>
                  <a:pt x="512" y="949"/>
                  <a:pt x="514" y="951"/>
                  <a:pt x="515" y="954"/>
                </a:cubicBezTo>
                <a:cubicBezTo>
                  <a:pt x="515" y="954"/>
                  <a:pt x="515" y="954"/>
                  <a:pt x="515" y="954"/>
                </a:cubicBezTo>
                <a:cubicBezTo>
                  <a:pt x="515" y="957"/>
                  <a:pt x="513" y="959"/>
                  <a:pt x="510" y="959"/>
                </a:cubicBezTo>
                <a:cubicBezTo>
                  <a:pt x="510" y="959"/>
                  <a:pt x="510" y="959"/>
                  <a:pt x="510" y="959"/>
                </a:cubicBezTo>
                <a:cubicBezTo>
                  <a:pt x="510" y="959"/>
                  <a:pt x="510" y="959"/>
                  <a:pt x="510" y="959"/>
                </a:cubicBezTo>
                <a:cubicBezTo>
                  <a:pt x="510" y="959"/>
                  <a:pt x="510" y="959"/>
                  <a:pt x="510" y="959"/>
                </a:cubicBezTo>
                <a:cubicBezTo>
                  <a:pt x="507" y="959"/>
                  <a:pt x="505" y="957"/>
                  <a:pt x="505" y="955"/>
                </a:cubicBezTo>
                <a:close/>
                <a:moveTo>
                  <a:pt x="424" y="957"/>
                </a:moveTo>
                <a:cubicBezTo>
                  <a:pt x="422" y="957"/>
                  <a:pt x="420" y="954"/>
                  <a:pt x="420" y="951"/>
                </a:cubicBezTo>
                <a:cubicBezTo>
                  <a:pt x="420" y="951"/>
                  <a:pt x="420" y="951"/>
                  <a:pt x="420" y="951"/>
                </a:cubicBezTo>
                <a:cubicBezTo>
                  <a:pt x="420" y="949"/>
                  <a:pt x="423" y="947"/>
                  <a:pt x="426" y="947"/>
                </a:cubicBezTo>
                <a:cubicBezTo>
                  <a:pt x="426" y="947"/>
                  <a:pt x="426" y="947"/>
                  <a:pt x="426" y="947"/>
                </a:cubicBezTo>
                <a:cubicBezTo>
                  <a:pt x="428" y="947"/>
                  <a:pt x="430" y="950"/>
                  <a:pt x="430" y="953"/>
                </a:cubicBezTo>
                <a:cubicBezTo>
                  <a:pt x="430" y="953"/>
                  <a:pt x="430" y="953"/>
                  <a:pt x="430" y="953"/>
                </a:cubicBezTo>
                <a:cubicBezTo>
                  <a:pt x="430" y="955"/>
                  <a:pt x="427" y="957"/>
                  <a:pt x="425" y="957"/>
                </a:cubicBezTo>
                <a:cubicBezTo>
                  <a:pt x="425" y="957"/>
                  <a:pt x="425" y="957"/>
                  <a:pt x="425" y="957"/>
                </a:cubicBezTo>
                <a:cubicBezTo>
                  <a:pt x="425" y="957"/>
                  <a:pt x="425" y="957"/>
                  <a:pt x="424" y="957"/>
                </a:cubicBezTo>
                <a:close/>
                <a:moveTo>
                  <a:pt x="532" y="952"/>
                </a:moveTo>
                <a:cubicBezTo>
                  <a:pt x="532" y="950"/>
                  <a:pt x="534" y="947"/>
                  <a:pt x="537" y="947"/>
                </a:cubicBezTo>
                <a:cubicBezTo>
                  <a:pt x="537" y="947"/>
                  <a:pt x="537" y="947"/>
                  <a:pt x="537" y="947"/>
                </a:cubicBezTo>
                <a:cubicBezTo>
                  <a:pt x="539" y="947"/>
                  <a:pt x="542" y="948"/>
                  <a:pt x="542" y="951"/>
                </a:cubicBezTo>
                <a:cubicBezTo>
                  <a:pt x="542" y="951"/>
                  <a:pt x="542" y="951"/>
                  <a:pt x="542" y="951"/>
                </a:cubicBezTo>
                <a:cubicBezTo>
                  <a:pt x="543" y="954"/>
                  <a:pt x="541" y="956"/>
                  <a:pt x="538" y="957"/>
                </a:cubicBezTo>
                <a:cubicBezTo>
                  <a:pt x="538" y="957"/>
                  <a:pt x="538" y="957"/>
                  <a:pt x="538" y="957"/>
                </a:cubicBezTo>
                <a:cubicBezTo>
                  <a:pt x="538" y="957"/>
                  <a:pt x="538" y="957"/>
                  <a:pt x="537" y="957"/>
                </a:cubicBezTo>
                <a:cubicBezTo>
                  <a:pt x="537" y="957"/>
                  <a:pt x="537" y="957"/>
                  <a:pt x="537" y="957"/>
                </a:cubicBezTo>
                <a:cubicBezTo>
                  <a:pt x="535" y="957"/>
                  <a:pt x="533" y="955"/>
                  <a:pt x="532" y="952"/>
                </a:cubicBezTo>
                <a:close/>
                <a:moveTo>
                  <a:pt x="396" y="953"/>
                </a:moveTo>
                <a:cubicBezTo>
                  <a:pt x="394" y="952"/>
                  <a:pt x="392" y="950"/>
                  <a:pt x="392" y="947"/>
                </a:cubicBezTo>
                <a:cubicBezTo>
                  <a:pt x="392" y="947"/>
                  <a:pt x="392" y="947"/>
                  <a:pt x="392" y="947"/>
                </a:cubicBezTo>
                <a:cubicBezTo>
                  <a:pt x="393" y="944"/>
                  <a:pt x="395" y="942"/>
                  <a:pt x="398" y="943"/>
                </a:cubicBezTo>
                <a:cubicBezTo>
                  <a:pt x="398" y="943"/>
                  <a:pt x="398" y="943"/>
                  <a:pt x="398" y="943"/>
                </a:cubicBezTo>
                <a:cubicBezTo>
                  <a:pt x="401" y="943"/>
                  <a:pt x="403" y="946"/>
                  <a:pt x="402" y="949"/>
                </a:cubicBezTo>
                <a:cubicBezTo>
                  <a:pt x="402" y="949"/>
                  <a:pt x="402" y="949"/>
                  <a:pt x="402" y="949"/>
                </a:cubicBezTo>
                <a:cubicBezTo>
                  <a:pt x="402" y="951"/>
                  <a:pt x="400" y="953"/>
                  <a:pt x="397" y="953"/>
                </a:cubicBezTo>
                <a:cubicBezTo>
                  <a:pt x="397" y="953"/>
                  <a:pt x="397" y="953"/>
                  <a:pt x="397" y="953"/>
                </a:cubicBezTo>
                <a:cubicBezTo>
                  <a:pt x="397" y="953"/>
                  <a:pt x="397" y="953"/>
                  <a:pt x="396" y="953"/>
                </a:cubicBezTo>
                <a:close/>
                <a:moveTo>
                  <a:pt x="560" y="949"/>
                </a:moveTo>
                <a:cubicBezTo>
                  <a:pt x="560" y="946"/>
                  <a:pt x="561" y="943"/>
                  <a:pt x="564" y="943"/>
                </a:cubicBezTo>
                <a:cubicBezTo>
                  <a:pt x="564" y="943"/>
                  <a:pt x="564" y="943"/>
                  <a:pt x="564" y="943"/>
                </a:cubicBezTo>
                <a:cubicBezTo>
                  <a:pt x="567" y="942"/>
                  <a:pt x="569" y="944"/>
                  <a:pt x="570" y="947"/>
                </a:cubicBezTo>
                <a:cubicBezTo>
                  <a:pt x="570" y="947"/>
                  <a:pt x="570" y="947"/>
                  <a:pt x="570" y="947"/>
                </a:cubicBezTo>
                <a:cubicBezTo>
                  <a:pt x="570" y="950"/>
                  <a:pt x="569" y="952"/>
                  <a:pt x="566" y="953"/>
                </a:cubicBezTo>
                <a:cubicBezTo>
                  <a:pt x="566" y="953"/>
                  <a:pt x="566" y="953"/>
                  <a:pt x="566" y="953"/>
                </a:cubicBezTo>
                <a:cubicBezTo>
                  <a:pt x="565" y="953"/>
                  <a:pt x="565" y="953"/>
                  <a:pt x="565" y="953"/>
                </a:cubicBezTo>
                <a:cubicBezTo>
                  <a:pt x="565" y="953"/>
                  <a:pt x="565" y="953"/>
                  <a:pt x="565" y="953"/>
                </a:cubicBezTo>
                <a:cubicBezTo>
                  <a:pt x="563" y="953"/>
                  <a:pt x="560" y="951"/>
                  <a:pt x="560" y="949"/>
                </a:cubicBezTo>
                <a:close/>
                <a:moveTo>
                  <a:pt x="369" y="947"/>
                </a:moveTo>
                <a:cubicBezTo>
                  <a:pt x="366" y="946"/>
                  <a:pt x="365" y="944"/>
                  <a:pt x="365" y="941"/>
                </a:cubicBezTo>
                <a:cubicBezTo>
                  <a:pt x="365" y="941"/>
                  <a:pt x="365" y="941"/>
                  <a:pt x="365" y="941"/>
                </a:cubicBezTo>
                <a:cubicBezTo>
                  <a:pt x="366" y="938"/>
                  <a:pt x="369" y="937"/>
                  <a:pt x="371" y="937"/>
                </a:cubicBezTo>
                <a:cubicBezTo>
                  <a:pt x="371" y="937"/>
                  <a:pt x="371" y="937"/>
                  <a:pt x="371" y="937"/>
                </a:cubicBezTo>
                <a:cubicBezTo>
                  <a:pt x="374" y="938"/>
                  <a:pt x="376" y="941"/>
                  <a:pt x="375" y="943"/>
                </a:cubicBezTo>
                <a:cubicBezTo>
                  <a:pt x="375" y="943"/>
                  <a:pt x="375" y="943"/>
                  <a:pt x="375" y="943"/>
                </a:cubicBezTo>
                <a:cubicBezTo>
                  <a:pt x="374" y="946"/>
                  <a:pt x="372" y="947"/>
                  <a:pt x="370" y="947"/>
                </a:cubicBezTo>
                <a:cubicBezTo>
                  <a:pt x="370" y="947"/>
                  <a:pt x="370" y="947"/>
                  <a:pt x="370" y="947"/>
                </a:cubicBezTo>
                <a:cubicBezTo>
                  <a:pt x="370" y="947"/>
                  <a:pt x="369" y="947"/>
                  <a:pt x="369" y="947"/>
                </a:cubicBezTo>
                <a:close/>
                <a:moveTo>
                  <a:pt x="587" y="943"/>
                </a:moveTo>
                <a:cubicBezTo>
                  <a:pt x="587" y="940"/>
                  <a:pt x="588" y="938"/>
                  <a:pt x="591" y="937"/>
                </a:cubicBezTo>
                <a:cubicBezTo>
                  <a:pt x="591" y="937"/>
                  <a:pt x="591" y="937"/>
                  <a:pt x="591" y="937"/>
                </a:cubicBezTo>
                <a:cubicBezTo>
                  <a:pt x="594" y="936"/>
                  <a:pt x="596" y="938"/>
                  <a:pt x="597" y="941"/>
                </a:cubicBezTo>
                <a:cubicBezTo>
                  <a:pt x="597" y="941"/>
                  <a:pt x="597" y="941"/>
                  <a:pt x="597" y="941"/>
                </a:cubicBezTo>
                <a:cubicBezTo>
                  <a:pt x="598" y="943"/>
                  <a:pt x="596" y="946"/>
                  <a:pt x="593" y="947"/>
                </a:cubicBezTo>
                <a:cubicBezTo>
                  <a:pt x="593" y="947"/>
                  <a:pt x="593" y="947"/>
                  <a:pt x="593" y="947"/>
                </a:cubicBezTo>
                <a:cubicBezTo>
                  <a:pt x="593" y="947"/>
                  <a:pt x="593" y="947"/>
                  <a:pt x="592" y="947"/>
                </a:cubicBezTo>
                <a:cubicBezTo>
                  <a:pt x="592" y="947"/>
                  <a:pt x="592" y="947"/>
                  <a:pt x="592" y="947"/>
                </a:cubicBezTo>
                <a:cubicBezTo>
                  <a:pt x="590" y="947"/>
                  <a:pt x="588" y="945"/>
                  <a:pt x="587" y="943"/>
                </a:cubicBezTo>
                <a:close/>
                <a:moveTo>
                  <a:pt x="342" y="940"/>
                </a:moveTo>
                <a:cubicBezTo>
                  <a:pt x="339" y="939"/>
                  <a:pt x="338" y="936"/>
                  <a:pt x="338" y="933"/>
                </a:cubicBezTo>
                <a:cubicBezTo>
                  <a:pt x="338" y="933"/>
                  <a:pt x="338" y="933"/>
                  <a:pt x="338" y="933"/>
                </a:cubicBezTo>
                <a:cubicBezTo>
                  <a:pt x="339" y="931"/>
                  <a:pt x="342" y="929"/>
                  <a:pt x="345" y="930"/>
                </a:cubicBezTo>
                <a:cubicBezTo>
                  <a:pt x="345" y="930"/>
                  <a:pt x="345" y="930"/>
                  <a:pt x="345" y="930"/>
                </a:cubicBezTo>
                <a:cubicBezTo>
                  <a:pt x="347" y="931"/>
                  <a:pt x="349" y="934"/>
                  <a:pt x="348" y="936"/>
                </a:cubicBezTo>
                <a:cubicBezTo>
                  <a:pt x="348" y="936"/>
                  <a:pt x="348" y="936"/>
                  <a:pt x="348" y="936"/>
                </a:cubicBezTo>
                <a:cubicBezTo>
                  <a:pt x="347" y="939"/>
                  <a:pt x="345" y="940"/>
                  <a:pt x="343" y="940"/>
                </a:cubicBezTo>
                <a:cubicBezTo>
                  <a:pt x="343" y="940"/>
                  <a:pt x="343" y="940"/>
                  <a:pt x="343" y="940"/>
                </a:cubicBezTo>
                <a:cubicBezTo>
                  <a:pt x="343" y="940"/>
                  <a:pt x="342" y="940"/>
                  <a:pt x="342" y="940"/>
                </a:cubicBezTo>
                <a:close/>
                <a:moveTo>
                  <a:pt x="614" y="936"/>
                </a:moveTo>
                <a:cubicBezTo>
                  <a:pt x="613" y="933"/>
                  <a:pt x="615" y="931"/>
                  <a:pt x="618" y="930"/>
                </a:cubicBezTo>
                <a:cubicBezTo>
                  <a:pt x="618" y="930"/>
                  <a:pt x="618" y="930"/>
                  <a:pt x="618" y="930"/>
                </a:cubicBezTo>
                <a:cubicBezTo>
                  <a:pt x="620" y="929"/>
                  <a:pt x="623" y="930"/>
                  <a:pt x="624" y="933"/>
                </a:cubicBezTo>
                <a:cubicBezTo>
                  <a:pt x="624" y="933"/>
                  <a:pt x="624" y="933"/>
                  <a:pt x="624" y="933"/>
                </a:cubicBezTo>
                <a:cubicBezTo>
                  <a:pt x="625" y="936"/>
                  <a:pt x="623" y="939"/>
                  <a:pt x="621" y="939"/>
                </a:cubicBezTo>
                <a:cubicBezTo>
                  <a:pt x="621" y="939"/>
                  <a:pt x="621" y="939"/>
                  <a:pt x="621" y="939"/>
                </a:cubicBezTo>
                <a:cubicBezTo>
                  <a:pt x="620" y="940"/>
                  <a:pt x="620" y="940"/>
                  <a:pt x="619" y="940"/>
                </a:cubicBezTo>
                <a:cubicBezTo>
                  <a:pt x="619" y="940"/>
                  <a:pt x="619" y="940"/>
                  <a:pt x="619" y="940"/>
                </a:cubicBezTo>
                <a:cubicBezTo>
                  <a:pt x="617" y="940"/>
                  <a:pt x="615" y="938"/>
                  <a:pt x="614" y="936"/>
                </a:cubicBezTo>
                <a:close/>
                <a:moveTo>
                  <a:pt x="315" y="931"/>
                </a:moveTo>
                <a:cubicBezTo>
                  <a:pt x="312" y="930"/>
                  <a:pt x="311" y="927"/>
                  <a:pt x="312" y="924"/>
                </a:cubicBezTo>
                <a:cubicBezTo>
                  <a:pt x="312" y="924"/>
                  <a:pt x="312" y="924"/>
                  <a:pt x="312" y="924"/>
                </a:cubicBezTo>
                <a:cubicBezTo>
                  <a:pt x="313" y="922"/>
                  <a:pt x="316" y="920"/>
                  <a:pt x="318" y="921"/>
                </a:cubicBezTo>
                <a:cubicBezTo>
                  <a:pt x="318" y="921"/>
                  <a:pt x="318" y="921"/>
                  <a:pt x="318" y="921"/>
                </a:cubicBezTo>
                <a:cubicBezTo>
                  <a:pt x="321" y="922"/>
                  <a:pt x="322" y="925"/>
                  <a:pt x="321" y="928"/>
                </a:cubicBezTo>
                <a:cubicBezTo>
                  <a:pt x="321" y="928"/>
                  <a:pt x="321" y="928"/>
                  <a:pt x="321" y="928"/>
                </a:cubicBezTo>
                <a:cubicBezTo>
                  <a:pt x="321" y="930"/>
                  <a:pt x="319" y="931"/>
                  <a:pt x="317" y="931"/>
                </a:cubicBezTo>
                <a:cubicBezTo>
                  <a:pt x="317" y="931"/>
                  <a:pt x="317" y="931"/>
                  <a:pt x="317" y="931"/>
                </a:cubicBezTo>
                <a:cubicBezTo>
                  <a:pt x="316" y="931"/>
                  <a:pt x="315" y="931"/>
                  <a:pt x="315" y="931"/>
                </a:cubicBezTo>
                <a:close/>
                <a:moveTo>
                  <a:pt x="641" y="927"/>
                </a:moveTo>
                <a:cubicBezTo>
                  <a:pt x="640" y="925"/>
                  <a:pt x="641" y="922"/>
                  <a:pt x="644" y="921"/>
                </a:cubicBezTo>
                <a:cubicBezTo>
                  <a:pt x="644" y="921"/>
                  <a:pt x="644" y="921"/>
                  <a:pt x="644" y="921"/>
                </a:cubicBezTo>
                <a:cubicBezTo>
                  <a:pt x="646" y="920"/>
                  <a:pt x="649" y="921"/>
                  <a:pt x="650" y="924"/>
                </a:cubicBezTo>
                <a:cubicBezTo>
                  <a:pt x="650" y="924"/>
                  <a:pt x="650" y="924"/>
                  <a:pt x="650" y="924"/>
                </a:cubicBezTo>
                <a:cubicBezTo>
                  <a:pt x="651" y="927"/>
                  <a:pt x="650" y="929"/>
                  <a:pt x="647" y="930"/>
                </a:cubicBezTo>
                <a:cubicBezTo>
                  <a:pt x="647" y="930"/>
                  <a:pt x="647" y="930"/>
                  <a:pt x="647" y="930"/>
                </a:cubicBezTo>
                <a:cubicBezTo>
                  <a:pt x="647" y="930"/>
                  <a:pt x="647" y="930"/>
                  <a:pt x="647" y="930"/>
                </a:cubicBezTo>
                <a:cubicBezTo>
                  <a:pt x="647" y="930"/>
                  <a:pt x="647" y="930"/>
                  <a:pt x="647" y="930"/>
                </a:cubicBezTo>
                <a:cubicBezTo>
                  <a:pt x="647" y="931"/>
                  <a:pt x="646" y="931"/>
                  <a:pt x="646" y="931"/>
                </a:cubicBezTo>
                <a:cubicBezTo>
                  <a:pt x="646" y="931"/>
                  <a:pt x="646" y="931"/>
                  <a:pt x="646" y="931"/>
                </a:cubicBezTo>
                <a:cubicBezTo>
                  <a:pt x="643" y="931"/>
                  <a:pt x="642" y="929"/>
                  <a:pt x="641" y="927"/>
                </a:cubicBezTo>
                <a:close/>
                <a:moveTo>
                  <a:pt x="289" y="920"/>
                </a:moveTo>
                <a:cubicBezTo>
                  <a:pt x="289" y="920"/>
                  <a:pt x="289" y="920"/>
                  <a:pt x="289" y="920"/>
                </a:cubicBezTo>
                <a:cubicBezTo>
                  <a:pt x="289" y="920"/>
                  <a:pt x="289" y="920"/>
                  <a:pt x="289" y="920"/>
                </a:cubicBezTo>
                <a:cubicBezTo>
                  <a:pt x="286" y="919"/>
                  <a:pt x="285" y="916"/>
                  <a:pt x="286" y="914"/>
                </a:cubicBezTo>
                <a:cubicBezTo>
                  <a:pt x="286" y="914"/>
                  <a:pt x="286" y="914"/>
                  <a:pt x="286" y="914"/>
                </a:cubicBezTo>
                <a:cubicBezTo>
                  <a:pt x="287" y="911"/>
                  <a:pt x="290" y="910"/>
                  <a:pt x="293" y="911"/>
                </a:cubicBezTo>
                <a:cubicBezTo>
                  <a:pt x="293" y="911"/>
                  <a:pt x="293" y="911"/>
                  <a:pt x="293" y="911"/>
                </a:cubicBezTo>
                <a:cubicBezTo>
                  <a:pt x="295" y="912"/>
                  <a:pt x="296" y="915"/>
                  <a:pt x="295" y="918"/>
                </a:cubicBezTo>
                <a:cubicBezTo>
                  <a:pt x="295" y="918"/>
                  <a:pt x="295" y="918"/>
                  <a:pt x="295" y="918"/>
                </a:cubicBezTo>
                <a:cubicBezTo>
                  <a:pt x="294" y="919"/>
                  <a:pt x="293" y="921"/>
                  <a:pt x="291" y="921"/>
                </a:cubicBezTo>
                <a:cubicBezTo>
                  <a:pt x="291" y="921"/>
                  <a:pt x="291" y="921"/>
                  <a:pt x="291" y="921"/>
                </a:cubicBezTo>
                <a:cubicBezTo>
                  <a:pt x="290" y="921"/>
                  <a:pt x="289" y="920"/>
                  <a:pt x="289" y="920"/>
                </a:cubicBezTo>
                <a:close/>
                <a:moveTo>
                  <a:pt x="667" y="917"/>
                </a:moveTo>
                <a:cubicBezTo>
                  <a:pt x="666" y="915"/>
                  <a:pt x="667" y="912"/>
                  <a:pt x="669" y="911"/>
                </a:cubicBezTo>
                <a:cubicBezTo>
                  <a:pt x="669" y="911"/>
                  <a:pt x="669" y="911"/>
                  <a:pt x="669" y="911"/>
                </a:cubicBezTo>
                <a:cubicBezTo>
                  <a:pt x="672" y="910"/>
                  <a:pt x="675" y="911"/>
                  <a:pt x="676" y="913"/>
                </a:cubicBezTo>
                <a:cubicBezTo>
                  <a:pt x="676" y="913"/>
                  <a:pt x="676" y="913"/>
                  <a:pt x="676" y="913"/>
                </a:cubicBezTo>
                <a:cubicBezTo>
                  <a:pt x="677" y="916"/>
                  <a:pt x="676" y="919"/>
                  <a:pt x="673" y="920"/>
                </a:cubicBezTo>
                <a:cubicBezTo>
                  <a:pt x="673" y="920"/>
                  <a:pt x="673" y="920"/>
                  <a:pt x="673" y="920"/>
                </a:cubicBezTo>
                <a:cubicBezTo>
                  <a:pt x="673" y="920"/>
                  <a:pt x="672" y="920"/>
                  <a:pt x="671" y="920"/>
                </a:cubicBezTo>
                <a:cubicBezTo>
                  <a:pt x="671" y="920"/>
                  <a:pt x="671" y="920"/>
                  <a:pt x="671" y="920"/>
                </a:cubicBezTo>
                <a:cubicBezTo>
                  <a:pt x="669" y="920"/>
                  <a:pt x="668" y="919"/>
                  <a:pt x="667" y="917"/>
                </a:cubicBezTo>
                <a:close/>
                <a:moveTo>
                  <a:pt x="263" y="908"/>
                </a:moveTo>
                <a:cubicBezTo>
                  <a:pt x="263" y="908"/>
                  <a:pt x="263" y="908"/>
                  <a:pt x="263" y="908"/>
                </a:cubicBezTo>
                <a:cubicBezTo>
                  <a:pt x="263" y="908"/>
                  <a:pt x="263" y="908"/>
                  <a:pt x="263" y="908"/>
                </a:cubicBezTo>
                <a:cubicBezTo>
                  <a:pt x="261" y="907"/>
                  <a:pt x="260" y="904"/>
                  <a:pt x="261" y="901"/>
                </a:cubicBezTo>
                <a:cubicBezTo>
                  <a:pt x="261" y="901"/>
                  <a:pt x="261" y="901"/>
                  <a:pt x="261" y="901"/>
                </a:cubicBezTo>
                <a:cubicBezTo>
                  <a:pt x="262" y="899"/>
                  <a:pt x="265" y="898"/>
                  <a:pt x="268" y="899"/>
                </a:cubicBezTo>
                <a:cubicBezTo>
                  <a:pt x="268" y="899"/>
                  <a:pt x="268" y="899"/>
                  <a:pt x="268" y="899"/>
                </a:cubicBezTo>
                <a:cubicBezTo>
                  <a:pt x="270" y="900"/>
                  <a:pt x="271" y="903"/>
                  <a:pt x="270" y="906"/>
                </a:cubicBezTo>
                <a:cubicBezTo>
                  <a:pt x="270" y="906"/>
                  <a:pt x="270" y="906"/>
                  <a:pt x="270" y="906"/>
                </a:cubicBezTo>
                <a:cubicBezTo>
                  <a:pt x="269" y="908"/>
                  <a:pt x="267" y="909"/>
                  <a:pt x="265" y="909"/>
                </a:cubicBezTo>
                <a:cubicBezTo>
                  <a:pt x="265" y="909"/>
                  <a:pt x="265" y="909"/>
                  <a:pt x="265" y="909"/>
                </a:cubicBezTo>
                <a:cubicBezTo>
                  <a:pt x="265" y="909"/>
                  <a:pt x="264" y="908"/>
                  <a:pt x="263" y="908"/>
                </a:cubicBezTo>
                <a:close/>
                <a:moveTo>
                  <a:pt x="692" y="906"/>
                </a:moveTo>
                <a:cubicBezTo>
                  <a:pt x="691" y="903"/>
                  <a:pt x="692" y="900"/>
                  <a:pt x="694" y="899"/>
                </a:cubicBezTo>
                <a:cubicBezTo>
                  <a:pt x="694" y="899"/>
                  <a:pt x="694" y="899"/>
                  <a:pt x="694" y="899"/>
                </a:cubicBezTo>
                <a:cubicBezTo>
                  <a:pt x="697" y="898"/>
                  <a:pt x="700" y="899"/>
                  <a:pt x="701" y="901"/>
                </a:cubicBezTo>
                <a:cubicBezTo>
                  <a:pt x="701" y="901"/>
                  <a:pt x="701" y="901"/>
                  <a:pt x="701" y="901"/>
                </a:cubicBezTo>
                <a:cubicBezTo>
                  <a:pt x="702" y="903"/>
                  <a:pt x="701" y="906"/>
                  <a:pt x="699" y="908"/>
                </a:cubicBezTo>
                <a:cubicBezTo>
                  <a:pt x="699" y="908"/>
                  <a:pt x="699" y="908"/>
                  <a:pt x="699" y="908"/>
                </a:cubicBezTo>
                <a:cubicBezTo>
                  <a:pt x="699" y="908"/>
                  <a:pt x="699" y="908"/>
                  <a:pt x="699" y="908"/>
                </a:cubicBezTo>
                <a:cubicBezTo>
                  <a:pt x="699" y="908"/>
                  <a:pt x="699" y="908"/>
                  <a:pt x="699" y="908"/>
                </a:cubicBezTo>
                <a:cubicBezTo>
                  <a:pt x="698" y="908"/>
                  <a:pt x="697" y="908"/>
                  <a:pt x="696" y="908"/>
                </a:cubicBezTo>
                <a:cubicBezTo>
                  <a:pt x="696" y="908"/>
                  <a:pt x="696" y="908"/>
                  <a:pt x="696" y="908"/>
                </a:cubicBezTo>
                <a:cubicBezTo>
                  <a:pt x="695" y="908"/>
                  <a:pt x="693" y="907"/>
                  <a:pt x="692" y="906"/>
                </a:cubicBezTo>
                <a:close/>
                <a:moveTo>
                  <a:pt x="238" y="895"/>
                </a:moveTo>
                <a:cubicBezTo>
                  <a:pt x="238" y="895"/>
                  <a:pt x="238" y="895"/>
                  <a:pt x="238" y="895"/>
                </a:cubicBezTo>
                <a:cubicBezTo>
                  <a:pt x="238" y="895"/>
                  <a:pt x="238" y="895"/>
                  <a:pt x="238" y="895"/>
                </a:cubicBezTo>
                <a:cubicBezTo>
                  <a:pt x="236" y="893"/>
                  <a:pt x="235" y="890"/>
                  <a:pt x="237" y="888"/>
                </a:cubicBezTo>
                <a:cubicBezTo>
                  <a:pt x="237" y="888"/>
                  <a:pt x="237" y="888"/>
                  <a:pt x="237" y="888"/>
                </a:cubicBezTo>
                <a:cubicBezTo>
                  <a:pt x="238" y="885"/>
                  <a:pt x="241" y="885"/>
                  <a:pt x="244" y="886"/>
                </a:cubicBezTo>
                <a:cubicBezTo>
                  <a:pt x="244" y="886"/>
                  <a:pt x="244" y="886"/>
                  <a:pt x="244" y="886"/>
                </a:cubicBezTo>
                <a:cubicBezTo>
                  <a:pt x="246" y="887"/>
                  <a:pt x="247" y="890"/>
                  <a:pt x="245" y="893"/>
                </a:cubicBezTo>
                <a:cubicBezTo>
                  <a:pt x="245" y="893"/>
                  <a:pt x="245" y="893"/>
                  <a:pt x="245" y="893"/>
                </a:cubicBezTo>
                <a:cubicBezTo>
                  <a:pt x="244" y="894"/>
                  <a:pt x="243" y="895"/>
                  <a:pt x="241" y="895"/>
                </a:cubicBezTo>
                <a:cubicBezTo>
                  <a:pt x="241" y="895"/>
                  <a:pt x="241" y="895"/>
                  <a:pt x="241" y="895"/>
                </a:cubicBezTo>
                <a:cubicBezTo>
                  <a:pt x="240" y="895"/>
                  <a:pt x="239" y="895"/>
                  <a:pt x="238" y="895"/>
                </a:cubicBezTo>
                <a:close/>
                <a:moveTo>
                  <a:pt x="717" y="892"/>
                </a:moveTo>
                <a:cubicBezTo>
                  <a:pt x="715" y="890"/>
                  <a:pt x="716" y="887"/>
                  <a:pt x="718" y="886"/>
                </a:cubicBezTo>
                <a:cubicBezTo>
                  <a:pt x="718" y="886"/>
                  <a:pt x="718" y="886"/>
                  <a:pt x="718" y="886"/>
                </a:cubicBezTo>
                <a:cubicBezTo>
                  <a:pt x="721" y="884"/>
                  <a:pt x="724" y="885"/>
                  <a:pt x="725" y="887"/>
                </a:cubicBezTo>
                <a:cubicBezTo>
                  <a:pt x="725" y="887"/>
                  <a:pt x="725" y="887"/>
                  <a:pt x="725" y="887"/>
                </a:cubicBezTo>
                <a:cubicBezTo>
                  <a:pt x="727" y="890"/>
                  <a:pt x="726" y="893"/>
                  <a:pt x="723" y="894"/>
                </a:cubicBezTo>
                <a:cubicBezTo>
                  <a:pt x="723" y="894"/>
                  <a:pt x="723" y="894"/>
                  <a:pt x="723" y="894"/>
                </a:cubicBezTo>
                <a:cubicBezTo>
                  <a:pt x="723" y="895"/>
                  <a:pt x="722" y="895"/>
                  <a:pt x="721" y="895"/>
                </a:cubicBezTo>
                <a:cubicBezTo>
                  <a:pt x="721" y="895"/>
                  <a:pt x="721" y="895"/>
                  <a:pt x="721" y="895"/>
                </a:cubicBezTo>
                <a:cubicBezTo>
                  <a:pt x="719" y="895"/>
                  <a:pt x="718" y="894"/>
                  <a:pt x="717" y="892"/>
                </a:cubicBezTo>
                <a:close/>
                <a:moveTo>
                  <a:pt x="215" y="880"/>
                </a:moveTo>
                <a:cubicBezTo>
                  <a:pt x="212" y="878"/>
                  <a:pt x="212" y="875"/>
                  <a:pt x="213" y="873"/>
                </a:cubicBezTo>
                <a:cubicBezTo>
                  <a:pt x="213" y="873"/>
                  <a:pt x="213" y="873"/>
                  <a:pt x="213" y="873"/>
                </a:cubicBezTo>
                <a:cubicBezTo>
                  <a:pt x="215" y="870"/>
                  <a:pt x="218" y="870"/>
                  <a:pt x="220" y="871"/>
                </a:cubicBezTo>
                <a:cubicBezTo>
                  <a:pt x="220" y="871"/>
                  <a:pt x="220" y="871"/>
                  <a:pt x="220" y="871"/>
                </a:cubicBezTo>
                <a:cubicBezTo>
                  <a:pt x="222" y="873"/>
                  <a:pt x="223" y="876"/>
                  <a:pt x="221" y="878"/>
                </a:cubicBezTo>
                <a:cubicBezTo>
                  <a:pt x="221" y="878"/>
                  <a:pt x="221" y="878"/>
                  <a:pt x="221" y="878"/>
                </a:cubicBezTo>
                <a:cubicBezTo>
                  <a:pt x="221" y="880"/>
                  <a:pt x="219" y="880"/>
                  <a:pt x="217" y="880"/>
                </a:cubicBezTo>
                <a:cubicBezTo>
                  <a:pt x="217" y="880"/>
                  <a:pt x="217" y="880"/>
                  <a:pt x="217" y="880"/>
                </a:cubicBezTo>
                <a:cubicBezTo>
                  <a:pt x="216" y="880"/>
                  <a:pt x="215" y="880"/>
                  <a:pt x="215" y="880"/>
                </a:cubicBezTo>
                <a:close/>
                <a:moveTo>
                  <a:pt x="740" y="878"/>
                </a:moveTo>
                <a:cubicBezTo>
                  <a:pt x="739" y="875"/>
                  <a:pt x="739" y="872"/>
                  <a:pt x="742" y="871"/>
                </a:cubicBezTo>
                <a:cubicBezTo>
                  <a:pt x="742" y="871"/>
                  <a:pt x="742" y="871"/>
                  <a:pt x="742" y="871"/>
                </a:cubicBezTo>
                <a:cubicBezTo>
                  <a:pt x="744" y="869"/>
                  <a:pt x="747" y="870"/>
                  <a:pt x="749" y="872"/>
                </a:cubicBezTo>
                <a:cubicBezTo>
                  <a:pt x="749" y="872"/>
                  <a:pt x="749" y="872"/>
                  <a:pt x="749" y="872"/>
                </a:cubicBezTo>
                <a:cubicBezTo>
                  <a:pt x="750" y="875"/>
                  <a:pt x="750" y="878"/>
                  <a:pt x="747" y="879"/>
                </a:cubicBezTo>
                <a:cubicBezTo>
                  <a:pt x="747" y="879"/>
                  <a:pt x="747" y="879"/>
                  <a:pt x="747" y="879"/>
                </a:cubicBezTo>
                <a:cubicBezTo>
                  <a:pt x="746" y="880"/>
                  <a:pt x="745" y="880"/>
                  <a:pt x="744" y="880"/>
                </a:cubicBezTo>
                <a:cubicBezTo>
                  <a:pt x="744" y="880"/>
                  <a:pt x="744" y="880"/>
                  <a:pt x="744" y="880"/>
                </a:cubicBezTo>
                <a:cubicBezTo>
                  <a:pt x="743" y="880"/>
                  <a:pt x="741" y="879"/>
                  <a:pt x="740" y="878"/>
                </a:cubicBezTo>
                <a:close/>
                <a:moveTo>
                  <a:pt x="192" y="863"/>
                </a:moveTo>
                <a:cubicBezTo>
                  <a:pt x="189" y="862"/>
                  <a:pt x="189" y="858"/>
                  <a:pt x="191" y="856"/>
                </a:cubicBezTo>
                <a:cubicBezTo>
                  <a:pt x="191" y="856"/>
                  <a:pt x="191" y="856"/>
                  <a:pt x="191" y="856"/>
                </a:cubicBezTo>
                <a:cubicBezTo>
                  <a:pt x="192" y="854"/>
                  <a:pt x="195" y="854"/>
                  <a:pt x="198" y="855"/>
                </a:cubicBezTo>
                <a:cubicBezTo>
                  <a:pt x="198" y="855"/>
                  <a:pt x="198" y="855"/>
                  <a:pt x="198" y="855"/>
                </a:cubicBezTo>
                <a:cubicBezTo>
                  <a:pt x="200" y="857"/>
                  <a:pt x="200" y="860"/>
                  <a:pt x="199" y="862"/>
                </a:cubicBezTo>
                <a:cubicBezTo>
                  <a:pt x="199" y="862"/>
                  <a:pt x="199" y="862"/>
                  <a:pt x="199" y="862"/>
                </a:cubicBezTo>
                <a:cubicBezTo>
                  <a:pt x="198" y="864"/>
                  <a:pt x="196" y="864"/>
                  <a:pt x="195" y="864"/>
                </a:cubicBezTo>
                <a:cubicBezTo>
                  <a:pt x="195" y="864"/>
                  <a:pt x="195" y="864"/>
                  <a:pt x="195" y="864"/>
                </a:cubicBezTo>
                <a:cubicBezTo>
                  <a:pt x="194" y="864"/>
                  <a:pt x="192" y="864"/>
                  <a:pt x="192" y="863"/>
                </a:cubicBezTo>
                <a:close/>
                <a:moveTo>
                  <a:pt x="763" y="862"/>
                </a:moveTo>
                <a:cubicBezTo>
                  <a:pt x="762" y="860"/>
                  <a:pt x="762" y="856"/>
                  <a:pt x="764" y="855"/>
                </a:cubicBezTo>
                <a:cubicBezTo>
                  <a:pt x="764" y="855"/>
                  <a:pt x="764" y="855"/>
                  <a:pt x="764" y="855"/>
                </a:cubicBezTo>
                <a:cubicBezTo>
                  <a:pt x="766" y="853"/>
                  <a:pt x="769" y="854"/>
                  <a:pt x="771" y="856"/>
                </a:cubicBezTo>
                <a:cubicBezTo>
                  <a:pt x="771" y="856"/>
                  <a:pt x="771" y="856"/>
                  <a:pt x="771" y="856"/>
                </a:cubicBezTo>
                <a:cubicBezTo>
                  <a:pt x="773" y="858"/>
                  <a:pt x="772" y="861"/>
                  <a:pt x="770" y="863"/>
                </a:cubicBezTo>
                <a:cubicBezTo>
                  <a:pt x="770" y="863"/>
                  <a:pt x="770" y="863"/>
                  <a:pt x="770" y="863"/>
                </a:cubicBezTo>
                <a:cubicBezTo>
                  <a:pt x="769" y="863"/>
                  <a:pt x="768" y="864"/>
                  <a:pt x="767" y="864"/>
                </a:cubicBezTo>
                <a:cubicBezTo>
                  <a:pt x="767" y="864"/>
                  <a:pt x="767" y="864"/>
                  <a:pt x="767" y="864"/>
                </a:cubicBezTo>
                <a:cubicBezTo>
                  <a:pt x="766" y="864"/>
                  <a:pt x="764" y="863"/>
                  <a:pt x="763" y="862"/>
                </a:cubicBezTo>
                <a:close/>
                <a:moveTo>
                  <a:pt x="170" y="846"/>
                </a:moveTo>
                <a:cubicBezTo>
                  <a:pt x="167" y="844"/>
                  <a:pt x="167" y="841"/>
                  <a:pt x="169" y="839"/>
                </a:cubicBezTo>
                <a:cubicBezTo>
                  <a:pt x="169" y="839"/>
                  <a:pt x="169" y="839"/>
                  <a:pt x="169" y="839"/>
                </a:cubicBezTo>
                <a:cubicBezTo>
                  <a:pt x="171" y="836"/>
                  <a:pt x="174" y="836"/>
                  <a:pt x="176" y="838"/>
                </a:cubicBezTo>
                <a:cubicBezTo>
                  <a:pt x="176" y="838"/>
                  <a:pt x="176" y="838"/>
                  <a:pt x="176" y="838"/>
                </a:cubicBezTo>
                <a:cubicBezTo>
                  <a:pt x="178" y="840"/>
                  <a:pt x="178" y="843"/>
                  <a:pt x="177" y="845"/>
                </a:cubicBezTo>
                <a:cubicBezTo>
                  <a:pt x="177" y="845"/>
                  <a:pt x="177" y="845"/>
                  <a:pt x="177" y="845"/>
                </a:cubicBezTo>
                <a:cubicBezTo>
                  <a:pt x="176" y="846"/>
                  <a:pt x="174" y="847"/>
                  <a:pt x="173" y="847"/>
                </a:cubicBezTo>
                <a:cubicBezTo>
                  <a:pt x="173" y="847"/>
                  <a:pt x="173" y="847"/>
                  <a:pt x="173" y="847"/>
                </a:cubicBezTo>
                <a:cubicBezTo>
                  <a:pt x="172" y="847"/>
                  <a:pt x="171" y="846"/>
                  <a:pt x="170" y="846"/>
                </a:cubicBezTo>
                <a:close/>
                <a:moveTo>
                  <a:pt x="785" y="845"/>
                </a:moveTo>
                <a:cubicBezTo>
                  <a:pt x="783" y="842"/>
                  <a:pt x="784" y="839"/>
                  <a:pt x="786" y="838"/>
                </a:cubicBezTo>
                <a:cubicBezTo>
                  <a:pt x="786" y="838"/>
                  <a:pt x="786" y="838"/>
                  <a:pt x="786" y="838"/>
                </a:cubicBezTo>
                <a:cubicBezTo>
                  <a:pt x="788" y="836"/>
                  <a:pt x="791" y="836"/>
                  <a:pt x="793" y="838"/>
                </a:cubicBezTo>
                <a:cubicBezTo>
                  <a:pt x="793" y="838"/>
                  <a:pt x="793" y="838"/>
                  <a:pt x="793" y="838"/>
                </a:cubicBezTo>
                <a:cubicBezTo>
                  <a:pt x="794" y="840"/>
                  <a:pt x="794" y="843"/>
                  <a:pt x="792" y="845"/>
                </a:cubicBezTo>
                <a:cubicBezTo>
                  <a:pt x="792" y="845"/>
                  <a:pt x="792" y="845"/>
                  <a:pt x="792" y="845"/>
                </a:cubicBezTo>
                <a:cubicBezTo>
                  <a:pt x="792" y="845"/>
                  <a:pt x="792" y="845"/>
                  <a:pt x="792" y="845"/>
                </a:cubicBezTo>
                <a:cubicBezTo>
                  <a:pt x="792" y="845"/>
                  <a:pt x="792" y="845"/>
                  <a:pt x="792" y="845"/>
                </a:cubicBezTo>
                <a:cubicBezTo>
                  <a:pt x="791" y="846"/>
                  <a:pt x="790" y="846"/>
                  <a:pt x="789" y="846"/>
                </a:cubicBezTo>
                <a:cubicBezTo>
                  <a:pt x="789" y="846"/>
                  <a:pt x="789" y="846"/>
                  <a:pt x="789" y="846"/>
                </a:cubicBezTo>
                <a:cubicBezTo>
                  <a:pt x="787" y="846"/>
                  <a:pt x="786" y="846"/>
                  <a:pt x="785" y="845"/>
                </a:cubicBezTo>
                <a:close/>
                <a:moveTo>
                  <a:pt x="149" y="827"/>
                </a:moveTo>
                <a:cubicBezTo>
                  <a:pt x="147" y="825"/>
                  <a:pt x="147" y="822"/>
                  <a:pt x="149" y="820"/>
                </a:cubicBezTo>
                <a:cubicBezTo>
                  <a:pt x="149" y="820"/>
                  <a:pt x="149" y="820"/>
                  <a:pt x="149" y="820"/>
                </a:cubicBezTo>
                <a:cubicBezTo>
                  <a:pt x="150" y="818"/>
                  <a:pt x="154" y="818"/>
                  <a:pt x="156" y="819"/>
                </a:cubicBezTo>
                <a:cubicBezTo>
                  <a:pt x="156" y="819"/>
                  <a:pt x="156" y="819"/>
                  <a:pt x="156" y="819"/>
                </a:cubicBezTo>
                <a:cubicBezTo>
                  <a:pt x="158" y="821"/>
                  <a:pt x="158" y="825"/>
                  <a:pt x="156" y="827"/>
                </a:cubicBezTo>
                <a:cubicBezTo>
                  <a:pt x="156" y="827"/>
                  <a:pt x="156" y="827"/>
                  <a:pt x="156" y="827"/>
                </a:cubicBezTo>
                <a:cubicBezTo>
                  <a:pt x="155" y="828"/>
                  <a:pt x="153" y="828"/>
                  <a:pt x="152" y="828"/>
                </a:cubicBezTo>
                <a:cubicBezTo>
                  <a:pt x="152" y="828"/>
                  <a:pt x="152" y="828"/>
                  <a:pt x="152" y="828"/>
                </a:cubicBezTo>
                <a:cubicBezTo>
                  <a:pt x="151" y="828"/>
                  <a:pt x="150" y="828"/>
                  <a:pt x="149" y="827"/>
                </a:cubicBezTo>
                <a:close/>
                <a:moveTo>
                  <a:pt x="806" y="826"/>
                </a:moveTo>
                <a:cubicBezTo>
                  <a:pt x="804" y="824"/>
                  <a:pt x="804" y="821"/>
                  <a:pt x="806" y="819"/>
                </a:cubicBezTo>
                <a:cubicBezTo>
                  <a:pt x="806" y="819"/>
                  <a:pt x="806" y="819"/>
                  <a:pt x="806" y="819"/>
                </a:cubicBezTo>
                <a:cubicBezTo>
                  <a:pt x="808" y="817"/>
                  <a:pt x="811" y="817"/>
                  <a:pt x="813" y="819"/>
                </a:cubicBezTo>
                <a:cubicBezTo>
                  <a:pt x="813" y="819"/>
                  <a:pt x="813" y="819"/>
                  <a:pt x="813" y="819"/>
                </a:cubicBezTo>
                <a:cubicBezTo>
                  <a:pt x="815" y="821"/>
                  <a:pt x="815" y="824"/>
                  <a:pt x="813" y="826"/>
                </a:cubicBezTo>
                <a:cubicBezTo>
                  <a:pt x="813" y="826"/>
                  <a:pt x="813" y="826"/>
                  <a:pt x="813" y="826"/>
                </a:cubicBezTo>
                <a:cubicBezTo>
                  <a:pt x="813" y="826"/>
                  <a:pt x="813" y="826"/>
                  <a:pt x="813" y="826"/>
                </a:cubicBezTo>
                <a:cubicBezTo>
                  <a:pt x="813" y="826"/>
                  <a:pt x="813" y="826"/>
                  <a:pt x="813" y="826"/>
                </a:cubicBezTo>
                <a:cubicBezTo>
                  <a:pt x="812" y="827"/>
                  <a:pt x="811" y="828"/>
                  <a:pt x="810" y="828"/>
                </a:cubicBezTo>
                <a:cubicBezTo>
                  <a:pt x="810" y="828"/>
                  <a:pt x="810" y="828"/>
                  <a:pt x="810" y="828"/>
                </a:cubicBezTo>
                <a:cubicBezTo>
                  <a:pt x="808" y="828"/>
                  <a:pt x="807" y="827"/>
                  <a:pt x="806" y="826"/>
                </a:cubicBezTo>
                <a:close/>
                <a:moveTo>
                  <a:pt x="129" y="807"/>
                </a:moveTo>
                <a:cubicBezTo>
                  <a:pt x="127" y="805"/>
                  <a:pt x="127" y="801"/>
                  <a:pt x="129" y="800"/>
                </a:cubicBezTo>
                <a:cubicBezTo>
                  <a:pt x="129" y="800"/>
                  <a:pt x="129" y="800"/>
                  <a:pt x="129" y="800"/>
                </a:cubicBezTo>
                <a:cubicBezTo>
                  <a:pt x="131" y="798"/>
                  <a:pt x="134" y="798"/>
                  <a:pt x="136" y="800"/>
                </a:cubicBezTo>
                <a:cubicBezTo>
                  <a:pt x="136" y="800"/>
                  <a:pt x="136" y="800"/>
                  <a:pt x="136" y="800"/>
                </a:cubicBezTo>
                <a:cubicBezTo>
                  <a:pt x="138" y="802"/>
                  <a:pt x="138" y="805"/>
                  <a:pt x="136" y="807"/>
                </a:cubicBezTo>
                <a:cubicBezTo>
                  <a:pt x="136" y="807"/>
                  <a:pt x="136" y="807"/>
                  <a:pt x="136" y="807"/>
                </a:cubicBezTo>
                <a:cubicBezTo>
                  <a:pt x="135" y="808"/>
                  <a:pt x="134" y="808"/>
                  <a:pt x="133" y="808"/>
                </a:cubicBezTo>
                <a:cubicBezTo>
                  <a:pt x="133" y="808"/>
                  <a:pt x="133" y="808"/>
                  <a:pt x="133" y="808"/>
                </a:cubicBezTo>
                <a:cubicBezTo>
                  <a:pt x="131" y="808"/>
                  <a:pt x="130" y="808"/>
                  <a:pt x="129" y="807"/>
                </a:cubicBezTo>
                <a:close/>
                <a:moveTo>
                  <a:pt x="826" y="806"/>
                </a:moveTo>
                <a:cubicBezTo>
                  <a:pt x="824" y="804"/>
                  <a:pt x="824" y="801"/>
                  <a:pt x="825" y="799"/>
                </a:cubicBezTo>
                <a:cubicBezTo>
                  <a:pt x="825" y="799"/>
                  <a:pt x="825" y="799"/>
                  <a:pt x="825" y="799"/>
                </a:cubicBezTo>
                <a:cubicBezTo>
                  <a:pt x="827" y="797"/>
                  <a:pt x="830" y="797"/>
                  <a:pt x="832" y="799"/>
                </a:cubicBezTo>
                <a:cubicBezTo>
                  <a:pt x="832" y="799"/>
                  <a:pt x="832" y="799"/>
                  <a:pt x="832" y="799"/>
                </a:cubicBezTo>
                <a:cubicBezTo>
                  <a:pt x="835" y="801"/>
                  <a:pt x="835" y="804"/>
                  <a:pt x="833" y="806"/>
                </a:cubicBezTo>
                <a:cubicBezTo>
                  <a:pt x="833" y="806"/>
                  <a:pt x="833" y="806"/>
                  <a:pt x="833" y="806"/>
                </a:cubicBezTo>
                <a:cubicBezTo>
                  <a:pt x="832" y="807"/>
                  <a:pt x="830" y="808"/>
                  <a:pt x="829" y="808"/>
                </a:cubicBezTo>
                <a:cubicBezTo>
                  <a:pt x="829" y="808"/>
                  <a:pt x="829" y="808"/>
                  <a:pt x="829" y="808"/>
                </a:cubicBezTo>
                <a:cubicBezTo>
                  <a:pt x="828" y="808"/>
                  <a:pt x="827" y="807"/>
                  <a:pt x="826" y="806"/>
                </a:cubicBezTo>
                <a:close/>
                <a:moveTo>
                  <a:pt x="110" y="785"/>
                </a:moveTo>
                <a:cubicBezTo>
                  <a:pt x="110" y="785"/>
                  <a:pt x="110" y="785"/>
                  <a:pt x="110" y="785"/>
                </a:cubicBezTo>
                <a:cubicBezTo>
                  <a:pt x="110" y="785"/>
                  <a:pt x="110" y="785"/>
                  <a:pt x="110" y="785"/>
                </a:cubicBezTo>
                <a:cubicBezTo>
                  <a:pt x="109" y="783"/>
                  <a:pt x="109" y="780"/>
                  <a:pt x="111" y="778"/>
                </a:cubicBezTo>
                <a:cubicBezTo>
                  <a:pt x="111" y="778"/>
                  <a:pt x="111" y="778"/>
                  <a:pt x="111" y="778"/>
                </a:cubicBezTo>
                <a:cubicBezTo>
                  <a:pt x="113" y="777"/>
                  <a:pt x="116" y="777"/>
                  <a:pt x="118" y="779"/>
                </a:cubicBezTo>
                <a:cubicBezTo>
                  <a:pt x="118" y="779"/>
                  <a:pt x="118" y="779"/>
                  <a:pt x="118" y="779"/>
                </a:cubicBezTo>
                <a:cubicBezTo>
                  <a:pt x="120" y="781"/>
                  <a:pt x="119" y="784"/>
                  <a:pt x="117" y="786"/>
                </a:cubicBezTo>
                <a:cubicBezTo>
                  <a:pt x="117" y="786"/>
                  <a:pt x="117" y="786"/>
                  <a:pt x="117" y="786"/>
                </a:cubicBezTo>
                <a:cubicBezTo>
                  <a:pt x="116" y="787"/>
                  <a:pt x="115" y="787"/>
                  <a:pt x="114" y="787"/>
                </a:cubicBezTo>
                <a:cubicBezTo>
                  <a:pt x="114" y="787"/>
                  <a:pt x="114" y="787"/>
                  <a:pt x="114" y="787"/>
                </a:cubicBezTo>
                <a:cubicBezTo>
                  <a:pt x="113" y="787"/>
                  <a:pt x="111" y="787"/>
                  <a:pt x="110" y="785"/>
                </a:cubicBezTo>
                <a:close/>
                <a:moveTo>
                  <a:pt x="844" y="786"/>
                </a:moveTo>
                <a:cubicBezTo>
                  <a:pt x="842" y="784"/>
                  <a:pt x="842" y="781"/>
                  <a:pt x="844" y="779"/>
                </a:cubicBezTo>
                <a:cubicBezTo>
                  <a:pt x="844" y="779"/>
                  <a:pt x="844" y="779"/>
                  <a:pt x="844" y="779"/>
                </a:cubicBezTo>
                <a:cubicBezTo>
                  <a:pt x="845" y="776"/>
                  <a:pt x="848" y="776"/>
                  <a:pt x="851" y="778"/>
                </a:cubicBezTo>
                <a:cubicBezTo>
                  <a:pt x="851" y="778"/>
                  <a:pt x="851" y="778"/>
                  <a:pt x="851" y="778"/>
                </a:cubicBezTo>
                <a:cubicBezTo>
                  <a:pt x="853" y="780"/>
                  <a:pt x="853" y="783"/>
                  <a:pt x="851" y="785"/>
                </a:cubicBezTo>
                <a:cubicBezTo>
                  <a:pt x="851" y="785"/>
                  <a:pt x="851" y="785"/>
                  <a:pt x="851" y="785"/>
                </a:cubicBezTo>
                <a:cubicBezTo>
                  <a:pt x="850" y="786"/>
                  <a:pt x="849" y="787"/>
                  <a:pt x="847" y="787"/>
                </a:cubicBezTo>
                <a:cubicBezTo>
                  <a:pt x="847" y="787"/>
                  <a:pt x="847" y="787"/>
                  <a:pt x="847" y="787"/>
                </a:cubicBezTo>
                <a:cubicBezTo>
                  <a:pt x="846" y="787"/>
                  <a:pt x="845" y="786"/>
                  <a:pt x="844" y="786"/>
                </a:cubicBezTo>
                <a:close/>
                <a:moveTo>
                  <a:pt x="93" y="763"/>
                </a:moveTo>
                <a:cubicBezTo>
                  <a:pt x="91" y="761"/>
                  <a:pt x="92" y="758"/>
                  <a:pt x="94" y="756"/>
                </a:cubicBezTo>
                <a:cubicBezTo>
                  <a:pt x="94" y="756"/>
                  <a:pt x="94" y="756"/>
                  <a:pt x="94" y="756"/>
                </a:cubicBezTo>
                <a:cubicBezTo>
                  <a:pt x="96" y="755"/>
                  <a:pt x="99" y="755"/>
                  <a:pt x="101" y="757"/>
                </a:cubicBezTo>
                <a:cubicBezTo>
                  <a:pt x="101" y="757"/>
                  <a:pt x="101" y="757"/>
                  <a:pt x="101" y="757"/>
                </a:cubicBezTo>
                <a:cubicBezTo>
                  <a:pt x="103" y="760"/>
                  <a:pt x="102" y="763"/>
                  <a:pt x="100" y="764"/>
                </a:cubicBezTo>
                <a:cubicBezTo>
                  <a:pt x="100" y="764"/>
                  <a:pt x="100" y="764"/>
                  <a:pt x="100" y="764"/>
                </a:cubicBezTo>
                <a:cubicBezTo>
                  <a:pt x="99" y="765"/>
                  <a:pt x="98" y="765"/>
                  <a:pt x="97" y="765"/>
                </a:cubicBezTo>
                <a:cubicBezTo>
                  <a:pt x="97" y="765"/>
                  <a:pt x="97" y="765"/>
                  <a:pt x="97" y="765"/>
                </a:cubicBezTo>
                <a:cubicBezTo>
                  <a:pt x="96" y="765"/>
                  <a:pt x="94" y="765"/>
                  <a:pt x="93" y="763"/>
                </a:cubicBezTo>
                <a:close/>
                <a:moveTo>
                  <a:pt x="862" y="764"/>
                </a:moveTo>
                <a:cubicBezTo>
                  <a:pt x="859" y="762"/>
                  <a:pt x="859" y="759"/>
                  <a:pt x="861" y="757"/>
                </a:cubicBezTo>
                <a:cubicBezTo>
                  <a:pt x="861" y="757"/>
                  <a:pt x="861" y="757"/>
                  <a:pt x="861" y="757"/>
                </a:cubicBezTo>
                <a:cubicBezTo>
                  <a:pt x="862" y="754"/>
                  <a:pt x="865" y="754"/>
                  <a:pt x="867" y="756"/>
                </a:cubicBezTo>
                <a:cubicBezTo>
                  <a:pt x="867" y="756"/>
                  <a:pt x="867" y="756"/>
                  <a:pt x="867" y="756"/>
                </a:cubicBezTo>
                <a:cubicBezTo>
                  <a:pt x="870" y="757"/>
                  <a:pt x="870" y="760"/>
                  <a:pt x="869" y="763"/>
                </a:cubicBezTo>
                <a:cubicBezTo>
                  <a:pt x="869" y="763"/>
                  <a:pt x="869" y="763"/>
                  <a:pt x="869" y="763"/>
                </a:cubicBezTo>
                <a:cubicBezTo>
                  <a:pt x="868" y="764"/>
                  <a:pt x="866" y="765"/>
                  <a:pt x="865" y="765"/>
                </a:cubicBezTo>
                <a:cubicBezTo>
                  <a:pt x="865" y="765"/>
                  <a:pt x="865" y="765"/>
                  <a:pt x="865" y="765"/>
                </a:cubicBezTo>
                <a:cubicBezTo>
                  <a:pt x="864" y="765"/>
                  <a:pt x="862" y="764"/>
                  <a:pt x="862" y="764"/>
                </a:cubicBezTo>
                <a:close/>
                <a:moveTo>
                  <a:pt x="77" y="740"/>
                </a:moveTo>
                <a:cubicBezTo>
                  <a:pt x="76" y="738"/>
                  <a:pt x="76" y="735"/>
                  <a:pt x="79" y="733"/>
                </a:cubicBezTo>
                <a:cubicBezTo>
                  <a:pt x="79" y="733"/>
                  <a:pt x="79" y="733"/>
                  <a:pt x="79" y="733"/>
                </a:cubicBezTo>
                <a:cubicBezTo>
                  <a:pt x="81" y="732"/>
                  <a:pt x="84" y="732"/>
                  <a:pt x="85" y="735"/>
                </a:cubicBezTo>
                <a:cubicBezTo>
                  <a:pt x="85" y="735"/>
                  <a:pt x="85" y="735"/>
                  <a:pt x="85" y="735"/>
                </a:cubicBezTo>
                <a:cubicBezTo>
                  <a:pt x="87" y="737"/>
                  <a:pt x="86" y="740"/>
                  <a:pt x="84" y="742"/>
                </a:cubicBezTo>
                <a:cubicBezTo>
                  <a:pt x="84" y="742"/>
                  <a:pt x="84" y="742"/>
                  <a:pt x="84" y="742"/>
                </a:cubicBezTo>
                <a:cubicBezTo>
                  <a:pt x="83" y="742"/>
                  <a:pt x="82" y="742"/>
                  <a:pt x="81" y="742"/>
                </a:cubicBezTo>
                <a:cubicBezTo>
                  <a:pt x="81" y="742"/>
                  <a:pt x="81" y="742"/>
                  <a:pt x="81" y="742"/>
                </a:cubicBezTo>
                <a:cubicBezTo>
                  <a:pt x="80" y="742"/>
                  <a:pt x="78" y="742"/>
                  <a:pt x="77" y="740"/>
                </a:cubicBezTo>
                <a:close/>
                <a:moveTo>
                  <a:pt x="878" y="741"/>
                </a:moveTo>
                <a:cubicBezTo>
                  <a:pt x="875" y="739"/>
                  <a:pt x="875" y="736"/>
                  <a:pt x="876" y="734"/>
                </a:cubicBezTo>
                <a:cubicBezTo>
                  <a:pt x="876" y="734"/>
                  <a:pt x="876" y="734"/>
                  <a:pt x="876" y="734"/>
                </a:cubicBezTo>
                <a:cubicBezTo>
                  <a:pt x="878" y="732"/>
                  <a:pt x="881" y="731"/>
                  <a:pt x="883" y="732"/>
                </a:cubicBezTo>
                <a:cubicBezTo>
                  <a:pt x="883" y="732"/>
                  <a:pt x="883" y="732"/>
                  <a:pt x="883" y="732"/>
                </a:cubicBezTo>
                <a:cubicBezTo>
                  <a:pt x="885" y="734"/>
                  <a:pt x="886" y="737"/>
                  <a:pt x="885" y="739"/>
                </a:cubicBezTo>
                <a:cubicBezTo>
                  <a:pt x="885" y="739"/>
                  <a:pt x="885" y="739"/>
                  <a:pt x="885" y="739"/>
                </a:cubicBezTo>
                <a:cubicBezTo>
                  <a:pt x="885" y="739"/>
                  <a:pt x="885" y="739"/>
                  <a:pt x="885" y="739"/>
                </a:cubicBezTo>
                <a:cubicBezTo>
                  <a:pt x="885" y="739"/>
                  <a:pt x="885" y="739"/>
                  <a:pt x="885" y="739"/>
                </a:cubicBezTo>
                <a:cubicBezTo>
                  <a:pt x="884" y="741"/>
                  <a:pt x="882" y="742"/>
                  <a:pt x="880" y="742"/>
                </a:cubicBezTo>
                <a:cubicBezTo>
                  <a:pt x="880" y="742"/>
                  <a:pt x="880" y="742"/>
                  <a:pt x="880" y="742"/>
                </a:cubicBezTo>
                <a:cubicBezTo>
                  <a:pt x="879" y="742"/>
                  <a:pt x="878" y="741"/>
                  <a:pt x="878" y="741"/>
                </a:cubicBezTo>
                <a:close/>
                <a:moveTo>
                  <a:pt x="62" y="716"/>
                </a:moveTo>
                <a:cubicBezTo>
                  <a:pt x="61" y="714"/>
                  <a:pt x="62" y="711"/>
                  <a:pt x="64" y="709"/>
                </a:cubicBezTo>
                <a:cubicBezTo>
                  <a:pt x="64" y="709"/>
                  <a:pt x="64" y="709"/>
                  <a:pt x="64" y="709"/>
                </a:cubicBezTo>
                <a:cubicBezTo>
                  <a:pt x="67" y="708"/>
                  <a:pt x="70" y="709"/>
                  <a:pt x="71" y="711"/>
                </a:cubicBezTo>
                <a:cubicBezTo>
                  <a:pt x="71" y="711"/>
                  <a:pt x="71" y="711"/>
                  <a:pt x="71" y="711"/>
                </a:cubicBezTo>
                <a:cubicBezTo>
                  <a:pt x="73" y="713"/>
                  <a:pt x="72" y="716"/>
                  <a:pt x="69" y="718"/>
                </a:cubicBezTo>
                <a:cubicBezTo>
                  <a:pt x="69" y="718"/>
                  <a:pt x="69" y="718"/>
                  <a:pt x="69" y="718"/>
                </a:cubicBezTo>
                <a:cubicBezTo>
                  <a:pt x="68" y="718"/>
                  <a:pt x="68" y="718"/>
                  <a:pt x="67" y="718"/>
                </a:cubicBezTo>
                <a:cubicBezTo>
                  <a:pt x="67" y="718"/>
                  <a:pt x="67" y="718"/>
                  <a:pt x="67" y="718"/>
                </a:cubicBezTo>
                <a:cubicBezTo>
                  <a:pt x="65" y="718"/>
                  <a:pt x="63" y="718"/>
                  <a:pt x="62" y="716"/>
                </a:cubicBezTo>
                <a:close/>
                <a:moveTo>
                  <a:pt x="892" y="717"/>
                </a:moveTo>
                <a:cubicBezTo>
                  <a:pt x="890" y="716"/>
                  <a:pt x="889" y="713"/>
                  <a:pt x="890" y="710"/>
                </a:cubicBezTo>
                <a:cubicBezTo>
                  <a:pt x="890" y="710"/>
                  <a:pt x="890" y="710"/>
                  <a:pt x="890" y="710"/>
                </a:cubicBezTo>
                <a:cubicBezTo>
                  <a:pt x="892" y="708"/>
                  <a:pt x="895" y="707"/>
                  <a:pt x="897" y="708"/>
                </a:cubicBezTo>
                <a:cubicBezTo>
                  <a:pt x="897" y="708"/>
                  <a:pt x="897" y="708"/>
                  <a:pt x="897" y="708"/>
                </a:cubicBezTo>
                <a:cubicBezTo>
                  <a:pt x="900" y="710"/>
                  <a:pt x="900" y="713"/>
                  <a:pt x="899" y="715"/>
                </a:cubicBezTo>
                <a:cubicBezTo>
                  <a:pt x="899" y="715"/>
                  <a:pt x="899" y="715"/>
                  <a:pt x="899" y="715"/>
                </a:cubicBezTo>
                <a:cubicBezTo>
                  <a:pt x="898" y="717"/>
                  <a:pt x="897" y="718"/>
                  <a:pt x="895" y="718"/>
                </a:cubicBezTo>
                <a:cubicBezTo>
                  <a:pt x="895" y="718"/>
                  <a:pt x="895" y="718"/>
                  <a:pt x="895" y="718"/>
                </a:cubicBezTo>
                <a:cubicBezTo>
                  <a:pt x="894" y="718"/>
                  <a:pt x="893" y="718"/>
                  <a:pt x="892" y="717"/>
                </a:cubicBezTo>
                <a:close/>
                <a:moveTo>
                  <a:pt x="49" y="691"/>
                </a:moveTo>
                <a:cubicBezTo>
                  <a:pt x="48" y="689"/>
                  <a:pt x="49" y="686"/>
                  <a:pt x="52" y="684"/>
                </a:cubicBezTo>
                <a:cubicBezTo>
                  <a:pt x="52" y="684"/>
                  <a:pt x="52" y="684"/>
                  <a:pt x="52" y="684"/>
                </a:cubicBezTo>
                <a:cubicBezTo>
                  <a:pt x="54" y="683"/>
                  <a:pt x="57" y="684"/>
                  <a:pt x="58" y="687"/>
                </a:cubicBezTo>
                <a:cubicBezTo>
                  <a:pt x="58" y="687"/>
                  <a:pt x="58" y="687"/>
                  <a:pt x="58" y="687"/>
                </a:cubicBezTo>
                <a:cubicBezTo>
                  <a:pt x="59" y="689"/>
                  <a:pt x="58" y="692"/>
                  <a:pt x="56" y="693"/>
                </a:cubicBezTo>
                <a:cubicBezTo>
                  <a:pt x="56" y="693"/>
                  <a:pt x="56" y="693"/>
                  <a:pt x="56" y="693"/>
                </a:cubicBezTo>
                <a:cubicBezTo>
                  <a:pt x="55" y="694"/>
                  <a:pt x="55" y="694"/>
                  <a:pt x="54" y="694"/>
                </a:cubicBezTo>
                <a:cubicBezTo>
                  <a:pt x="54" y="694"/>
                  <a:pt x="54" y="694"/>
                  <a:pt x="54" y="694"/>
                </a:cubicBezTo>
                <a:cubicBezTo>
                  <a:pt x="52" y="694"/>
                  <a:pt x="50" y="693"/>
                  <a:pt x="49" y="691"/>
                </a:cubicBezTo>
                <a:close/>
                <a:moveTo>
                  <a:pt x="906" y="693"/>
                </a:moveTo>
                <a:cubicBezTo>
                  <a:pt x="903" y="691"/>
                  <a:pt x="902" y="688"/>
                  <a:pt x="903" y="686"/>
                </a:cubicBezTo>
                <a:cubicBezTo>
                  <a:pt x="903" y="686"/>
                  <a:pt x="903" y="686"/>
                  <a:pt x="903" y="686"/>
                </a:cubicBezTo>
                <a:cubicBezTo>
                  <a:pt x="904" y="683"/>
                  <a:pt x="907" y="682"/>
                  <a:pt x="910" y="684"/>
                </a:cubicBezTo>
                <a:cubicBezTo>
                  <a:pt x="910" y="684"/>
                  <a:pt x="910" y="684"/>
                  <a:pt x="910" y="684"/>
                </a:cubicBezTo>
                <a:cubicBezTo>
                  <a:pt x="912" y="685"/>
                  <a:pt x="913" y="688"/>
                  <a:pt x="912" y="690"/>
                </a:cubicBezTo>
                <a:cubicBezTo>
                  <a:pt x="912" y="690"/>
                  <a:pt x="912" y="690"/>
                  <a:pt x="912" y="690"/>
                </a:cubicBezTo>
                <a:cubicBezTo>
                  <a:pt x="911" y="692"/>
                  <a:pt x="910" y="693"/>
                  <a:pt x="908" y="693"/>
                </a:cubicBezTo>
                <a:cubicBezTo>
                  <a:pt x="908" y="693"/>
                  <a:pt x="908" y="693"/>
                  <a:pt x="908" y="693"/>
                </a:cubicBezTo>
                <a:cubicBezTo>
                  <a:pt x="907" y="693"/>
                  <a:pt x="906" y="693"/>
                  <a:pt x="906" y="693"/>
                </a:cubicBezTo>
                <a:close/>
                <a:moveTo>
                  <a:pt x="38" y="665"/>
                </a:moveTo>
                <a:cubicBezTo>
                  <a:pt x="37" y="663"/>
                  <a:pt x="38" y="660"/>
                  <a:pt x="40" y="659"/>
                </a:cubicBezTo>
                <a:cubicBezTo>
                  <a:pt x="40" y="659"/>
                  <a:pt x="40" y="659"/>
                  <a:pt x="40" y="659"/>
                </a:cubicBezTo>
                <a:cubicBezTo>
                  <a:pt x="43" y="658"/>
                  <a:pt x="46" y="659"/>
                  <a:pt x="47" y="662"/>
                </a:cubicBezTo>
                <a:cubicBezTo>
                  <a:pt x="47" y="662"/>
                  <a:pt x="47" y="662"/>
                  <a:pt x="47" y="662"/>
                </a:cubicBezTo>
                <a:cubicBezTo>
                  <a:pt x="48" y="664"/>
                  <a:pt x="47" y="667"/>
                  <a:pt x="44" y="668"/>
                </a:cubicBezTo>
                <a:cubicBezTo>
                  <a:pt x="44" y="668"/>
                  <a:pt x="44" y="668"/>
                  <a:pt x="44" y="668"/>
                </a:cubicBezTo>
                <a:cubicBezTo>
                  <a:pt x="44" y="668"/>
                  <a:pt x="43" y="669"/>
                  <a:pt x="42" y="669"/>
                </a:cubicBezTo>
                <a:cubicBezTo>
                  <a:pt x="42" y="669"/>
                  <a:pt x="42" y="669"/>
                  <a:pt x="42" y="669"/>
                </a:cubicBezTo>
                <a:cubicBezTo>
                  <a:pt x="40" y="669"/>
                  <a:pt x="38" y="667"/>
                  <a:pt x="38" y="665"/>
                </a:cubicBezTo>
                <a:close/>
                <a:moveTo>
                  <a:pt x="917" y="667"/>
                </a:moveTo>
                <a:cubicBezTo>
                  <a:pt x="915" y="666"/>
                  <a:pt x="914" y="663"/>
                  <a:pt x="915" y="661"/>
                </a:cubicBezTo>
                <a:cubicBezTo>
                  <a:pt x="915" y="661"/>
                  <a:pt x="915" y="661"/>
                  <a:pt x="915" y="661"/>
                </a:cubicBezTo>
                <a:cubicBezTo>
                  <a:pt x="916" y="658"/>
                  <a:pt x="919" y="657"/>
                  <a:pt x="921" y="658"/>
                </a:cubicBezTo>
                <a:cubicBezTo>
                  <a:pt x="921" y="658"/>
                  <a:pt x="921" y="658"/>
                  <a:pt x="921" y="658"/>
                </a:cubicBezTo>
                <a:cubicBezTo>
                  <a:pt x="924" y="659"/>
                  <a:pt x="925" y="662"/>
                  <a:pt x="924" y="665"/>
                </a:cubicBezTo>
                <a:cubicBezTo>
                  <a:pt x="924" y="665"/>
                  <a:pt x="924" y="665"/>
                  <a:pt x="924" y="665"/>
                </a:cubicBezTo>
                <a:cubicBezTo>
                  <a:pt x="923" y="666"/>
                  <a:pt x="921" y="668"/>
                  <a:pt x="919" y="668"/>
                </a:cubicBezTo>
                <a:cubicBezTo>
                  <a:pt x="919" y="668"/>
                  <a:pt x="919" y="668"/>
                  <a:pt x="919" y="668"/>
                </a:cubicBezTo>
                <a:cubicBezTo>
                  <a:pt x="919" y="668"/>
                  <a:pt x="918" y="667"/>
                  <a:pt x="917" y="667"/>
                </a:cubicBezTo>
                <a:close/>
                <a:moveTo>
                  <a:pt x="28" y="639"/>
                </a:moveTo>
                <a:cubicBezTo>
                  <a:pt x="27" y="637"/>
                  <a:pt x="28" y="634"/>
                  <a:pt x="31" y="633"/>
                </a:cubicBezTo>
                <a:cubicBezTo>
                  <a:pt x="31" y="633"/>
                  <a:pt x="31" y="633"/>
                  <a:pt x="31" y="633"/>
                </a:cubicBezTo>
                <a:cubicBezTo>
                  <a:pt x="33" y="632"/>
                  <a:pt x="36" y="633"/>
                  <a:pt x="37" y="636"/>
                </a:cubicBezTo>
                <a:cubicBezTo>
                  <a:pt x="37" y="636"/>
                  <a:pt x="37" y="636"/>
                  <a:pt x="37" y="636"/>
                </a:cubicBezTo>
                <a:cubicBezTo>
                  <a:pt x="38" y="639"/>
                  <a:pt x="36" y="641"/>
                  <a:pt x="34" y="642"/>
                </a:cubicBezTo>
                <a:cubicBezTo>
                  <a:pt x="34" y="642"/>
                  <a:pt x="34" y="642"/>
                  <a:pt x="34" y="642"/>
                </a:cubicBezTo>
                <a:cubicBezTo>
                  <a:pt x="33" y="642"/>
                  <a:pt x="33" y="643"/>
                  <a:pt x="32" y="643"/>
                </a:cubicBezTo>
                <a:cubicBezTo>
                  <a:pt x="32" y="643"/>
                  <a:pt x="32" y="643"/>
                  <a:pt x="32" y="643"/>
                </a:cubicBezTo>
                <a:cubicBezTo>
                  <a:pt x="30" y="643"/>
                  <a:pt x="28" y="641"/>
                  <a:pt x="28" y="639"/>
                </a:cubicBezTo>
                <a:close/>
                <a:moveTo>
                  <a:pt x="928" y="641"/>
                </a:moveTo>
                <a:cubicBezTo>
                  <a:pt x="925" y="640"/>
                  <a:pt x="924" y="637"/>
                  <a:pt x="925" y="635"/>
                </a:cubicBezTo>
                <a:cubicBezTo>
                  <a:pt x="925" y="635"/>
                  <a:pt x="925" y="635"/>
                  <a:pt x="925" y="635"/>
                </a:cubicBezTo>
                <a:cubicBezTo>
                  <a:pt x="925" y="632"/>
                  <a:pt x="928" y="631"/>
                  <a:pt x="931" y="632"/>
                </a:cubicBezTo>
                <a:cubicBezTo>
                  <a:pt x="931" y="632"/>
                  <a:pt x="931" y="632"/>
                  <a:pt x="931" y="632"/>
                </a:cubicBezTo>
                <a:cubicBezTo>
                  <a:pt x="934" y="633"/>
                  <a:pt x="935" y="636"/>
                  <a:pt x="934" y="638"/>
                </a:cubicBezTo>
                <a:cubicBezTo>
                  <a:pt x="934" y="638"/>
                  <a:pt x="934" y="638"/>
                  <a:pt x="934" y="638"/>
                </a:cubicBezTo>
                <a:cubicBezTo>
                  <a:pt x="934" y="638"/>
                  <a:pt x="934" y="638"/>
                  <a:pt x="934" y="638"/>
                </a:cubicBezTo>
                <a:cubicBezTo>
                  <a:pt x="934" y="638"/>
                  <a:pt x="934" y="638"/>
                  <a:pt x="934" y="638"/>
                </a:cubicBezTo>
                <a:cubicBezTo>
                  <a:pt x="933" y="640"/>
                  <a:pt x="931" y="642"/>
                  <a:pt x="929" y="642"/>
                </a:cubicBezTo>
                <a:cubicBezTo>
                  <a:pt x="929" y="642"/>
                  <a:pt x="929" y="642"/>
                  <a:pt x="929" y="642"/>
                </a:cubicBezTo>
                <a:cubicBezTo>
                  <a:pt x="929" y="642"/>
                  <a:pt x="928" y="641"/>
                  <a:pt x="928" y="641"/>
                </a:cubicBezTo>
                <a:close/>
                <a:moveTo>
                  <a:pt x="19" y="612"/>
                </a:moveTo>
                <a:cubicBezTo>
                  <a:pt x="19" y="612"/>
                  <a:pt x="19" y="612"/>
                  <a:pt x="19" y="612"/>
                </a:cubicBezTo>
                <a:cubicBezTo>
                  <a:pt x="19" y="612"/>
                  <a:pt x="19" y="612"/>
                  <a:pt x="19" y="612"/>
                </a:cubicBezTo>
                <a:cubicBezTo>
                  <a:pt x="18" y="610"/>
                  <a:pt x="20" y="607"/>
                  <a:pt x="22" y="606"/>
                </a:cubicBezTo>
                <a:cubicBezTo>
                  <a:pt x="22" y="606"/>
                  <a:pt x="22" y="606"/>
                  <a:pt x="22" y="606"/>
                </a:cubicBezTo>
                <a:cubicBezTo>
                  <a:pt x="25" y="605"/>
                  <a:pt x="28" y="607"/>
                  <a:pt x="29" y="610"/>
                </a:cubicBezTo>
                <a:cubicBezTo>
                  <a:pt x="29" y="610"/>
                  <a:pt x="29" y="610"/>
                  <a:pt x="29" y="610"/>
                </a:cubicBezTo>
                <a:cubicBezTo>
                  <a:pt x="29" y="612"/>
                  <a:pt x="28" y="615"/>
                  <a:pt x="25" y="616"/>
                </a:cubicBezTo>
                <a:cubicBezTo>
                  <a:pt x="25" y="616"/>
                  <a:pt x="25" y="616"/>
                  <a:pt x="25" y="616"/>
                </a:cubicBezTo>
                <a:cubicBezTo>
                  <a:pt x="25" y="616"/>
                  <a:pt x="24" y="616"/>
                  <a:pt x="24" y="616"/>
                </a:cubicBezTo>
                <a:cubicBezTo>
                  <a:pt x="24" y="616"/>
                  <a:pt x="24" y="616"/>
                  <a:pt x="24" y="616"/>
                </a:cubicBezTo>
                <a:cubicBezTo>
                  <a:pt x="22" y="616"/>
                  <a:pt x="20" y="615"/>
                  <a:pt x="19" y="612"/>
                </a:cubicBezTo>
                <a:close/>
                <a:moveTo>
                  <a:pt x="936" y="615"/>
                </a:moveTo>
                <a:cubicBezTo>
                  <a:pt x="934" y="614"/>
                  <a:pt x="932" y="611"/>
                  <a:pt x="933" y="609"/>
                </a:cubicBezTo>
                <a:cubicBezTo>
                  <a:pt x="933" y="609"/>
                  <a:pt x="933" y="609"/>
                  <a:pt x="933" y="609"/>
                </a:cubicBezTo>
                <a:cubicBezTo>
                  <a:pt x="934" y="606"/>
                  <a:pt x="936" y="604"/>
                  <a:pt x="939" y="605"/>
                </a:cubicBezTo>
                <a:cubicBezTo>
                  <a:pt x="939" y="605"/>
                  <a:pt x="939" y="605"/>
                  <a:pt x="939" y="605"/>
                </a:cubicBezTo>
                <a:cubicBezTo>
                  <a:pt x="942" y="606"/>
                  <a:pt x="943" y="609"/>
                  <a:pt x="943" y="611"/>
                </a:cubicBezTo>
                <a:cubicBezTo>
                  <a:pt x="943" y="611"/>
                  <a:pt x="943" y="611"/>
                  <a:pt x="943" y="611"/>
                </a:cubicBezTo>
                <a:cubicBezTo>
                  <a:pt x="942" y="614"/>
                  <a:pt x="940" y="615"/>
                  <a:pt x="938" y="615"/>
                </a:cubicBezTo>
                <a:cubicBezTo>
                  <a:pt x="938" y="615"/>
                  <a:pt x="938" y="615"/>
                  <a:pt x="938" y="615"/>
                </a:cubicBezTo>
                <a:cubicBezTo>
                  <a:pt x="937" y="615"/>
                  <a:pt x="937" y="615"/>
                  <a:pt x="936" y="615"/>
                </a:cubicBezTo>
                <a:close/>
                <a:moveTo>
                  <a:pt x="12" y="585"/>
                </a:moveTo>
                <a:cubicBezTo>
                  <a:pt x="11" y="582"/>
                  <a:pt x="13" y="580"/>
                  <a:pt x="16" y="579"/>
                </a:cubicBezTo>
                <a:cubicBezTo>
                  <a:pt x="16" y="579"/>
                  <a:pt x="16" y="579"/>
                  <a:pt x="16" y="579"/>
                </a:cubicBezTo>
                <a:cubicBezTo>
                  <a:pt x="18" y="578"/>
                  <a:pt x="21" y="580"/>
                  <a:pt x="22" y="583"/>
                </a:cubicBezTo>
                <a:cubicBezTo>
                  <a:pt x="22" y="583"/>
                  <a:pt x="22" y="583"/>
                  <a:pt x="22" y="583"/>
                </a:cubicBezTo>
                <a:cubicBezTo>
                  <a:pt x="22" y="586"/>
                  <a:pt x="21" y="588"/>
                  <a:pt x="18" y="589"/>
                </a:cubicBezTo>
                <a:cubicBezTo>
                  <a:pt x="18" y="589"/>
                  <a:pt x="18" y="589"/>
                  <a:pt x="18" y="589"/>
                </a:cubicBezTo>
                <a:cubicBezTo>
                  <a:pt x="18" y="589"/>
                  <a:pt x="17" y="589"/>
                  <a:pt x="17" y="589"/>
                </a:cubicBezTo>
                <a:cubicBezTo>
                  <a:pt x="17" y="589"/>
                  <a:pt x="17" y="589"/>
                  <a:pt x="17" y="589"/>
                </a:cubicBezTo>
                <a:cubicBezTo>
                  <a:pt x="15" y="589"/>
                  <a:pt x="12" y="587"/>
                  <a:pt x="12" y="585"/>
                </a:cubicBezTo>
                <a:close/>
                <a:moveTo>
                  <a:pt x="943" y="588"/>
                </a:moveTo>
                <a:cubicBezTo>
                  <a:pt x="941" y="587"/>
                  <a:pt x="939" y="585"/>
                  <a:pt x="940" y="582"/>
                </a:cubicBezTo>
                <a:cubicBezTo>
                  <a:pt x="940" y="582"/>
                  <a:pt x="940" y="582"/>
                  <a:pt x="940" y="582"/>
                </a:cubicBezTo>
                <a:cubicBezTo>
                  <a:pt x="940" y="579"/>
                  <a:pt x="943" y="577"/>
                  <a:pt x="946" y="578"/>
                </a:cubicBezTo>
                <a:cubicBezTo>
                  <a:pt x="946" y="578"/>
                  <a:pt x="946" y="578"/>
                  <a:pt x="946" y="578"/>
                </a:cubicBezTo>
                <a:cubicBezTo>
                  <a:pt x="948" y="579"/>
                  <a:pt x="950" y="581"/>
                  <a:pt x="949" y="584"/>
                </a:cubicBezTo>
                <a:cubicBezTo>
                  <a:pt x="949" y="584"/>
                  <a:pt x="949" y="584"/>
                  <a:pt x="949" y="584"/>
                </a:cubicBezTo>
                <a:cubicBezTo>
                  <a:pt x="949" y="586"/>
                  <a:pt x="947" y="588"/>
                  <a:pt x="945" y="588"/>
                </a:cubicBezTo>
                <a:cubicBezTo>
                  <a:pt x="945" y="588"/>
                  <a:pt x="945" y="588"/>
                  <a:pt x="945" y="588"/>
                </a:cubicBezTo>
                <a:cubicBezTo>
                  <a:pt x="944" y="588"/>
                  <a:pt x="944" y="588"/>
                  <a:pt x="943" y="588"/>
                </a:cubicBezTo>
                <a:close/>
                <a:moveTo>
                  <a:pt x="7" y="557"/>
                </a:moveTo>
                <a:cubicBezTo>
                  <a:pt x="6" y="555"/>
                  <a:pt x="8" y="552"/>
                  <a:pt x="11" y="552"/>
                </a:cubicBezTo>
                <a:cubicBezTo>
                  <a:pt x="11" y="552"/>
                  <a:pt x="11" y="552"/>
                  <a:pt x="11" y="552"/>
                </a:cubicBezTo>
                <a:cubicBezTo>
                  <a:pt x="13" y="551"/>
                  <a:pt x="16" y="553"/>
                  <a:pt x="16" y="556"/>
                </a:cubicBezTo>
                <a:cubicBezTo>
                  <a:pt x="16" y="556"/>
                  <a:pt x="16" y="556"/>
                  <a:pt x="16" y="556"/>
                </a:cubicBezTo>
                <a:cubicBezTo>
                  <a:pt x="17" y="559"/>
                  <a:pt x="15" y="561"/>
                  <a:pt x="12" y="562"/>
                </a:cubicBezTo>
                <a:cubicBezTo>
                  <a:pt x="12" y="562"/>
                  <a:pt x="12" y="562"/>
                  <a:pt x="12" y="562"/>
                </a:cubicBezTo>
                <a:cubicBezTo>
                  <a:pt x="12" y="562"/>
                  <a:pt x="12" y="562"/>
                  <a:pt x="12" y="562"/>
                </a:cubicBezTo>
                <a:cubicBezTo>
                  <a:pt x="12" y="562"/>
                  <a:pt x="12" y="562"/>
                  <a:pt x="12" y="562"/>
                </a:cubicBezTo>
                <a:cubicBezTo>
                  <a:pt x="9" y="562"/>
                  <a:pt x="7" y="560"/>
                  <a:pt x="7" y="557"/>
                </a:cubicBezTo>
                <a:close/>
                <a:moveTo>
                  <a:pt x="949" y="560"/>
                </a:moveTo>
                <a:cubicBezTo>
                  <a:pt x="946" y="560"/>
                  <a:pt x="944" y="557"/>
                  <a:pt x="945" y="555"/>
                </a:cubicBezTo>
                <a:cubicBezTo>
                  <a:pt x="945" y="555"/>
                  <a:pt x="945" y="555"/>
                  <a:pt x="945" y="555"/>
                </a:cubicBezTo>
                <a:cubicBezTo>
                  <a:pt x="945" y="552"/>
                  <a:pt x="948" y="550"/>
                  <a:pt x="951" y="551"/>
                </a:cubicBezTo>
                <a:cubicBezTo>
                  <a:pt x="951" y="551"/>
                  <a:pt x="951" y="551"/>
                  <a:pt x="951" y="551"/>
                </a:cubicBezTo>
                <a:cubicBezTo>
                  <a:pt x="953" y="551"/>
                  <a:pt x="955" y="554"/>
                  <a:pt x="955" y="556"/>
                </a:cubicBezTo>
                <a:cubicBezTo>
                  <a:pt x="955" y="556"/>
                  <a:pt x="955" y="556"/>
                  <a:pt x="955" y="556"/>
                </a:cubicBezTo>
                <a:cubicBezTo>
                  <a:pt x="955" y="556"/>
                  <a:pt x="955" y="556"/>
                  <a:pt x="955" y="556"/>
                </a:cubicBezTo>
                <a:cubicBezTo>
                  <a:pt x="955" y="556"/>
                  <a:pt x="955" y="556"/>
                  <a:pt x="955" y="556"/>
                </a:cubicBezTo>
                <a:cubicBezTo>
                  <a:pt x="954" y="559"/>
                  <a:pt x="952" y="561"/>
                  <a:pt x="950" y="561"/>
                </a:cubicBezTo>
                <a:cubicBezTo>
                  <a:pt x="950" y="561"/>
                  <a:pt x="950" y="561"/>
                  <a:pt x="950" y="561"/>
                </a:cubicBezTo>
                <a:cubicBezTo>
                  <a:pt x="950" y="561"/>
                  <a:pt x="949" y="560"/>
                  <a:pt x="949" y="560"/>
                </a:cubicBezTo>
                <a:close/>
                <a:moveTo>
                  <a:pt x="3" y="529"/>
                </a:moveTo>
                <a:cubicBezTo>
                  <a:pt x="3" y="527"/>
                  <a:pt x="5" y="524"/>
                  <a:pt x="7" y="524"/>
                </a:cubicBezTo>
                <a:cubicBezTo>
                  <a:pt x="7" y="524"/>
                  <a:pt x="7" y="524"/>
                  <a:pt x="7" y="524"/>
                </a:cubicBezTo>
                <a:cubicBezTo>
                  <a:pt x="10" y="524"/>
                  <a:pt x="13" y="526"/>
                  <a:pt x="13" y="528"/>
                </a:cubicBezTo>
                <a:cubicBezTo>
                  <a:pt x="13" y="528"/>
                  <a:pt x="13" y="528"/>
                  <a:pt x="13" y="528"/>
                </a:cubicBezTo>
                <a:cubicBezTo>
                  <a:pt x="13" y="531"/>
                  <a:pt x="11" y="534"/>
                  <a:pt x="8" y="534"/>
                </a:cubicBezTo>
                <a:cubicBezTo>
                  <a:pt x="8" y="534"/>
                  <a:pt x="8" y="534"/>
                  <a:pt x="8" y="534"/>
                </a:cubicBezTo>
                <a:cubicBezTo>
                  <a:pt x="8" y="534"/>
                  <a:pt x="8" y="534"/>
                  <a:pt x="8" y="534"/>
                </a:cubicBezTo>
                <a:cubicBezTo>
                  <a:pt x="8" y="534"/>
                  <a:pt x="8" y="534"/>
                  <a:pt x="8" y="534"/>
                </a:cubicBezTo>
                <a:cubicBezTo>
                  <a:pt x="5" y="534"/>
                  <a:pt x="3" y="532"/>
                  <a:pt x="3" y="529"/>
                </a:cubicBezTo>
                <a:close/>
                <a:moveTo>
                  <a:pt x="953" y="533"/>
                </a:moveTo>
                <a:cubicBezTo>
                  <a:pt x="950" y="533"/>
                  <a:pt x="948" y="530"/>
                  <a:pt x="948" y="527"/>
                </a:cubicBezTo>
                <a:cubicBezTo>
                  <a:pt x="948" y="527"/>
                  <a:pt x="948" y="527"/>
                  <a:pt x="948" y="527"/>
                </a:cubicBezTo>
                <a:cubicBezTo>
                  <a:pt x="949" y="525"/>
                  <a:pt x="951" y="523"/>
                  <a:pt x="954" y="523"/>
                </a:cubicBezTo>
                <a:cubicBezTo>
                  <a:pt x="954" y="523"/>
                  <a:pt x="954" y="523"/>
                  <a:pt x="954" y="523"/>
                </a:cubicBezTo>
                <a:cubicBezTo>
                  <a:pt x="957" y="523"/>
                  <a:pt x="959" y="526"/>
                  <a:pt x="958" y="528"/>
                </a:cubicBezTo>
                <a:cubicBezTo>
                  <a:pt x="958" y="528"/>
                  <a:pt x="958" y="528"/>
                  <a:pt x="958" y="528"/>
                </a:cubicBezTo>
                <a:cubicBezTo>
                  <a:pt x="958" y="531"/>
                  <a:pt x="956" y="533"/>
                  <a:pt x="953" y="533"/>
                </a:cubicBezTo>
                <a:cubicBezTo>
                  <a:pt x="953" y="533"/>
                  <a:pt x="953" y="533"/>
                  <a:pt x="953" y="533"/>
                </a:cubicBezTo>
                <a:cubicBezTo>
                  <a:pt x="953" y="533"/>
                  <a:pt x="953" y="533"/>
                  <a:pt x="953" y="533"/>
                </a:cubicBezTo>
                <a:close/>
                <a:moveTo>
                  <a:pt x="1" y="501"/>
                </a:moveTo>
                <a:cubicBezTo>
                  <a:pt x="1" y="499"/>
                  <a:pt x="3" y="496"/>
                  <a:pt x="6" y="496"/>
                </a:cubicBezTo>
                <a:cubicBezTo>
                  <a:pt x="6" y="496"/>
                  <a:pt x="6" y="496"/>
                  <a:pt x="6" y="496"/>
                </a:cubicBezTo>
                <a:cubicBezTo>
                  <a:pt x="8" y="496"/>
                  <a:pt x="11" y="498"/>
                  <a:pt x="11" y="501"/>
                </a:cubicBezTo>
                <a:cubicBezTo>
                  <a:pt x="11" y="501"/>
                  <a:pt x="11" y="501"/>
                  <a:pt x="11" y="501"/>
                </a:cubicBezTo>
                <a:cubicBezTo>
                  <a:pt x="11" y="504"/>
                  <a:pt x="9" y="506"/>
                  <a:pt x="6" y="506"/>
                </a:cubicBezTo>
                <a:cubicBezTo>
                  <a:pt x="6" y="506"/>
                  <a:pt x="6" y="506"/>
                  <a:pt x="6" y="506"/>
                </a:cubicBezTo>
                <a:cubicBezTo>
                  <a:pt x="6" y="506"/>
                  <a:pt x="6" y="506"/>
                  <a:pt x="6" y="506"/>
                </a:cubicBezTo>
                <a:cubicBezTo>
                  <a:pt x="6" y="506"/>
                  <a:pt x="6" y="506"/>
                  <a:pt x="6" y="506"/>
                </a:cubicBezTo>
                <a:cubicBezTo>
                  <a:pt x="3" y="506"/>
                  <a:pt x="1" y="504"/>
                  <a:pt x="1" y="501"/>
                </a:cubicBezTo>
                <a:close/>
                <a:moveTo>
                  <a:pt x="955" y="505"/>
                </a:moveTo>
                <a:cubicBezTo>
                  <a:pt x="952" y="505"/>
                  <a:pt x="950" y="503"/>
                  <a:pt x="950" y="500"/>
                </a:cubicBezTo>
                <a:cubicBezTo>
                  <a:pt x="950" y="500"/>
                  <a:pt x="950" y="500"/>
                  <a:pt x="950" y="500"/>
                </a:cubicBezTo>
                <a:cubicBezTo>
                  <a:pt x="950" y="497"/>
                  <a:pt x="953" y="495"/>
                  <a:pt x="956" y="495"/>
                </a:cubicBezTo>
                <a:cubicBezTo>
                  <a:pt x="956" y="495"/>
                  <a:pt x="956" y="495"/>
                  <a:pt x="956" y="495"/>
                </a:cubicBezTo>
                <a:cubicBezTo>
                  <a:pt x="958" y="495"/>
                  <a:pt x="960" y="498"/>
                  <a:pt x="960" y="500"/>
                </a:cubicBezTo>
                <a:cubicBezTo>
                  <a:pt x="960" y="500"/>
                  <a:pt x="960" y="500"/>
                  <a:pt x="960" y="500"/>
                </a:cubicBezTo>
                <a:cubicBezTo>
                  <a:pt x="960" y="503"/>
                  <a:pt x="958" y="505"/>
                  <a:pt x="955" y="505"/>
                </a:cubicBezTo>
                <a:cubicBezTo>
                  <a:pt x="955" y="505"/>
                  <a:pt x="955" y="505"/>
                  <a:pt x="955" y="505"/>
                </a:cubicBezTo>
                <a:cubicBezTo>
                  <a:pt x="955" y="505"/>
                  <a:pt x="955" y="505"/>
                  <a:pt x="955" y="505"/>
                </a:cubicBezTo>
                <a:close/>
                <a:moveTo>
                  <a:pt x="5" y="478"/>
                </a:moveTo>
                <a:cubicBezTo>
                  <a:pt x="3" y="478"/>
                  <a:pt x="0" y="476"/>
                  <a:pt x="0" y="473"/>
                </a:cubicBezTo>
                <a:cubicBezTo>
                  <a:pt x="0" y="473"/>
                  <a:pt x="0" y="473"/>
                  <a:pt x="0" y="473"/>
                </a:cubicBezTo>
                <a:cubicBezTo>
                  <a:pt x="0" y="470"/>
                  <a:pt x="3" y="468"/>
                  <a:pt x="5" y="468"/>
                </a:cubicBezTo>
                <a:cubicBezTo>
                  <a:pt x="5" y="468"/>
                  <a:pt x="5" y="468"/>
                  <a:pt x="5" y="468"/>
                </a:cubicBezTo>
                <a:cubicBezTo>
                  <a:pt x="8" y="468"/>
                  <a:pt x="10" y="471"/>
                  <a:pt x="10" y="473"/>
                </a:cubicBezTo>
                <a:cubicBezTo>
                  <a:pt x="10" y="473"/>
                  <a:pt x="10" y="473"/>
                  <a:pt x="10" y="473"/>
                </a:cubicBezTo>
                <a:cubicBezTo>
                  <a:pt x="10" y="476"/>
                  <a:pt x="8" y="478"/>
                  <a:pt x="5" y="478"/>
                </a:cubicBezTo>
                <a:cubicBezTo>
                  <a:pt x="5" y="478"/>
                  <a:pt x="5" y="478"/>
                  <a:pt x="5" y="478"/>
                </a:cubicBezTo>
                <a:cubicBezTo>
                  <a:pt x="5" y="478"/>
                  <a:pt x="5" y="478"/>
                  <a:pt x="5" y="478"/>
                </a:cubicBezTo>
                <a:close/>
                <a:moveTo>
                  <a:pt x="951" y="472"/>
                </a:moveTo>
                <a:cubicBezTo>
                  <a:pt x="951" y="472"/>
                  <a:pt x="951" y="472"/>
                  <a:pt x="951" y="472"/>
                </a:cubicBezTo>
                <a:cubicBezTo>
                  <a:pt x="951" y="469"/>
                  <a:pt x="953" y="467"/>
                  <a:pt x="956" y="467"/>
                </a:cubicBezTo>
                <a:cubicBezTo>
                  <a:pt x="956" y="467"/>
                  <a:pt x="956" y="467"/>
                  <a:pt x="956" y="467"/>
                </a:cubicBezTo>
                <a:cubicBezTo>
                  <a:pt x="958" y="467"/>
                  <a:pt x="961" y="469"/>
                  <a:pt x="961" y="472"/>
                </a:cubicBezTo>
                <a:cubicBezTo>
                  <a:pt x="961" y="472"/>
                  <a:pt x="961" y="472"/>
                  <a:pt x="961" y="472"/>
                </a:cubicBezTo>
                <a:cubicBezTo>
                  <a:pt x="961" y="472"/>
                  <a:pt x="961" y="472"/>
                  <a:pt x="961" y="472"/>
                </a:cubicBezTo>
                <a:cubicBezTo>
                  <a:pt x="961" y="472"/>
                  <a:pt x="961" y="472"/>
                  <a:pt x="961" y="472"/>
                </a:cubicBezTo>
                <a:cubicBezTo>
                  <a:pt x="961" y="475"/>
                  <a:pt x="959" y="477"/>
                  <a:pt x="956" y="477"/>
                </a:cubicBezTo>
                <a:cubicBezTo>
                  <a:pt x="956" y="477"/>
                  <a:pt x="956" y="477"/>
                  <a:pt x="956" y="477"/>
                </a:cubicBezTo>
                <a:cubicBezTo>
                  <a:pt x="956" y="477"/>
                  <a:pt x="956" y="477"/>
                  <a:pt x="956" y="477"/>
                </a:cubicBezTo>
                <a:cubicBezTo>
                  <a:pt x="956" y="477"/>
                  <a:pt x="956" y="477"/>
                  <a:pt x="956" y="477"/>
                </a:cubicBezTo>
                <a:cubicBezTo>
                  <a:pt x="953" y="477"/>
                  <a:pt x="951" y="475"/>
                  <a:pt x="951" y="472"/>
                </a:cubicBezTo>
                <a:close/>
                <a:moveTo>
                  <a:pt x="6" y="450"/>
                </a:moveTo>
                <a:cubicBezTo>
                  <a:pt x="3" y="450"/>
                  <a:pt x="1" y="448"/>
                  <a:pt x="2" y="445"/>
                </a:cubicBezTo>
                <a:cubicBezTo>
                  <a:pt x="2" y="445"/>
                  <a:pt x="2" y="445"/>
                  <a:pt x="2" y="445"/>
                </a:cubicBezTo>
                <a:cubicBezTo>
                  <a:pt x="2" y="442"/>
                  <a:pt x="4" y="440"/>
                  <a:pt x="7" y="440"/>
                </a:cubicBezTo>
                <a:cubicBezTo>
                  <a:pt x="7" y="440"/>
                  <a:pt x="7" y="440"/>
                  <a:pt x="7" y="440"/>
                </a:cubicBezTo>
                <a:cubicBezTo>
                  <a:pt x="10" y="441"/>
                  <a:pt x="12" y="443"/>
                  <a:pt x="12" y="446"/>
                </a:cubicBezTo>
                <a:cubicBezTo>
                  <a:pt x="12" y="446"/>
                  <a:pt x="12" y="446"/>
                  <a:pt x="12" y="446"/>
                </a:cubicBezTo>
                <a:cubicBezTo>
                  <a:pt x="11" y="448"/>
                  <a:pt x="9" y="450"/>
                  <a:pt x="7" y="450"/>
                </a:cubicBezTo>
                <a:cubicBezTo>
                  <a:pt x="7" y="450"/>
                  <a:pt x="7" y="450"/>
                  <a:pt x="7" y="450"/>
                </a:cubicBezTo>
                <a:cubicBezTo>
                  <a:pt x="6" y="450"/>
                  <a:pt x="6" y="450"/>
                  <a:pt x="6" y="450"/>
                </a:cubicBezTo>
                <a:close/>
                <a:moveTo>
                  <a:pt x="949" y="445"/>
                </a:moveTo>
                <a:cubicBezTo>
                  <a:pt x="949" y="445"/>
                  <a:pt x="949" y="445"/>
                  <a:pt x="949" y="445"/>
                </a:cubicBezTo>
                <a:cubicBezTo>
                  <a:pt x="949" y="442"/>
                  <a:pt x="951" y="440"/>
                  <a:pt x="954" y="439"/>
                </a:cubicBezTo>
                <a:cubicBezTo>
                  <a:pt x="954" y="439"/>
                  <a:pt x="954" y="439"/>
                  <a:pt x="954" y="439"/>
                </a:cubicBezTo>
                <a:cubicBezTo>
                  <a:pt x="957" y="439"/>
                  <a:pt x="959" y="441"/>
                  <a:pt x="959" y="444"/>
                </a:cubicBezTo>
                <a:cubicBezTo>
                  <a:pt x="959" y="444"/>
                  <a:pt x="959" y="444"/>
                  <a:pt x="959" y="444"/>
                </a:cubicBezTo>
                <a:cubicBezTo>
                  <a:pt x="960" y="447"/>
                  <a:pt x="958" y="449"/>
                  <a:pt x="955" y="449"/>
                </a:cubicBezTo>
                <a:cubicBezTo>
                  <a:pt x="955" y="449"/>
                  <a:pt x="955" y="449"/>
                  <a:pt x="955" y="449"/>
                </a:cubicBezTo>
                <a:cubicBezTo>
                  <a:pt x="955" y="449"/>
                  <a:pt x="955" y="449"/>
                  <a:pt x="954" y="449"/>
                </a:cubicBezTo>
                <a:cubicBezTo>
                  <a:pt x="954" y="449"/>
                  <a:pt x="954" y="449"/>
                  <a:pt x="954" y="449"/>
                </a:cubicBezTo>
                <a:cubicBezTo>
                  <a:pt x="952" y="449"/>
                  <a:pt x="950" y="447"/>
                  <a:pt x="949" y="445"/>
                </a:cubicBezTo>
                <a:close/>
                <a:moveTo>
                  <a:pt x="9" y="423"/>
                </a:moveTo>
                <a:cubicBezTo>
                  <a:pt x="6" y="422"/>
                  <a:pt x="4" y="420"/>
                  <a:pt x="4" y="417"/>
                </a:cubicBezTo>
                <a:cubicBezTo>
                  <a:pt x="4" y="417"/>
                  <a:pt x="4" y="417"/>
                  <a:pt x="4" y="417"/>
                </a:cubicBezTo>
                <a:cubicBezTo>
                  <a:pt x="4" y="417"/>
                  <a:pt x="4" y="417"/>
                  <a:pt x="4" y="417"/>
                </a:cubicBezTo>
                <a:cubicBezTo>
                  <a:pt x="4" y="417"/>
                  <a:pt x="4" y="417"/>
                  <a:pt x="4" y="417"/>
                </a:cubicBezTo>
                <a:cubicBezTo>
                  <a:pt x="5" y="414"/>
                  <a:pt x="7" y="412"/>
                  <a:pt x="10" y="413"/>
                </a:cubicBezTo>
                <a:cubicBezTo>
                  <a:pt x="10" y="413"/>
                  <a:pt x="10" y="413"/>
                  <a:pt x="10" y="413"/>
                </a:cubicBezTo>
                <a:cubicBezTo>
                  <a:pt x="13" y="413"/>
                  <a:pt x="15" y="416"/>
                  <a:pt x="14" y="418"/>
                </a:cubicBezTo>
                <a:cubicBezTo>
                  <a:pt x="14" y="418"/>
                  <a:pt x="14" y="418"/>
                  <a:pt x="14" y="418"/>
                </a:cubicBezTo>
                <a:cubicBezTo>
                  <a:pt x="14" y="421"/>
                  <a:pt x="12" y="423"/>
                  <a:pt x="9" y="423"/>
                </a:cubicBezTo>
                <a:cubicBezTo>
                  <a:pt x="9" y="423"/>
                  <a:pt x="9" y="423"/>
                  <a:pt x="9" y="423"/>
                </a:cubicBezTo>
                <a:cubicBezTo>
                  <a:pt x="9" y="423"/>
                  <a:pt x="9" y="423"/>
                  <a:pt x="9" y="423"/>
                </a:cubicBezTo>
                <a:close/>
                <a:moveTo>
                  <a:pt x="947" y="417"/>
                </a:moveTo>
                <a:cubicBezTo>
                  <a:pt x="946" y="415"/>
                  <a:pt x="948" y="412"/>
                  <a:pt x="951" y="412"/>
                </a:cubicBezTo>
                <a:cubicBezTo>
                  <a:pt x="951" y="412"/>
                  <a:pt x="951" y="412"/>
                  <a:pt x="951" y="412"/>
                </a:cubicBezTo>
                <a:cubicBezTo>
                  <a:pt x="954" y="411"/>
                  <a:pt x="956" y="413"/>
                  <a:pt x="957" y="416"/>
                </a:cubicBezTo>
                <a:cubicBezTo>
                  <a:pt x="957" y="416"/>
                  <a:pt x="957" y="416"/>
                  <a:pt x="957" y="416"/>
                </a:cubicBezTo>
                <a:cubicBezTo>
                  <a:pt x="957" y="419"/>
                  <a:pt x="955" y="421"/>
                  <a:pt x="952" y="422"/>
                </a:cubicBezTo>
                <a:cubicBezTo>
                  <a:pt x="952" y="422"/>
                  <a:pt x="952" y="422"/>
                  <a:pt x="952" y="422"/>
                </a:cubicBezTo>
                <a:cubicBezTo>
                  <a:pt x="952" y="422"/>
                  <a:pt x="952" y="422"/>
                  <a:pt x="952" y="422"/>
                </a:cubicBezTo>
                <a:cubicBezTo>
                  <a:pt x="952" y="422"/>
                  <a:pt x="952" y="422"/>
                  <a:pt x="952" y="422"/>
                </a:cubicBezTo>
                <a:cubicBezTo>
                  <a:pt x="949" y="422"/>
                  <a:pt x="947" y="420"/>
                  <a:pt x="947" y="417"/>
                </a:cubicBezTo>
                <a:close/>
                <a:moveTo>
                  <a:pt x="13" y="395"/>
                </a:moveTo>
                <a:cubicBezTo>
                  <a:pt x="10" y="395"/>
                  <a:pt x="8" y="392"/>
                  <a:pt x="9" y="389"/>
                </a:cubicBezTo>
                <a:cubicBezTo>
                  <a:pt x="9" y="389"/>
                  <a:pt x="9" y="389"/>
                  <a:pt x="9" y="389"/>
                </a:cubicBezTo>
                <a:cubicBezTo>
                  <a:pt x="9" y="386"/>
                  <a:pt x="12" y="385"/>
                  <a:pt x="15" y="385"/>
                </a:cubicBezTo>
                <a:cubicBezTo>
                  <a:pt x="15" y="385"/>
                  <a:pt x="15" y="385"/>
                  <a:pt x="15" y="385"/>
                </a:cubicBezTo>
                <a:cubicBezTo>
                  <a:pt x="18" y="386"/>
                  <a:pt x="19" y="388"/>
                  <a:pt x="19" y="391"/>
                </a:cubicBezTo>
                <a:cubicBezTo>
                  <a:pt x="19" y="391"/>
                  <a:pt x="19" y="391"/>
                  <a:pt x="19" y="391"/>
                </a:cubicBezTo>
                <a:cubicBezTo>
                  <a:pt x="18" y="393"/>
                  <a:pt x="16" y="395"/>
                  <a:pt x="14" y="395"/>
                </a:cubicBezTo>
                <a:cubicBezTo>
                  <a:pt x="14" y="395"/>
                  <a:pt x="14" y="395"/>
                  <a:pt x="14" y="395"/>
                </a:cubicBezTo>
                <a:cubicBezTo>
                  <a:pt x="14" y="395"/>
                  <a:pt x="13" y="395"/>
                  <a:pt x="13" y="395"/>
                </a:cubicBezTo>
                <a:close/>
                <a:moveTo>
                  <a:pt x="942" y="390"/>
                </a:moveTo>
                <a:cubicBezTo>
                  <a:pt x="942" y="390"/>
                  <a:pt x="942" y="390"/>
                  <a:pt x="942" y="390"/>
                </a:cubicBezTo>
                <a:cubicBezTo>
                  <a:pt x="942" y="387"/>
                  <a:pt x="943" y="385"/>
                  <a:pt x="946" y="384"/>
                </a:cubicBezTo>
                <a:cubicBezTo>
                  <a:pt x="946" y="384"/>
                  <a:pt x="946" y="384"/>
                  <a:pt x="946" y="384"/>
                </a:cubicBezTo>
                <a:cubicBezTo>
                  <a:pt x="949" y="384"/>
                  <a:pt x="951" y="385"/>
                  <a:pt x="952" y="388"/>
                </a:cubicBezTo>
                <a:cubicBezTo>
                  <a:pt x="952" y="388"/>
                  <a:pt x="952" y="388"/>
                  <a:pt x="952" y="388"/>
                </a:cubicBezTo>
                <a:cubicBezTo>
                  <a:pt x="952" y="388"/>
                  <a:pt x="952" y="388"/>
                  <a:pt x="952" y="388"/>
                </a:cubicBezTo>
                <a:cubicBezTo>
                  <a:pt x="952" y="388"/>
                  <a:pt x="952" y="388"/>
                  <a:pt x="952" y="388"/>
                </a:cubicBezTo>
                <a:cubicBezTo>
                  <a:pt x="952" y="391"/>
                  <a:pt x="951" y="393"/>
                  <a:pt x="948" y="394"/>
                </a:cubicBezTo>
                <a:cubicBezTo>
                  <a:pt x="948" y="394"/>
                  <a:pt x="948" y="394"/>
                  <a:pt x="948" y="394"/>
                </a:cubicBezTo>
                <a:cubicBezTo>
                  <a:pt x="948" y="394"/>
                  <a:pt x="947" y="394"/>
                  <a:pt x="947" y="394"/>
                </a:cubicBezTo>
                <a:cubicBezTo>
                  <a:pt x="947" y="394"/>
                  <a:pt x="947" y="394"/>
                  <a:pt x="947" y="394"/>
                </a:cubicBezTo>
                <a:cubicBezTo>
                  <a:pt x="945" y="394"/>
                  <a:pt x="943" y="392"/>
                  <a:pt x="942" y="390"/>
                </a:cubicBezTo>
                <a:close/>
                <a:moveTo>
                  <a:pt x="19" y="368"/>
                </a:moveTo>
                <a:cubicBezTo>
                  <a:pt x="16" y="367"/>
                  <a:pt x="14" y="364"/>
                  <a:pt x="15" y="362"/>
                </a:cubicBezTo>
                <a:cubicBezTo>
                  <a:pt x="15" y="362"/>
                  <a:pt x="15" y="362"/>
                  <a:pt x="15" y="362"/>
                </a:cubicBezTo>
                <a:cubicBezTo>
                  <a:pt x="16" y="359"/>
                  <a:pt x="18" y="357"/>
                  <a:pt x="21" y="358"/>
                </a:cubicBezTo>
                <a:cubicBezTo>
                  <a:pt x="21" y="358"/>
                  <a:pt x="21" y="358"/>
                  <a:pt x="21" y="358"/>
                </a:cubicBezTo>
                <a:cubicBezTo>
                  <a:pt x="24" y="359"/>
                  <a:pt x="25" y="361"/>
                  <a:pt x="25" y="364"/>
                </a:cubicBezTo>
                <a:cubicBezTo>
                  <a:pt x="25" y="364"/>
                  <a:pt x="25" y="364"/>
                  <a:pt x="25" y="364"/>
                </a:cubicBezTo>
                <a:cubicBezTo>
                  <a:pt x="24" y="366"/>
                  <a:pt x="22" y="368"/>
                  <a:pt x="20" y="368"/>
                </a:cubicBezTo>
                <a:cubicBezTo>
                  <a:pt x="20" y="368"/>
                  <a:pt x="20" y="368"/>
                  <a:pt x="20" y="368"/>
                </a:cubicBezTo>
                <a:cubicBezTo>
                  <a:pt x="20" y="368"/>
                  <a:pt x="19" y="368"/>
                  <a:pt x="19" y="368"/>
                </a:cubicBezTo>
                <a:close/>
                <a:moveTo>
                  <a:pt x="936" y="363"/>
                </a:moveTo>
                <a:cubicBezTo>
                  <a:pt x="936" y="363"/>
                  <a:pt x="936" y="363"/>
                  <a:pt x="936" y="363"/>
                </a:cubicBezTo>
                <a:cubicBezTo>
                  <a:pt x="935" y="360"/>
                  <a:pt x="937" y="358"/>
                  <a:pt x="940" y="357"/>
                </a:cubicBezTo>
                <a:cubicBezTo>
                  <a:pt x="940" y="357"/>
                  <a:pt x="940" y="357"/>
                  <a:pt x="940" y="357"/>
                </a:cubicBezTo>
                <a:cubicBezTo>
                  <a:pt x="942" y="356"/>
                  <a:pt x="945" y="358"/>
                  <a:pt x="946" y="361"/>
                </a:cubicBezTo>
                <a:cubicBezTo>
                  <a:pt x="946" y="361"/>
                  <a:pt x="946" y="361"/>
                  <a:pt x="946" y="361"/>
                </a:cubicBezTo>
                <a:cubicBezTo>
                  <a:pt x="946" y="363"/>
                  <a:pt x="945" y="366"/>
                  <a:pt x="942" y="367"/>
                </a:cubicBezTo>
                <a:cubicBezTo>
                  <a:pt x="942" y="367"/>
                  <a:pt x="942" y="367"/>
                  <a:pt x="942" y="367"/>
                </a:cubicBezTo>
                <a:cubicBezTo>
                  <a:pt x="942" y="367"/>
                  <a:pt x="941" y="367"/>
                  <a:pt x="941" y="367"/>
                </a:cubicBezTo>
                <a:cubicBezTo>
                  <a:pt x="941" y="367"/>
                  <a:pt x="941" y="367"/>
                  <a:pt x="941" y="367"/>
                </a:cubicBezTo>
                <a:cubicBezTo>
                  <a:pt x="939" y="367"/>
                  <a:pt x="937" y="365"/>
                  <a:pt x="936" y="363"/>
                </a:cubicBezTo>
                <a:close/>
                <a:moveTo>
                  <a:pt x="26" y="341"/>
                </a:moveTo>
                <a:cubicBezTo>
                  <a:pt x="23" y="340"/>
                  <a:pt x="22" y="337"/>
                  <a:pt x="23" y="335"/>
                </a:cubicBezTo>
                <a:cubicBezTo>
                  <a:pt x="23" y="335"/>
                  <a:pt x="23" y="335"/>
                  <a:pt x="23" y="335"/>
                </a:cubicBezTo>
                <a:cubicBezTo>
                  <a:pt x="24" y="332"/>
                  <a:pt x="27" y="331"/>
                  <a:pt x="29" y="331"/>
                </a:cubicBezTo>
                <a:cubicBezTo>
                  <a:pt x="29" y="331"/>
                  <a:pt x="29" y="331"/>
                  <a:pt x="29" y="331"/>
                </a:cubicBezTo>
                <a:cubicBezTo>
                  <a:pt x="32" y="332"/>
                  <a:pt x="33" y="335"/>
                  <a:pt x="32" y="338"/>
                </a:cubicBezTo>
                <a:cubicBezTo>
                  <a:pt x="32" y="338"/>
                  <a:pt x="32" y="338"/>
                  <a:pt x="32" y="338"/>
                </a:cubicBezTo>
                <a:cubicBezTo>
                  <a:pt x="32" y="340"/>
                  <a:pt x="30" y="341"/>
                  <a:pt x="28" y="341"/>
                </a:cubicBezTo>
                <a:cubicBezTo>
                  <a:pt x="28" y="341"/>
                  <a:pt x="28" y="341"/>
                  <a:pt x="28" y="341"/>
                </a:cubicBezTo>
                <a:cubicBezTo>
                  <a:pt x="27" y="341"/>
                  <a:pt x="27" y="341"/>
                  <a:pt x="26" y="341"/>
                </a:cubicBezTo>
                <a:close/>
                <a:moveTo>
                  <a:pt x="928" y="337"/>
                </a:moveTo>
                <a:cubicBezTo>
                  <a:pt x="928" y="334"/>
                  <a:pt x="929" y="331"/>
                  <a:pt x="932" y="330"/>
                </a:cubicBezTo>
                <a:cubicBezTo>
                  <a:pt x="932" y="330"/>
                  <a:pt x="932" y="330"/>
                  <a:pt x="932" y="330"/>
                </a:cubicBezTo>
                <a:cubicBezTo>
                  <a:pt x="934" y="329"/>
                  <a:pt x="937" y="331"/>
                  <a:pt x="938" y="334"/>
                </a:cubicBezTo>
                <a:cubicBezTo>
                  <a:pt x="938" y="334"/>
                  <a:pt x="938" y="334"/>
                  <a:pt x="938" y="334"/>
                </a:cubicBezTo>
                <a:cubicBezTo>
                  <a:pt x="939" y="336"/>
                  <a:pt x="937" y="339"/>
                  <a:pt x="935" y="340"/>
                </a:cubicBezTo>
                <a:cubicBezTo>
                  <a:pt x="935" y="340"/>
                  <a:pt x="935" y="340"/>
                  <a:pt x="935" y="340"/>
                </a:cubicBezTo>
                <a:cubicBezTo>
                  <a:pt x="934" y="340"/>
                  <a:pt x="934" y="340"/>
                  <a:pt x="933" y="340"/>
                </a:cubicBezTo>
                <a:cubicBezTo>
                  <a:pt x="933" y="340"/>
                  <a:pt x="933" y="340"/>
                  <a:pt x="933" y="340"/>
                </a:cubicBezTo>
                <a:cubicBezTo>
                  <a:pt x="931" y="340"/>
                  <a:pt x="929" y="339"/>
                  <a:pt x="928" y="337"/>
                </a:cubicBezTo>
                <a:close/>
                <a:moveTo>
                  <a:pt x="35" y="314"/>
                </a:moveTo>
                <a:cubicBezTo>
                  <a:pt x="32" y="313"/>
                  <a:pt x="31" y="311"/>
                  <a:pt x="32" y="308"/>
                </a:cubicBezTo>
                <a:cubicBezTo>
                  <a:pt x="32" y="308"/>
                  <a:pt x="32" y="308"/>
                  <a:pt x="32" y="308"/>
                </a:cubicBezTo>
                <a:cubicBezTo>
                  <a:pt x="33" y="305"/>
                  <a:pt x="36" y="304"/>
                  <a:pt x="39" y="305"/>
                </a:cubicBezTo>
                <a:cubicBezTo>
                  <a:pt x="39" y="305"/>
                  <a:pt x="39" y="305"/>
                  <a:pt x="39" y="305"/>
                </a:cubicBezTo>
                <a:cubicBezTo>
                  <a:pt x="41" y="306"/>
                  <a:pt x="43" y="309"/>
                  <a:pt x="42" y="312"/>
                </a:cubicBezTo>
                <a:cubicBezTo>
                  <a:pt x="42" y="312"/>
                  <a:pt x="42" y="312"/>
                  <a:pt x="42" y="312"/>
                </a:cubicBezTo>
                <a:cubicBezTo>
                  <a:pt x="41" y="314"/>
                  <a:pt x="39" y="315"/>
                  <a:pt x="37" y="315"/>
                </a:cubicBezTo>
                <a:cubicBezTo>
                  <a:pt x="37" y="315"/>
                  <a:pt x="37" y="315"/>
                  <a:pt x="37" y="315"/>
                </a:cubicBezTo>
                <a:cubicBezTo>
                  <a:pt x="36" y="315"/>
                  <a:pt x="36" y="315"/>
                  <a:pt x="35" y="314"/>
                </a:cubicBezTo>
                <a:close/>
                <a:moveTo>
                  <a:pt x="919" y="311"/>
                </a:moveTo>
                <a:cubicBezTo>
                  <a:pt x="918" y="308"/>
                  <a:pt x="920" y="305"/>
                  <a:pt x="922" y="304"/>
                </a:cubicBezTo>
                <a:cubicBezTo>
                  <a:pt x="922" y="304"/>
                  <a:pt x="922" y="304"/>
                  <a:pt x="922" y="304"/>
                </a:cubicBezTo>
                <a:cubicBezTo>
                  <a:pt x="925" y="303"/>
                  <a:pt x="928" y="304"/>
                  <a:pt x="929" y="307"/>
                </a:cubicBezTo>
                <a:cubicBezTo>
                  <a:pt x="929" y="307"/>
                  <a:pt x="929" y="307"/>
                  <a:pt x="929" y="307"/>
                </a:cubicBezTo>
                <a:cubicBezTo>
                  <a:pt x="930" y="310"/>
                  <a:pt x="928" y="312"/>
                  <a:pt x="926" y="313"/>
                </a:cubicBezTo>
                <a:cubicBezTo>
                  <a:pt x="926" y="313"/>
                  <a:pt x="926" y="313"/>
                  <a:pt x="926" y="313"/>
                </a:cubicBezTo>
                <a:cubicBezTo>
                  <a:pt x="925" y="314"/>
                  <a:pt x="924" y="314"/>
                  <a:pt x="924" y="314"/>
                </a:cubicBezTo>
                <a:cubicBezTo>
                  <a:pt x="924" y="314"/>
                  <a:pt x="924" y="314"/>
                  <a:pt x="924" y="314"/>
                </a:cubicBezTo>
                <a:cubicBezTo>
                  <a:pt x="922" y="314"/>
                  <a:pt x="920" y="313"/>
                  <a:pt x="919" y="311"/>
                </a:cubicBezTo>
                <a:close/>
                <a:moveTo>
                  <a:pt x="46" y="289"/>
                </a:moveTo>
                <a:cubicBezTo>
                  <a:pt x="43" y="287"/>
                  <a:pt x="42" y="284"/>
                  <a:pt x="43" y="282"/>
                </a:cubicBezTo>
                <a:cubicBezTo>
                  <a:pt x="43" y="282"/>
                  <a:pt x="43" y="282"/>
                  <a:pt x="43" y="282"/>
                </a:cubicBezTo>
                <a:cubicBezTo>
                  <a:pt x="43" y="282"/>
                  <a:pt x="43" y="282"/>
                  <a:pt x="43" y="282"/>
                </a:cubicBezTo>
                <a:cubicBezTo>
                  <a:pt x="43" y="282"/>
                  <a:pt x="43" y="282"/>
                  <a:pt x="43" y="282"/>
                </a:cubicBezTo>
                <a:cubicBezTo>
                  <a:pt x="44" y="279"/>
                  <a:pt x="47" y="278"/>
                  <a:pt x="50" y="279"/>
                </a:cubicBezTo>
                <a:cubicBezTo>
                  <a:pt x="50" y="279"/>
                  <a:pt x="50" y="279"/>
                  <a:pt x="50" y="279"/>
                </a:cubicBezTo>
                <a:cubicBezTo>
                  <a:pt x="52" y="281"/>
                  <a:pt x="53" y="284"/>
                  <a:pt x="52" y="286"/>
                </a:cubicBezTo>
                <a:cubicBezTo>
                  <a:pt x="52" y="286"/>
                  <a:pt x="52" y="286"/>
                  <a:pt x="52" y="286"/>
                </a:cubicBezTo>
                <a:cubicBezTo>
                  <a:pt x="51" y="288"/>
                  <a:pt x="50" y="289"/>
                  <a:pt x="48" y="289"/>
                </a:cubicBezTo>
                <a:cubicBezTo>
                  <a:pt x="48" y="289"/>
                  <a:pt x="48" y="289"/>
                  <a:pt x="48" y="289"/>
                </a:cubicBezTo>
                <a:cubicBezTo>
                  <a:pt x="47" y="289"/>
                  <a:pt x="46" y="289"/>
                  <a:pt x="46" y="289"/>
                </a:cubicBezTo>
                <a:close/>
                <a:moveTo>
                  <a:pt x="909" y="285"/>
                </a:moveTo>
                <a:cubicBezTo>
                  <a:pt x="907" y="283"/>
                  <a:pt x="908" y="280"/>
                  <a:pt x="911" y="279"/>
                </a:cubicBezTo>
                <a:cubicBezTo>
                  <a:pt x="911" y="279"/>
                  <a:pt x="911" y="279"/>
                  <a:pt x="911" y="279"/>
                </a:cubicBezTo>
                <a:cubicBezTo>
                  <a:pt x="914" y="277"/>
                  <a:pt x="916" y="279"/>
                  <a:pt x="918" y="281"/>
                </a:cubicBezTo>
                <a:cubicBezTo>
                  <a:pt x="918" y="281"/>
                  <a:pt x="918" y="281"/>
                  <a:pt x="918" y="281"/>
                </a:cubicBezTo>
                <a:cubicBezTo>
                  <a:pt x="919" y="284"/>
                  <a:pt x="918" y="287"/>
                  <a:pt x="915" y="288"/>
                </a:cubicBezTo>
                <a:cubicBezTo>
                  <a:pt x="915" y="288"/>
                  <a:pt x="915" y="288"/>
                  <a:pt x="915" y="288"/>
                </a:cubicBezTo>
                <a:cubicBezTo>
                  <a:pt x="914" y="288"/>
                  <a:pt x="914" y="288"/>
                  <a:pt x="913" y="288"/>
                </a:cubicBezTo>
                <a:cubicBezTo>
                  <a:pt x="913" y="288"/>
                  <a:pt x="913" y="288"/>
                  <a:pt x="913" y="288"/>
                </a:cubicBezTo>
                <a:cubicBezTo>
                  <a:pt x="911" y="288"/>
                  <a:pt x="909" y="287"/>
                  <a:pt x="909" y="285"/>
                </a:cubicBezTo>
                <a:close/>
                <a:moveTo>
                  <a:pt x="58" y="263"/>
                </a:moveTo>
                <a:cubicBezTo>
                  <a:pt x="55" y="262"/>
                  <a:pt x="54" y="259"/>
                  <a:pt x="56" y="257"/>
                </a:cubicBezTo>
                <a:cubicBezTo>
                  <a:pt x="56" y="257"/>
                  <a:pt x="56" y="257"/>
                  <a:pt x="56" y="257"/>
                </a:cubicBezTo>
                <a:cubicBezTo>
                  <a:pt x="57" y="254"/>
                  <a:pt x="60" y="253"/>
                  <a:pt x="62" y="255"/>
                </a:cubicBezTo>
                <a:cubicBezTo>
                  <a:pt x="62" y="255"/>
                  <a:pt x="62" y="255"/>
                  <a:pt x="62" y="255"/>
                </a:cubicBezTo>
                <a:cubicBezTo>
                  <a:pt x="65" y="256"/>
                  <a:pt x="66" y="259"/>
                  <a:pt x="64" y="261"/>
                </a:cubicBezTo>
                <a:cubicBezTo>
                  <a:pt x="64" y="261"/>
                  <a:pt x="64" y="261"/>
                  <a:pt x="64" y="261"/>
                </a:cubicBezTo>
                <a:cubicBezTo>
                  <a:pt x="63" y="263"/>
                  <a:pt x="62" y="264"/>
                  <a:pt x="60" y="264"/>
                </a:cubicBezTo>
                <a:cubicBezTo>
                  <a:pt x="60" y="264"/>
                  <a:pt x="60" y="264"/>
                  <a:pt x="60" y="264"/>
                </a:cubicBezTo>
                <a:cubicBezTo>
                  <a:pt x="59" y="264"/>
                  <a:pt x="58" y="264"/>
                  <a:pt x="58" y="263"/>
                </a:cubicBezTo>
                <a:close/>
                <a:moveTo>
                  <a:pt x="896" y="260"/>
                </a:moveTo>
                <a:cubicBezTo>
                  <a:pt x="895" y="258"/>
                  <a:pt x="896" y="255"/>
                  <a:pt x="898" y="254"/>
                </a:cubicBezTo>
                <a:cubicBezTo>
                  <a:pt x="898" y="254"/>
                  <a:pt x="898" y="254"/>
                  <a:pt x="898" y="254"/>
                </a:cubicBezTo>
                <a:cubicBezTo>
                  <a:pt x="901" y="252"/>
                  <a:pt x="904" y="253"/>
                  <a:pt x="905" y="256"/>
                </a:cubicBezTo>
                <a:cubicBezTo>
                  <a:pt x="905" y="256"/>
                  <a:pt x="905" y="256"/>
                  <a:pt x="905" y="256"/>
                </a:cubicBezTo>
                <a:cubicBezTo>
                  <a:pt x="906" y="258"/>
                  <a:pt x="906" y="261"/>
                  <a:pt x="903" y="263"/>
                </a:cubicBezTo>
                <a:cubicBezTo>
                  <a:pt x="903" y="263"/>
                  <a:pt x="903" y="263"/>
                  <a:pt x="903" y="263"/>
                </a:cubicBezTo>
                <a:cubicBezTo>
                  <a:pt x="902" y="263"/>
                  <a:pt x="902" y="263"/>
                  <a:pt x="901" y="263"/>
                </a:cubicBezTo>
                <a:cubicBezTo>
                  <a:pt x="901" y="263"/>
                  <a:pt x="901" y="263"/>
                  <a:pt x="901" y="263"/>
                </a:cubicBezTo>
                <a:cubicBezTo>
                  <a:pt x="899" y="263"/>
                  <a:pt x="897" y="262"/>
                  <a:pt x="896" y="260"/>
                </a:cubicBezTo>
                <a:close/>
                <a:moveTo>
                  <a:pt x="71" y="239"/>
                </a:moveTo>
                <a:cubicBezTo>
                  <a:pt x="69" y="237"/>
                  <a:pt x="68" y="234"/>
                  <a:pt x="69" y="232"/>
                </a:cubicBezTo>
                <a:cubicBezTo>
                  <a:pt x="69" y="232"/>
                  <a:pt x="69" y="232"/>
                  <a:pt x="69" y="232"/>
                </a:cubicBezTo>
                <a:cubicBezTo>
                  <a:pt x="71" y="230"/>
                  <a:pt x="74" y="229"/>
                  <a:pt x="76" y="230"/>
                </a:cubicBezTo>
                <a:cubicBezTo>
                  <a:pt x="76" y="230"/>
                  <a:pt x="76" y="230"/>
                  <a:pt x="76" y="230"/>
                </a:cubicBezTo>
                <a:cubicBezTo>
                  <a:pt x="79" y="232"/>
                  <a:pt x="79" y="235"/>
                  <a:pt x="78" y="237"/>
                </a:cubicBezTo>
                <a:cubicBezTo>
                  <a:pt x="78" y="237"/>
                  <a:pt x="78" y="237"/>
                  <a:pt x="78" y="237"/>
                </a:cubicBezTo>
                <a:cubicBezTo>
                  <a:pt x="77" y="239"/>
                  <a:pt x="75" y="240"/>
                  <a:pt x="74" y="240"/>
                </a:cubicBezTo>
                <a:cubicBezTo>
                  <a:pt x="74" y="240"/>
                  <a:pt x="74" y="240"/>
                  <a:pt x="74" y="240"/>
                </a:cubicBezTo>
                <a:cubicBezTo>
                  <a:pt x="73" y="240"/>
                  <a:pt x="72" y="239"/>
                  <a:pt x="71" y="239"/>
                </a:cubicBezTo>
                <a:close/>
                <a:moveTo>
                  <a:pt x="883" y="237"/>
                </a:moveTo>
                <a:cubicBezTo>
                  <a:pt x="883" y="237"/>
                  <a:pt x="883" y="237"/>
                  <a:pt x="883" y="237"/>
                </a:cubicBezTo>
                <a:cubicBezTo>
                  <a:pt x="881" y="234"/>
                  <a:pt x="882" y="231"/>
                  <a:pt x="884" y="230"/>
                </a:cubicBezTo>
                <a:cubicBezTo>
                  <a:pt x="884" y="230"/>
                  <a:pt x="884" y="230"/>
                  <a:pt x="884" y="230"/>
                </a:cubicBezTo>
                <a:cubicBezTo>
                  <a:pt x="887" y="228"/>
                  <a:pt x="890" y="229"/>
                  <a:pt x="891" y="231"/>
                </a:cubicBezTo>
                <a:cubicBezTo>
                  <a:pt x="891" y="231"/>
                  <a:pt x="891" y="231"/>
                  <a:pt x="891" y="231"/>
                </a:cubicBezTo>
                <a:cubicBezTo>
                  <a:pt x="893" y="234"/>
                  <a:pt x="892" y="237"/>
                  <a:pt x="890" y="238"/>
                </a:cubicBezTo>
                <a:cubicBezTo>
                  <a:pt x="890" y="238"/>
                  <a:pt x="890" y="238"/>
                  <a:pt x="890" y="238"/>
                </a:cubicBezTo>
                <a:cubicBezTo>
                  <a:pt x="889" y="239"/>
                  <a:pt x="888" y="239"/>
                  <a:pt x="887" y="239"/>
                </a:cubicBezTo>
                <a:cubicBezTo>
                  <a:pt x="887" y="239"/>
                  <a:pt x="887" y="239"/>
                  <a:pt x="887" y="239"/>
                </a:cubicBezTo>
                <a:cubicBezTo>
                  <a:pt x="885" y="239"/>
                  <a:pt x="884" y="238"/>
                  <a:pt x="883" y="237"/>
                </a:cubicBezTo>
                <a:close/>
                <a:moveTo>
                  <a:pt x="86" y="215"/>
                </a:moveTo>
                <a:cubicBezTo>
                  <a:pt x="84" y="214"/>
                  <a:pt x="83" y="211"/>
                  <a:pt x="85" y="208"/>
                </a:cubicBezTo>
                <a:cubicBezTo>
                  <a:pt x="85" y="208"/>
                  <a:pt x="85" y="208"/>
                  <a:pt x="85" y="208"/>
                </a:cubicBezTo>
                <a:cubicBezTo>
                  <a:pt x="85" y="208"/>
                  <a:pt x="85" y="208"/>
                  <a:pt x="85" y="208"/>
                </a:cubicBezTo>
                <a:cubicBezTo>
                  <a:pt x="85" y="208"/>
                  <a:pt x="85" y="208"/>
                  <a:pt x="85" y="208"/>
                </a:cubicBezTo>
                <a:cubicBezTo>
                  <a:pt x="86" y="206"/>
                  <a:pt x="89" y="205"/>
                  <a:pt x="92" y="207"/>
                </a:cubicBezTo>
                <a:cubicBezTo>
                  <a:pt x="92" y="207"/>
                  <a:pt x="92" y="207"/>
                  <a:pt x="92" y="207"/>
                </a:cubicBezTo>
                <a:cubicBezTo>
                  <a:pt x="94" y="209"/>
                  <a:pt x="95" y="212"/>
                  <a:pt x="93" y="214"/>
                </a:cubicBezTo>
                <a:cubicBezTo>
                  <a:pt x="93" y="214"/>
                  <a:pt x="93" y="214"/>
                  <a:pt x="93" y="214"/>
                </a:cubicBezTo>
                <a:cubicBezTo>
                  <a:pt x="92" y="215"/>
                  <a:pt x="90" y="216"/>
                  <a:pt x="89" y="216"/>
                </a:cubicBezTo>
                <a:cubicBezTo>
                  <a:pt x="89" y="216"/>
                  <a:pt x="89" y="216"/>
                  <a:pt x="89" y="216"/>
                </a:cubicBezTo>
                <a:cubicBezTo>
                  <a:pt x="88" y="216"/>
                  <a:pt x="87" y="216"/>
                  <a:pt x="86" y="215"/>
                </a:cubicBezTo>
                <a:close/>
                <a:moveTo>
                  <a:pt x="868" y="213"/>
                </a:moveTo>
                <a:cubicBezTo>
                  <a:pt x="866" y="211"/>
                  <a:pt x="867" y="208"/>
                  <a:pt x="869" y="206"/>
                </a:cubicBezTo>
                <a:cubicBezTo>
                  <a:pt x="869" y="206"/>
                  <a:pt x="869" y="206"/>
                  <a:pt x="869" y="206"/>
                </a:cubicBezTo>
                <a:cubicBezTo>
                  <a:pt x="871" y="205"/>
                  <a:pt x="874" y="205"/>
                  <a:pt x="876" y="208"/>
                </a:cubicBezTo>
                <a:cubicBezTo>
                  <a:pt x="876" y="208"/>
                  <a:pt x="876" y="208"/>
                  <a:pt x="876" y="208"/>
                </a:cubicBezTo>
                <a:cubicBezTo>
                  <a:pt x="878" y="210"/>
                  <a:pt x="877" y="213"/>
                  <a:pt x="875" y="215"/>
                </a:cubicBezTo>
                <a:cubicBezTo>
                  <a:pt x="875" y="215"/>
                  <a:pt x="875" y="215"/>
                  <a:pt x="875" y="215"/>
                </a:cubicBezTo>
                <a:cubicBezTo>
                  <a:pt x="874" y="215"/>
                  <a:pt x="873" y="216"/>
                  <a:pt x="872" y="216"/>
                </a:cubicBezTo>
                <a:cubicBezTo>
                  <a:pt x="872" y="216"/>
                  <a:pt x="872" y="216"/>
                  <a:pt x="872" y="216"/>
                </a:cubicBezTo>
                <a:cubicBezTo>
                  <a:pt x="870" y="216"/>
                  <a:pt x="869" y="215"/>
                  <a:pt x="868" y="213"/>
                </a:cubicBezTo>
                <a:close/>
                <a:moveTo>
                  <a:pt x="102" y="193"/>
                </a:moveTo>
                <a:cubicBezTo>
                  <a:pt x="100" y="191"/>
                  <a:pt x="100" y="188"/>
                  <a:pt x="101" y="186"/>
                </a:cubicBezTo>
                <a:cubicBezTo>
                  <a:pt x="101" y="186"/>
                  <a:pt x="101" y="186"/>
                  <a:pt x="101" y="186"/>
                </a:cubicBezTo>
                <a:cubicBezTo>
                  <a:pt x="103" y="183"/>
                  <a:pt x="106" y="183"/>
                  <a:pt x="108" y="185"/>
                </a:cubicBezTo>
                <a:cubicBezTo>
                  <a:pt x="108" y="185"/>
                  <a:pt x="108" y="185"/>
                  <a:pt x="108" y="185"/>
                </a:cubicBezTo>
                <a:cubicBezTo>
                  <a:pt x="111" y="186"/>
                  <a:pt x="111" y="190"/>
                  <a:pt x="109" y="192"/>
                </a:cubicBezTo>
                <a:cubicBezTo>
                  <a:pt x="109" y="192"/>
                  <a:pt x="109" y="192"/>
                  <a:pt x="109" y="192"/>
                </a:cubicBezTo>
                <a:cubicBezTo>
                  <a:pt x="108" y="193"/>
                  <a:pt x="107" y="194"/>
                  <a:pt x="105" y="194"/>
                </a:cubicBezTo>
                <a:cubicBezTo>
                  <a:pt x="105" y="194"/>
                  <a:pt x="105" y="194"/>
                  <a:pt x="105" y="194"/>
                </a:cubicBezTo>
                <a:cubicBezTo>
                  <a:pt x="104" y="194"/>
                  <a:pt x="103" y="193"/>
                  <a:pt x="102" y="193"/>
                </a:cubicBezTo>
                <a:close/>
                <a:moveTo>
                  <a:pt x="851" y="191"/>
                </a:moveTo>
                <a:cubicBezTo>
                  <a:pt x="850" y="189"/>
                  <a:pt x="850" y="186"/>
                  <a:pt x="852" y="184"/>
                </a:cubicBezTo>
                <a:cubicBezTo>
                  <a:pt x="852" y="184"/>
                  <a:pt x="852" y="184"/>
                  <a:pt x="852" y="184"/>
                </a:cubicBezTo>
                <a:cubicBezTo>
                  <a:pt x="854" y="182"/>
                  <a:pt x="858" y="183"/>
                  <a:pt x="859" y="185"/>
                </a:cubicBezTo>
                <a:cubicBezTo>
                  <a:pt x="859" y="185"/>
                  <a:pt x="859" y="185"/>
                  <a:pt x="859" y="185"/>
                </a:cubicBezTo>
                <a:cubicBezTo>
                  <a:pt x="861" y="187"/>
                  <a:pt x="861" y="190"/>
                  <a:pt x="858" y="192"/>
                </a:cubicBezTo>
                <a:cubicBezTo>
                  <a:pt x="858" y="192"/>
                  <a:pt x="858" y="192"/>
                  <a:pt x="858" y="192"/>
                </a:cubicBezTo>
                <a:cubicBezTo>
                  <a:pt x="857" y="193"/>
                  <a:pt x="856" y="193"/>
                  <a:pt x="855" y="193"/>
                </a:cubicBezTo>
                <a:cubicBezTo>
                  <a:pt x="855" y="193"/>
                  <a:pt x="855" y="193"/>
                  <a:pt x="855" y="193"/>
                </a:cubicBezTo>
                <a:cubicBezTo>
                  <a:pt x="854" y="193"/>
                  <a:pt x="852" y="192"/>
                  <a:pt x="851" y="191"/>
                </a:cubicBezTo>
                <a:close/>
                <a:moveTo>
                  <a:pt x="120" y="171"/>
                </a:moveTo>
                <a:cubicBezTo>
                  <a:pt x="118" y="169"/>
                  <a:pt x="118" y="166"/>
                  <a:pt x="119" y="164"/>
                </a:cubicBezTo>
                <a:cubicBezTo>
                  <a:pt x="119" y="164"/>
                  <a:pt x="119" y="164"/>
                  <a:pt x="119" y="164"/>
                </a:cubicBezTo>
                <a:cubicBezTo>
                  <a:pt x="119" y="164"/>
                  <a:pt x="119" y="164"/>
                  <a:pt x="119" y="164"/>
                </a:cubicBezTo>
                <a:cubicBezTo>
                  <a:pt x="119" y="164"/>
                  <a:pt x="119" y="164"/>
                  <a:pt x="119" y="164"/>
                </a:cubicBezTo>
                <a:cubicBezTo>
                  <a:pt x="121" y="162"/>
                  <a:pt x="124" y="162"/>
                  <a:pt x="126" y="163"/>
                </a:cubicBezTo>
                <a:cubicBezTo>
                  <a:pt x="126" y="163"/>
                  <a:pt x="126" y="163"/>
                  <a:pt x="126" y="163"/>
                </a:cubicBezTo>
                <a:cubicBezTo>
                  <a:pt x="128" y="165"/>
                  <a:pt x="129" y="168"/>
                  <a:pt x="127" y="170"/>
                </a:cubicBezTo>
                <a:cubicBezTo>
                  <a:pt x="127" y="170"/>
                  <a:pt x="127" y="170"/>
                  <a:pt x="127" y="170"/>
                </a:cubicBezTo>
                <a:cubicBezTo>
                  <a:pt x="126" y="172"/>
                  <a:pt x="125" y="172"/>
                  <a:pt x="123" y="172"/>
                </a:cubicBezTo>
                <a:cubicBezTo>
                  <a:pt x="123" y="172"/>
                  <a:pt x="123" y="172"/>
                  <a:pt x="123" y="172"/>
                </a:cubicBezTo>
                <a:cubicBezTo>
                  <a:pt x="122" y="172"/>
                  <a:pt x="121" y="172"/>
                  <a:pt x="120" y="171"/>
                </a:cubicBezTo>
                <a:close/>
                <a:moveTo>
                  <a:pt x="834" y="170"/>
                </a:moveTo>
                <a:cubicBezTo>
                  <a:pt x="832" y="168"/>
                  <a:pt x="832" y="165"/>
                  <a:pt x="834" y="163"/>
                </a:cubicBezTo>
                <a:cubicBezTo>
                  <a:pt x="834" y="163"/>
                  <a:pt x="834" y="163"/>
                  <a:pt x="834" y="163"/>
                </a:cubicBezTo>
                <a:cubicBezTo>
                  <a:pt x="836" y="161"/>
                  <a:pt x="839" y="161"/>
                  <a:pt x="841" y="163"/>
                </a:cubicBezTo>
                <a:cubicBezTo>
                  <a:pt x="841" y="163"/>
                  <a:pt x="841" y="163"/>
                  <a:pt x="841" y="163"/>
                </a:cubicBezTo>
                <a:cubicBezTo>
                  <a:pt x="843" y="165"/>
                  <a:pt x="843" y="169"/>
                  <a:pt x="841" y="170"/>
                </a:cubicBezTo>
                <a:cubicBezTo>
                  <a:pt x="841" y="170"/>
                  <a:pt x="841" y="170"/>
                  <a:pt x="841" y="170"/>
                </a:cubicBezTo>
                <a:cubicBezTo>
                  <a:pt x="840" y="171"/>
                  <a:pt x="839" y="172"/>
                  <a:pt x="838" y="172"/>
                </a:cubicBezTo>
                <a:cubicBezTo>
                  <a:pt x="838" y="172"/>
                  <a:pt x="838" y="172"/>
                  <a:pt x="838" y="172"/>
                </a:cubicBezTo>
                <a:cubicBezTo>
                  <a:pt x="836" y="172"/>
                  <a:pt x="835" y="171"/>
                  <a:pt x="834" y="170"/>
                </a:cubicBezTo>
                <a:close/>
                <a:moveTo>
                  <a:pt x="139" y="150"/>
                </a:moveTo>
                <a:cubicBezTo>
                  <a:pt x="137" y="148"/>
                  <a:pt x="137" y="145"/>
                  <a:pt x="139" y="143"/>
                </a:cubicBezTo>
                <a:cubicBezTo>
                  <a:pt x="139" y="143"/>
                  <a:pt x="139" y="143"/>
                  <a:pt x="139" y="143"/>
                </a:cubicBezTo>
                <a:cubicBezTo>
                  <a:pt x="139" y="143"/>
                  <a:pt x="139" y="143"/>
                  <a:pt x="139" y="143"/>
                </a:cubicBezTo>
                <a:cubicBezTo>
                  <a:pt x="139" y="143"/>
                  <a:pt x="139" y="143"/>
                  <a:pt x="139" y="143"/>
                </a:cubicBezTo>
                <a:cubicBezTo>
                  <a:pt x="140" y="141"/>
                  <a:pt x="144" y="141"/>
                  <a:pt x="146" y="143"/>
                </a:cubicBezTo>
                <a:cubicBezTo>
                  <a:pt x="146" y="143"/>
                  <a:pt x="146" y="143"/>
                  <a:pt x="146" y="143"/>
                </a:cubicBezTo>
                <a:cubicBezTo>
                  <a:pt x="148" y="145"/>
                  <a:pt x="148" y="148"/>
                  <a:pt x="146" y="150"/>
                </a:cubicBezTo>
                <a:cubicBezTo>
                  <a:pt x="146" y="150"/>
                  <a:pt x="146" y="150"/>
                  <a:pt x="146" y="150"/>
                </a:cubicBezTo>
                <a:cubicBezTo>
                  <a:pt x="145" y="151"/>
                  <a:pt x="143" y="152"/>
                  <a:pt x="142" y="152"/>
                </a:cubicBezTo>
                <a:cubicBezTo>
                  <a:pt x="142" y="152"/>
                  <a:pt x="142" y="152"/>
                  <a:pt x="142" y="152"/>
                </a:cubicBezTo>
                <a:cubicBezTo>
                  <a:pt x="141" y="152"/>
                  <a:pt x="140" y="151"/>
                  <a:pt x="139" y="150"/>
                </a:cubicBezTo>
                <a:close/>
                <a:moveTo>
                  <a:pt x="815" y="150"/>
                </a:moveTo>
                <a:cubicBezTo>
                  <a:pt x="815" y="150"/>
                  <a:pt x="815" y="150"/>
                  <a:pt x="815" y="150"/>
                </a:cubicBezTo>
                <a:cubicBezTo>
                  <a:pt x="813" y="148"/>
                  <a:pt x="813" y="145"/>
                  <a:pt x="815" y="143"/>
                </a:cubicBezTo>
                <a:cubicBezTo>
                  <a:pt x="815" y="143"/>
                  <a:pt x="815" y="143"/>
                  <a:pt x="815" y="143"/>
                </a:cubicBezTo>
                <a:cubicBezTo>
                  <a:pt x="817" y="141"/>
                  <a:pt x="820" y="141"/>
                  <a:pt x="822" y="143"/>
                </a:cubicBezTo>
                <a:cubicBezTo>
                  <a:pt x="822" y="143"/>
                  <a:pt x="822" y="143"/>
                  <a:pt x="822" y="143"/>
                </a:cubicBezTo>
                <a:cubicBezTo>
                  <a:pt x="822" y="143"/>
                  <a:pt x="822" y="143"/>
                  <a:pt x="822" y="143"/>
                </a:cubicBezTo>
                <a:cubicBezTo>
                  <a:pt x="822" y="143"/>
                  <a:pt x="822" y="143"/>
                  <a:pt x="822" y="143"/>
                </a:cubicBezTo>
                <a:cubicBezTo>
                  <a:pt x="824" y="145"/>
                  <a:pt x="824" y="148"/>
                  <a:pt x="822" y="150"/>
                </a:cubicBezTo>
                <a:cubicBezTo>
                  <a:pt x="822" y="150"/>
                  <a:pt x="822" y="150"/>
                  <a:pt x="822" y="150"/>
                </a:cubicBezTo>
                <a:cubicBezTo>
                  <a:pt x="821" y="151"/>
                  <a:pt x="820" y="151"/>
                  <a:pt x="819" y="151"/>
                </a:cubicBezTo>
                <a:cubicBezTo>
                  <a:pt x="819" y="151"/>
                  <a:pt x="819" y="151"/>
                  <a:pt x="819" y="151"/>
                </a:cubicBezTo>
                <a:cubicBezTo>
                  <a:pt x="817" y="151"/>
                  <a:pt x="816" y="151"/>
                  <a:pt x="815" y="150"/>
                </a:cubicBezTo>
                <a:close/>
                <a:moveTo>
                  <a:pt x="159" y="131"/>
                </a:moveTo>
                <a:cubicBezTo>
                  <a:pt x="157" y="129"/>
                  <a:pt x="157" y="126"/>
                  <a:pt x="159" y="124"/>
                </a:cubicBezTo>
                <a:cubicBezTo>
                  <a:pt x="159" y="124"/>
                  <a:pt x="159" y="124"/>
                  <a:pt x="159" y="124"/>
                </a:cubicBezTo>
                <a:cubicBezTo>
                  <a:pt x="161" y="122"/>
                  <a:pt x="164" y="122"/>
                  <a:pt x="166" y="124"/>
                </a:cubicBezTo>
                <a:cubicBezTo>
                  <a:pt x="166" y="124"/>
                  <a:pt x="166" y="124"/>
                  <a:pt x="166" y="124"/>
                </a:cubicBezTo>
                <a:cubicBezTo>
                  <a:pt x="168" y="126"/>
                  <a:pt x="168" y="129"/>
                  <a:pt x="166" y="131"/>
                </a:cubicBezTo>
                <a:cubicBezTo>
                  <a:pt x="166" y="131"/>
                  <a:pt x="166" y="131"/>
                  <a:pt x="166" y="131"/>
                </a:cubicBezTo>
                <a:cubicBezTo>
                  <a:pt x="165" y="132"/>
                  <a:pt x="163" y="132"/>
                  <a:pt x="162" y="132"/>
                </a:cubicBezTo>
                <a:cubicBezTo>
                  <a:pt x="162" y="132"/>
                  <a:pt x="162" y="132"/>
                  <a:pt x="162" y="132"/>
                </a:cubicBezTo>
                <a:cubicBezTo>
                  <a:pt x="161" y="132"/>
                  <a:pt x="160" y="132"/>
                  <a:pt x="159" y="131"/>
                </a:cubicBezTo>
                <a:close/>
                <a:moveTo>
                  <a:pt x="795" y="131"/>
                </a:moveTo>
                <a:cubicBezTo>
                  <a:pt x="793" y="129"/>
                  <a:pt x="793" y="126"/>
                  <a:pt x="795" y="124"/>
                </a:cubicBezTo>
                <a:cubicBezTo>
                  <a:pt x="795" y="124"/>
                  <a:pt x="795" y="124"/>
                  <a:pt x="795" y="124"/>
                </a:cubicBezTo>
                <a:cubicBezTo>
                  <a:pt x="796" y="122"/>
                  <a:pt x="800" y="121"/>
                  <a:pt x="802" y="123"/>
                </a:cubicBezTo>
                <a:cubicBezTo>
                  <a:pt x="802" y="123"/>
                  <a:pt x="802" y="123"/>
                  <a:pt x="802" y="123"/>
                </a:cubicBezTo>
                <a:cubicBezTo>
                  <a:pt x="802" y="123"/>
                  <a:pt x="802" y="123"/>
                  <a:pt x="802" y="123"/>
                </a:cubicBezTo>
                <a:cubicBezTo>
                  <a:pt x="802" y="123"/>
                  <a:pt x="802" y="123"/>
                  <a:pt x="802" y="123"/>
                </a:cubicBezTo>
                <a:cubicBezTo>
                  <a:pt x="804" y="125"/>
                  <a:pt x="804" y="128"/>
                  <a:pt x="802" y="130"/>
                </a:cubicBezTo>
                <a:cubicBezTo>
                  <a:pt x="802" y="130"/>
                  <a:pt x="802" y="130"/>
                  <a:pt x="802" y="130"/>
                </a:cubicBezTo>
                <a:cubicBezTo>
                  <a:pt x="801" y="131"/>
                  <a:pt x="800" y="132"/>
                  <a:pt x="798" y="132"/>
                </a:cubicBezTo>
                <a:cubicBezTo>
                  <a:pt x="798" y="132"/>
                  <a:pt x="798" y="132"/>
                  <a:pt x="798" y="132"/>
                </a:cubicBezTo>
                <a:cubicBezTo>
                  <a:pt x="797" y="132"/>
                  <a:pt x="796" y="132"/>
                  <a:pt x="795" y="131"/>
                </a:cubicBezTo>
                <a:close/>
                <a:moveTo>
                  <a:pt x="180" y="112"/>
                </a:moveTo>
                <a:cubicBezTo>
                  <a:pt x="178" y="110"/>
                  <a:pt x="178" y="107"/>
                  <a:pt x="180" y="105"/>
                </a:cubicBezTo>
                <a:cubicBezTo>
                  <a:pt x="180" y="105"/>
                  <a:pt x="180" y="105"/>
                  <a:pt x="180" y="105"/>
                </a:cubicBezTo>
                <a:cubicBezTo>
                  <a:pt x="182" y="104"/>
                  <a:pt x="186" y="104"/>
                  <a:pt x="187" y="106"/>
                </a:cubicBezTo>
                <a:cubicBezTo>
                  <a:pt x="187" y="106"/>
                  <a:pt x="187" y="106"/>
                  <a:pt x="187" y="106"/>
                </a:cubicBezTo>
                <a:cubicBezTo>
                  <a:pt x="189" y="108"/>
                  <a:pt x="189" y="112"/>
                  <a:pt x="187" y="113"/>
                </a:cubicBezTo>
                <a:cubicBezTo>
                  <a:pt x="187" y="113"/>
                  <a:pt x="187" y="113"/>
                  <a:pt x="187" y="113"/>
                </a:cubicBezTo>
                <a:cubicBezTo>
                  <a:pt x="186" y="114"/>
                  <a:pt x="185" y="114"/>
                  <a:pt x="183" y="114"/>
                </a:cubicBezTo>
                <a:cubicBezTo>
                  <a:pt x="183" y="114"/>
                  <a:pt x="183" y="114"/>
                  <a:pt x="183" y="114"/>
                </a:cubicBezTo>
                <a:cubicBezTo>
                  <a:pt x="182" y="114"/>
                  <a:pt x="181" y="114"/>
                  <a:pt x="180" y="112"/>
                </a:cubicBezTo>
                <a:close/>
                <a:moveTo>
                  <a:pt x="774" y="113"/>
                </a:moveTo>
                <a:cubicBezTo>
                  <a:pt x="772" y="111"/>
                  <a:pt x="771" y="108"/>
                  <a:pt x="773" y="106"/>
                </a:cubicBezTo>
                <a:cubicBezTo>
                  <a:pt x="773" y="106"/>
                  <a:pt x="773" y="106"/>
                  <a:pt x="773" y="106"/>
                </a:cubicBezTo>
                <a:cubicBezTo>
                  <a:pt x="775" y="104"/>
                  <a:pt x="778" y="103"/>
                  <a:pt x="780" y="105"/>
                </a:cubicBezTo>
                <a:cubicBezTo>
                  <a:pt x="780" y="105"/>
                  <a:pt x="780" y="105"/>
                  <a:pt x="780" y="105"/>
                </a:cubicBezTo>
                <a:cubicBezTo>
                  <a:pt x="782" y="107"/>
                  <a:pt x="783" y="110"/>
                  <a:pt x="781" y="112"/>
                </a:cubicBezTo>
                <a:cubicBezTo>
                  <a:pt x="781" y="112"/>
                  <a:pt x="781" y="112"/>
                  <a:pt x="781" y="112"/>
                </a:cubicBezTo>
                <a:cubicBezTo>
                  <a:pt x="780" y="113"/>
                  <a:pt x="779" y="114"/>
                  <a:pt x="777" y="114"/>
                </a:cubicBezTo>
                <a:cubicBezTo>
                  <a:pt x="777" y="114"/>
                  <a:pt x="777" y="114"/>
                  <a:pt x="777" y="114"/>
                </a:cubicBezTo>
                <a:cubicBezTo>
                  <a:pt x="776" y="114"/>
                  <a:pt x="775" y="114"/>
                  <a:pt x="774" y="113"/>
                </a:cubicBezTo>
                <a:close/>
                <a:moveTo>
                  <a:pt x="202" y="95"/>
                </a:moveTo>
                <a:cubicBezTo>
                  <a:pt x="200" y="93"/>
                  <a:pt x="201" y="90"/>
                  <a:pt x="203" y="88"/>
                </a:cubicBezTo>
                <a:cubicBezTo>
                  <a:pt x="203" y="88"/>
                  <a:pt x="203" y="88"/>
                  <a:pt x="203" y="88"/>
                </a:cubicBezTo>
                <a:cubicBezTo>
                  <a:pt x="205" y="87"/>
                  <a:pt x="208" y="87"/>
                  <a:pt x="210" y="90"/>
                </a:cubicBezTo>
                <a:cubicBezTo>
                  <a:pt x="210" y="90"/>
                  <a:pt x="210" y="90"/>
                  <a:pt x="210" y="90"/>
                </a:cubicBezTo>
                <a:cubicBezTo>
                  <a:pt x="211" y="92"/>
                  <a:pt x="211" y="95"/>
                  <a:pt x="209" y="97"/>
                </a:cubicBezTo>
                <a:cubicBezTo>
                  <a:pt x="209" y="97"/>
                  <a:pt x="209" y="97"/>
                  <a:pt x="209" y="97"/>
                </a:cubicBezTo>
                <a:cubicBezTo>
                  <a:pt x="208" y="97"/>
                  <a:pt x="207" y="98"/>
                  <a:pt x="206" y="98"/>
                </a:cubicBezTo>
                <a:cubicBezTo>
                  <a:pt x="206" y="98"/>
                  <a:pt x="206" y="98"/>
                  <a:pt x="206" y="98"/>
                </a:cubicBezTo>
                <a:cubicBezTo>
                  <a:pt x="204" y="98"/>
                  <a:pt x="203" y="97"/>
                  <a:pt x="202" y="95"/>
                </a:cubicBezTo>
                <a:close/>
                <a:moveTo>
                  <a:pt x="752" y="96"/>
                </a:moveTo>
                <a:cubicBezTo>
                  <a:pt x="750" y="95"/>
                  <a:pt x="749" y="91"/>
                  <a:pt x="751" y="89"/>
                </a:cubicBezTo>
                <a:cubicBezTo>
                  <a:pt x="751" y="89"/>
                  <a:pt x="751" y="89"/>
                  <a:pt x="751" y="89"/>
                </a:cubicBezTo>
                <a:cubicBezTo>
                  <a:pt x="752" y="87"/>
                  <a:pt x="755" y="86"/>
                  <a:pt x="758" y="88"/>
                </a:cubicBezTo>
                <a:cubicBezTo>
                  <a:pt x="758" y="88"/>
                  <a:pt x="758" y="88"/>
                  <a:pt x="758" y="88"/>
                </a:cubicBezTo>
                <a:cubicBezTo>
                  <a:pt x="758" y="88"/>
                  <a:pt x="758" y="88"/>
                  <a:pt x="758" y="88"/>
                </a:cubicBezTo>
                <a:cubicBezTo>
                  <a:pt x="758" y="88"/>
                  <a:pt x="758" y="88"/>
                  <a:pt x="758" y="88"/>
                </a:cubicBezTo>
                <a:cubicBezTo>
                  <a:pt x="760" y="90"/>
                  <a:pt x="761" y="93"/>
                  <a:pt x="759" y="95"/>
                </a:cubicBezTo>
                <a:cubicBezTo>
                  <a:pt x="759" y="95"/>
                  <a:pt x="759" y="95"/>
                  <a:pt x="759" y="95"/>
                </a:cubicBezTo>
                <a:cubicBezTo>
                  <a:pt x="758" y="96"/>
                  <a:pt x="756" y="97"/>
                  <a:pt x="755" y="97"/>
                </a:cubicBezTo>
                <a:cubicBezTo>
                  <a:pt x="755" y="97"/>
                  <a:pt x="755" y="97"/>
                  <a:pt x="755" y="97"/>
                </a:cubicBezTo>
                <a:cubicBezTo>
                  <a:pt x="754" y="97"/>
                  <a:pt x="753" y="97"/>
                  <a:pt x="752" y="96"/>
                </a:cubicBezTo>
                <a:close/>
                <a:moveTo>
                  <a:pt x="225" y="80"/>
                </a:moveTo>
                <a:cubicBezTo>
                  <a:pt x="223" y="77"/>
                  <a:pt x="224" y="74"/>
                  <a:pt x="226" y="73"/>
                </a:cubicBezTo>
                <a:cubicBezTo>
                  <a:pt x="226" y="73"/>
                  <a:pt x="226" y="73"/>
                  <a:pt x="226" y="73"/>
                </a:cubicBezTo>
                <a:cubicBezTo>
                  <a:pt x="229" y="71"/>
                  <a:pt x="232" y="72"/>
                  <a:pt x="233" y="74"/>
                </a:cubicBezTo>
                <a:cubicBezTo>
                  <a:pt x="233" y="74"/>
                  <a:pt x="233" y="74"/>
                  <a:pt x="233" y="74"/>
                </a:cubicBezTo>
                <a:cubicBezTo>
                  <a:pt x="235" y="77"/>
                  <a:pt x="234" y="80"/>
                  <a:pt x="232" y="81"/>
                </a:cubicBezTo>
                <a:cubicBezTo>
                  <a:pt x="232" y="81"/>
                  <a:pt x="232" y="81"/>
                  <a:pt x="232" y="81"/>
                </a:cubicBezTo>
                <a:cubicBezTo>
                  <a:pt x="231" y="82"/>
                  <a:pt x="230" y="82"/>
                  <a:pt x="229" y="82"/>
                </a:cubicBezTo>
                <a:cubicBezTo>
                  <a:pt x="229" y="82"/>
                  <a:pt x="229" y="82"/>
                  <a:pt x="229" y="82"/>
                </a:cubicBezTo>
                <a:cubicBezTo>
                  <a:pt x="227" y="82"/>
                  <a:pt x="226" y="81"/>
                  <a:pt x="225" y="80"/>
                </a:cubicBezTo>
                <a:close/>
                <a:moveTo>
                  <a:pt x="729" y="81"/>
                </a:moveTo>
                <a:cubicBezTo>
                  <a:pt x="727" y="79"/>
                  <a:pt x="726" y="76"/>
                  <a:pt x="727" y="74"/>
                </a:cubicBezTo>
                <a:cubicBezTo>
                  <a:pt x="727" y="74"/>
                  <a:pt x="727" y="74"/>
                  <a:pt x="727" y="74"/>
                </a:cubicBezTo>
                <a:cubicBezTo>
                  <a:pt x="729" y="72"/>
                  <a:pt x="732" y="71"/>
                  <a:pt x="734" y="72"/>
                </a:cubicBezTo>
                <a:cubicBezTo>
                  <a:pt x="734" y="72"/>
                  <a:pt x="734" y="72"/>
                  <a:pt x="734" y="72"/>
                </a:cubicBezTo>
                <a:cubicBezTo>
                  <a:pt x="737" y="74"/>
                  <a:pt x="737" y="77"/>
                  <a:pt x="736" y="79"/>
                </a:cubicBezTo>
                <a:cubicBezTo>
                  <a:pt x="736" y="79"/>
                  <a:pt x="736" y="79"/>
                  <a:pt x="736" y="79"/>
                </a:cubicBezTo>
                <a:cubicBezTo>
                  <a:pt x="735" y="81"/>
                  <a:pt x="733" y="82"/>
                  <a:pt x="732" y="82"/>
                </a:cubicBezTo>
                <a:cubicBezTo>
                  <a:pt x="732" y="82"/>
                  <a:pt x="732" y="82"/>
                  <a:pt x="732" y="82"/>
                </a:cubicBezTo>
                <a:cubicBezTo>
                  <a:pt x="731" y="82"/>
                  <a:pt x="730" y="81"/>
                  <a:pt x="729" y="81"/>
                </a:cubicBezTo>
                <a:close/>
                <a:moveTo>
                  <a:pt x="249" y="65"/>
                </a:moveTo>
                <a:cubicBezTo>
                  <a:pt x="247" y="63"/>
                  <a:pt x="248" y="60"/>
                  <a:pt x="250" y="59"/>
                </a:cubicBezTo>
                <a:cubicBezTo>
                  <a:pt x="250" y="59"/>
                  <a:pt x="250" y="59"/>
                  <a:pt x="250" y="59"/>
                </a:cubicBezTo>
                <a:cubicBezTo>
                  <a:pt x="250" y="59"/>
                  <a:pt x="250" y="59"/>
                  <a:pt x="250" y="59"/>
                </a:cubicBezTo>
                <a:cubicBezTo>
                  <a:pt x="250" y="59"/>
                  <a:pt x="250" y="59"/>
                  <a:pt x="250" y="59"/>
                </a:cubicBezTo>
                <a:cubicBezTo>
                  <a:pt x="253" y="57"/>
                  <a:pt x="256" y="58"/>
                  <a:pt x="257" y="61"/>
                </a:cubicBezTo>
                <a:cubicBezTo>
                  <a:pt x="257" y="61"/>
                  <a:pt x="257" y="61"/>
                  <a:pt x="257" y="61"/>
                </a:cubicBezTo>
                <a:cubicBezTo>
                  <a:pt x="259" y="63"/>
                  <a:pt x="258" y="66"/>
                  <a:pt x="255" y="67"/>
                </a:cubicBezTo>
                <a:cubicBezTo>
                  <a:pt x="255" y="67"/>
                  <a:pt x="255" y="67"/>
                  <a:pt x="255" y="67"/>
                </a:cubicBezTo>
                <a:cubicBezTo>
                  <a:pt x="255" y="68"/>
                  <a:pt x="254" y="68"/>
                  <a:pt x="253" y="68"/>
                </a:cubicBezTo>
                <a:cubicBezTo>
                  <a:pt x="253" y="68"/>
                  <a:pt x="253" y="68"/>
                  <a:pt x="253" y="68"/>
                </a:cubicBezTo>
                <a:cubicBezTo>
                  <a:pt x="251" y="68"/>
                  <a:pt x="249" y="67"/>
                  <a:pt x="249" y="65"/>
                </a:cubicBezTo>
                <a:close/>
                <a:moveTo>
                  <a:pt x="705" y="67"/>
                </a:moveTo>
                <a:cubicBezTo>
                  <a:pt x="703" y="66"/>
                  <a:pt x="702" y="63"/>
                  <a:pt x="703" y="60"/>
                </a:cubicBezTo>
                <a:cubicBezTo>
                  <a:pt x="703" y="60"/>
                  <a:pt x="703" y="60"/>
                  <a:pt x="703" y="60"/>
                </a:cubicBezTo>
                <a:cubicBezTo>
                  <a:pt x="704" y="58"/>
                  <a:pt x="707" y="57"/>
                  <a:pt x="710" y="58"/>
                </a:cubicBezTo>
                <a:cubicBezTo>
                  <a:pt x="710" y="58"/>
                  <a:pt x="710" y="58"/>
                  <a:pt x="710" y="58"/>
                </a:cubicBezTo>
                <a:cubicBezTo>
                  <a:pt x="712" y="59"/>
                  <a:pt x="713" y="62"/>
                  <a:pt x="712" y="65"/>
                </a:cubicBezTo>
                <a:cubicBezTo>
                  <a:pt x="712" y="65"/>
                  <a:pt x="712" y="65"/>
                  <a:pt x="712" y="65"/>
                </a:cubicBezTo>
                <a:cubicBezTo>
                  <a:pt x="711" y="67"/>
                  <a:pt x="709" y="68"/>
                  <a:pt x="708" y="68"/>
                </a:cubicBezTo>
                <a:cubicBezTo>
                  <a:pt x="708" y="68"/>
                  <a:pt x="708" y="68"/>
                  <a:pt x="708" y="68"/>
                </a:cubicBezTo>
                <a:cubicBezTo>
                  <a:pt x="707" y="68"/>
                  <a:pt x="706" y="67"/>
                  <a:pt x="705" y="67"/>
                </a:cubicBezTo>
                <a:close/>
                <a:moveTo>
                  <a:pt x="273" y="52"/>
                </a:moveTo>
                <a:cubicBezTo>
                  <a:pt x="272" y="50"/>
                  <a:pt x="273" y="47"/>
                  <a:pt x="276" y="46"/>
                </a:cubicBezTo>
                <a:cubicBezTo>
                  <a:pt x="276" y="46"/>
                  <a:pt x="276" y="46"/>
                  <a:pt x="276" y="46"/>
                </a:cubicBezTo>
                <a:cubicBezTo>
                  <a:pt x="278" y="45"/>
                  <a:pt x="281" y="46"/>
                  <a:pt x="282" y="48"/>
                </a:cubicBezTo>
                <a:cubicBezTo>
                  <a:pt x="282" y="48"/>
                  <a:pt x="282" y="48"/>
                  <a:pt x="282" y="48"/>
                </a:cubicBezTo>
                <a:cubicBezTo>
                  <a:pt x="283" y="51"/>
                  <a:pt x="282" y="54"/>
                  <a:pt x="280" y="55"/>
                </a:cubicBezTo>
                <a:cubicBezTo>
                  <a:pt x="280" y="55"/>
                  <a:pt x="280" y="55"/>
                  <a:pt x="280" y="55"/>
                </a:cubicBezTo>
                <a:cubicBezTo>
                  <a:pt x="279" y="55"/>
                  <a:pt x="278" y="55"/>
                  <a:pt x="278" y="55"/>
                </a:cubicBezTo>
                <a:cubicBezTo>
                  <a:pt x="278" y="55"/>
                  <a:pt x="278" y="55"/>
                  <a:pt x="278" y="55"/>
                </a:cubicBezTo>
                <a:cubicBezTo>
                  <a:pt x="276" y="55"/>
                  <a:pt x="274" y="54"/>
                  <a:pt x="273" y="52"/>
                </a:cubicBezTo>
                <a:close/>
                <a:moveTo>
                  <a:pt x="680" y="54"/>
                </a:moveTo>
                <a:cubicBezTo>
                  <a:pt x="678" y="53"/>
                  <a:pt x="677" y="50"/>
                  <a:pt x="678" y="48"/>
                </a:cubicBezTo>
                <a:cubicBezTo>
                  <a:pt x="678" y="48"/>
                  <a:pt x="678" y="48"/>
                  <a:pt x="678" y="48"/>
                </a:cubicBezTo>
                <a:cubicBezTo>
                  <a:pt x="679" y="45"/>
                  <a:pt x="682" y="44"/>
                  <a:pt x="685" y="45"/>
                </a:cubicBezTo>
                <a:cubicBezTo>
                  <a:pt x="685" y="45"/>
                  <a:pt x="685" y="45"/>
                  <a:pt x="685" y="45"/>
                </a:cubicBezTo>
                <a:cubicBezTo>
                  <a:pt x="687" y="47"/>
                  <a:pt x="688" y="50"/>
                  <a:pt x="687" y="52"/>
                </a:cubicBezTo>
                <a:cubicBezTo>
                  <a:pt x="687" y="52"/>
                  <a:pt x="687" y="52"/>
                  <a:pt x="687" y="52"/>
                </a:cubicBezTo>
                <a:cubicBezTo>
                  <a:pt x="686" y="54"/>
                  <a:pt x="684" y="55"/>
                  <a:pt x="683" y="55"/>
                </a:cubicBezTo>
                <a:cubicBezTo>
                  <a:pt x="683" y="55"/>
                  <a:pt x="683" y="55"/>
                  <a:pt x="683" y="55"/>
                </a:cubicBezTo>
                <a:cubicBezTo>
                  <a:pt x="682" y="55"/>
                  <a:pt x="681" y="55"/>
                  <a:pt x="680" y="54"/>
                </a:cubicBezTo>
                <a:close/>
                <a:moveTo>
                  <a:pt x="299" y="41"/>
                </a:moveTo>
                <a:cubicBezTo>
                  <a:pt x="298" y="38"/>
                  <a:pt x="299" y="36"/>
                  <a:pt x="301" y="34"/>
                </a:cubicBezTo>
                <a:cubicBezTo>
                  <a:pt x="301" y="34"/>
                  <a:pt x="301" y="34"/>
                  <a:pt x="301" y="34"/>
                </a:cubicBezTo>
                <a:cubicBezTo>
                  <a:pt x="301" y="34"/>
                  <a:pt x="301" y="34"/>
                  <a:pt x="301" y="34"/>
                </a:cubicBezTo>
                <a:cubicBezTo>
                  <a:pt x="301" y="34"/>
                  <a:pt x="301" y="34"/>
                  <a:pt x="301" y="34"/>
                </a:cubicBezTo>
                <a:cubicBezTo>
                  <a:pt x="304" y="33"/>
                  <a:pt x="307" y="35"/>
                  <a:pt x="308" y="37"/>
                </a:cubicBezTo>
                <a:cubicBezTo>
                  <a:pt x="308" y="37"/>
                  <a:pt x="308" y="37"/>
                  <a:pt x="308" y="37"/>
                </a:cubicBezTo>
                <a:cubicBezTo>
                  <a:pt x="309" y="40"/>
                  <a:pt x="308" y="43"/>
                  <a:pt x="305" y="44"/>
                </a:cubicBezTo>
                <a:cubicBezTo>
                  <a:pt x="305" y="44"/>
                  <a:pt x="305" y="44"/>
                  <a:pt x="305" y="44"/>
                </a:cubicBezTo>
                <a:cubicBezTo>
                  <a:pt x="304" y="44"/>
                  <a:pt x="304" y="44"/>
                  <a:pt x="303" y="44"/>
                </a:cubicBezTo>
                <a:cubicBezTo>
                  <a:pt x="303" y="44"/>
                  <a:pt x="303" y="44"/>
                  <a:pt x="303" y="44"/>
                </a:cubicBezTo>
                <a:cubicBezTo>
                  <a:pt x="301" y="44"/>
                  <a:pt x="299" y="43"/>
                  <a:pt x="299" y="41"/>
                </a:cubicBezTo>
                <a:close/>
                <a:moveTo>
                  <a:pt x="655" y="43"/>
                </a:moveTo>
                <a:cubicBezTo>
                  <a:pt x="653" y="42"/>
                  <a:pt x="651" y="39"/>
                  <a:pt x="652" y="37"/>
                </a:cubicBezTo>
                <a:cubicBezTo>
                  <a:pt x="652" y="37"/>
                  <a:pt x="652" y="37"/>
                  <a:pt x="652" y="37"/>
                </a:cubicBezTo>
                <a:cubicBezTo>
                  <a:pt x="653" y="34"/>
                  <a:pt x="656" y="33"/>
                  <a:pt x="659" y="34"/>
                </a:cubicBezTo>
                <a:cubicBezTo>
                  <a:pt x="659" y="34"/>
                  <a:pt x="659" y="34"/>
                  <a:pt x="659" y="34"/>
                </a:cubicBezTo>
                <a:cubicBezTo>
                  <a:pt x="659" y="34"/>
                  <a:pt x="659" y="34"/>
                  <a:pt x="659" y="34"/>
                </a:cubicBezTo>
                <a:cubicBezTo>
                  <a:pt x="659" y="34"/>
                  <a:pt x="659" y="34"/>
                  <a:pt x="659" y="34"/>
                </a:cubicBezTo>
                <a:cubicBezTo>
                  <a:pt x="661" y="35"/>
                  <a:pt x="663" y="38"/>
                  <a:pt x="662" y="41"/>
                </a:cubicBezTo>
                <a:cubicBezTo>
                  <a:pt x="662" y="41"/>
                  <a:pt x="662" y="41"/>
                  <a:pt x="662" y="41"/>
                </a:cubicBezTo>
                <a:cubicBezTo>
                  <a:pt x="661" y="43"/>
                  <a:pt x="659" y="44"/>
                  <a:pt x="657" y="44"/>
                </a:cubicBezTo>
                <a:cubicBezTo>
                  <a:pt x="657" y="44"/>
                  <a:pt x="657" y="44"/>
                  <a:pt x="657" y="44"/>
                </a:cubicBezTo>
                <a:cubicBezTo>
                  <a:pt x="656" y="44"/>
                  <a:pt x="656" y="44"/>
                  <a:pt x="655" y="43"/>
                </a:cubicBezTo>
                <a:close/>
                <a:moveTo>
                  <a:pt x="325" y="31"/>
                </a:moveTo>
                <a:cubicBezTo>
                  <a:pt x="324" y="28"/>
                  <a:pt x="325" y="26"/>
                  <a:pt x="328" y="25"/>
                </a:cubicBezTo>
                <a:cubicBezTo>
                  <a:pt x="328" y="25"/>
                  <a:pt x="328" y="25"/>
                  <a:pt x="328" y="25"/>
                </a:cubicBezTo>
                <a:cubicBezTo>
                  <a:pt x="330" y="24"/>
                  <a:pt x="333" y="25"/>
                  <a:pt x="334" y="28"/>
                </a:cubicBezTo>
                <a:cubicBezTo>
                  <a:pt x="334" y="28"/>
                  <a:pt x="334" y="28"/>
                  <a:pt x="334" y="28"/>
                </a:cubicBezTo>
                <a:cubicBezTo>
                  <a:pt x="335" y="30"/>
                  <a:pt x="334" y="33"/>
                  <a:pt x="331" y="34"/>
                </a:cubicBezTo>
                <a:cubicBezTo>
                  <a:pt x="331" y="34"/>
                  <a:pt x="331" y="34"/>
                  <a:pt x="331" y="34"/>
                </a:cubicBezTo>
                <a:cubicBezTo>
                  <a:pt x="330" y="34"/>
                  <a:pt x="330" y="34"/>
                  <a:pt x="329" y="34"/>
                </a:cubicBezTo>
                <a:cubicBezTo>
                  <a:pt x="329" y="34"/>
                  <a:pt x="329" y="34"/>
                  <a:pt x="329" y="34"/>
                </a:cubicBezTo>
                <a:cubicBezTo>
                  <a:pt x="327" y="34"/>
                  <a:pt x="325" y="33"/>
                  <a:pt x="325" y="31"/>
                </a:cubicBezTo>
                <a:close/>
                <a:moveTo>
                  <a:pt x="629" y="34"/>
                </a:moveTo>
                <a:cubicBezTo>
                  <a:pt x="627" y="33"/>
                  <a:pt x="625" y="30"/>
                  <a:pt x="626" y="28"/>
                </a:cubicBezTo>
                <a:cubicBezTo>
                  <a:pt x="626" y="28"/>
                  <a:pt x="626" y="28"/>
                  <a:pt x="626" y="28"/>
                </a:cubicBezTo>
                <a:cubicBezTo>
                  <a:pt x="627" y="25"/>
                  <a:pt x="630" y="23"/>
                  <a:pt x="632" y="24"/>
                </a:cubicBezTo>
                <a:cubicBezTo>
                  <a:pt x="632" y="24"/>
                  <a:pt x="632" y="24"/>
                  <a:pt x="632" y="24"/>
                </a:cubicBezTo>
                <a:cubicBezTo>
                  <a:pt x="632" y="24"/>
                  <a:pt x="632" y="24"/>
                  <a:pt x="632" y="24"/>
                </a:cubicBezTo>
                <a:cubicBezTo>
                  <a:pt x="632" y="24"/>
                  <a:pt x="632" y="24"/>
                  <a:pt x="632" y="24"/>
                </a:cubicBezTo>
                <a:cubicBezTo>
                  <a:pt x="635" y="25"/>
                  <a:pt x="636" y="28"/>
                  <a:pt x="636" y="31"/>
                </a:cubicBezTo>
                <a:cubicBezTo>
                  <a:pt x="636" y="31"/>
                  <a:pt x="636" y="31"/>
                  <a:pt x="636" y="31"/>
                </a:cubicBezTo>
                <a:cubicBezTo>
                  <a:pt x="635" y="33"/>
                  <a:pt x="633" y="34"/>
                  <a:pt x="631" y="34"/>
                </a:cubicBezTo>
                <a:cubicBezTo>
                  <a:pt x="631" y="34"/>
                  <a:pt x="631" y="34"/>
                  <a:pt x="631" y="34"/>
                </a:cubicBezTo>
                <a:cubicBezTo>
                  <a:pt x="630" y="34"/>
                  <a:pt x="630" y="34"/>
                  <a:pt x="629" y="34"/>
                </a:cubicBezTo>
                <a:close/>
                <a:moveTo>
                  <a:pt x="351" y="23"/>
                </a:moveTo>
                <a:cubicBezTo>
                  <a:pt x="350" y="20"/>
                  <a:pt x="352" y="17"/>
                  <a:pt x="355" y="17"/>
                </a:cubicBezTo>
                <a:cubicBezTo>
                  <a:pt x="355" y="17"/>
                  <a:pt x="355" y="17"/>
                  <a:pt x="355" y="17"/>
                </a:cubicBezTo>
                <a:cubicBezTo>
                  <a:pt x="357" y="16"/>
                  <a:pt x="360" y="17"/>
                  <a:pt x="361" y="20"/>
                </a:cubicBezTo>
                <a:cubicBezTo>
                  <a:pt x="361" y="20"/>
                  <a:pt x="361" y="20"/>
                  <a:pt x="361" y="20"/>
                </a:cubicBezTo>
                <a:cubicBezTo>
                  <a:pt x="362" y="23"/>
                  <a:pt x="360" y="25"/>
                  <a:pt x="357" y="26"/>
                </a:cubicBezTo>
                <a:cubicBezTo>
                  <a:pt x="357" y="26"/>
                  <a:pt x="357" y="26"/>
                  <a:pt x="357" y="26"/>
                </a:cubicBezTo>
                <a:cubicBezTo>
                  <a:pt x="357" y="26"/>
                  <a:pt x="356" y="26"/>
                  <a:pt x="356" y="26"/>
                </a:cubicBezTo>
                <a:cubicBezTo>
                  <a:pt x="356" y="26"/>
                  <a:pt x="356" y="26"/>
                  <a:pt x="356" y="26"/>
                </a:cubicBezTo>
                <a:cubicBezTo>
                  <a:pt x="354" y="26"/>
                  <a:pt x="352" y="25"/>
                  <a:pt x="351" y="23"/>
                </a:cubicBezTo>
                <a:close/>
                <a:moveTo>
                  <a:pt x="603" y="26"/>
                </a:moveTo>
                <a:cubicBezTo>
                  <a:pt x="600" y="25"/>
                  <a:pt x="599" y="22"/>
                  <a:pt x="599" y="20"/>
                </a:cubicBezTo>
                <a:cubicBezTo>
                  <a:pt x="599" y="20"/>
                  <a:pt x="599" y="20"/>
                  <a:pt x="599" y="20"/>
                </a:cubicBezTo>
                <a:cubicBezTo>
                  <a:pt x="600" y="17"/>
                  <a:pt x="603" y="15"/>
                  <a:pt x="605" y="16"/>
                </a:cubicBezTo>
                <a:cubicBezTo>
                  <a:pt x="605" y="16"/>
                  <a:pt x="605" y="16"/>
                  <a:pt x="605" y="16"/>
                </a:cubicBezTo>
                <a:cubicBezTo>
                  <a:pt x="608" y="17"/>
                  <a:pt x="610" y="20"/>
                  <a:pt x="609" y="22"/>
                </a:cubicBezTo>
                <a:cubicBezTo>
                  <a:pt x="609" y="22"/>
                  <a:pt x="609" y="22"/>
                  <a:pt x="609" y="22"/>
                </a:cubicBezTo>
                <a:cubicBezTo>
                  <a:pt x="608" y="25"/>
                  <a:pt x="606" y="26"/>
                  <a:pt x="604" y="26"/>
                </a:cubicBezTo>
                <a:cubicBezTo>
                  <a:pt x="604" y="26"/>
                  <a:pt x="604" y="26"/>
                  <a:pt x="604" y="26"/>
                </a:cubicBezTo>
                <a:cubicBezTo>
                  <a:pt x="604" y="26"/>
                  <a:pt x="603" y="26"/>
                  <a:pt x="603" y="26"/>
                </a:cubicBezTo>
                <a:close/>
                <a:moveTo>
                  <a:pt x="378" y="16"/>
                </a:moveTo>
                <a:cubicBezTo>
                  <a:pt x="378" y="13"/>
                  <a:pt x="379" y="10"/>
                  <a:pt x="382" y="10"/>
                </a:cubicBezTo>
                <a:cubicBezTo>
                  <a:pt x="382" y="10"/>
                  <a:pt x="382" y="10"/>
                  <a:pt x="382" y="10"/>
                </a:cubicBezTo>
                <a:cubicBezTo>
                  <a:pt x="385" y="9"/>
                  <a:pt x="387" y="11"/>
                  <a:pt x="388" y="14"/>
                </a:cubicBezTo>
                <a:cubicBezTo>
                  <a:pt x="388" y="14"/>
                  <a:pt x="388" y="14"/>
                  <a:pt x="388" y="14"/>
                </a:cubicBezTo>
                <a:cubicBezTo>
                  <a:pt x="389" y="16"/>
                  <a:pt x="387" y="19"/>
                  <a:pt x="384" y="20"/>
                </a:cubicBezTo>
                <a:cubicBezTo>
                  <a:pt x="384" y="20"/>
                  <a:pt x="384" y="20"/>
                  <a:pt x="384" y="20"/>
                </a:cubicBezTo>
                <a:cubicBezTo>
                  <a:pt x="384" y="20"/>
                  <a:pt x="383" y="20"/>
                  <a:pt x="383" y="20"/>
                </a:cubicBezTo>
                <a:cubicBezTo>
                  <a:pt x="383" y="20"/>
                  <a:pt x="383" y="20"/>
                  <a:pt x="383" y="20"/>
                </a:cubicBezTo>
                <a:cubicBezTo>
                  <a:pt x="381" y="20"/>
                  <a:pt x="379" y="18"/>
                  <a:pt x="378" y="16"/>
                </a:cubicBezTo>
                <a:close/>
                <a:moveTo>
                  <a:pt x="576" y="19"/>
                </a:moveTo>
                <a:cubicBezTo>
                  <a:pt x="573" y="19"/>
                  <a:pt x="572" y="16"/>
                  <a:pt x="572" y="14"/>
                </a:cubicBezTo>
                <a:cubicBezTo>
                  <a:pt x="572" y="14"/>
                  <a:pt x="572" y="14"/>
                  <a:pt x="572" y="14"/>
                </a:cubicBezTo>
                <a:cubicBezTo>
                  <a:pt x="573" y="11"/>
                  <a:pt x="575" y="9"/>
                  <a:pt x="578" y="10"/>
                </a:cubicBezTo>
                <a:cubicBezTo>
                  <a:pt x="578" y="10"/>
                  <a:pt x="578" y="10"/>
                  <a:pt x="578" y="10"/>
                </a:cubicBezTo>
                <a:cubicBezTo>
                  <a:pt x="581" y="10"/>
                  <a:pt x="582" y="13"/>
                  <a:pt x="582" y="16"/>
                </a:cubicBezTo>
                <a:cubicBezTo>
                  <a:pt x="582" y="16"/>
                  <a:pt x="582" y="16"/>
                  <a:pt x="582" y="16"/>
                </a:cubicBezTo>
                <a:cubicBezTo>
                  <a:pt x="581" y="18"/>
                  <a:pt x="579" y="20"/>
                  <a:pt x="577" y="20"/>
                </a:cubicBezTo>
                <a:cubicBezTo>
                  <a:pt x="577" y="20"/>
                  <a:pt x="577" y="20"/>
                  <a:pt x="577" y="20"/>
                </a:cubicBezTo>
                <a:cubicBezTo>
                  <a:pt x="577" y="20"/>
                  <a:pt x="576" y="20"/>
                  <a:pt x="576" y="19"/>
                </a:cubicBezTo>
                <a:close/>
                <a:moveTo>
                  <a:pt x="406" y="11"/>
                </a:moveTo>
                <a:cubicBezTo>
                  <a:pt x="405" y="8"/>
                  <a:pt x="407" y="5"/>
                  <a:pt x="410" y="5"/>
                </a:cubicBezTo>
                <a:cubicBezTo>
                  <a:pt x="410" y="5"/>
                  <a:pt x="410" y="5"/>
                  <a:pt x="410" y="5"/>
                </a:cubicBezTo>
                <a:cubicBezTo>
                  <a:pt x="410" y="5"/>
                  <a:pt x="410" y="5"/>
                  <a:pt x="410" y="5"/>
                </a:cubicBezTo>
                <a:cubicBezTo>
                  <a:pt x="410" y="5"/>
                  <a:pt x="410" y="5"/>
                  <a:pt x="410" y="5"/>
                </a:cubicBezTo>
                <a:cubicBezTo>
                  <a:pt x="413" y="5"/>
                  <a:pt x="415" y="6"/>
                  <a:pt x="415" y="9"/>
                </a:cubicBezTo>
                <a:cubicBezTo>
                  <a:pt x="415" y="9"/>
                  <a:pt x="415" y="9"/>
                  <a:pt x="415" y="9"/>
                </a:cubicBezTo>
                <a:cubicBezTo>
                  <a:pt x="416" y="12"/>
                  <a:pt x="414" y="14"/>
                  <a:pt x="411" y="15"/>
                </a:cubicBezTo>
                <a:cubicBezTo>
                  <a:pt x="411" y="15"/>
                  <a:pt x="411" y="15"/>
                  <a:pt x="411" y="15"/>
                </a:cubicBezTo>
                <a:cubicBezTo>
                  <a:pt x="411" y="15"/>
                  <a:pt x="411" y="15"/>
                  <a:pt x="411" y="15"/>
                </a:cubicBezTo>
                <a:cubicBezTo>
                  <a:pt x="411" y="15"/>
                  <a:pt x="411" y="15"/>
                  <a:pt x="411" y="15"/>
                </a:cubicBezTo>
                <a:cubicBezTo>
                  <a:pt x="408" y="15"/>
                  <a:pt x="406" y="13"/>
                  <a:pt x="406" y="11"/>
                </a:cubicBezTo>
                <a:close/>
                <a:moveTo>
                  <a:pt x="549" y="15"/>
                </a:moveTo>
                <a:cubicBezTo>
                  <a:pt x="546" y="14"/>
                  <a:pt x="544" y="12"/>
                  <a:pt x="545" y="9"/>
                </a:cubicBezTo>
                <a:cubicBezTo>
                  <a:pt x="545" y="9"/>
                  <a:pt x="545" y="9"/>
                  <a:pt x="545" y="9"/>
                </a:cubicBezTo>
                <a:cubicBezTo>
                  <a:pt x="545" y="6"/>
                  <a:pt x="547" y="4"/>
                  <a:pt x="550" y="5"/>
                </a:cubicBezTo>
                <a:cubicBezTo>
                  <a:pt x="550" y="5"/>
                  <a:pt x="550" y="5"/>
                  <a:pt x="550" y="5"/>
                </a:cubicBezTo>
                <a:cubicBezTo>
                  <a:pt x="553" y="5"/>
                  <a:pt x="555" y="8"/>
                  <a:pt x="554" y="10"/>
                </a:cubicBezTo>
                <a:cubicBezTo>
                  <a:pt x="554" y="10"/>
                  <a:pt x="554" y="10"/>
                  <a:pt x="554" y="10"/>
                </a:cubicBezTo>
                <a:cubicBezTo>
                  <a:pt x="554" y="13"/>
                  <a:pt x="552" y="15"/>
                  <a:pt x="549" y="15"/>
                </a:cubicBezTo>
                <a:cubicBezTo>
                  <a:pt x="549" y="15"/>
                  <a:pt x="549" y="15"/>
                  <a:pt x="549" y="15"/>
                </a:cubicBezTo>
                <a:cubicBezTo>
                  <a:pt x="549" y="15"/>
                  <a:pt x="549" y="15"/>
                  <a:pt x="549" y="15"/>
                </a:cubicBezTo>
                <a:close/>
                <a:moveTo>
                  <a:pt x="433" y="7"/>
                </a:moveTo>
                <a:cubicBezTo>
                  <a:pt x="433" y="4"/>
                  <a:pt x="435" y="2"/>
                  <a:pt x="438" y="2"/>
                </a:cubicBezTo>
                <a:cubicBezTo>
                  <a:pt x="438" y="2"/>
                  <a:pt x="438" y="2"/>
                  <a:pt x="438" y="2"/>
                </a:cubicBezTo>
                <a:cubicBezTo>
                  <a:pt x="441" y="1"/>
                  <a:pt x="443" y="3"/>
                  <a:pt x="443" y="6"/>
                </a:cubicBezTo>
                <a:cubicBezTo>
                  <a:pt x="443" y="6"/>
                  <a:pt x="443" y="6"/>
                  <a:pt x="443" y="6"/>
                </a:cubicBezTo>
                <a:cubicBezTo>
                  <a:pt x="443" y="9"/>
                  <a:pt x="441" y="11"/>
                  <a:pt x="439" y="12"/>
                </a:cubicBezTo>
                <a:cubicBezTo>
                  <a:pt x="439" y="12"/>
                  <a:pt x="439" y="12"/>
                  <a:pt x="439" y="12"/>
                </a:cubicBezTo>
                <a:cubicBezTo>
                  <a:pt x="439" y="12"/>
                  <a:pt x="438" y="12"/>
                  <a:pt x="438" y="12"/>
                </a:cubicBezTo>
                <a:cubicBezTo>
                  <a:pt x="438" y="12"/>
                  <a:pt x="438" y="12"/>
                  <a:pt x="438" y="12"/>
                </a:cubicBezTo>
                <a:cubicBezTo>
                  <a:pt x="436" y="12"/>
                  <a:pt x="433" y="10"/>
                  <a:pt x="433" y="7"/>
                </a:cubicBezTo>
                <a:close/>
                <a:moveTo>
                  <a:pt x="521" y="12"/>
                </a:moveTo>
                <a:cubicBezTo>
                  <a:pt x="521" y="12"/>
                  <a:pt x="521" y="12"/>
                  <a:pt x="521" y="12"/>
                </a:cubicBezTo>
                <a:cubicBezTo>
                  <a:pt x="519" y="11"/>
                  <a:pt x="517" y="9"/>
                  <a:pt x="517" y="6"/>
                </a:cubicBezTo>
                <a:cubicBezTo>
                  <a:pt x="517" y="6"/>
                  <a:pt x="517" y="6"/>
                  <a:pt x="517" y="6"/>
                </a:cubicBezTo>
                <a:cubicBezTo>
                  <a:pt x="517" y="3"/>
                  <a:pt x="519" y="1"/>
                  <a:pt x="522" y="2"/>
                </a:cubicBezTo>
                <a:cubicBezTo>
                  <a:pt x="522" y="2"/>
                  <a:pt x="522" y="2"/>
                  <a:pt x="522" y="2"/>
                </a:cubicBezTo>
                <a:cubicBezTo>
                  <a:pt x="525" y="2"/>
                  <a:pt x="527" y="4"/>
                  <a:pt x="527" y="7"/>
                </a:cubicBezTo>
                <a:cubicBezTo>
                  <a:pt x="527" y="7"/>
                  <a:pt x="527" y="7"/>
                  <a:pt x="527" y="7"/>
                </a:cubicBezTo>
                <a:cubicBezTo>
                  <a:pt x="527" y="10"/>
                  <a:pt x="524" y="12"/>
                  <a:pt x="522" y="12"/>
                </a:cubicBezTo>
                <a:cubicBezTo>
                  <a:pt x="522" y="12"/>
                  <a:pt x="522" y="12"/>
                  <a:pt x="522" y="12"/>
                </a:cubicBezTo>
                <a:cubicBezTo>
                  <a:pt x="522" y="12"/>
                  <a:pt x="522" y="12"/>
                  <a:pt x="521" y="12"/>
                </a:cubicBezTo>
                <a:close/>
                <a:moveTo>
                  <a:pt x="461" y="5"/>
                </a:moveTo>
                <a:cubicBezTo>
                  <a:pt x="461" y="2"/>
                  <a:pt x="463" y="0"/>
                  <a:pt x="466" y="0"/>
                </a:cubicBezTo>
                <a:cubicBezTo>
                  <a:pt x="466" y="0"/>
                  <a:pt x="466" y="0"/>
                  <a:pt x="466" y="0"/>
                </a:cubicBezTo>
                <a:cubicBezTo>
                  <a:pt x="469" y="0"/>
                  <a:pt x="471" y="2"/>
                  <a:pt x="471" y="5"/>
                </a:cubicBezTo>
                <a:cubicBezTo>
                  <a:pt x="471" y="5"/>
                  <a:pt x="471" y="5"/>
                  <a:pt x="471" y="5"/>
                </a:cubicBezTo>
                <a:cubicBezTo>
                  <a:pt x="471" y="8"/>
                  <a:pt x="469" y="10"/>
                  <a:pt x="466" y="10"/>
                </a:cubicBezTo>
                <a:cubicBezTo>
                  <a:pt x="466" y="10"/>
                  <a:pt x="466" y="10"/>
                  <a:pt x="466" y="10"/>
                </a:cubicBezTo>
                <a:cubicBezTo>
                  <a:pt x="466" y="10"/>
                  <a:pt x="466" y="10"/>
                  <a:pt x="466" y="10"/>
                </a:cubicBezTo>
                <a:cubicBezTo>
                  <a:pt x="466" y="10"/>
                  <a:pt x="466" y="10"/>
                  <a:pt x="466" y="10"/>
                </a:cubicBezTo>
                <a:cubicBezTo>
                  <a:pt x="463" y="10"/>
                  <a:pt x="461" y="8"/>
                  <a:pt x="461" y="5"/>
                </a:cubicBezTo>
                <a:close/>
                <a:moveTo>
                  <a:pt x="494" y="10"/>
                </a:moveTo>
                <a:cubicBezTo>
                  <a:pt x="491" y="10"/>
                  <a:pt x="489" y="8"/>
                  <a:pt x="489" y="5"/>
                </a:cubicBezTo>
                <a:cubicBezTo>
                  <a:pt x="489" y="5"/>
                  <a:pt x="489" y="5"/>
                  <a:pt x="489" y="5"/>
                </a:cubicBezTo>
                <a:cubicBezTo>
                  <a:pt x="489" y="2"/>
                  <a:pt x="491" y="0"/>
                  <a:pt x="494" y="0"/>
                </a:cubicBezTo>
                <a:cubicBezTo>
                  <a:pt x="494" y="0"/>
                  <a:pt x="494" y="0"/>
                  <a:pt x="494" y="0"/>
                </a:cubicBezTo>
                <a:cubicBezTo>
                  <a:pt x="494" y="0"/>
                  <a:pt x="494" y="0"/>
                  <a:pt x="494" y="0"/>
                </a:cubicBezTo>
                <a:cubicBezTo>
                  <a:pt x="494" y="0"/>
                  <a:pt x="494" y="0"/>
                  <a:pt x="494" y="0"/>
                </a:cubicBezTo>
                <a:cubicBezTo>
                  <a:pt x="497" y="0"/>
                  <a:pt x="499" y="2"/>
                  <a:pt x="499" y="5"/>
                </a:cubicBezTo>
                <a:cubicBezTo>
                  <a:pt x="499" y="5"/>
                  <a:pt x="499" y="5"/>
                  <a:pt x="499" y="5"/>
                </a:cubicBezTo>
                <a:cubicBezTo>
                  <a:pt x="499" y="8"/>
                  <a:pt x="497" y="10"/>
                  <a:pt x="494" y="10"/>
                </a:cubicBezTo>
                <a:cubicBezTo>
                  <a:pt x="494" y="10"/>
                  <a:pt x="494" y="10"/>
                  <a:pt x="494" y="10"/>
                </a:cubicBezTo>
                <a:cubicBezTo>
                  <a:pt x="494" y="10"/>
                  <a:pt x="494" y="10"/>
                  <a:pt x="494" y="10"/>
                </a:cubicBezTo>
                <a:close/>
              </a:path>
            </a:pathLst>
          </a:custGeom>
          <a:solidFill>
            <a:schemeClr val="bg2">
              <a:lumMod val="75000"/>
            </a:schemeClr>
          </a:solidFill>
          <a:ln>
            <a:noFill/>
          </a:ln>
        </p:spPr>
        <p:txBody>
          <a:bodyPr vert="horz" wrap="square" lIns="68580" tIns="34290" rIns="68580" bIns="34290" numCol="1" anchor="t" anchorCtr="0" compatLnSpc="1">
            <a:prstTxWarp prst="textNoShape">
              <a:avLst/>
            </a:prstTxWarp>
          </a:bodyPr>
          <a:lstStyle/>
          <a:p>
            <a:endParaRPr lang="ru-RU" sz="1350"/>
          </a:p>
        </p:txBody>
      </p:sp>
      <p:sp>
        <p:nvSpPr>
          <p:cNvPr id="147" name="Oval 147"/>
          <p:cNvSpPr>
            <a:spLocks noChangeArrowheads="1"/>
          </p:cNvSpPr>
          <p:nvPr/>
        </p:nvSpPr>
        <p:spPr bwMode="auto">
          <a:xfrm>
            <a:off x="3667797" y="1563949"/>
            <a:ext cx="2021086" cy="2023681"/>
          </a:xfrm>
          <a:prstGeom prst="ellipse">
            <a:avLst/>
          </a:prstGeom>
          <a:solidFill>
            <a:schemeClr val="bg2"/>
          </a:solidFill>
          <a:ln>
            <a:noFill/>
          </a:ln>
          <a:effectLst>
            <a:outerShdw blurRad="406400" dist="12700" dir="2700000" sx="107000" sy="107000" algn="tl" rotWithShape="0">
              <a:srgbClr val="399AB1">
                <a:alpha val="5000"/>
              </a:srgbClr>
            </a:outerShdw>
          </a:effectLst>
        </p:spPr>
        <p:txBody>
          <a:bodyPr vert="horz" wrap="square" lIns="68580" tIns="34290" rIns="68580" bIns="34290" numCol="1" anchor="t" anchorCtr="0" compatLnSpc="1">
            <a:prstTxWarp prst="textNoShape">
              <a:avLst/>
            </a:prstTxWarp>
          </a:bodyPr>
          <a:lstStyle/>
          <a:p>
            <a:endParaRPr lang="ru-RU" sz="1350"/>
          </a:p>
        </p:txBody>
      </p:sp>
      <p:sp>
        <p:nvSpPr>
          <p:cNvPr id="149" name="TextBox 148"/>
          <p:cNvSpPr txBox="1"/>
          <p:nvPr/>
        </p:nvSpPr>
        <p:spPr>
          <a:xfrm>
            <a:off x="3977897" y="2799652"/>
            <a:ext cx="1390631" cy="461665"/>
          </a:xfrm>
          <a:prstGeom prst="rect">
            <a:avLst/>
          </a:prstGeom>
          <a:noFill/>
        </p:spPr>
        <p:txBody>
          <a:bodyPr wrap="square" rtlCol="0">
            <a:spAutoFit/>
          </a:bodyPr>
          <a:lstStyle/>
          <a:p>
            <a:pPr lvl="0" algn="ctr"/>
            <a:r>
              <a:rPr lang="pt-BR" sz="1200" b="1" dirty="0">
                <a:solidFill>
                  <a:prstClr val="black"/>
                </a:solidFill>
                <a:latin typeface="Heebo" pitchFamily="2" charset="-79"/>
                <a:ea typeface="Open Sans" panose="020B0606030504020204" pitchFamily="34" charset="0"/>
                <a:cs typeface="Heebo" pitchFamily="2" charset="-79"/>
              </a:rPr>
              <a:t>Escreva seu texto aqui</a:t>
            </a:r>
          </a:p>
        </p:txBody>
      </p:sp>
      <p:sp>
        <p:nvSpPr>
          <p:cNvPr id="125" name="Oval 125"/>
          <p:cNvSpPr>
            <a:spLocks noChangeArrowheads="1"/>
          </p:cNvSpPr>
          <p:nvPr/>
        </p:nvSpPr>
        <p:spPr bwMode="auto">
          <a:xfrm>
            <a:off x="3469481" y="3265885"/>
            <a:ext cx="205979" cy="205979"/>
          </a:xfrm>
          <a:prstGeom prst="ellipse">
            <a:avLst/>
          </a:prstGeom>
          <a:solidFill>
            <a:schemeClr val="bg1"/>
          </a:solidFill>
          <a:ln w="38100" cap="rnd">
            <a:solidFill>
              <a:schemeClr val="accent1"/>
            </a:solidFill>
            <a:prstDash val="solid"/>
            <a:round/>
            <a:headEnd/>
            <a:tailEnd/>
          </a:ln>
        </p:spPr>
        <p:txBody>
          <a:bodyPr vert="horz" wrap="square" lIns="68580" tIns="34290" rIns="68580" bIns="34290" numCol="1" anchor="t" anchorCtr="0" compatLnSpc="1">
            <a:prstTxWarp prst="textNoShape">
              <a:avLst/>
            </a:prstTxWarp>
          </a:bodyPr>
          <a:lstStyle/>
          <a:p>
            <a:endParaRPr lang="ru-RU" sz="1350"/>
          </a:p>
        </p:txBody>
      </p:sp>
      <p:sp>
        <p:nvSpPr>
          <p:cNvPr id="126" name="Oval 126"/>
          <p:cNvSpPr>
            <a:spLocks noChangeArrowheads="1"/>
          </p:cNvSpPr>
          <p:nvPr/>
        </p:nvSpPr>
        <p:spPr bwMode="auto">
          <a:xfrm>
            <a:off x="3226594" y="2474119"/>
            <a:ext cx="205979" cy="205979"/>
          </a:xfrm>
          <a:prstGeom prst="ellipse">
            <a:avLst/>
          </a:prstGeom>
          <a:solidFill>
            <a:schemeClr val="bg1"/>
          </a:solidFill>
          <a:ln w="38100" cap="rnd">
            <a:solidFill>
              <a:schemeClr val="accent2"/>
            </a:solidFill>
            <a:prstDash val="solid"/>
            <a:round/>
            <a:headEnd/>
            <a:tailEnd/>
          </a:ln>
        </p:spPr>
        <p:txBody>
          <a:bodyPr vert="horz" wrap="square" lIns="68580" tIns="34290" rIns="68580" bIns="34290" numCol="1" anchor="t" anchorCtr="0" compatLnSpc="1">
            <a:prstTxWarp prst="textNoShape">
              <a:avLst/>
            </a:prstTxWarp>
          </a:bodyPr>
          <a:lstStyle/>
          <a:p>
            <a:endParaRPr lang="ru-RU" sz="1350"/>
          </a:p>
        </p:txBody>
      </p:sp>
      <p:sp>
        <p:nvSpPr>
          <p:cNvPr id="67" name="Forma Livre: Forma 66">
            <a:extLst>
              <a:ext uri="{FF2B5EF4-FFF2-40B4-BE49-F238E27FC236}">
                <a16:creationId xmlns:a16="http://schemas.microsoft.com/office/drawing/2014/main" id="{32CAECDB-8BCC-40D2-A9F1-42D851E6AFAE}"/>
              </a:ext>
            </a:extLst>
          </p:cNvPr>
          <p:cNvSpPr>
            <a:spLocks/>
          </p:cNvSpPr>
          <p:nvPr/>
        </p:nvSpPr>
        <p:spPr bwMode="auto">
          <a:xfrm>
            <a:off x="381624" y="973931"/>
            <a:ext cx="3016421" cy="840582"/>
          </a:xfrm>
          <a:custGeom>
            <a:avLst/>
            <a:gdLst>
              <a:gd name="connsiteX0" fmla="*/ 0 w 3016421"/>
              <a:gd name="connsiteY0" fmla="*/ 420290 h 840582"/>
              <a:gd name="connsiteX1" fmla="*/ 0 w 3016421"/>
              <a:gd name="connsiteY1" fmla="*/ 420291 h 840582"/>
              <a:gd name="connsiteX2" fmla="*/ 0 w 3016421"/>
              <a:gd name="connsiteY2" fmla="*/ 420291 h 840582"/>
              <a:gd name="connsiteX3" fmla="*/ 420291 w 3016421"/>
              <a:gd name="connsiteY3" fmla="*/ 0 h 840582"/>
              <a:gd name="connsiteX4" fmla="*/ 1420398 w 3016421"/>
              <a:gd name="connsiteY4" fmla="*/ 0 h 840582"/>
              <a:gd name="connsiteX5" fmla="*/ 1559943 w 3016421"/>
              <a:gd name="connsiteY5" fmla="*/ 0 h 840582"/>
              <a:gd name="connsiteX6" fmla="*/ 1569607 w 3016421"/>
              <a:gd name="connsiteY6" fmla="*/ 0 h 840582"/>
              <a:gd name="connsiteX7" fmla="*/ 1692947 w 3016421"/>
              <a:gd name="connsiteY7" fmla="*/ 0 h 840582"/>
              <a:gd name="connsiteX8" fmla="*/ 2536758 w 3016421"/>
              <a:gd name="connsiteY8" fmla="*/ 0 h 840582"/>
              <a:gd name="connsiteX9" fmla="*/ 2539613 w 3016421"/>
              <a:gd name="connsiteY9" fmla="*/ 0 h 840582"/>
              <a:gd name="connsiteX10" fmla="*/ 2562454 w 3016421"/>
              <a:gd name="connsiteY10" fmla="*/ 0 h 840582"/>
              <a:gd name="connsiteX11" fmla="*/ 2565309 w 3016421"/>
              <a:gd name="connsiteY11" fmla="*/ 0 h 840582"/>
              <a:gd name="connsiteX12" fmla="*/ 2913636 w 3016421"/>
              <a:gd name="connsiteY12" fmla="*/ 237307 h 840582"/>
              <a:gd name="connsiteX13" fmla="*/ 2930767 w 3016421"/>
              <a:gd name="connsiteY13" fmla="*/ 560387 h 840582"/>
              <a:gd name="connsiteX14" fmla="*/ 3016421 w 3016421"/>
              <a:gd name="connsiteY14" fmla="*/ 720498 h 840582"/>
              <a:gd name="connsiteX15" fmla="*/ 2836547 w 3016421"/>
              <a:gd name="connsiteY15" fmla="*/ 714780 h 840582"/>
              <a:gd name="connsiteX16" fmla="*/ 2719487 w 3016421"/>
              <a:gd name="connsiteY16" fmla="*/ 797694 h 840582"/>
              <a:gd name="connsiteX17" fmla="*/ 2565309 w 3016421"/>
              <a:gd name="connsiteY17" fmla="*/ 840581 h 840582"/>
              <a:gd name="connsiteX18" fmla="*/ 2545323 w 3016421"/>
              <a:gd name="connsiteY18" fmla="*/ 840581 h 840582"/>
              <a:gd name="connsiteX19" fmla="*/ 2542468 w 3016421"/>
              <a:gd name="connsiteY19" fmla="*/ 840581 h 840582"/>
              <a:gd name="connsiteX20" fmla="*/ 2539613 w 3016421"/>
              <a:gd name="connsiteY20" fmla="*/ 840581 h 840582"/>
              <a:gd name="connsiteX21" fmla="*/ 2536758 w 3016421"/>
              <a:gd name="connsiteY21" fmla="*/ 840581 h 840582"/>
              <a:gd name="connsiteX22" fmla="*/ 2531047 w 3016421"/>
              <a:gd name="connsiteY22" fmla="*/ 840581 h 840582"/>
              <a:gd name="connsiteX23" fmla="*/ 1788912 w 3016421"/>
              <a:gd name="connsiteY23" fmla="*/ 840581 h 840582"/>
              <a:gd name="connsiteX24" fmla="*/ 1569616 w 3016421"/>
              <a:gd name="connsiteY24" fmla="*/ 840581 h 840582"/>
              <a:gd name="connsiteX25" fmla="*/ 1569606 w 3016421"/>
              <a:gd name="connsiteY25" fmla="*/ 840582 h 840582"/>
              <a:gd name="connsiteX26" fmla="*/ 420291 w 3016421"/>
              <a:gd name="connsiteY26" fmla="*/ 840581 h 840582"/>
              <a:gd name="connsiteX27" fmla="*/ 8539 w 3016421"/>
              <a:gd name="connsiteY27" fmla="*/ 504993 h 840582"/>
              <a:gd name="connsiteX28" fmla="*/ 0 w 3016421"/>
              <a:gd name="connsiteY28" fmla="*/ 420291 h 840582"/>
              <a:gd name="connsiteX29" fmla="*/ 8539 w 3016421"/>
              <a:gd name="connsiteY29" fmla="*/ 335588 h 840582"/>
              <a:gd name="connsiteX30" fmla="*/ 420291 w 3016421"/>
              <a:gd name="connsiteY30" fmla="*/ 0 h 84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016421" h="840582">
                <a:moveTo>
                  <a:pt x="0" y="420290"/>
                </a:moveTo>
                <a:lnTo>
                  <a:pt x="0" y="420291"/>
                </a:lnTo>
                <a:lnTo>
                  <a:pt x="0" y="420291"/>
                </a:lnTo>
                <a:close/>
                <a:moveTo>
                  <a:pt x="420291" y="0"/>
                </a:moveTo>
                <a:lnTo>
                  <a:pt x="1420398" y="0"/>
                </a:lnTo>
                <a:cubicBezTo>
                  <a:pt x="1420398" y="0"/>
                  <a:pt x="1420398" y="0"/>
                  <a:pt x="1559943" y="0"/>
                </a:cubicBezTo>
                <a:lnTo>
                  <a:pt x="1569607" y="0"/>
                </a:lnTo>
                <a:lnTo>
                  <a:pt x="1692947" y="0"/>
                </a:lnTo>
                <a:cubicBezTo>
                  <a:pt x="1856476" y="0"/>
                  <a:pt x="2118123" y="0"/>
                  <a:pt x="2536758" y="0"/>
                </a:cubicBezTo>
                <a:cubicBezTo>
                  <a:pt x="2536758" y="0"/>
                  <a:pt x="2536758" y="0"/>
                  <a:pt x="2539613" y="0"/>
                </a:cubicBezTo>
                <a:cubicBezTo>
                  <a:pt x="2545323" y="0"/>
                  <a:pt x="2553888" y="0"/>
                  <a:pt x="2562454" y="0"/>
                </a:cubicBezTo>
                <a:cubicBezTo>
                  <a:pt x="2562454" y="0"/>
                  <a:pt x="2565309" y="0"/>
                  <a:pt x="2565309" y="0"/>
                </a:cubicBezTo>
                <a:cubicBezTo>
                  <a:pt x="2710921" y="11437"/>
                  <a:pt x="2845113" y="97210"/>
                  <a:pt x="2913636" y="237307"/>
                </a:cubicBezTo>
                <a:cubicBezTo>
                  <a:pt x="2965029" y="343094"/>
                  <a:pt x="2967884" y="460318"/>
                  <a:pt x="2930767" y="560387"/>
                </a:cubicBezTo>
                <a:lnTo>
                  <a:pt x="3016421" y="720498"/>
                </a:lnTo>
                <a:cubicBezTo>
                  <a:pt x="3016421" y="720498"/>
                  <a:pt x="3016421" y="720498"/>
                  <a:pt x="2836547" y="714780"/>
                </a:cubicBezTo>
                <a:cubicBezTo>
                  <a:pt x="2802286" y="749089"/>
                  <a:pt x="2765169" y="777680"/>
                  <a:pt x="2719487" y="797694"/>
                </a:cubicBezTo>
                <a:cubicBezTo>
                  <a:pt x="2670949" y="823426"/>
                  <a:pt x="2619557" y="837722"/>
                  <a:pt x="2565309" y="840581"/>
                </a:cubicBezTo>
                <a:cubicBezTo>
                  <a:pt x="2559599" y="840581"/>
                  <a:pt x="2553888" y="840581"/>
                  <a:pt x="2545323" y="840581"/>
                </a:cubicBezTo>
                <a:cubicBezTo>
                  <a:pt x="2545323" y="840581"/>
                  <a:pt x="2545323" y="840581"/>
                  <a:pt x="2542468" y="840581"/>
                </a:cubicBezTo>
                <a:cubicBezTo>
                  <a:pt x="2542468" y="840581"/>
                  <a:pt x="2542468" y="840581"/>
                  <a:pt x="2539613" y="840581"/>
                </a:cubicBezTo>
                <a:cubicBezTo>
                  <a:pt x="2539613" y="840581"/>
                  <a:pt x="2536758" y="840581"/>
                  <a:pt x="2536758" y="840581"/>
                </a:cubicBezTo>
                <a:cubicBezTo>
                  <a:pt x="2536758" y="840581"/>
                  <a:pt x="2536758" y="840581"/>
                  <a:pt x="2531047" y="840581"/>
                </a:cubicBezTo>
                <a:cubicBezTo>
                  <a:pt x="2531047" y="840581"/>
                  <a:pt x="2531047" y="840581"/>
                  <a:pt x="1788912" y="840581"/>
                </a:cubicBezTo>
                <a:lnTo>
                  <a:pt x="1569616" y="840581"/>
                </a:lnTo>
                <a:lnTo>
                  <a:pt x="1569606" y="840582"/>
                </a:lnTo>
                <a:lnTo>
                  <a:pt x="420291" y="840581"/>
                </a:lnTo>
                <a:cubicBezTo>
                  <a:pt x="217186" y="840581"/>
                  <a:pt x="47729" y="696513"/>
                  <a:pt x="8539" y="504993"/>
                </a:cubicBezTo>
                <a:lnTo>
                  <a:pt x="0" y="420291"/>
                </a:lnTo>
                <a:lnTo>
                  <a:pt x="8539" y="335588"/>
                </a:lnTo>
                <a:cubicBezTo>
                  <a:pt x="47729" y="144069"/>
                  <a:pt x="217186" y="0"/>
                  <a:pt x="420291" y="0"/>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ru-RU" sz="1350"/>
          </a:p>
        </p:txBody>
      </p:sp>
      <p:sp>
        <p:nvSpPr>
          <p:cNvPr id="127" name="Oval 127"/>
          <p:cNvSpPr>
            <a:spLocks noChangeArrowheads="1"/>
          </p:cNvSpPr>
          <p:nvPr/>
        </p:nvSpPr>
        <p:spPr bwMode="auto">
          <a:xfrm>
            <a:off x="3469481" y="1682353"/>
            <a:ext cx="205979" cy="205979"/>
          </a:xfrm>
          <a:prstGeom prst="ellipse">
            <a:avLst/>
          </a:prstGeom>
          <a:solidFill>
            <a:schemeClr val="bg1"/>
          </a:solidFill>
          <a:ln w="38100" cap="rnd">
            <a:solidFill>
              <a:schemeClr val="accent3"/>
            </a:solidFill>
            <a:prstDash val="solid"/>
            <a:round/>
            <a:headEnd/>
            <a:tailEnd/>
          </a:ln>
        </p:spPr>
        <p:txBody>
          <a:bodyPr vert="horz" wrap="square" lIns="68580" tIns="34290" rIns="68580" bIns="34290" numCol="1" anchor="t" anchorCtr="0" compatLnSpc="1">
            <a:prstTxWarp prst="textNoShape">
              <a:avLst/>
            </a:prstTxWarp>
          </a:bodyPr>
          <a:lstStyle/>
          <a:p>
            <a:endParaRPr lang="ru-RU" sz="1350"/>
          </a:p>
        </p:txBody>
      </p:sp>
      <p:sp>
        <p:nvSpPr>
          <p:cNvPr id="158" name="TextBox 157"/>
          <p:cNvSpPr txBox="1"/>
          <p:nvPr/>
        </p:nvSpPr>
        <p:spPr>
          <a:xfrm>
            <a:off x="606675" y="1144548"/>
            <a:ext cx="2577133" cy="523220"/>
          </a:xfrm>
          <a:prstGeom prst="rect">
            <a:avLst/>
          </a:prstGeom>
          <a:noFill/>
        </p:spPr>
        <p:txBody>
          <a:bodyPr wrap="square" rtlCol="0">
            <a:spAutoFit/>
          </a:bodyPr>
          <a:lstStyle/>
          <a:p>
            <a:r>
              <a:rPr kumimoji="0" lang="pt-BR" sz="1000" b="1" i="0" u="none" strike="noStrike" kern="1200" cap="none" spc="0" normalizeH="0" baseline="0" noProof="0" dirty="0">
                <a:ln>
                  <a:noFill/>
                </a:ln>
                <a:solidFill>
                  <a:schemeClr val="bg1"/>
                </a:solidFill>
                <a:effectLst/>
                <a:uLnTx/>
                <a:uFillTx/>
                <a:latin typeface="Heebo" pitchFamily="2" charset="-79"/>
                <a:ea typeface="+mn-ea"/>
                <a:cs typeface="Heebo" pitchFamily="2" charset="-79"/>
              </a:rPr>
              <a:t>TÍTULO AQUI</a:t>
            </a:r>
          </a:p>
          <a:p>
            <a:r>
              <a:rPr lang="pt-BR" sz="900" dirty="0">
                <a:solidFill>
                  <a:schemeClr val="bg1"/>
                </a:solidFill>
                <a:latin typeface="Heebo" pitchFamily="2" charset="-79"/>
                <a:cs typeface="Heebo" pitchFamily="2" charset="-79"/>
              </a:rPr>
              <a:t>Escreva seu texto aqui escreva seu texto aqui escreva seu texto aqui escreva seu texto aqui</a:t>
            </a:r>
            <a:endParaRPr lang="ru-RU" sz="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2" name="Oval 122"/>
          <p:cNvSpPr>
            <a:spLocks noChangeArrowheads="1"/>
          </p:cNvSpPr>
          <p:nvPr/>
        </p:nvSpPr>
        <p:spPr bwMode="auto">
          <a:xfrm>
            <a:off x="5688806" y="3265885"/>
            <a:ext cx="204788" cy="205979"/>
          </a:xfrm>
          <a:prstGeom prst="ellipse">
            <a:avLst/>
          </a:prstGeom>
          <a:solidFill>
            <a:schemeClr val="bg1"/>
          </a:solidFill>
          <a:ln w="38100" cap="rnd">
            <a:solidFill>
              <a:schemeClr val="accent5"/>
            </a:solidFill>
            <a:prstDash val="solid"/>
            <a:round/>
            <a:headEnd/>
            <a:tailEnd/>
          </a:ln>
        </p:spPr>
        <p:txBody>
          <a:bodyPr vert="horz" wrap="square" lIns="68580" tIns="34290" rIns="68580" bIns="34290" numCol="1" anchor="t" anchorCtr="0" compatLnSpc="1">
            <a:prstTxWarp prst="textNoShape">
              <a:avLst/>
            </a:prstTxWarp>
          </a:bodyPr>
          <a:lstStyle/>
          <a:p>
            <a:endParaRPr lang="ru-RU" sz="1350"/>
          </a:p>
        </p:txBody>
      </p:sp>
      <p:sp>
        <p:nvSpPr>
          <p:cNvPr id="123" name="Oval 123"/>
          <p:cNvSpPr>
            <a:spLocks noChangeArrowheads="1"/>
          </p:cNvSpPr>
          <p:nvPr/>
        </p:nvSpPr>
        <p:spPr bwMode="auto">
          <a:xfrm>
            <a:off x="5931694" y="2474119"/>
            <a:ext cx="204788" cy="205979"/>
          </a:xfrm>
          <a:prstGeom prst="ellipse">
            <a:avLst/>
          </a:prstGeom>
          <a:solidFill>
            <a:schemeClr val="bg1"/>
          </a:solidFill>
          <a:ln w="38100" cap="rnd">
            <a:solidFill>
              <a:schemeClr val="accent4"/>
            </a:solidFill>
            <a:prstDash val="solid"/>
            <a:round/>
            <a:headEnd/>
            <a:tailEnd/>
          </a:ln>
        </p:spPr>
        <p:txBody>
          <a:bodyPr vert="horz" wrap="square" lIns="68580" tIns="34290" rIns="68580" bIns="34290" numCol="1" anchor="t" anchorCtr="0" compatLnSpc="1">
            <a:prstTxWarp prst="textNoShape">
              <a:avLst/>
            </a:prstTxWarp>
          </a:bodyPr>
          <a:lstStyle/>
          <a:p>
            <a:endParaRPr lang="ru-RU" sz="1350"/>
          </a:p>
        </p:txBody>
      </p:sp>
      <p:sp>
        <p:nvSpPr>
          <p:cNvPr id="124" name="Oval 124"/>
          <p:cNvSpPr>
            <a:spLocks noChangeArrowheads="1"/>
          </p:cNvSpPr>
          <p:nvPr/>
        </p:nvSpPr>
        <p:spPr bwMode="auto">
          <a:xfrm>
            <a:off x="5688806" y="1682353"/>
            <a:ext cx="204788" cy="205979"/>
          </a:xfrm>
          <a:prstGeom prst="ellipse">
            <a:avLst/>
          </a:prstGeom>
          <a:solidFill>
            <a:schemeClr val="bg1"/>
          </a:solidFill>
          <a:ln w="38100" cap="rnd">
            <a:solidFill>
              <a:schemeClr val="accent6"/>
            </a:solidFill>
            <a:prstDash val="solid"/>
            <a:round/>
            <a:headEnd/>
            <a:tailEnd/>
          </a:ln>
        </p:spPr>
        <p:txBody>
          <a:bodyPr vert="horz" wrap="square" lIns="68580" tIns="34290" rIns="68580" bIns="34290" numCol="1" anchor="t" anchorCtr="0" compatLnSpc="1">
            <a:prstTxWarp prst="textNoShape">
              <a:avLst/>
            </a:prstTxWarp>
          </a:bodyPr>
          <a:lstStyle/>
          <a:p>
            <a:endParaRPr lang="ru-RU" sz="1350"/>
          </a:p>
        </p:txBody>
      </p:sp>
      <p:pic>
        <p:nvPicPr>
          <p:cNvPr id="60" name="Gráfico 59" descr="Lâmpada com preenchimento sólido">
            <a:extLst>
              <a:ext uri="{FF2B5EF4-FFF2-40B4-BE49-F238E27FC236}">
                <a16:creationId xmlns:a16="http://schemas.microsoft.com/office/drawing/2014/main" id="{A195BCC9-70AE-429C-9159-B81C577C094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99591" y="1992260"/>
            <a:ext cx="755703" cy="755703"/>
          </a:xfrm>
          <a:prstGeom prst="rect">
            <a:avLst/>
          </a:prstGeom>
        </p:spPr>
      </p:pic>
      <p:sp>
        <p:nvSpPr>
          <p:cNvPr id="72" name="Forma Livre: Forma 71">
            <a:extLst>
              <a:ext uri="{FF2B5EF4-FFF2-40B4-BE49-F238E27FC236}">
                <a16:creationId xmlns:a16="http://schemas.microsoft.com/office/drawing/2014/main" id="{E7949976-4214-4B5F-926B-F04BE1DD7D72}"/>
              </a:ext>
            </a:extLst>
          </p:cNvPr>
          <p:cNvSpPr/>
          <p:nvPr/>
        </p:nvSpPr>
        <p:spPr>
          <a:xfrm>
            <a:off x="5974556" y="3334345"/>
            <a:ext cx="2863711" cy="840582"/>
          </a:xfrm>
          <a:custGeom>
            <a:avLst/>
            <a:gdLst>
              <a:gd name="connsiteX0" fmla="*/ 1294104 w 2863711"/>
              <a:gd name="connsiteY0" fmla="*/ 0 h 840582"/>
              <a:gd name="connsiteX1" fmla="*/ 2443420 w 2863711"/>
              <a:gd name="connsiteY1" fmla="*/ 0 h 840582"/>
              <a:gd name="connsiteX2" fmla="*/ 2863711 w 2863711"/>
              <a:gd name="connsiteY2" fmla="*/ 420291 h 840582"/>
              <a:gd name="connsiteX3" fmla="*/ 2863710 w 2863711"/>
              <a:gd name="connsiteY3" fmla="*/ 420291 h 840582"/>
              <a:gd name="connsiteX4" fmla="*/ 2443419 w 2863711"/>
              <a:gd name="connsiteY4" fmla="*/ 840582 h 840582"/>
              <a:gd name="connsiteX5" fmla="*/ 1294104 w 2863711"/>
              <a:gd name="connsiteY5" fmla="*/ 840581 h 840582"/>
              <a:gd name="connsiteX6" fmla="*/ 1288202 w 2863711"/>
              <a:gd name="connsiteY6" fmla="*/ 839986 h 840582"/>
              <a:gd name="connsiteX7" fmla="*/ 1123409 w 2863711"/>
              <a:gd name="connsiteY7" fmla="*/ 839986 h 840582"/>
              <a:gd name="connsiteX8" fmla="*/ 479663 w 2863711"/>
              <a:gd name="connsiteY8" fmla="*/ 839986 h 840582"/>
              <a:gd name="connsiteX9" fmla="*/ 476808 w 2863711"/>
              <a:gd name="connsiteY9" fmla="*/ 839986 h 840582"/>
              <a:gd name="connsiteX10" fmla="*/ 453967 w 2863711"/>
              <a:gd name="connsiteY10" fmla="*/ 839986 h 840582"/>
              <a:gd name="connsiteX11" fmla="*/ 451112 w 2863711"/>
              <a:gd name="connsiteY11" fmla="*/ 839986 h 840582"/>
              <a:gd name="connsiteX12" fmla="*/ 102785 w 2863711"/>
              <a:gd name="connsiteY12" fmla="*/ 603015 h 840582"/>
              <a:gd name="connsiteX13" fmla="*/ 82799 w 2863711"/>
              <a:gd name="connsiteY13" fmla="*/ 277537 h 840582"/>
              <a:gd name="connsiteX14" fmla="*/ 0 w 2863711"/>
              <a:gd name="connsiteY14" fmla="*/ 120508 h 840582"/>
              <a:gd name="connsiteX15" fmla="*/ 179874 w 2863711"/>
              <a:gd name="connsiteY15" fmla="*/ 126218 h 840582"/>
              <a:gd name="connsiteX16" fmla="*/ 296934 w 2863711"/>
              <a:gd name="connsiteY16" fmla="*/ 43421 h 840582"/>
              <a:gd name="connsiteX17" fmla="*/ 451112 w 2863711"/>
              <a:gd name="connsiteY17" fmla="*/ 595 h 840582"/>
              <a:gd name="connsiteX18" fmla="*/ 468243 w 2863711"/>
              <a:gd name="connsiteY18" fmla="*/ 595 h 840582"/>
              <a:gd name="connsiteX19" fmla="*/ 473953 w 2863711"/>
              <a:gd name="connsiteY19" fmla="*/ 595 h 840582"/>
              <a:gd name="connsiteX20" fmla="*/ 476808 w 2863711"/>
              <a:gd name="connsiteY20" fmla="*/ 595 h 840582"/>
              <a:gd name="connsiteX21" fmla="*/ 479663 w 2863711"/>
              <a:gd name="connsiteY21" fmla="*/ 595 h 840582"/>
              <a:gd name="connsiteX22" fmla="*/ 485374 w 2863711"/>
              <a:gd name="connsiteY22" fmla="*/ 595 h 840582"/>
              <a:gd name="connsiteX23" fmla="*/ 1227510 w 2863711"/>
              <a:gd name="connsiteY23" fmla="*/ 595 h 840582"/>
              <a:gd name="connsiteX24" fmla="*/ 1288202 w 2863711"/>
              <a:gd name="connsiteY24" fmla="*/ 595 h 84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63711" h="840582">
                <a:moveTo>
                  <a:pt x="1294104" y="0"/>
                </a:moveTo>
                <a:lnTo>
                  <a:pt x="2443420" y="0"/>
                </a:lnTo>
                <a:cubicBezTo>
                  <a:pt x="2675540" y="0"/>
                  <a:pt x="2863711" y="188171"/>
                  <a:pt x="2863711" y="420291"/>
                </a:cubicBezTo>
                <a:lnTo>
                  <a:pt x="2863710" y="420291"/>
                </a:lnTo>
                <a:cubicBezTo>
                  <a:pt x="2863710" y="652411"/>
                  <a:pt x="2675539" y="840582"/>
                  <a:pt x="2443419" y="840582"/>
                </a:cubicBezTo>
                <a:lnTo>
                  <a:pt x="1294104" y="840581"/>
                </a:lnTo>
                <a:lnTo>
                  <a:pt x="1288202" y="839986"/>
                </a:lnTo>
                <a:lnTo>
                  <a:pt x="1123409" y="839986"/>
                </a:lnTo>
                <a:cubicBezTo>
                  <a:pt x="966822" y="839986"/>
                  <a:pt x="758039" y="839986"/>
                  <a:pt x="479663" y="839986"/>
                </a:cubicBezTo>
                <a:cubicBezTo>
                  <a:pt x="479663" y="839986"/>
                  <a:pt x="479663" y="839986"/>
                  <a:pt x="476808" y="839986"/>
                </a:cubicBezTo>
                <a:cubicBezTo>
                  <a:pt x="471098" y="839986"/>
                  <a:pt x="462532" y="839986"/>
                  <a:pt x="453967" y="839986"/>
                </a:cubicBezTo>
                <a:cubicBezTo>
                  <a:pt x="453967" y="839986"/>
                  <a:pt x="451112" y="839986"/>
                  <a:pt x="451112" y="839986"/>
                </a:cubicBezTo>
                <a:cubicBezTo>
                  <a:pt x="305500" y="828566"/>
                  <a:pt x="171308" y="742914"/>
                  <a:pt x="102785" y="603015"/>
                </a:cubicBezTo>
                <a:cubicBezTo>
                  <a:pt x="51392" y="497378"/>
                  <a:pt x="48537" y="380320"/>
                  <a:pt x="82799" y="277537"/>
                </a:cubicBezTo>
                <a:cubicBezTo>
                  <a:pt x="82799" y="277537"/>
                  <a:pt x="82799" y="277537"/>
                  <a:pt x="0" y="120508"/>
                </a:cubicBezTo>
                <a:cubicBezTo>
                  <a:pt x="0" y="120508"/>
                  <a:pt x="0" y="120508"/>
                  <a:pt x="179874" y="126218"/>
                </a:cubicBezTo>
                <a:cubicBezTo>
                  <a:pt x="211280" y="91957"/>
                  <a:pt x="251252" y="63407"/>
                  <a:pt x="296934" y="43421"/>
                </a:cubicBezTo>
                <a:cubicBezTo>
                  <a:pt x="345472" y="17726"/>
                  <a:pt x="396864" y="3450"/>
                  <a:pt x="451112" y="595"/>
                </a:cubicBezTo>
                <a:cubicBezTo>
                  <a:pt x="456822" y="595"/>
                  <a:pt x="462532" y="595"/>
                  <a:pt x="468243" y="595"/>
                </a:cubicBezTo>
                <a:cubicBezTo>
                  <a:pt x="468243" y="595"/>
                  <a:pt x="468243" y="595"/>
                  <a:pt x="473953" y="595"/>
                </a:cubicBezTo>
                <a:cubicBezTo>
                  <a:pt x="473953" y="595"/>
                  <a:pt x="473953" y="595"/>
                  <a:pt x="476808" y="595"/>
                </a:cubicBezTo>
                <a:cubicBezTo>
                  <a:pt x="476808" y="595"/>
                  <a:pt x="479663" y="595"/>
                  <a:pt x="479663" y="595"/>
                </a:cubicBezTo>
                <a:cubicBezTo>
                  <a:pt x="479663" y="595"/>
                  <a:pt x="479663" y="595"/>
                  <a:pt x="485374" y="595"/>
                </a:cubicBezTo>
                <a:cubicBezTo>
                  <a:pt x="485374" y="595"/>
                  <a:pt x="485374" y="595"/>
                  <a:pt x="1227510" y="595"/>
                </a:cubicBezTo>
                <a:lnTo>
                  <a:pt x="1288202" y="59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err="1">
              <a:latin typeface="Heebo" pitchFamily="2" charset="-79"/>
              <a:cs typeface="Heebo" pitchFamily="2" charset="-79"/>
            </a:endParaRPr>
          </a:p>
        </p:txBody>
      </p:sp>
      <p:sp>
        <p:nvSpPr>
          <p:cNvPr id="71" name="Forma Livre: Forma 70">
            <a:extLst>
              <a:ext uri="{FF2B5EF4-FFF2-40B4-BE49-F238E27FC236}">
                <a16:creationId xmlns:a16="http://schemas.microsoft.com/office/drawing/2014/main" id="{8B372C5F-7130-488B-9E5B-62FD3949089A}"/>
              </a:ext>
            </a:extLst>
          </p:cNvPr>
          <p:cNvSpPr/>
          <p:nvPr/>
        </p:nvSpPr>
        <p:spPr>
          <a:xfrm>
            <a:off x="6234112" y="2153781"/>
            <a:ext cx="2604155" cy="840582"/>
          </a:xfrm>
          <a:custGeom>
            <a:avLst/>
            <a:gdLst>
              <a:gd name="connsiteX0" fmla="*/ 1034548 w 2604155"/>
              <a:gd name="connsiteY0" fmla="*/ 0 h 840582"/>
              <a:gd name="connsiteX1" fmla="*/ 2183864 w 2604155"/>
              <a:gd name="connsiteY1" fmla="*/ 0 h 840582"/>
              <a:gd name="connsiteX2" fmla="*/ 2604155 w 2604155"/>
              <a:gd name="connsiteY2" fmla="*/ 420291 h 840582"/>
              <a:gd name="connsiteX3" fmla="*/ 2604154 w 2604155"/>
              <a:gd name="connsiteY3" fmla="*/ 420291 h 840582"/>
              <a:gd name="connsiteX4" fmla="*/ 2183863 w 2604155"/>
              <a:gd name="connsiteY4" fmla="*/ 840582 h 840582"/>
              <a:gd name="connsiteX5" fmla="*/ 1034548 w 2604155"/>
              <a:gd name="connsiteY5" fmla="*/ 840581 h 840582"/>
              <a:gd name="connsiteX6" fmla="*/ 1028646 w 2604155"/>
              <a:gd name="connsiteY6" fmla="*/ 839986 h 840582"/>
              <a:gd name="connsiteX7" fmla="*/ 935618 w 2604155"/>
              <a:gd name="connsiteY7" fmla="*/ 839986 h 840582"/>
              <a:gd name="connsiteX8" fmla="*/ 565275 w 2604155"/>
              <a:gd name="connsiteY8" fmla="*/ 839986 h 840582"/>
              <a:gd name="connsiteX9" fmla="*/ 562420 w 2604155"/>
              <a:gd name="connsiteY9" fmla="*/ 839986 h 840582"/>
              <a:gd name="connsiteX10" fmla="*/ 551000 w 2604155"/>
              <a:gd name="connsiteY10" fmla="*/ 839986 h 840582"/>
              <a:gd name="connsiteX11" fmla="*/ 545290 w 2604155"/>
              <a:gd name="connsiteY11" fmla="*/ 839986 h 840582"/>
              <a:gd name="connsiteX12" fmla="*/ 342591 w 2604155"/>
              <a:gd name="connsiteY12" fmla="*/ 777175 h 840582"/>
              <a:gd name="connsiteX13" fmla="*/ 157021 w 2604155"/>
              <a:gd name="connsiteY13" fmla="*/ 511653 h 840582"/>
              <a:gd name="connsiteX14" fmla="*/ 0 w 2604155"/>
              <a:gd name="connsiteY14" fmla="*/ 420291 h 840582"/>
              <a:gd name="connsiteX15" fmla="*/ 157021 w 2604155"/>
              <a:gd name="connsiteY15" fmla="*/ 328928 h 840582"/>
              <a:gd name="connsiteX16" fmla="*/ 211264 w 2604155"/>
              <a:gd name="connsiteY16" fmla="*/ 197595 h 840582"/>
              <a:gd name="connsiteX17" fmla="*/ 545290 w 2604155"/>
              <a:gd name="connsiteY17" fmla="*/ 595 h 840582"/>
              <a:gd name="connsiteX18" fmla="*/ 548145 w 2604155"/>
              <a:gd name="connsiteY18" fmla="*/ 595 h 840582"/>
              <a:gd name="connsiteX19" fmla="*/ 559565 w 2604155"/>
              <a:gd name="connsiteY19" fmla="*/ 595 h 840582"/>
              <a:gd name="connsiteX20" fmla="*/ 568129 w 2604155"/>
              <a:gd name="connsiteY20" fmla="*/ 595 h 840582"/>
              <a:gd name="connsiteX21" fmla="*/ 841355 w 2604155"/>
              <a:gd name="connsiteY21" fmla="*/ 595 h 840582"/>
              <a:gd name="connsiteX22" fmla="*/ 1028646 w 2604155"/>
              <a:gd name="connsiteY22" fmla="*/ 595 h 84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04155" h="840582">
                <a:moveTo>
                  <a:pt x="1034548" y="0"/>
                </a:moveTo>
                <a:lnTo>
                  <a:pt x="2183864" y="0"/>
                </a:lnTo>
                <a:cubicBezTo>
                  <a:pt x="2415984" y="0"/>
                  <a:pt x="2604155" y="188171"/>
                  <a:pt x="2604155" y="420291"/>
                </a:cubicBezTo>
                <a:lnTo>
                  <a:pt x="2604154" y="420291"/>
                </a:lnTo>
                <a:cubicBezTo>
                  <a:pt x="2604154" y="652411"/>
                  <a:pt x="2415983" y="840582"/>
                  <a:pt x="2183863" y="840582"/>
                </a:cubicBezTo>
                <a:lnTo>
                  <a:pt x="1034548" y="840581"/>
                </a:lnTo>
                <a:lnTo>
                  <a:pt x="1028646" y="839986"/>
                </a:lnTo>
                <a:lnTo>
                  <a:pt x="935618" y="839986"/>
                </a:lnTo>
                <a:cubicBezTo>
                  <a:pt x="828240" y="839986"/>
                  <a:pt x="705523" y="839986"/>
                  <a:pt x="565275" y="839986"/>
                </a:cubicBezTo>
                <a:cubicBezTo>
                  <a:pt x="565275" y="839986"/>
                  <a:pt x="565275" y="839986"/>
                  <a:pt x="562420" y="839986"/>
                </a:cubicBezTo>
                <a:cubicBezTo>
                  <a:pt x="559565" y="839986"/>
                  <a:pt x="553855" y="839986"/>
                  <a:pt x="551000" y="839986"/>
                </a:cubicBezTo>
                <a:cubicBezTo>
                  <a:pt x="551000" y="839986"/>
                  <a:pt x="545290" y="839986"/>
                  <a:pt x="545290" y="839986"/>
                </a:cubicBezTo>
                <a:cubicBezTo>
                  <a:pt x="476772" y="837131"/>
                  <a:pt x="405399" y="814291"/>
                  <a:pt x="342591" y="777175"/>
                </a:cubicBezTo>
                <a:cubicBezTo>
                  <a:pt x="245523" y="714363"/>
                  <a:pt x="179860" y="617291"/>
                  <a:pt x="157021" y="511653"/>
                </a:cubicBezTo>
                <a:cubicBezTo>
                  <a:pt x="157021" y="511653"/>
                  <a:pt x="157021" y="511653"/>
                  <a:pt x="0" y="420291"/>
                </a:cubicBezTo>
                <a:cubicBezTo>
                  <a:pt x="0" y="420291"/>
                  <a:pt x="0" y="420291"/>
                  <a:pt x="157021" y="328928"/>
                </a:cubicBezTo>
                <a:cubicBezTo>
                  <a:pt x="165585" y="283247"/>
                  <a:pt x="182715" y="240421"/>
                  <a:pt x="211264" y="197595"/>
                </a:cubicBezTo>
                <a:cubicBezTo>
                  <a:pt x="285492" y="77682"/>
                  <a:pt x="411109" y="9160"/>
                  <a:pt x="545290" y="595"/>
                </a:cubicBezTo>
                <a:cubicBezTo>
                  <a:pt x="545290" y="595"/>
                  <a:pt x="545290" y="595"/>
                  <a:pt x="548145" y="595"/>
                </a:cubicBezTo>
                <a:cubicBezTo>
                  <a:pt x="551000" y="595"/>
                  <a:pt x="556710" y="595"/>
                  <a:pt x="559565" y="595"/>
                </a:cubicBezTo>
                <a:cubicBezTo>
                  <a:pt x="559565" y="595"/>
                  <a:pt x="559565" y="595"/>
                  <a:pt x="568129" y="595"/>
                </a:cubicBezTo>
                <a:cubicBezTo>
                  <a:pt x="568129" y="595"/>
                  <a:pt x="568129" y="595"/>
                  <a:pt x="841355" y="595"/>
                </a:cubicBezTo>
                <a:lnTo>
                  <a:pt x="1028646" y="59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err="1">
              <a:latin typeface="Heebo" pitchFamily="2" charset="-79"/>
              <a:cs typeface="Heebo" pitchFamily="2" charset="-79"/>
            </a:endParaRPr>
          </a:p>
        </p:txBody>
      </p:sp>
      <p:sp>
        <p:nvSpPr>
          <p:cNvPr id="70" name="Forma Livre: Forma 69">
            <a:extLst>
              <a:ext uri="{FF2B5EF4-FFF2-40B4-BE49-F238E27FC236}">
                <a16:creationId xmlns:a16="http://schemas.microsoft.com/office/drawing/2014/main" id="{D0813F05-9583-4125-80B2-931BBF2209AA}"/>
              </a:ext>
            </a:extLst>
          </p:cNvPr>
          <p:cNvSpPr/>
          <p:nvPr/>
        </p:nvSpPr>
        <p:spPr>
          <a:xfrm>
            <a:off x="5965032" y="976908"/>
            <a:ext cx="2873235" cy="840582"/>
          </a:xfrm>
          <a:custGeom>
            <a:avLst/>
            <a:gdLst>
              <a:gd name="connsiteX0" fmla="*/ 451378 w 2873235"/>
              <a:gd name="connsiteY0" fmla="*/ 0 h 840582"/>
              <a:gd name="connsiteX1" fmla="*/ 454235 w 2873235"/>
              <a:gd name="connsiteY1" fmla="*/ 0 h 840582"/>
              <a:gd name="connsiteX2" fmla="*/ 479946 w 2873235"/>
              <a:gd name="connsiteY2" fmla="*/ 0 h 840582"/>
              <a:gd name="connsiteX3" fmla="*/ 482803 w 2873235"/>
              <a:gd name="connsiteY3" fmla="*/ 0 h 840582"/>
              <a:gd name="connsiteX4" fmla="*/ 1244438 w 2873235"/>
              <a:gd name="connsiteY4" fmla="*/ 0 h 840582"/>
              <a:gd name="connsiteX5" fmla="*/ 1303628 w 2873235"/>
              <a:gd name="connsiteY5" fmla="*/ 0 h 840582"/>
              <a:gd name="connsiteX6" fmla="*/ 1422878 w 2873235"/>
              <a:gd name="connsiteY6" fmla="*/ 0 h 840582"/>
              <a:gd name="connsiteX7" fmla="*/ 1549092 w 2873235"/>
              <a:gd name="connsiteY7" fmla="*/ 0 h 840582"/>
              <a:gd name="connsiteX8" fmla="*/ 1584453 w 2873235"/>
              <a:gd name="connsiteY8" fmla="*/ 0 h 840582"/>
              <a:gd name="connsiteX9" fmla="*/ 1596966 w 2873235"/>
              <a:gd name="connsiteY9" fmla="*/ 0 h 840582"/>
              <a:gd name="connsiteX10" fmla="*/ 2452944 w 2873235"/>
              <a:gd name="connsiteY10" fmla="*/ 0 h 840582"/>
              <a:gd name="connsiteX11" fmla="*/ 2873235 w 2873235"/>
              <a:gd name="connsiteY11" fmla="*/ 420291 h 840582"/>
              <a:gd name="connsiteX12" fmla="*/ 2873234 w 2873235"/>
              <a:gd name="connsiteY12" fmla="*/ 420291 h 840582"/>
              <a:gd name="connsiteX13" fmla="*/ 2452943 w 2873235"/>
              <a:gd name="connsiteY13" fmla="*/ 840582 h 840582"/>
              <a:gd name="connsiteX14" fmla="*/ 1303628 w 2873235"/>
              <a:gd name="connsiteY14" fmla="*/ 840581 h 840582"/>
              <a:gd name="connsiteX15" fmla="*/ 1126483 w 2873235"/>
              <a:gd name="connsiteY15" fmla="*/ 840581 h 840582"/>
              <a:gd name="connsiteX16" fmla="*/ 485660 w 2873235"/>
              <a:gd name="connsiteY16" fmla="*/ 840581 h 840582"/>
              <a:gd name="connsiteX17" fmla="*/ 479946 w 2873235"/>
              <a:gd name="connsiteY17" fmla="*/ 840581 h 840582"/>
              <a:gd name="connsiteX18" fmla="*/ 477090 w 2873235"/>
              <a:gd name="connsiteY18" fmla="*/ 840581 h 840582"/>
              <a:gd name="connsiteX19" fmla="*/ 474233 w 2873235"/>
              <a:gd name="connsiteY19" fmla="*/ 840581 h 840582"/>
              <a:gd name="connsiteX20" fmla="*/ 471376 w 2873235"/>
              <a:gd name="connsiteY20" fmla="*/ 840581 h 840582"/>
              <a:gd name="connsiteX21" fmla="*/ 451378 w 2873235"/>
              <a:gd name="connsiteY21" fmla="*/ 840581 h 840582"/>
              <a:gd name="connsiteX22" fmla="*/ 297110 w 2873235"/>
              <a:gd name="connsiteY22" fmla="*/ 797694 h 840582"/>
              <a:gd name="connsiteX23" fmla="*/ 179980 w 2873235"/>
              <a:gd name="connsiteY23" fmla="*/ 714780 h 840582"/>
              <a:gd name="connsiteX24" fmla="*/ 0 w 2873235"/>
              <a:gd name="connsiteY24" fmla="*/ 720498 h 840582"/>
              <a:gd name="connsiteX25" fmla="*/ 85705 w 2873235"/>
              <a:gd name="connsiteY25" fmla="*/ 560387 h 840582"/>
              <a:gd name="connsiteX26" fmla="*/ 102845 w 2873235"/>
              <a:gd name="connsiteY26" fmla="*/ 237307 h 840582"/>
              <a:gd name="connsiteX27" fmla="*/ 451378 w 2873235"/>
              <a:gd name="connsiteY27" fmla="*/ 0 h 84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873235" h="840582">
                <a:moveTo>
                  <a:pt x="451378" y="0"/>
                </a:moveTo>
                <a:cubicBezTo>
                  <a:pt x="451378" y="0"/>
                  <a:pt x="451378" y="0"/>
                  <a:pt x="454235" y="0"/>
                </a:cubicBezTo>
                <a:cubicBezTo>
                  <a:pt x="462806" y="0"/>
                  <a:pt x="471376" y="0"/>
                  <a:pt x="479946" y="0"/>
                </a:cubicBezTo>
                <a:cubicBezTo>
                  <a:pt x="479946" y="0"/>
                  <a:pt x="479946" y="0"/>
                  <a:pt x="482803" y="0"/>
                </a:cubicBezTo>
                <a:cubicBezTo>
                  <a:pt x="482803" y="0"/>
                  <a:pt x="918023" y="0"/>
                  <a:pt x="1244438" y="0"/>
                </a:cubicBezTo>
                <a:lnTo>
                  <a:pt x="1303628" y="0"/>
                </a:lnTo>
                <a:lnTo>
                  <a:pt x="1422878" y="0"/>
                </a:lnTo>
                <a:lnTo>
                  <a:pt x="1549092" y="0"/>
                </a:lnTo>
                <a:lnTo>
                  <a:pt x="1584453" y="0"/>
                </a:lnTo>
                <a:lnTo>
                  <a:pt x="1596966" y="0"/>
                </a:lnTo>
                <a:lnTo>
                  <a:pt x="2452944" y="0"/>
                </a:lnTo>
                <a:cubicBezTo>
                  <a:pt x="2685064" y="0"/>
                  <a:pt x="2873235" y="188171"/>
                  <a:pt x="2873235" y="420291"/>
                </a:cubicBezTo>
                <a:lnTo>
                  <a:pt x="2873234" y="420291"/>
                </a:lnTo>
                <a:cubicBezTo>
                  <a:pt x="2873234" y="652411"/>
                  <a:pt x="2685063" y="840582"/>
                  <a:pt x="2452943" y="840582"/>
                </a:cubicBezTo>
                <a:lnTo>
                  <a:pt x="1303628" y="840581"/>
                </a:lnTo>
                <a:lnTo>
                  <a:pt x="1126483" y="840581"/>
                </a:lnTo>
                <a:cubicBezTo>
                  <a:pt x="970607" y="840581"/>
                  <a:pt x="762772" y="840581"/>
                  <a:pt x="485660" y="840581"/>
                </a:cubicBezTo>
                <a:cubicBezTo>
                  <a:pt x="485660" y="840581"/>
                  <a:pt x="485660" y="840581"/>
                  <a:pt x="479946" y="840581"/>
                </a:cubicBezTo>
                <a:cubicBezTo>
                  <a:pt x="479946" y="840581"/>
                  <a:pt x="479946" y="840581"/>
                  <a:pt x="477090" y="840581"/>
                </a:cubicBezTo>
                <a:cubicBezTo>
                  <a:pt x="477090" y="840581"/>
                  <a:pt x="477090" y="840581"/>
                  <a:pt x="474233" y="840581"/>
                </a:cubicBezTo>
                <a:cubicBezTo>
                  <a:pt x="474233" y="840581"/>
                  <a:pt x="474233" y="840581"/>
                  <a:pt x="471376" y="840581"/>
                </a:cubicBezTo>
                <a:cubicBezTo>
                  <a:pt x="465662" y="840581"/>
                  <a:pt x="459949" y="840581"/>
                  <a:pt x="451378" y="840581"/>
                </a:cubicBezTo>
                <a:cubicBezTo>
                  <a:pt x="399955" y="837722"/>
                  <a:pt x="345676" y="823426"/>
                  <a:pt x="297110" y="797694"/>
                </a:cubicBezTo>
                <a:cubicBezTo>
                  <a:pt x="251400" y="777680"/>
                  <a:pt x="214262" y="749089"/>
                  <a:pt x="179980" y="714780"/>
                </a:cubicBezTo>
                <a:cubicBezTo>
                  <a:pt x="179980" y="714780"/>
                  <a:pt x="179980" y="714780"/>
                  <a:pt x="0" y="720498"/>
                </a:cubicBezTo>
                <a:cubicBezTo>
                  <a:pt x="0" y="720498"/>
                  <a:pt x="0" y="720498"/>
                  <a:pt x="85705" y="560387"/>
                </a:cubicBezTo>
                <a:cubicBezTo>
                  <a:pt x="48566" y="460318"/>
                  <a:pt x="51423" y="343094"/>
                  <a:pt x="102845" y="237307"/>
                </a:cubicBezTo>
                <a:cubicBezTo>
                  <a:pt x="171409" y="97210"/>
                  <a:pt x="305680" y="11437"/>
                  <a:pt x="451378"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err="1">
              <a:latin typeface="Heebo" pitchFamily="2" charset="-79"/>
              <a:cs typeface="Heebo" pitchFamily="2" charset="-79"/>
            </a:endParaRPr>
          </a:p>
        </p:txBody>
      </p:sp>
      <p:sp>
        <p:nvSpPr>
          <p:cNvPr id="73" name="TextBox 157">
            <a:extLst>
              <a:ext uri="{FF2B5EF4-FFF2-40B4-BE49-F238E27FC236}">
                <a16:creationId xmlns:a16="http://schemas.microsoft.com/office/drawing/2014/main" id="{431C6331-D1B0-44AF-B788-3EFB53F0E7BB}"/>
              </a:ext>
            </a:extLst>
          </p:cNvPr>
          <p:cNvSpPr txBox="1"/>
          <p:nvPr/>
        </p:nvSpPr>
        <p:spPr>
          <a:xfrm>
            <a:off x="606675" y="2316123"/>
            <a:ext cx="2136525" cy="523220"/>
          </a:xfrm>
          <a:prstGeom prst="rect">
            <a:avLst/>
          </a:prstGeom>
          <a:noFill/>
        </p:spPr>
        <p:txBody>
          <a:bodyPr wrap="square" rtlCol="0">
            <a:spAutoFit/>
          </a:bodyPr>
          <a:lstStyle/>
          <a:p>
            <a:r>
              <a:rPr kumimoji="0" lang="pt-BR" sz="1000" b="1" i="0" u="none" strike="noStrike" kern="1200" cap="none" spc="0" normalizeH="0" baseline="0" noProof="0" dirty="0">
                <a:ln>
                  <a:noFill/>
                </a:ln>
                <a:solidFill>
                  <a:schemeClr val="bg1"/>
                </a:solidFill>
                <a:effectLst/>
                <a:uLnTx/>
                <a:uFillTx/>
                <a:latin typeface="Heebo" pitchFamily="2" charset="-79"/>
                <a:ea typeface="+mn-ea"/>
                <a:cs typeface="Heebo" pitchFamily="2" charset="-79"/>
              </a:rPr>
              <a:t>TÍTULO AQUI</a:t>
            </a:r>
          </a:p>
          <a:p>
            <a:r>
              <a:rPr lang="pt-BR" sz="900" dirty="0">
                <a:solidFill>
                  <a:schemeClr val="bg1"/>
                </a:solidFill>
                <a:latin typeface="Heebo" pitchFamily="2" charset="-79"/>
                <a:cs typeface="Heebo" pitchFamily="2" charset="-79"/>
              </a:rPr>
              <a:t>Escreva seu texto aqui escreva seu texto aqui escreva seu texto aqui</a:t>
            </a:r>
            <a:endParaRPr lang="ru-RU" sz="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4" name="TextBox 157">
            <a:extLst>
              <a:ext uri="{FF2B5EF4-FFF2-40B4-BE49-F238E27FC236}">
                <a16:creationId xmlns:a16="http://schemas.microsoft.com/office/drawing/2014/main" id="{E4651DA6-31C4-4F51-9333-3BB8C3DC8FE2}"/>
              </a:ext>
            </a:extLst>
          </p:cNvPr>
          <p:cNvSpPr txBox="1"/>
          <p:nvPr/>
        </p:nvSpPr>
        <p:spPr>
          <a:xfrm>
            <a:off x="606675" y="3525798"/>
            <a:ext cx="2577133" cy="523220"/>
          </a:xfrm>
          <a:prstGeom prst="rect">
            <a:avLst/>
          </a:prstGeom>
          <a:noFill/>
        </p:spPr>
        <p:txBody>
          <a:bodyPr wrap="square" rtlCol="0">
            <a:spAutoFit/>
          </a:bodyPr>
          <a:lstStyle/>
          <a:p>
            <a:r>
              <a:rPr kumimoji="0" lang="pt-BR" sz="10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TÍTULO AQUI</a:t>
            </a:r>
          </a:p>
          <a:p>
            <a:r>
              <a:rPr lang="pt-BR" sz="900" dirty="0">
                <a:latin typeface="Heebo" pitchFamily="2" charset="-79"/>
                <a:cs typeface="Heebo" pitchFamily="2" charset="-79"/>
              </a:rPr>
              <a:t>Escreva seu texto aqui escreva seu texto aqui escreva seu texto aqui escreva seu texto aqui</a:t>
            </a:r>
            <a:endParaRPr lang="ru-RU" sz="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5" name="TextBox 157">
            <a:extLst>
              <a:ext uri="{FF2B5EF4-FFF2-40B4-BE49-F238E27FC236}">
                <a16:creationId xmlns:a16="http://schemas.microsoft.com/office/drawing/2014/main" id="{927BCFF3-A8DD-4586-BF70-D5B9D249B808}"/>
              </a:ext>
            </a:extLst>
          </p:cNvPr>
          <p:cNvSpPr txBox="1"/>
          <p:nvPr/>
        </p:nvSpPr>
        <p:spPr>
          <a:xfrm>
            <a:off x="6083550" y="1144548"/>
            <a:ext cx="2577133" cy="523220"/>
          </a:xfrm>
          <a:prstGeom prst="rect">
            <a:avLst/>
          </a:prstGeom>
          <a:noFill/>
        </p:spPr>
        <p:txBody>
          <a:bodyPr wrap="square" rtlCol="0">
            <a:spAutoFit/>
          </a:bodyPr>
          <a:lstStyle/>
          <a:p>
            <a:pPr algn="r"/>
            <a:r>
              <a:rPr kumimoji="0" lang="pt-BR" sz="10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TÍTULO AQUI</a:t>
            </a:r>
          </a:p>
          <a:p>
            <a:pPr algn="r"/>
            <a:r>
              <a:rPr lang="pt-BR" sz="900" dirty="0">
                <a:latin typeface="Heebo" pitchFamily="2" charset="-79"/>
                <a:cs typeface="Heebo" pitchFamily="2" charset="-79"/>
              </a:rPr>
              <a:t>Escreva seu texto aqui escreva seu texto aqui escreva seu texto aqui escreva seu texto aqui</a:t>
            </a:r>
            <a:endParaRPr lang="ru-RU" sz="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6" name="TextBox 157">
            <a:extLst>
              <a:ext uri="{FF2B5EF4-FFF2-40B4-BE49-F238E27FC236}">
                <a16:creationId xmlns:a16="http://schemas.microsoft.com/office/drawing/2014/main" id="{6015207A-27AB-4A69-B9EE-1AD4B93AD704}"/>
              </a:ext>
            </a:extLst>
          </p:cNvPr>
          <p:cNvSpPr txBox="1"/>
          <p:nvPr/>
        </p:nvSpPr>
        <p:spPr>
          <a:xfrm>
            <a:off x="6686123" y="2316123"/>
            <a:ext cx="1974560" cy="523220"/>
          </a:xfrm>
          <a:prstGeom prst="rect">
            <a:avLst/>
          </a:prstGeom>
          <a:noFill/>
        </p:spPr>
        <p:txBody>
          <a:bodyPr wrap="square" rtlCol="0">
            <a:spAutoFit/>
          </a:bodyPr>
          <a:lstStyle/>
          <a:p>
            <a:pPr algn="r"/>
            <a:r>
              <a:rPr kumimoji="0" lang="pt-BR" sz="10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TÍTULO AQUI</a:t>
            </a:r>
          </a:p>
          <a:p>
            <a:pPr algn="r"/>
            <a:r>
              <a:rPr lang="pt-BR" sz="900" dirty="0">
                <a:latin typeface="Heebo" pitchFamily="2" charset="-79"/>
                <a:cs typeface="Heebo" pitchFamily="2" charset="-79"/>
              </a:rPr>
              <a:t>Escreva seu texto aqui escreva seu texto aqui escreva seu texto aqui</a:t>
            </a:r>
            <a:endParaRPr lang="ru-RU" sz="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7" name="TextBox 157">
            <a:extLst>
              <a:ext uri="{FF2B5EF4-FFF2-40B4-BE49-F238E27FC236}">
                <a16:creationId xmlns:a16="http://schemas.microsoft.com/office/drawing/2014/main" id="{B3DE78A0-E4B5-4BBE-98C3-7733DD9DE5F3}"/>
              </a:ext>
            </a:extLst>
          </p:cNvPr>
          <p:cNvSpPr txBox="1"/>
          <p:nvPr/>
        </p:nvSpPr>
        <p:spPr>
          <a:xfrm>
            <a:off x="6083550" y="3525798"/>
            <a:ext cx="2577133" cy="523220"/>
          </a:xfrm>
          <a:prstGeom prst="rect">
            <a:avLst/>
          </a:prstGeom>
          <a:noFill/>
        </p:spPr>
        <p:txBody>
          <a:bodyPr wrap="square" rtlCol="0">
            <a:spAutoFit/>
          </a:bodyPr>
          <a:lstStyle/>
          <a:p>
            <a:pPr algn="r"/>
            <a:r>
              <a:rPr kumimoji="0" lang="pt-BR" sz="10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TÍTULO AQUI</a:t>
            </a:r>
          </a:p>
          <a:p>
            <a:pPr algn="r"/>
            <a:r>
              <a:rPr lang="pt-BR" sz="900" dirty="0">
                <a:latin typeface="Heebo" pitchFamily="2" charset="-79"/>
                <a:cs typeface="Heebo" pitchFamily="2" charset="-79"/>
              </a:rPr>
              <a:t>Escreva seu texto aqui escreva seu texto aqui escreva seu texto aqui escreva seu texto aqui</a:t>
            </a:r>
            <a:endParaRPr lang="ru-RU" sz="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80922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14"/>
          <p:cNvSpPr>
            <a:spLocks noEditPoints="1"/>
          </p:cNvSpPr>
          <p:nvPr/>
        </p:nvSpPr>
        <p:spPr bwMode="auto">
          <a:xfrm>
            <a:off x="1298972" y="1356123"/>
            <a:ext cx="2433638" cy="2434828"/>
          </a:xfrm>
          <a:custGeom>
            <a:avLst/>
            <a:gdLst>
              <a:gd name="T0" fmla="*/ 426 w 852"/>
              <a:gd name="T1" fmla="*/ 852 h 852"/>
              <a:gd name="T2" fmla="*/ 460 w 852"/>
              <a:gd name="T3" fmla="*/ 845 h 852"/>
              <a:gd name="T4" fmla="*/ 370 w 852"/>
              <a:gd name="T5" fmla="*/ 848 h 852"/>
              <a:gd name="T6" fmla="*/ 337 w 852"/>
              <a:gd name="T7" fmla="*/ 837 h 852"/>
              <a:gd name="T8" fmla="*/ 511 w 852"/>
              <a:gd name="T9" fmla="*/ 843 h 852"/>
              <a:gd name="T10" fmla="*/ 543 w 852"/>
              <a:gd name="T11" fmla="*/ 830 h 852"/>
              <a:gd name="T12" fmla="*/ 288 w 852"/>
              <a:gd name="T13" fmla="*/ 828 h 852"/>
              <a:gd name="T14" fmla="*/ 264 w 852"/>
              <a:gd name="T15" fmla="*/ 809 h 852"/>
              <a:gd name="T16" fmla="*/ 586 w 852"/>
              <a:gd name="T17" fmla="*/ 815 h 852"/>
              <a:gd name="T18" fmla="*/ 619 w 852"/>
              <a:gd name="T19" fmla="*/ 805 h 852"/>
              <a:gd name="T20" fmla="*/ 638 w 852"/>
              <a:gd name="T21" fmla="*/ 783 h 852"/>
              <a:gd name="T22" fmla="*/ 188 w 852"/>
              <a:gd name="T23" fmla="*/ 778 h 852"/>
              <a:gd name="T24" fmla="*/ 168 w 852"/>
              <a:gd name="T25" fmla="*/ 752 h 852"/>
              <a:gd name="T26" fmla="*/ 687 w 852"/>
              <a:gd name="T27" fmla="*/ 760 h 852"/>
              <a:gd name="T28" fmla="*/ 712 w 852"/>
              <a:gd name="T29" fmla="*/ 734 h 852"/>
              <a:gd name="T30" fmla="*/ 120 w 852"/>
              <a:gd name="T31" fmla="*/ 722 h 852"/>
              <a:gd name="T32" fmla="*/ 108 w 852"/>
              <a:gd name="T33" fmla="*/ 701 h 852"/>
              <a:gd name="T34" fmla="*/ 744 w 852"/>
              <a:gd name="T35" fmla="*/ 701 h 852"/>
              <a:gd name="T36" fmla="*/ 768 w 852"/>
              <a:gd name="T37" fmla="*/ 671 h 852"/>
              <a:gd name="T38" fmla="*/ 67 w 852"/>
              <a:gd name="T39" fmla="*/ 655 h 852"/>
              <a:gd name="T40" fmla="*/ 59 w 852"/>
              <a:gd name="T41" fmla="*/ 632 h 852"/>
              <a:gd name="T42" fmla="*/ 42 w 852"/>
              <a:gd name="T43" fmla="*/ 598 h 852"/>
              <a:gd name="T44" fmla="*/ 808 w 852"/>
              <a:gd name="T45" fmla="*/ 607 h 852"/>
              <a:gd name="T46" fmla="*/ 821 w 852"/>
              <a:gd name="T47" fmla="*/ 572 h 852"/>
              <a:gd name="T48" fmla="*/ 24 w 852"/>
              <a:gd name="T49" fmla="*/ 556 h 852"/>
              <a:gd name="T50" fmla="*/ 21 w 852"/>
              <a:gd name="T51" fmla="*/ 522 h 852"/>
              <a:gd name="T52" fmla="*/ 834 w 852"/>
              <a:gd name="T53" fmla="*/ 527 h 852"/>
              <a:gd name="T54" fmla="*/ 846 w 852"/>
              <a:gd name="T55" fmla="*/ 496 h 852"/>
              <a:gd name="T56" fmla="*/ 2 w 852"/>
              <a:gd name="T57" fmla="*/ 469 h 852"/>
              <a:gd name="T58" fmla="*/ 5 w 852"/>
              <a:gd name="T59" fmla="*/ 445 h 852"/>
              <a:gd name="T60" fmla="*/ 0 w 852"/>
              <a:gd name="T61" fmla="*/ 412 h 852"/>
              <a:gd name="T62" fmla="*/ 852 w 852"/>
              <a:gd name="T63" fmla="*/ 411 h 852"/>
              <a:gd name="T64" fmla="*/ 7 w 852"/>
              <a:gd name="T65" fmla="*/ 389 h 852"/>
              <a:gd name="T66" fmla="*/ 6 w 852"/>
              <a:gd name="T67" fmla="*/ 355 h 852"/>
              <a:gd name="T68" fmla="*/ 842 w 852"/>
              <a:gd name="T69" fmla="*/ 360 h 852"/>
              <a:gd name="T70" fmla="*/ 834 w 852"/>
              <a:gd name="T71" fmla="*/ 323 h 852"/>
              <a:gd name="T72" fmla="*/ 25 w 852"/>
              <a:gd name="T73" fmla="*/ 297 h 852"/>
              <a:gd name="T74" fmla="*/ 823 w 852"/>
              <a:gd name="T75" fmla="*/ 302 h 852"/>
              <a:gd name="T76" fmla="*/ 823 w 852"/>
              <a:gd name="T77" fmla="*/ 272 h 852"/>
              <a:gd name="T78" fmla="*/ 44 w 852"/>
              <a:gd name="T79" fmla="*/ 254 h 852"/>
              <a:gd name="T80" fmla="*/ 52 w 852"/>
              <a:gd name="T81" fmla="*/ 221 h 852"/>
              <a:gd name="T82" fmla="*/ 795 w 852"/>
              <a:gd name="T83" fmla="*/ 228 h 852"/>
              <a:gd name="T84" fmla="*/ 778 w 852"/>
              <a:gd name="T85" fmla="*/ 195 h 852"/>
              <a:gd name="T86" fmla="*/ 87 w 852"/>
              <a:gd name="T87" fmla="*/ 181 h 852"/>
              <a:gd name="T88" fmla="*/ 101 w 852"/>
              <a:gd name="T89" fmla="*/ 151 h 852"/>
              <a:gd name="T90" fmla="*/ 750 w 852"/>
              <a:gd name="T91" fmla="*/ 157 h 852"/>
              <a:gd name="T92" fmla="*/ 724 w 852"/>
              <a:gd name="T93" fmla="*/ 129 h 852"/>
              <a:gd name="T94" fmla="*/ 143 w 852"/>
              <a:gd name="T95" fmla="*/ 119 h 852"/>
              <a:gd name="T96" fmla="*/ 169 w 852"/>
              <a:gd name="T97" fmla="*/ 93 h 852"/>
              <a:gd name="T98" fmla="*/ 183 w 852"/>
              <a:gd name="T99" fmla="*/ 82 h 852"/>
              <a:gd name="T100" fmla="*/ 666 w 852"/>
              <a:gd name="T101" fmla="*/ 74 h 852"/>
              <a:gd name="T102" fmla="*/ 211 w 852"/>
              <a:gd name="T103" fmla="*/ 69 h 852"/>
              <a:gd name="T104" fmla="*/ 234 w 852"/>
              <a:gd name="T105" fmla="*/ 46 h 852"/>
              <a:gd name="T106" fmla="*/ 615 w 852"/>
              <a:gd name="T107" fmla="*/ 55 h 852"/>
              <a:gd name="T108" fmla="*/ 592 w 852"/>
              <a:gd name="T109" fmla="*/ 33 h 852"/>
              <a:gd name="T110" fmla="*/ 562 w 852"/>
              <a:gd name="T111" fmla="*/ 33 h 852"/>
              <a:gd name="T112" fmla="*/ 319 w 852"/>
              <a:gd name="T113" fmla="*/ 18 h 852"/>
              <a:gd name="T114" fmla="*/ 337 w 852"/>
              <a:gd name="T115" fmla="*/ 14 h 852"/>
              <a:gd name="T116" fmla="*/ 514 w 852"/>
              <a:gd name="T117" fmla="*/ 14 h 852"/>
              <a:gd name="T118" fmla="*/ 477 w 852"/>
              <a:gd name="T119" fmla="*/ 8 h 852"/>
              <a:gd name="T120" fmla="*/ 397 w 852"/>
              <a:gd name="T121" fmla="*/ 11 h 852"/>
              <a:gd name="T122" fmla="*/ 430 w 852"/>
              <a:gd name="T123" fmla="*/ 5 h 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2" h="852">
                <a:moveTo>
                  <a:pt x="426" y="852"/>
                </a:moveTo>
                <a:cubicBezTo>
                  <a:pt x="426" y="852"/>
                  <a:pt x="426" y="852"/>
                  <a:pt x="426" y="852"/>
                </a:cubicBezTo>
                <a:cubicBezTo>
                  <a:pt x="426" y="852"/>
                  <a:pt x="426" y="852"/>
                  <a:pt x="426" y="852"/>
                </a:cubicBezTo>
                <a:cubicBezTo>
                  <a:pt x="423" y="852"/>
                  <a:pt x="421" y="849"/>
                  <a:pt x="421" y="847"/>
                </a:cubicBezTo>
                <a:cubicBezTo>
                  <a:pt x="421" y="847"/>
                  <a:pt x="421" y="847"/>
                  <a:pt x="421" y="847"/>
                </a:cubicBezTo>
                <a:cubicBezTo>
                  <a:pt x="421" y="844"/>
                  <a:pt x="423" y="842"/>
                  <a:pt x="426" y="842"/>
                </a:cubicBezTo>
                <a:cubicBezTo>
                  <a:pt x="426" y="842"/>
                  <a:pt x="426" y="842"/>
                  <a:pt x="426" y="842"/>
                </a:cubicBezTo>
                <a:cubicBezTo>
                  <a:pt x="426" y="842"/>
                  <a:pt x="426" y="842"/>
                  <a:pt x="426" y="842"/>
                </a:cubicBezTo>
                <a:cubicBezTo>
                  <a:pt x="426" y="842"/>
                  <a:pt x="426" y="842"/>
                  <a:pt x="426" y="842"/>
                </a:cubicBezTo>
                <a:cubicBezTo>
                  <a:pt x="427" y="842"/>
                  <a:pt x="427" y="842"/>
                  <a:pt x="427" y="842"/>
                </a:cubicBezTo>
                <a:cubicBezTo>
                  <a:pt x="427" y="842"/>
                  <a:pt x="427" y="842"/>
                  <a:pt x="427" y="842"/>
                </a:cubicBezTo>
                <a:cubicBezTo>
                  <a:pt x="430" y="842"/>
                  <a:pt x="432" y="844"/>
                  <a:pt x="432" y="847"/>
                </a:cubicBezTo>
                <a:cubicBezTo>
                  <a:pt x="432" y="847"/>
                  <a:pt x="432" y="847"/>
                  <a:pt x="432" y="847"/>
                </a:cubicBezTo>
                <a:cubicBezTo>
                  <a:pt x="432" y="849"/>
                  <a:pt x="430" y="852"/>
                  <a:pt x="427" y="852"/>
                </a:cubicBezTo>
                <a:cubicBezTo>
                  <a:pt x="427" y="852"/>
                  <a:pt x="427" y="852"/>
                  <a:pt x="427" y="852"/>
                </a:cubicBezTo>
                <a:cubicBezTo>
                  <a:pt x="427" y="852"/>
                  <a:pt x="427" y="852"/>
                  <a:pt x="426" y="852"/>
                </a:cubicBezTo>
                <a:close/>
                <a:moveTo>
                  <a:pt x="397" y="851"/>
                </a:moveTo>
                <a:cubicBezTo>
                  <a:pt x="397" y="851"/>
                  <a:pt x="397" y="851"/>
                  <a:pt x="397" y="851"/>
                </a:cubicBezTo>
                <a:cubicBezTo>
                  <a:pt x="397" y="851"/>
                  <a:pt x="397" y="851"/>
                  <a:pt x="397" y="851"/>
                </a:cubicBezTo>
                <a:cubicBezTo>
                  <a:pt x="395" y="850"/>
                  <a:pt x="393" y="848"/>
                  <a:pt x="393" y="845"/>
                </a:cubicBezTo>
                <a:cubicBezTo>
                  <a:pt x="393" y="845"/>
                  <a:pt x="393" y="845"/>
                  <a:pt x="393" y="845"/>
                </a:cubicBezTo>
                <a:cubicBezTo>
                  <a:pt x="393" y="843"/>
                  <a:pt x="395" y="841"/>
                  <a:pt x="398" y="841"/>
                </a:cubicBezTo>
                <a:cubicBezTo>
                  <a:pt x="398" y="841"/>
                  <a:pt x="398" y="841"/>
                  <a:pt x="398" y="841"/>
                </a:cubicBezTo>
                <a:cubicBezTo>
                  <a:pt x="401" y="841"/>
                  <a:pt x="403" y="843"/>
                  <a:pt x="403" y="846"/>
                </a:cubicBezTo>
                <a:cubicBezTo>
                  <a:pt x="403" y="846"/>
                  <a:pt x="403" y="846"/>
                  <a:pt x="403" y="846"/>
                </a:cubicBezTo>
                <a:cubicBezTo>
                  <a:pt x="403" y="849"/>
                  <a:pt x="400" y="851"/>
                  <a:pt x="398" y="851"/>
                </a:cubicBezTo>
                <a:cubicBezTo>
                  <a:pt x="398" y="851"/>
                  <a:pt x="398" y="851"/>
                  <a:pt x="398" y="851"/>
                </a:cubicBezTo>
                <a:cubicBezTo>
                  <a:pt x="398" y="851"/>
                  <a:pt x="398" y="851"/>
                  <a:pt x="397" y="851"/>
                </a:cubicBezTo>
                <a:close/>
                <a:moveTo>
                  <a:pt x="450" y="846"/>
                </a:moveTo>
                <a:cubicBezTo>
                  <a:pt x="450" y="843"/>
                  <a:pt x="452" y="841"/>
                  <a:pt x="455" y="841"/>
                </a:cubicBezTo>
                <a:cubicBezTo>
                  <a:pt x="455" y="841"/>
                  <a:pt x="455" y="841"/>
                  <a:pt x="455" y="841"/>
                </a:cubicBezTo>
                <a:cubicBezTo>
                  <a:pt x="457" y="840"/>
                  <a:pt x="460" y="843"/>
                  <a:pt x="460" y="845"/>
                </a:cubicBezTo>
                <a:cubicBezTo>
                  <a:pt x="460" y="845"/>
                  <a:pt x="460" y="845"/>
                  <a:pt x="460" y="845"/>
                </a:cubicBezTo>
                <a:cubicBezTo>
                  <a:pt x="460" y="848"/>
                  <a:pt x="458" y="850"/>
                  <a:pt x="455" y="851"/>
                </a:cubicBezTo>
                <a:cubicBezTo>
                  <a:pt x="455" y="851"/>
                  <a:pt x="455" y="851"/>
                  <a:pt x="455" y="851"/>
                </a:cubicBezTo>
                <a:cubicBezTo>
                  <a:pt x="455" y="851"/>
                  <a:pt x="455" y="851"/>
                  <a:pt x="455" y="851"/>
                </a:cubicBezTo>
                <a:cubicBezTo>
                  <a:pt x="455" y="851"/>
                  <a:pt x="455" y="851"/>
                  <a:pt x="455" y="851"/>
                </a:cubicBezTo>
                <a:cubicBezTo>
                  <a:pt x="455" y="851"/>
                  <a:pt x="455" y="851"/>
                  <a:pt x="455" y="851"/>
                </a:cubicBezTo>
                <a:cubicBezTo>
                  <a:pt x="455" y="851"/>
                  <a:pt x="455" y="851"/>
                  <a:pt x="455" y="851"/>
                </a:cubicBezTo>
                <a:cubicBezTo>
                  <a:pt x="452" y="851"/>
                  <a:pt x="450" y="849"/>
                  <a:pt x="450" y="846"/>
                </a:cubicBezTo>
                <a:close/>
                <a:moveTo>
                  <a:pt x="369" y="848"/>
                </a:moveTo>
                <a:cubicBezTo>
                  <a:pt x="366" y="847"/>
                  <a:pt x="364" y="845"/>
                  <a:pt x="365" y="842"/>
                </a:cubicBezTo>
                <a:cubicBezTo>
                  <a:pt x="365" y="842"/>
                  <a:pt x="365" y="842"/>
                  <a:pt x="365" y="842"/>
                </a:cubicBezTo>
                <a:cubicBezTo>
                  <a:pt x="365" y="840"/>
                  <a:pt x="368" y="838"/>
                  <a:pt x="370" y="838"/>
                </a:cubicBezTo>
                <a:cubicBezTo>
                  <a:pt x="370" y="838"/>
                  <a:pt x="370" y="838"/>
                  <a:pt x="370" y="838"/>
                </a:cubicBezTo>
                <a:cubicBezTo>
                  <a:pt x="373" y="838"/>
                  <a:pt x="375" y="841"/>
                  <a:pt x="375" y="844"/>
                </a:cubicBezTo>
                <a:cubicBezTo>
                  <a:pt x="375" y="844"/>
                  <a:pt x="375" y="844"/>
                  <a:pt x="375" y="844"/>
                </a:cubicBezTo>
                <a:cubicBezTo>
                  <a:pt x="374" y="846"/>
                  <a:pt x="372" y="848"/>
                  <a:pt x="370" y="848"/>
                </a:cubicBezTo>
                <a:cubicBezTo>
                  <a:pt x="370" y="848"/>
                  <a:pt x="370" y="848"/>
                  <a:pt x="370" y="848"/>
                </a:cubicBezTo>
                <a:cubicBezTo>
                  <a:pt x="370" y="848"/>
                  <a:pt x="369" y="848"/>
                  <a:pt x="369" y="848"/>
                </a:cubicBezTo>
                <a:close/>
                <a:moveTo>
                  <a:pt x="478" y="843"/>
                </a:moveTo>
                <a:cubicBezTo>
                  <a:pt x="478" y="841"/>
                  <a:pt x="480" y="838"/>
                  <a:pt x="482" y="838"/>
                </a:cubicBezTo>
                <a:cubicBezTo>
                  <a:pt x="482" y="838"/>
                  <a:pt x="482" y="838"/>
                  <a:pt x="482" y="838"/>
                </a:cubicBezTo>
                <a:cubicBezTo>
                  <a:pt x="485" y="837"/>
                  <a:pt x="487" y="839"/>
                  <a:pt x="488" y="842"/>
                </a:cubicBezTo>
                <a:cubicBezTo>
                  <a:pt x="488" y="842"/>
                  <a:pt x="488" y="842"/>
                  <a:pt x="488" y="842"/>
                </a:cubicBezTo>
                <a:cubicBezTo>
                  <a:pt x="488" y="845"/>
                  <a:pt x="486" y="847"/>
                  <a:pt x="484" y="848"/>
                </a:cubicBezTo>
                <a:cubicBezTo>
                  <a:pt x="484" y="848"/>
                  <a:pt x="484" y="848"/>
                  <a:pt x="484" y="848"/>
                </a:cubicBezTo>
                <a:cubicBezTo>
                  <a:pt x="484" y="848"/>
                  <a:pt x="484" y="848"/>
                  <a:pt x="484" y="848"/>
                </a:cubicBezTo>
                <a:cubicBezTo>
                  <a:pt x="484" y="848"/>
                  <a:pt x="484" y="848"/>
                  <a:pt x="484" y="848"/>
                </a:cubicBezTo>
                <a:cubicBezTo>
                  <a:pt x="483" y="848"/>
                  <a:pt x="483" y="848"/>
                  <a:pt x="483" y="848"/>
                </a:cubicBezTo>
                <a:cubicBezTo>
                  <a:pt x="483" y="848"/>
                  <a:pt x="483" y="848"/>
                  <a:pt x="483" y="848"/>
                </a:cubicBezTo>
                <a:cubicBezTo>
                  <a:pt x="480" y="848"/>
                  <a:pt x="478" y="846"/>
                  <a:pt x="478" y="843"/>
                </a:cubicBezTo>
                <a:close/>
                <a:moveTo>
                  <a:pt x="341" y="843"/>
                </a:moveTo>
                <a:cubicBezTo>
                  <a:pt x="338" y="843"/>
                  <a:pt x="337" y="840"/>
                  <a:pt x="337" y="837"/>
                </a:cubicBezTo>
                <a:cubicBezTo>
                  <a:pt x="337" y="837"/>
                  <a:pt x="337" y="837"/>
                  <a:pt x="337" y="837"/>
                </a:cubicBezTo>
                <a:cubicBezTo>
                  <a:pt x="338" y="835"/>
                  <a:pt x="340" y="833"/>
                  <a:pt x="343" y="833"/>
                </a:cubicBezTo>
                <a:cubicBezTo>
                  <a:pt x="343" y="833"/>
                  <a:pt x="343" y="833"/>
                  <a:pt x="343" y="833"/>
                </a:cubicBezTo>
                <a:cubicBezTo>
                  <a:pt x="346" y="834"/>
                  <a:pt x="348" y="837"/>
                  <a:pt x="347" y="839"/>
                </a:cubicBezTo>
                <a:cubicBezTo>
                  <a:pt x="347" y="839"/>
                  <a:pt x="347" y="839"/>
                  <a:pt x="347" y="839"/>
                </a:cubicBezTo>
                <a:cubicBezTo>
                  <a:pt x="346" y="842"/>
                  <a:pt x="344" y="843"/>
                  <a:pt x="342" y="843"/>
                </a:cubicBezTo>
                <a:cubicBezTo>
                  <a:pt x="342" y="843"/>
                  <a:pt x="342" y="843"/>
                  <a:pt x="342" y="843"/>
                </a:cubicBezTo>
                <a:cubicBezTo>
                  <a:pt x="342" y="843"/>
                  <a:pt x="341" y="843"/>
                  <a:pt x="341" y="843"/>
                </a:cubicBezTo>
                <a:close/>
                <a:moveTo>
                  <a:pt x="506" y="839"/>
                </a:moveTo>
                <a:cubicBezTo>
                  <a:pt x="505" y="836"/>
                  <a:pt x="507" y="834"/>
                  <a:pt x="510" y="833"/>
                </a:cubicBezTo>
                <a:cubicBezTo>
                  <a:pt x="510" y="833"/>
                  <a:pt x="510" y="833"/>
                  <a:pt x="510" y="833"/>
                </a:cubicBezTo>
                <a:cubicBezTo>
                  <a:pt x="512" y="833"/>
                  <a:pt x="515" y="834"/>
                  <a:pt x="516" y="837"/>
                </a:cubicBezTo>
                <a:cubicBezTo>
                  <a:pt x="516" y="837"/>
                  <a:pt x="516" y="837"/>
                  <a:pt x="516" y="837"/>
                </a:cubicBezTo>
                <a:cubicBezTo>
                  <a:pt x="516" y="840"/>
                  <a:pt x="514" y="842"/>
                  <a:pt x="512" y="843"/>
                </a:cubicBezTo>
                <a:cubicBezTo>
                  <a:pt x="512" y="843"/>
                  <a:pt x="512" y="843"/>
                  <a:pt x="512" y="843"/>
                </a:cubicBezTo>
                <a:cubicBezTo>
                  <a:pt x="511" y="843"/>
                  <a:pt x="511" y="843"/>
                  <a:pt x="511" y="843"/>
                </a:cubicBezTo>
                <a:cubicBezTo>
                  <a:pt x="511" y="843"/>
                  <a:pt x="511" y="843"/>
                  <a:pt x="511" y="843"/>
                </a:cubicBezTo>
                <a:cubicBezTo>
                  <a:pt x="508" y="843"/>
                  <a:pt x="506" y="841"/>
                  <a:pt x="506" y="839"/>
                </a:cubicBezTo>
                <a:close/>
                <a:moveTo>
                  <a:pt x="313" y="837"/>
                </a:moveTo>
                <a:cubicBezTo>
                  <a:pt x="311" y="836"/>
                  <a:pt x="309" y="833"/>
                  <a:pt x="310" y="830"/>
                </a:cubicBezTo>
                <a:cubicBezTo>
                  <a:pt x="310" y="830"/>
                  <a:pt x="310" y="830"/>
                  <a:pt x="310" y="830"/>
                </a:cubicBezTo>
                <a:cubicBezTo>
                  <a:pt x="311" y="828"/>
                  <a:pt x="313" y="826"/>
                  <a:pt x="316" y="827"/>
                </a:cubicBezTo>
                <a:cubicBezTo>
                  <a:pt x="316" y="827"/>
                  <a:pt x="316" y="827"/>
                  <a:pt x="316" y="827"/>
                </a:cubicBezTo>
                <a:cubicBezTo>
                  <a:pt x="319" y="828"/>
                  <a:pt x="320" y="830"/>
                  <a:pt x="320" y="833"/>
                </a:cubicBezTo>
                <a:cubicBezTo>
                  <a:pt x="320" y="833"/>
                  <a:pt x="320" y="833"/>
                  <a:pt x="320" y="833"/>
                </a:cubicBezTo>
                <a:cubicBezTo>
                  <a:pt x="319" y="835"/>
                  <a:pt x="317" y="837"/>
                  <a:pt x="315" y="837"/>
                </a:cubicBezTo>
                <a:cubicBezTo>
                  <a:pt x="315" y="837"/>
                  <a:pt x="315" y="837"/>
                  <a:pt x="315" y="837"/>
                </a:cubicBezTo>
                <a:cubicBezTo>
                  <a:pt x="314" y="837"/>
                  <a:pt x="314" y="837"/>
                  <a:pt x="313" y="837"/>
                </a:cubicBezTo>
                <a:close/>
                <a:moveTo>
                  <a:pt x="533" y="833"/>
                </a:moveTo>
                <a:cubicBezTo>
                  <a:pt x="532" y="830"/>
                  <a:pt x="534" y="827"/>
                  <a:pt x="537" y="827"/>
                </a:cubicBezTo>
                <a:cubicBezTo>
                  <a:pt x="537" y="827"/>
                  <a:pt x="537" y="827"/>
                  <a:pt x="537" y="827"/>
                </a:cubicBezTo>
                <a:cubicBezTo>
                  <a:pt x="539" y="826"/>
                  <a:pt x="542" y="827"/>
                  <a:pt x="543" y="830"/>
                </a:cubicBezTo>
                <a:cubicBezTo>
                  <a:pt x="543" y="830"/>
                  <a:pt x="543" y="830"/>
                  <a:pt x="543" y="830"/>
                </a:cubicBezTo>
                <a:cubicBezTo>
                  <a:pt x="544" y="833"/>
                  <a:pt x="542" y="836"/>
                  <a:pt x="539" y="836"/>
                </a:cubicBezTo>
                <a:cubicBezTo>
                  <a:pt x="539" y="836"/>
                  <a:pt x="539" y="836"/>
                  <a:pt x="539" y="836"/>
                </a:cubicBezTo>
                <a:cubicBezTo>
                  <a:pt x="539" y="836"/>
                  <a:pt x="539" y="836"/>
                  <a:pt x="539" y="836"/>
                </a:cubicBezTo>
                <a:cubicBezTo>
                  <a:pt x="539" y="836"/>
                  <a:pt x="539" y="836"/>
                  <a:pt x="539" y="836"/>
                </a:cubicBezTo>
                <a:cubicBezTo>
                  <a:pt x="539" y="836"/>
                  <a:pt x="538" y="836"/>
                  <a:pt x="538" y="836"/>
                </a:cubicBezTo>
                <a:cubicBezTo>
                  <a:pt x="538" y="836"/>
                  <a:pt x="538" y="836"/>
                  <a:pt x="538" y="836"/>
                </a:cubicBezTo>
                <a:cubicBezTo>
                  <a:pt x="536" y="836"/>
                  <a:pt x="534" y="835"/>
                  <a:pt x="533" y="833"/>
                </a:cubicBezTo>
                <a:close/>
                <a:moveTo>
                  <a:pt x="286" y="828"/>
                </a:moveTo>
                <a:cubicBezTo>
                  <a:pt x="284" y="827"/>
                  <a:pt x="282" y="824"/>
                  <a:pt x="283" y="822"/>
                </a:cubicBezTo>
                <a:cubicBezTo>
                  <a:pt x="283" y="822"/>
                  <a:pt x="283" y="822"/>
                  <a:pt x="283" y="822"/>
                </a:cubicBezTo>
                <a:cubicBezTo>
                  <a:pt x="284" y="819"/>
                  <a:pt x="287" y="818"/>
                  <a:pt x="290" y="819"/>
                </a:cubicBezTo>
                <a:cubicBezTo>
                  <a:pt x="290" y="819"/>
                  <a:pt x="290" y="819"/>
                  <a:pt x="290" y="819"/>
                </a:cubicBezTo>
                <a:cubicBezTo>
                  <a:pt x="292" y="820"/>
                  <a:pt x="294" y="822"/>
                  <a:pt x="293" y="825"/>
                </a:cubicBezTo>
                <a:cubicBezTo>
                  <a:pt x="293" y="825"/>
                  <a:pt x="293" y="825"/>
                  <a:pt x="293" y="825"/>
                </a:cubicBezTo>
                <a:cubicBezTo>
                  <a:pt x="292" y="827"/>
                  <a:pt x="290" y="828"/>
                  <a:pt x="288" y="828"/>
                </a:cubicBezTo>
                <a:cubicBezTo>
                  <a:pt x="288" y="828"/>
                  <a:pt x="288" y="828"/>
                  <a:pt x="288" y="828"/>
                </a:cubicBezTo>
                <a:cubicBezTo>
                  <a:pt x="287" y="828"/>
                  <a:pt x="287" y="828"/>
                  <a:pt x="286" y="828"/>
                </a:cubicBezTo>
                <a:close/>
                <a:moveTo>
                  <a:pt x="560" y="825"/>
                </a:moveTo>
                <a:cubicBezTo>
                  <a:pt x="559" y="822"/>
                  <a:pt x="561" y="819"/>
                  <a:pt x="563" y="818"/>
                </a:cubicBezTo>
                <a:cubicBezTo>
                  <a:pt x="563" y="818"/>
                  <a:pt x="563" y="818"/>
                  <a:pt x="563" y="818"/>
                </a:cubicBezTo>
                <a:cubicBezTo>
                  <a:pt x="566" y="817"/>
                  <a:pt x="569" y="819"/>
                  <a:pt x="570" y="821"/>
                </a:cubicBezTo>
                <a:cubicBezTo>
                  <a:pt x="570" y="821"/>
                  <a:pt x="570" y="821"/>
                  <a:pt x="570" y="821"/>
                </a:cubicBezTo>
                <a:cubicBezTo>
                  <a:pt x="570" y="824"/>
                  <a:pt x="569" y="827"/>
                  <a:pt x="566" y="828"/>
                </a:cubicBezTo>
                <a:cubicBezTo>
                  <a:pt x="566" y="828"/>
                  <a:pt x="566" y="828"/>
                  <a:pt x="566" y="828"/>
                </a:cubicBezTo>
                <a:cubicBezTo>
                  <a:pt x="566" y="828"/>
                  <a:pt x="565" y="828"/>
                  <a:pt x="565" y="828"/>
                </a:cubicBezTo>
                <a:cubicBezTo>
                  <a:pt x="565" y="828"/>
                  <a:pt x="565" y="828"/>
                  <a:pt x="565" y="828"/>
                </a:cubicBezTo>
                <a:cubicBezTo>
                  <a:pt x="563" y="828"/>
                  <a:pt x="561" y="827"/>
                  <a:pt x="560" y="825"/>
                </a:cubicBezTo>
                <a:close/>
                <a:moveTo>
                  <a:pt x="260" y="818"/>
                </a:moveTo>
                <a:cubicBezTo>
                  <a:pt x="257" y="817"/>
                  <a:pt x="256" y="814"/>
                  <a:pt x="257" y="811"/>
                </a:cubicBezTo>
                <a:cubicBezTo>
                  <a:pt x="257" y="811"/>
                  <a:pt x="257" y="811"/>
                  <a:pt x="257" y="811"/>
                </a:cubicBezTo>
                <a:cubicBezTo>
                  <a:pt x="258" y="809"/>
                  <a:pt x="261" y="808"/>
                  <a:pt x="264" y="809"/>
                </a:cubicBezTo>
                <a:cubicBezTo>
                  <a:pt x="264" y="809"/>
                  <a:pt x="264" y="809"/>
                  <a:pt x="264" y="809"/>
                </a:cubicBezTo>
                <a:cubicBezTo>
                  <a:pt x="266" y="810"/>
                  <a:pt x="267" y="813"/>
                  <a:pt x="266" y="815"/>
                </a:cubicBezTo>
                <a:cubicBezTo>
                  <a:pt x="266" y="815"/>
                  <a:pt x="266" y="815"/>
                  <a:pt x="266" y="815"/>
                </a:cubicBezTo>
                <a:cubicBezTo>
                  <a:pt x="265" y="817"/>
                  <a:pt x="264" y="818"/>
                  <a:pt x="262" y="818"/>
                </a:cubicBezTo>
                <a:cubicBezTo>
                  <a:pt x="262" y="818"/>
                  <a:pt x="262" y="818"/>
                  <a:pt x="262" y="818"/>
                </a:cubicBezTo>
                <a:cubicBezTo>
                  <a:pt x="261" y="818"/>
                  <a:pt x="260" y="818"/>
                  <a:pt x="260" y="818"/>
                </a:cubicBezTo>
                <a:close/>
                <a:moveTo>
                  <a:pt x="586" y="815"/>
                </a:moveTo>
                <a:cubicBezTo>
                  <a:pt x="585" y="812"/>
                  <a:pt x="586" y="809"/>
                  <a:pt x="589" y="808"/>
                </a:cubicBezTo>
                <a:cubicBezTo>
                  <a:pt x="589" y="808"/>
                  <a:pt x="589" y="808"/>
                  <a:pt x="589" y="808"/>
                </a:cubicBezTo>
                <a:cubicBezTo>
                  <a:pt x="592" y="807"/>
                  <a:pt x="594" y="808"/>
                  <a:pt x="596" y="811"/>
                </a:cubicBezTo>
                <a:cubicBezTo>
                  <a:pt x="596" y="811"/>
                  <a:pt x="596" y="811"/>
                  <a:pt x="596" y="811"/>
                </a:cubicBezTo>
                <a:cubicBezTo>
                  <a:pt x="597" y="813"/>
                  <a:pt x="595" y="816"/>
                  <a:pt x="593" y="817"/>
                </a:cubicBezTo>
                <a:cubicBezTo>
                  <a:pt x="593" y="817"/>
                  <a:pt x="593" y="817"/>
                  <a:pt x="593" y="817"/>
                </a:cubicBezTo>
                <a:cubicBezTo>
                  <a:pt x="592" y="818"/>
                  <a:pt x="592" y="818"/>
                  <a:pt x="591" y="818"/>
                </a:cubicBezTo>
                <a:cubicBezTo>
                  <a:pt x="591" y="818"/>
                  <a:pt x="591" y="818"/>
                  <a:pt x="591" y="818"/>
                </a:cubicBezTo>
                <a:cubicBezTo>
                  <a:pt x="589" y="818"/>
                  <a:pt x="587" y="817"/>
                  <a:pt x="586" y="815"/>
                </a:cubicBezTo>
                <a:close/>
                <a:moveTo>
                  <a:pt x="234" y="806"/>
                </a:moveTo>
                <a:cubicBezTo>
                  <a:pt x="231" y="805"/>
                  <a:pt x="230" y="802"/>
                  <a:pt x="232" y="799"/>
                </a:cubicBezTo>
                <a:cubicBezTo>
                  <a:pt x="232" y="799"/>
                  <a:pt x="232" y="799"/>
                  <a:pt x="232" y="799"/>
                </a:cubicBezTo>
                <a:cubicBezTo>
                  <a:pt x="233" y="797"/>
                  <a:pt x="236" y="796"/>
                  <a:pt x="238" y="797"/>
                </a:cubicBezTo>
                <a:cubicBezTo>
                  <a:pt x="238" y="797"/>
                  <a:pt x="238" y="797"/>
                  <a:pt x="238" y="797"/>
                </a:cubicBezTo>
                <a:cubicBezTo>
                  <a:pt x="241" y="798"/>
                  <a:pt x="242" y="801"/>
                  <a:pt x="241" y="804"/>
                </a:cubicBezTo>
                <a:cubicBezTo>
                  <a:pt x="241" y="804"/>
                  <a:pt x="241" y="804"/>
                  <a:pt x="241" y="804"/>
                </a:cubicBezTo>
                <a:cubicBezTo>
                  <a:pt x="240" y="805"/>
                  <a:pt x="238" y="806"/>
                  <a:pt x="236" y="806"/>
                </a:cubicBezTo>
                <a:cubicBezTo>
                  <a:pt x="236" y="806"/>
                  <a:pt x="236" y="806"/>
                  <a:pt x="236" y="806"/>
                </a:cubicBezTo>
                <a:cubicBezTo>
                  <a:pt x="235" y="806"/>
                  <a:pt x="235" y="806"/>
                  <a:pt x="234" y="806"/>
                </a:cubicBezTo>
                <a:close/>
                <a:moveTo>
                  <a:pt x="612" y="803"/>
                </a:moveTo>
                <a:cubicBezTo>
                  <a:pt x="611" y="801"/>
                  <a:pt x="612" y="798"/>
                  <a:pt x="614" y="797"/>
                </a:cubicBezTo>
                <a:cubicBezTo>
                  <a:pt x="614" y="797"/>
                  <a:pt x="614" y="797"/>
                  <a:pt x="614" y="797"/>
                </a:cubicBezTo>
                <a:cubicBezTo>
                  <a:pt x="617" y="795"/>
                  <a:pt x="620" y="796"/>
                  <a:pt x="621" y="799"/>
                </a:cubicBezTo>
                <a:cubicBezTo>
                  <a:pt x="621" y="799"/>
                  <a:pt x="621" y="799"/>
                  <a:pt x="621" y="799"/>
                </a:cubicBezTo>
                <a:cubicBezTo>
                  <a:pt x="622" y="801"/>
                  <a:pt x="621" y="804"/>
                  <a:pt x="619" y="805"/>
                </a:cubicBezTo>
                <a:cubicBezTo>
                  <a:pt x="619" y="805"/>
                  <a:pt x="619" y="805"/>
                  <a:pt x="619" y="805"/>
                </a:cubicBezTo>
                <a:cubicBezTo>
                  <a:pt x="618" y="806"/>
                  <a:pt x="617" y="806"/>
                  <a:pt x="616" y="806"/>
                </a:cubicBezTo>
                <a:cubicBezTo>
                  <a:pt x="616" y="806"/>
                  <a:pt x="616" y="806"/>
                  <a:pt x="616" y="806"/>
                </a:cubicBezTo>
                <a:cubicBezTo>
                  <a:pt x="615" y="806"/>
                  <a:pt x="613" y="805"/>
                  <a:pt x="612" y="803"/>
                </a:cubicBezTo>
                <a:close/>
                <a:moveTo>
                  <a:pt x="209" y="792"/>
                </a:moveTo>
                <a:cubicBezTo>
                  <a:pt x="207" y="791"/>
                  <a:pt x="206" y="788"/>
                  <a:pt x="207" y="785"/>
                </a:cubicBezTo>
                <a:cubicBezTo>
                  <a:pt x="207" y="785"/>
                  <a:pt x="207" y="785"/>
                  <a:pt x="207" y="785"/>
                </a:cubicBezTo>
                <a:cubicBezTo>
                  <a:pt x="209" y="783"/>
                  <a:pt x="212" y="782"/>
                  <a:pt x="214" y="784"/>
                </a:cubicBezTo>
                <a:cubicBezTo>
                  <a:pt x="214" y="784"/>
                  <a:pt x="214" y="784"/>
                  <a:pt x="214" y="784"/>
                </a:cubicBezTo>
                <a:cubicBezTo>
                  <a:pt x="216" y="785"/>
                  <a:pt x="217" y="788"/>
                  <a:pt x="216" y="790"/>
                </a:cubicBezTo>
                <a:cubicBezTo>
                  <a:pt x="216" y="790"/>
                  <a:pt x="216" y="790"/>
                  <a:pt x="216" y="790"/>
                </a:cubicBezTo>
                <a:cubicBezTo>
                  <a:pt x="215" y="792"/>
                  <a:pt x="213" y="793"/>
                  <a:pt x="211" y="793"/>
                </a:cubicBezTo>
                <a:cubicBezTo>
                  <a:pt x="211" y="793"/>
                  <a:pt x="211" y="793"/>
                  <a:pt x="211" y="793"/>
                </a:cubicBezTo>
                <a:cubicBezTo>
                  <a:pt x="211" y="793"/>
                  <a:pt x="210" y="793"/>
                  <a:pt x="209" y="792"/>
                </a:cubicBezTo>
                <a:close/>
                <a:moveTo>
                  <a:pt x="637" y="790"/>
                </a:moveTo>
                <a:cubicBezTo>
                  <a:pt x="635" y="788"/>
                  <a:pt x="636" y="785"/>
                  <a:pt x="638" y="783"/>
                </a:cubicBezTo>
                <a:cubicBezTo>
                  <a:pt x="638" y="783"/>
                  <a:pt x="638" y="783"/>
                  <a:pt x="638" y="783"/>
                </a:cubicBezTo>
                <a:cubicBezTo>
                  <a:pt x="641" y="782"/>
                  <a:pt x="644" y="782"/>
                  <a:pt x="645" y="785"/>
                </a:cubicBezTo>
                <a:cubicBezTo>
                  <a:pt x="645" y="785"/>
                  <a:pt x="645" y="785"/>
                  <a:pt x="645" y="785"/>
                </a:cubicBezTo>
                <a:cubicBezTo>
                  <a:pt x="647" y="787"/>
                  <a:pt x="646" y="790"/>
                  <a:pt x="644" y="792"/>
                </a:cubicBezTo>
                <a:cubicBezTo>
                  <a:pt x="644" y="792"/>
                  <a:pt x="644" y="792"/>
                  <a:pt x="644" y="792"/>
                </a:cubicBezTo>
                <a:cubicBezTo>
                  <a:pt x="643" y="792"/>
                  <a:pt x="642" y="792"/>
                  <a:pt x="641" y="792"/>
                </a:cubicBezTo>
                <a:cubicBezTo>
                  <a:pt x="641" y="792"/>
                  <a:pt x="641" y="792"/>
                  <a:pt x="641" y="792"/>
                </a:cubicBezTo>
                <a:cubicBezTo>
                  <a:pt x="639" y="792"/>
                  <a:pt x="638" y="792"/>
                  <a:pt x="637" y="790"/>
                </a:cubicBezTo>
                <a:close/>
                <a:moveTo>
                  <a:pt x="185" y="777"/>
                </a:moveTo>
                <a:cubicBezTo>
                  <a:pt x="183" y="775"/>
                  <a:pt x="182" y="772"/>
                  <a:pt x="184" y="770"/>
                </a:cubicBezTo>
                <a:cubicBezTo>
                  <a:pt x="184" y="770"/>
                  <a:pt x="184" y="770"/>
                  <a:pt x="184" y="770"/>
                </a:cubicBezTo>
                <a:cubicBezTo>
                  <a:pt x="185" y="768"/>
                  <a:pt x="188" y="767"/>
                  <a:pt x="191" y="769"/>
                </a:cubicBezTo>
                <a:cubicBezTo>
                  <a:pt x="191" y="769"/>
                  <a:pt x="191" y="769"/>
                  <a:pt x="191" y="769"/>
                </a:cubicBezTo>
                <a:cubicBezTo>
                  <a:pt x="193" y="770"/>
                  <a:pt x="193" y="773"/>
                  <a:pt x="192" y="775"/>
                </a:cubicBezTo>
                <a:cubicBezTo>
                  <a:pt x="192" y="775"/>
                  <a:pt x="192" y="775"/>
                  <a:pt x="192" y="775"/>
                </a:cubicBezTo>
                <a:cubicBezTo>
                  <a:pt x="191" y="777"/>
                  <a:pt x="189" y="778"/>
                  <a:pt x="188" y="778"/>
                </a:cubicBezTo>
                <a:cubicBezTo>
                  <a:pt x="188" y="778"/>
                  <a:pt x="188" y="778"/>
                  <a:pt x="188" y="778"/>
                </a:cubicBezTo>
                <a:cubicBezTo>
                  <a:pt x="187" y="778"/>
                  <a:pt x="186" y="777"/>
                  <a:pt x="185" y="777"/>
                </a:cubicBezTo>
                <a:close/>
                <a:moveTo>
                  <a:pt x="661" y="775"/>
                </a:moveTo>
                <a:cubicBezTo>
                  <a:pt x="659" y="773"/>
                  <a:pt x="660" y="770"/>
                  <a:pt x="662" y="768"/>
                </a:cubicBezTo>
                <a:cubicBezTo>
                  <a:pt x="662" y="768"/>
                  <a:pt x="662" y="768"/>
                  <a:pt x="662" y="768"/>
                </a:cubicBezTo>
                <a:cubicBezTo>
                  <a:pt x="664" y="767"/>
                  <a:pt x="667" y="767"/>
                  <a:pt x="669" y="769"/>
                </a:cubicBezTo>
                <a:cubicBezTo>
                  <a:pt x="669" y="769"/>
                  <a:pt x="669" y="769"/>
                  <a:pt x="669" y="769"/>
                </a:cubicBezTo>
                <a:cubicBezTo>
                  <a:pt x="670" y="772"/>
                  <a:pt x="670" y="775"/>
                  <a:pt x="667" y="776"/>
                </a:cubicBezTo>
                <a:cubicBezTo>
                  <a:pt x="667" y="776"/>
                  <a:pt x="667" y="776"/>
                  <a:pt x="667" y="776"/>
                </a:cubicBezTo>
                <a:cubicBezTo>
                  <a:pt x="667" y="777"/>
                  <a:pt x="666" y="777"/>
                  <a:pt x="665" y="777"/>
                </a:cubicBezTo>
                <a:cubicBezTo>
                  <a:pt x="665" y="777"/>
                  <a:pt x="665" y="777"/>
                  <a:pt x="665" y="777"/>
                </a:cubicBezTo>
                <a:cubicBezTo>
                  <a:pt x="663" y="777"/>
                  <a:pt x="661" y="776"/>
                  <a:pt x="661" y="775"/>
                </a:cubicBezTo>
                <a:close/>
                <a:moveTo>
                  <a:pt x="162" y="760"/>
                </a:moveTo>
                <a:cubicBezTo>
                  <a:pt x="160" y="758"/>
                  <a:pt x="159" y="755"/>
                  <a:pt x="161" y="753"/>
                </a:cubicBezTo>
                <a:cubicBezTo>
                  <a:pt x="161" y="753"/>
                  <a:pt x="161" y="753"/>
                  <a:pt x="161" y="753"/>
                </a:cubicBezTo>
                <a:cubicBezTo>
                  <a:pt x="163" y="751"/>
                  <a:pt x="166" y="750"/>
                  <a:pt x="168" y="752"/>
                </a:cubicBezTo>
                <a:cubicBezTo>
                  <a:pt x="168" y="752"/>
                  <a:pt x="168" y="752"/>
                  <a:pt x="168" y="752"/>
                </a:cubicBezTo>
                <a:cubicBezTo>
                  <a:pt x="170" y="754"/>
                  <a:pt x="171" y="757"/>
                  <a:pt x="169" y="759"/>
                </a:cubicBezTo>
                <a:cubicBezTo>
                  <a:pt x="169" y="759"/>
                  <a:pt x="169" y="759"/>
                  <a:pt x="169" y="759"/>
                </a:cubicBezTo>
                <a:cubicBezTo>
                  <a:pt x="168" y="760"/>
                  <a:pt x="167" y="761"/>
                  <a:pt x="165" y="761"/>
                </a:cubicBezTo>
                <a:cubicBezTo>
                  <a:pt x="165" y="761"/>
                  <a:pt x="165" y="761"/>
                  <a:pt x="165" y="761"/>
                </a:cubicBezTo>
                <a:cubicBezTo>
                  <a:pt x="164" y="761"/>
                  <a:pt x="163" y="761"/>
                  <a:pt x="162" y="760"/>
                </a:cubicBezTo>
                <a:close/>
                <a:moveTo>
                  <a:pt x="683" y="759"/>
                </a:moveTo>
                <a:cubicBezTo>
                  <a:pt x="682" y="756"/>
                  <a:pt x="682" y="753"/>
                  <a:pt x="684" y="752"/>
                </a:cubicBezTo>
                <a:cubicBezTo>
                  <a:pt x="684" y="752"/>
                  <a:pt x="684" y="752"/>
                  <a:pt x="684" y="752"/>
                </a:cubicBezTo>
                <a:cubicBezTo>
                  <a:pt x="686" y="750"/>
                  <a:pt x="689" y="750"/>
                  <a:pt x="691" y="752"/>
                </a:cubicBezTo>
                <a:cubicBezTo>
                  <a:pt x="691" y="752"/>
                  <a:pt x="691" y="752"/>
                  <a:pt x="691" y="752"/>
                </a:cubicBezTo>
                <a:cubicBezTo>
                  <a:pt x="693" y="755"/>
                  <a:pt x="692" y="758"/>
                  <a:pt x="690" y="759"/>
                </a:cubicBezTo>
                <a:cubicBezTo>
                  <a:pt x="690" y="759"/>
                  <a:pt x="690" y="759"/>
                  <a:pt x="690" y="759"/>
                </a:cubicBezTo>
                <a:cubicBezTo>
                  <a:pt x="690" y="759"/>
                  <a:pt x="690" y="759"/>
                  <a:pt x="690" y="759"/>
                </a:cubicBezTo>
                <a:cubicBezTo>
                  <a:pt x="690" y="759"/>
                  <a:pt x="690" y="759"/>
                  <a:pt x="690" y="759"/>
                </a:cubicBezTo>
                <a:cubicBezTo>
                  <a:pt x="689" y="760"/>
                  <a:pt x="688" y="760"/>
                  <a:pt x="687" y="760"/>
                </a:cubicBezTo>
                <a:cubicBezTo>
                  <a:pt x="687" y="760"/>
                  <a:pt x="687" y="760"/>
                  <a:pt x="687" y="760"/>
                </a:cubicBezTo>
                <a:cubicBezTo>
                  <a:pt x="686" y="760"/>
                  <a:pt x="684" y="760"/>
                  <a:pt x="683" y="759"/>
                </a:cubicBezTo>
                <a:close/>
                <a:moveTo>
                  <a:pt x="140" y="741"/>
                </a:moveTo>
                <a:cubicBezTo>
                  <a:pt x="138" y="740"/>
                  <a:pt x="138" y="736"/>
                  <a:pt x="140" y="734"/>
                </a:cubicBezTo>
                <a:cubicBezTo>
                  <a:pt x="140" y="734"/>
                  <a:pt x="140" y="734"/>
                  <a:pt x="140" y="734"/>
                </a:cubicBezTo>
                <a:cubicBezTo>
                  <a:pt x="142" y="732"/>
                  <a:pt x="145" y="732"/>
                  <a:pt x="147" y="734"/>
                </a:cubicBezTo>
                <a:cubicBezTo>
                  <a:pt x="147" y="734"/>
                  <a:pt x="147" y="734"/>
                  <a:pt x="147" y="734"/>
                </a:cubicBezTo>
                <a:cubicBezTo>
                  <a:pt x="149" y="736"/>
                  <a:pt x="149" y="739"/>
                  <a:pt x="147" y="741"/>
                </a:cubicBezTo>
                <a:cubicBezTo>
                  <a:pt x="147" y="741"/>
                  <a:pt x="147" y="741"/>
                  <a:pt x="147" y="741"/>
                </a:cubicBezTo>
                <a:cubicBezTo>
                  <a:pt x="146" y="742"/>
                  <a:pt x="145" y="743"/>
                  <a:pt x="144" y="743"/>
                </a:cubicBezTo>
                <a:cubicBezTo>
                  <a:pt x="144" y="743"/>
                  <a:pt x="144" y="743"/>
                  <a:pt x="144" y="743"/>
                </a:cubicBezTo>
                <a:cubicBezTo>
                  <a:pt x="142" y="743"/>
                  <a:pt x="141" y="742"/>
                  <a:pt x="140" y="741"/>
                </a:cubicBezTo>
                <a:close/>
                <a:moveTo>
                  <a:pt x="705" y="741"/>
                </a:moveTo>
                <a:cubicBezTo>
                  <a:pt x="703" y="739"/>
                  <a:pt x="703" y="735"/>
                  <a:pt x="705" y="734"/>
                </a:cubicBezTo>
                <a:cubicBezTo>
                  <a:pt x="705" y="734"/>
                  <a:pt x="705" y="734"/>
                  <a:pt x="705" y="734"/>
                </a:cubicBezTo>
                <a:cubicBezTo>
                  <a:pt x="707" y="732"/>
                  <a:pt x="710" y="732"/>
                  <a:pt x="712" y="734"/>
                </a:cubicBezTo>
                <a:cubicBezTo>
                  <a:pt x="712" y="734"/>
                  <a:pt x="712" y="734"/>
                  <a:pt x="712" y="734"/>
                </a:cubicBezTo>
                <a:cubicBezTo>
                  <a:pt x="714" y="736"/>
                  <a:pt x="714" y="739"/>
                  <a:pt x="712" y="741"/>
                </a:cubicBezTo>
                <a:cubicBezTo>
                  <a:pt x="712" y="741"/>
                  <a:pt x="712" y="741"/>
                  <a:pt x="712" y="741"/>
                </a:cubicBezTo>
                <a:cubicBezTo>
                  <a:pt x="711" y="742"/>
                  <a:pt x="710" y="742"/>
                  <a:pt x="709" y="742"/>
                </a:cubicBezTo>
                <a:cubicBezTo>
                  <a:pt x="709" y="742"/>
                  <a:pt x="709" y="742"/>
                  <a:pt x="709" y="742"/>
                </a:cubicBezTo>
                <a:cubicBezTo>
                  <a:pt x="707" y="742"/>
                  <a:pt x="706" y="742"/>
                  <a:pt x="705" y="741"/>
                </a:cubicBezTo>
                <a:close/>
                <a:moveTo>
                  <a:pt x="120" y="722"/>
                </a:moveTo>
                <a:cubicBezTo>
                  <a:pt x="118" y="720"/>
                  <a:pt x="118" y="717"/>
                  <a:pt x="120" y="715"/>
                </a:cubicBezTo>
                <a:cubicBezTo>
                  <a:pt x="120" y="715"/>
                  <a:pt x="120" y="715"/>
                  <a:pt x="120" y="715"/>
                </a:cubicBezTo>
                <a:cubicBezTo>
                  <a:pt x="122" y="713"/>
                  <a:pt x="125" y="713"/>
                  <a:pt x="127" y="715"/>
                </a:cubicBezTo>
                <a:cubicBezTo>
                  <a:pt x="127" y="715"/>
                  <a:pt x="127" y="715"/>
                  <a:pt x="127" y="715"/>
                </a:cubicBezTo>
                <a:cubicBezTo>
                  <a:pt x="129" y="717"/>
                  <a:pt x="129" y="720"/>
                  <a:pt x="127" y="722"/>
                </a:cubicBezTo>
                <a:cubicBezTo>
                  <a:pt x="127" y="722"/>
                  <a:pt x="127" y="722"/>
                  <a:pt x="127" y="722"/>
                </a:cubicBezTo>
                <a:cubicBezTo>
                  <a:pt x="126" y="723"/>
                  <a:pt x="125" y="723"/>
                  <a:pt x="123" y="723"/>
                </a:cubicBezTo>
                <a:cubicBezTo>
                  <a:pt x="123" y="723"/>
                  <a:pt x="123" y="723"/>
                  <a:pt x="123" y="723"/>
                </a:cubicBezTo>
                <a:cubicBezTo>
                  <a:pt x="122" y="723"/>
                  <a:pt x="121" y="723"/>
                  <a:pt x="120" y="722"/>
                </a:cubicBezTo>
                <a:close/>
                <a:moveTo>
                  <a:pt x="725" y="721"/>
                </a:moveTo>
                <a:cubicBezTo>
                  <a:pt x="723" y="719"/>
                  <a:pt x="723" y="716"/>
                  <a:pt x="725" y="714"/>
                </a:cubicBezTo>
                <a:cubicBezTo>
                  <a:pt x="725" y="714"/>
                  <a:pt x="725" y="714"/>
                  <a:pt x="725" y="714"/>
                </a:cubicBezTo>
                <a:cubicBezTo>
                  <a:pt x="727" y="712"/>
                  <a:pt x="730" y="712"/>
                  <a:pt x="732" y="714"/>
                </a:cubicBezTo>
                <a:cubicBezTo>
                  <a:pt x="732" y="714"/>
                  <a:pt x="732" y="714"/>
                  <a:pt x="732" y="714"/>
                </a:cubicBezTo>
                <a:cubicBezTo>
                  <a:pt x="734" y="716"/>
                  <a:pt x="734" y="719"/>
                  <a:pt x="732" y="721"/>
                </a:cubicBezTo>
                <a:cubicBezTo>
                  <a:pt x="732" y="721"/>
                  <a:pt x="732" y="721"/>
                  <a:pt x="732" y="721"/>
                </a:cubicBezTo>
                <a:cubicBezTo>
                  <a:pt x="731" y="722"/>
                  <a:pt x="730" y="723"/>
                  <a:pt x="729" y="723"/>
                </a:cubicBezTo>
                <a:cubicBezTo>
                  <a:pt x="729" y="723"/>
                  <a:pt x="729" y="723"/>
                  <a:pt x="729" y="723"/>
                </a:cubicBezTo>
                <a:cubicBezTo>
                  <a:pt x="728" y="723"/>
                  <a:pt x="726" y="722"/>
                  <a:pt x="725" y="721"/>
                </a:cubicBezTo>
                <a:close/>
                <a:moveTo>
                  <a:pt x="101" y="701"/>
                </a:moveTo>
                <a:cubicBezTo>
                  <a:pt x="99" y="698"/>
                  <a:pt x="99" y="695"/>
                  <a:pt x="101" y="694"/>
                </a:cubicBezTo>
                <a:cubicBezTo>
                  <a:pt x="101" y="694"/>
                  <a:pt x="101" y="694"/>
                  <a:pt x="101" y="694"/>
                </a:cubicBezTo>
                <a:cubicBezTo>
                  <a:pt x="103" y="692"/>
                  <a:pt x="107" y="692"/>
                  <a:pt x="108" y="694"/>
                </a:cubicBezTo>
                <a:cubicBezTo>
                  <a:pt x="108" y="694"/>
                  <a:pt x="108" y="694"/>
                  <a:pt x="108" y="694"/>
                </a:cubicBezTo>
                <a:cubicBezTo>
                  <a:pt x="110" y="696"/>
                  <a:pt x="110" y="699"/>
                  <a:pt x="108" y="701"/>
                </a:cubicBezTo>
                <a:cubicBezTo>
                  <a:pt x="108" y="701"/>
                  <a:pt x="108" y="701"/>
                  <a:pt x="108" y="701"/>
                </a:cubicBezTo>
                <a:cubicBezTo>
                  <a:pt x="107" y="702"/>
                  <a:pt x="106" y="702"/>
                  <a:pt x="105" y="702"/>
                </a:cubicBezTo>
                <a:cubicBezTo>
                  <a:pt x="105" y="702"/>
                  <a:pt x="105" y="702"/>
                  <a:pt x="105" y="702"/>
                </a:cubicBezTo>
                <a:cubicBezTo>
                  <a:pt x="103" y="702"/>
                  <a:pt x="102" y="702"/>
                  <a:pt x="101" y="701"/>
                </a:cubicBezTo>
                <a:close/>
                <a:moveTo>
                  <a:pt x="744" y="701"/>
                </a:moveTo>
                <a:cubicBezTo>
                  <a:pt x="742" y="699"/>
                  <a:pt x="742" y="696"/>
                  <a:pt x="744" y="694"/>
                </a:cubicBezTo>
                <a:cubicBezTo>
                  <a:pt x="744" y="694"/>
                  <a:pt x="744" y="694"/>
                  <a:pt x="744" y="694"/>
                </a:cubicBezTo>
                <a:cubicBezTo>
                  <a:pt x="746" y="691"/>
                  <a:pt x="749" y="691"/>
                  <a:pt x="751" y="693"/>
                </a:cubicBezTo>
                <a:cubicBezTo>
                  <a:pt x="751" y="693"/>
                  <a:pt x="751" y="693"/>
                  <a:pt x="751" y="693"/>
                </a:cubicBezTo>
                <a:cubicBezTo>
                  <a:pt x="753" y="695"/>
                  <a:pt x="753" y="698"/>
                  <a:pt x="751" y="700"/>
                </a:cubicBezTo>
                <a:cubicBezTo>
                  <a:pt x="751" y="700"/>
                  <a:pt x="751" y="700"/>
                  <a:pt x="751" y="700"/>
                </a:cubicBezTo>
                <a:cubicBezTo>
                  <a:pt x="751" y="700"/>
                  <a:pt x="751" y="700"/>
                  <a:pt x="751" y="700"/>
                </a:cubicBezTo>
                <a:cubicBezTo>
                  <a:pt x="751" y="700"/>
                  <a:pt x="751" y="700"/>
                  <a:pt x="751" y="700"/>
                </a:cubicBezTo>
                <a:cubicBezTo>
                  <a:pt x="750" y="701"/>
                  <a:pt x="749" y="702"/>
                  <a:pt x="748" y="702"/>
                </a:cubicBezTo>
                <a:cubicBezTo>
                  <a:pt x="748" y="702"/>
                  <a:pt x="748" y="702"/>
                  <a:pt x="748" y="702"/>
                </a:cubicBezTo>
                <a:cubicBezTo>
                  <a:pt x="746" y="702"/>
                  <a:pt x="745" y="701"/>
                  <a:pt x="744" y="701"/>
                </a:cubicBezTo>
                <a:close/>
                <a:moveTo>
                  <a:pt x="83" y="678"/>
                </a:moveTo>
                <a:cubicBezTo>
                  <a:pt x="83" y="678"/>
                  <a:pt x="83" y="678"/>
                  <a:pt x="83" y="678"/>
                </a:cubicBezTo>
                <a:cubicBezTo>
                  <a:pt x="83" y="678"/>
                  <a:pt x="83" y="678"/>
                  <a:pt x="83" y="678"/>
                </a:cubicBezTo>
                <a:cubicBezTo>
                  <a:pt x="81" y="676"/>
                  <a:pt x="82" y="673"/>
                  <a:pt x="84" y="671"/>
                </a:cubicBezTo>
                <a:cubicBezTo>
                  <a:pt x="84" y="671"/>
                  <a:pt x="84" y="671"/>
                  <a:pt x="84" y="671"/>
                </a:cubicBezTo>
                <a:cubicBezTo>
                  <a:pt x="86" y="670"/>
                  <a:pt x="90" y="670"/>
                  <a:pt x="91" y="672"/>
                </a:cubicBezTo>
                <a:cubicBezTo>
                  <a:pt x="91" y="672"/>
                  <a:pt x="91" y="672"/>
                  <a:pt x="91" y="672"/>
                </a:cubicBezTo>
                <a:cubicBezTo>
                  <a:pt x="93" y="675"/>
                  <a:pt x="92" y="678"/>
                  <a:pt x="90" y="679"/>
                </a:cubicBezTo>
                <a:cubicBezTo>
                  <a:pt x="90" y="679"/>
                  <a:pt x="90" y="679"/>
                  <a:pt x="90" y="679"/>
                </a:cubicBezTo>
                <a:cubicBezTo>
                  <a:pt x="89" y="680"/>
                  <a:pt x="88" y="680"/>
                  <a:pt x="87" y="680"/>
                </a:cubicBezTo>
                <a:cubicBezTo>
                  <a:pt x="87" y="680"/>
                  <a:pt x="87" y="680"/>
                  <a:pt x="87" y="680"/>
                </a:cubicBezTo>
                <a:cubicBezTo>
                  <a:pt x="86" y="680"/>
                  <a:pt x="84" y="680"/>
                  <a:pt x="83" y="678"/>
                </a:cubicBezTo>
                <a:close/>
                <a:moveTo>
                  <a:pt x="762" y="679"/>
                </a:moveTo>
                <a:cubicBezTo>
                  <a:pt x="760" y="677"/>
                  <a:pt x="759" y="674"/>
                  <a:pt x="761" y="672"/>
                </a:cubicBezTo>
                <a:cubicBezTo>
                  <a:pt x="761" y="672"/>
                  <a:pt x="761" y="672"/>
                  <a:pt x="761" y="672"/>
                </a:cubicBezTo>
                <a:cubicBezTo>
                  <a:pt x="763" y="670"/>
                  <a:pt x="766" y="669"/>
                  <a:pt x="768" y="671"/>
                </a:cubicBezTo>
                <a:cubicBezTo>
                  <a:pt x="768" y="671"/>
                  <a:pt x="768" y="671"/>
                  <a:pt x="768" y="671"/>
                </a:cubicBezTo>
                <a:cubicBezTo>
                  <a:pt x="770" y="672"/>
                  <a:pt x="771" y="675"/>
                  <a:pt x="769" y="678"/>
                </a:cubicBezTo>
                <a:cubicBezTo>
                  <a:pt x="769" y="678"/>
                  <a:pt x="769" y="678"/>
                  <a:pt x="769" y="678"/>
                </a:cubicBezTo>
                <a:cubicBezTo>
                  <a:pt x="768" y="679"/>
                  <a:pt x="767" y="680"/>
                  <a:pt x="765" y="680"/>
                </a:cubicBezTo>
                <a:cubicBezTo>
                  <a:pt x="765" y="680"/>
                  <a:pt x="765" y="680"/>
                  <a:pt x="765" y="680"/>
                </a:cubicBezTo>
                <a:cubicBezTo>
                  <a:pt x="764" y="680"/>
                  <a:pt x="763" y="679"/>
                  <a:pt x="762" y="679"/>
                </a:cubicBezTo>
                <a:close/>
                <a:moveTo>
                  <a:pt x="67" y="655"/>
                </a:moveTo>
                <a:cubicBezTo>
                  <a:pt x="65" y="653"/>
                  <a:pt x="66" y="649"/>
                  <a:pt x="68" y="648"/>
                </a:cubicBezTo>
                <a:cubicBezTo>
                  <a:pt x="68" y="648"/>
                  <a:pt x="68" y="648"/>
                  <a:pt x="68" y="648"/>
                </a:cubicBezTo>
                <a:cubicBezTo>
                  <a:pt x="71" y="646"/>
                  <a:pt x="74" y="647"/>
                  <a:pt x="75" y="649"/>
                </a:cubicBezTo>
                <a:cubicBezTo>
                  <a:pt x="75" y="649"/>
                  <a:pt x="75" y="649"/>
                  <a:pt x="75" y="649"/>
                </a:cubicBezTo>
                <a:cubicBezTo>
                  <a:pt x="77" y="652"/>
                  <a:pt x="76" y="655"/>
                  <a:pt x="74" y="656"/>
                </a:cubicBezTo>
                <a:cubicBezTo>
                  <a:pt x="74" y="656"/>
                  <a:pt x="74" y="656"/>
                  <a:pt x="74" y="656"/>
                </a:cubicBezTo>
                <a:cubicBezTo>
                  <a:pt x="73" y="657"/>
                  <a:pt x="72" y="657"/>
                  <a:pt x="71" y="657"/>
                </a:cubicBezTo>
                <a:cubicBezTo>
                  <a:pt x="71" y="657"/>
                  <a:pt x="71" y="657"/>
                  <a:pt x="71" y="657"/>
                </a:cubicBezTo>
                <a:cubicBezTo>
                  <a:pt x="70" y="657"/>
                  <a:pt x="68" y="656"/>
                  <a:pt x="67" y="655"/>
                </a:cubicBezTo>
                <a:close/>
                <a:moveTo>
                  <a:pt x="778" y="656"/>
                </a:moveTo>
                <a:cubicBezTo>
                  <a:pt x="776" y="654"/>
                  <a:pt x="775" y="651"/>
                  <a:pt x="777" y="649"/>
                </a:cubicBezTo>
                <a:cubicBezTo>
                  <a:pt x="777" y="649"/>
                  <a:pt x="777" y="649"/>
                  <a:pt x="777" y="649"/>
                </a:cubicBezTo>
                <a:cubicBezTo>
                  <a:pt x="778" y="646"/>
                  <a:pt x="781" y="646"/>
                  <a:pt x="784" y="647"/>
                </a:cubicBezTo>
                <a:cubicBezTo>
                  <a:pt x="784" y="647"/>
                  <a:pt x="784" y="647"/>
                  <a:pt x="784" y="647"/>
                </a:cubicBezTo>
                <a:cubicBezTo>
                  <a:pt x="786" y="649"/>
                  <a:pt x="787" y="652"/>
                  <a:pt x="785" y="654"/>
                </a:cubicBezTo>
                <a:cubicBezTo>
                  <a:pt x="785" y="654"/>
                  <a:pt x="785" y="654"/>
                  <a:pt x="785" y="654"/>
                </a:cubicBezTo>
                <a:cubicBezTo>
                  <a:pt x="784" y="656"/>
                  <a:pt x="783" y="657"/>
                  <a:pt x="781" y="657"/>
                </a:cubicBezTo>
                <a:cubicBezTo>
                  <a:pt x="781" y="657"/>
                  <a:pt x="781" y="657"/>
                  <a:pt x="781" y="657"/>
                </a:cubicBezTo>
                <a:cubicBezTo>
                  <a:pt x="780" y="657"/>
                  <a:pt x="779" y="656"/>
                  <a:pt x="778" y="656"/>
                </a:cubicBezTo>
                <a:close/>
                <a:moveTo>
                  <a:pt x="52" y="630"/>
                </a:moveTo>
                <a:cubicBezTo>
                  <a:pt x="51" y="628"/>
                  <a:pt x="52" y="625"/>
                  <a:pt x="54" y="624"/>
                </a:cubicBezTo>
                <a:cubicBezTo>
                  <a:pt x="54" y="624"/>
                  <a:pt x="54" y="624"/>
                  <a:pt x="54" y="624"/>
                </a:cubicBezTo>
                <a:cubicBezTo>
                  <a:pt x="57" y="622"/>
                  <a:pt x="60" y="623"/>
                  <a:pt x="61" y="626"/>
                </a:cubicBezTo>
                <a:cubicBezTo>
                  <a:pt x="61" y="626"/>
                  <a:pt x="61" y="626"/>
                  <a:pt x="61" y="626"/>
                </a:cubicBezTo>
                <a:cubicBezTo>
                  <a:pt x="63" y="628"/>
                  <a:pt x="62" y="631"/>
                  <a:pt x="59" y="632"/>
                </a:cubicBezTo>
                <a:cubicBezTo>
                  <a:pt x="59" y="632"/>
                  <a:pt x="59" y="632"/>
                  <a:pt x="59" y="632"/>
                </a:cubicBezTo>
                <a:cubicBezTo>
                  <a:pt x="58" y="633"/>
                  <a:pt x="58" y="633"/>
                  <a:pt x="57" y="633"/>
                </a:cubicBezTo>
                <a:cubicBezTo>
                  <a:pt x="57" y="633"/>
                  <a:pt x="57" y="633"/>
                  <a:pt x="57" y="633"/>
                </a:cubicBezTo>
                <a:cubicBezTo>
                  <a:pt x="55" y="633"/>
                  <a:pt x="53" y="632"/>
                  <a:pt x="52" y="630"/>
                </a:cubicBezTo>
                <a:close/>
                <a:moveTo>
                  <a:pt x="793" y="632"/>
                </a:moveTo>
                <a:cubicBezTo>
                  <a:pt x="790" y="630"/>
                  <a:pt x="790" y="627"/>
                  <a:pt x="791" y="625"/>
                </a:cubicBezTo>
                <a:cubicBezTo>
                  <a:pt x="791" y="625"/>
                  <a:pt x="791" y="625"/>
                  <a:pt x="791" y="625"/>
                </a:cubicBezTo>
                <a:cubicBezTo>
                  <a:pt x="792" y="622"/>
                  <a:pt x="795" y="622"/>
                  <a:pt x="798" y="623"/>
                </a:cubicBezTo>
                <a:cubicBezTo>
                  <a:pt x="798" y="623"/>
                  <a:pt x="798" y="623"/>
                  <a:pt x="798" y="623"/>
                </a:cubicBezTo>
                <a:cubicBezTo>
                  <a:pt x="800" y="624"/>
                  <a:pt x="801" y="627"/>
                  <a:pt x="800" y="630"/>
                </a:cubicBezTo>
                <a:cubicBezTo>
                  <a:pt x="800" y="630"/>
                  <a:pt x="800" y="630"/>
                  <a:pt x="800" y="630"/>
                </a:cubicBezTo>
                <a:cubicBezTo>
                  <a:pt x="799" y="631"/>
                  <a:pt x="797" y="632"/>
                  <a:pt x="795" y="632"/>
                </a:cubicBezTo>
                <a:cubicBezTo>
                  <a:pt x="795" y="632"/>
                  <a:pt x="795" y="632"/>
                  <a:pt x="795" y="632"/>
                </a:cubicBezTo>
                <a:cubicBezTo>
                  <a:pt x="794" y="632"/>
                  <a:pt x="794" y="632"/>
                  <a:pt x="793" y="632"/>
                </a:cubicBezTo>
                <a:close/>
                <a:moveTo>
                  <a:pt x="40" y="605"/>
                </a:moveTo>
                <a:cubicBezTo>
                  <a:pt x="38" y="603"/>
                  <a:pt x="39" y="600"/>
                  <a:pt x="42" y="598"/>
                </a:cubicBezTo>
                <a:cubicBezTo>
                  <a:pt x="42" y="598"/>
                  <a:pt x="42" y="598"/>
                  <a:pt x="42" y="598"/>
                </a:cubicBezTo>
                <a:cubicBezTo>
                  <a:pt x="45" y="597"/>
                  <a:pt x="47" y="598"/>
                  <a:pt x="49" y="601"/>
                </a:cubicBezTo>
                <a:cubicBezTo>
                  <a:pt x="49" y="601"/>
                  <a:pt x="49" y="601"/>
                  <a:pt x="49" y="601"/>
                </a:cubicBezTo>
                <a:cubicBezTo>
                  <a:pt x="50" y="603"/>
                  <a:pt x="49" y="606"/>
                  <a:pt x="46" y="607"/>
                </a:cubicBezTo>
                <a:cubicBezTo>
                  <a:pt x="46" y="607"/>
                  <a:pt x="46" y="607"/>
                  <a:pt x="46" y="607"/>
                </a:cubicBezTo>
                <a:cubicBezTo>
                  <a:pt x="46" y="608"/>
                  <a:pt x="45" y="608"/>
                  <a:pt x="44" y="608"/>
                </a:cubicBezTo>
                <a:cubicBezTo>
                  <a:pt x="44" y="608"/>
                  <a:pt x="44" y="608"/>
                  <a:pt x="44" y="608"/>
                </a:cubicBezTo>
                <a:cubicBezTo>
                  <a:pt x="42" y="608"/>
                  <a:pt x="40" y="607"/>
                  <a:pt x="40" y="605"/>
                </a:cubicBezTo>
                <a:close/>
                <a:moveTo>
                  <a:pt x="806" y="607"/>
                </a:moveTo>
                <a:cubicBezTo>
                  <a:pt x="803" y="606"/>
                  <a:pt x="802" y="603"/>
                  <a:pt x="803" y="600"/>
                </a:cubicBezTo>
                <a:cubicBezTo>
                  <a:pt x="803" y="600"/>
                  <a:pt x="803" y="600"/>
                  <a:pt x="803" y="600"/>
                </a:cubicBezTo>
                <a:cubicBezTo>
                  <a:pt x="805" y="598"/>
                  <a:pt x="808" y="596"/>
                  <a:pt x="810" y="598"/>
                </a:cubicBezTo>
                <a:cubicBezTo>
                  <a:pt x="810" y="598"/>
                  <a:pt x="810" y="598"/>
                  <a:pt x="810" y="598"/>
                </a:cubicBezTo>
                <a:cubicBezTo>
                  <a:pt x="813" y="599"/>
                  <a:pt x="814" y="602"/>
                  <a:pt x="813" y="604"/>
                </a:cubicBezTo>
                <a:cubicBezTo>
                  <a:pt x="813" y="604"/>
                  <a:pt x="813" y="604"/>
                  <a:pt x="813" y="604"/>
                </a:cubicBezTo>
                <a:cubicBezTo>
                  <a:pt x="812" y="606"/>
                  <a:pt x="810" y="607"/>
                  <a:pt x="808" y="607"/>
                </a:cubicBezTo>
                <a:cubicBezTo>
                  <a:pt x="808" y="607"/>
                  <a:pt x="808" y="607"/>
                  <a:pt x="808" y="607"/>
                </a:cubicBezTo>
                <a:cubicBezTo>
                  <a:pt x="807" y="607"/>
                  <a:pt x="807" y="607"/>
                  <a:pt x="806" y="607"/>
                </a:cubicBezTo>
                <a:close/>
                <a:moveTo>
                  <a:pt x="28" y="579"/>
                </a:moveTo>
                <a:cubicBezTo>
                  <a:pt x="27" y="576"/>
                  <a:pt x="29" y="573"/>
                  <a:pt x="31" y="572"/>
                </a:cubicBezTo>
                <a:cubicBezTo>
                  <a:pt x="31" y="572"/>
                  <a:pt x="31" y="572"/>
                  <a:pt x="31" y="572"/>
                </a:cubicBezTo>
                <a:cubicBezTo>
                  <a:pt x="34" y="571"/>
                  <a:pt x="37" y="573"/>
                  <a:pt x="38" y="575"/>
                </a:cubicBezTo>
                <a:cubicBezTo>
                  <a:pt x="38" y="575"/>
                  <a:pt x="38" y="575"/>
                  <a:pt x="38" y="575"/>
                </a:cubicBezTo>
                <a:cubicBezTo>
                  <a:pt x="39" y="578"/>
                  <a:pt x="37" y="581"/>
                  <a:pt x="35" y="582"/>
                </a:cubicBezTo>
                <a:cubicBezTo>
                  <a:pt x="35" y="582"/>
                  <a:pt x="35" y="582"/>
                  <a:pt x="35" y="582"/>
                </a:cubicBezTo>
                <a:cubicBezTo>
                  <a:pt x="34" y="582"/>
                  <a:pt x="34" y="582"/>
                  <a:pt x="33" y="582"/>
                </a:cubicBezTo>
                <a:cubicBezTo>
                  <a:pt x="33" y="582"/>
                  <a:pt x="33" y="582"/>
                  <a:pt x="33" y="582"/>
                </a:cubicBezTo>
                <a:cubicBezTo>
                  <a:pt x="31" y="582"/>
                  <a:pt x="29" y="581"/>
                  <a:pt x="28" y="579"/>
                </a:cubicBezTo>
                <a:close/>
                <a:moveTo>
                  <a:pt x="817" y="581"/>
                </a:moveTo>
                <a:cubicBezTo>
                  <a:pt x="815" y="580"/>
                  <a:pt x="813" y="577"/>
                  <a:pt x="814" y="574"/>
                </a:cubicBezTo>
                <a:cubicBezTo>
                  <a:pt x="814" y="574"/>
                  <a:pt x="814" y="574"/>
                  <a:pt x="814" y="574"/>
                </a:cubicBezTo>
                <a:cubicBezTo>
                  <a:pt x="815" y="572"/>
                  <a:pt x="818" y="571"/>
                  <a:pt x="821" y="572"/>
                </a:cubicBezTo>
                <a:cubicBezTo>
                  <a:pt x="821" y="572"/>
                  <a:pt x="821" y="572"/>
                  <a:pt x="821" y="572"/>
                </a:cubicBezTo>
                <a:cubicBezTo>
                  <a:pt x="823" y="573"/>
                  <a:pt x="825" y="575"/>
                  <a:pt x="824" y="578"/>
                </a:cubicBezTo>
                <a:cubicBezTo>
                  <a:pt x="824" y="578"/>
                  <a:pt x="824" y="578"/>
                  <a:pt x="824" y="578"/>
                </a:cubicBezTo>
                <a:cubicBezTo>
                  <a:pt x="824" y="578"/>
                  <a:pt x="824" y="578"/>
                  <a:pt x="824" y="578"/>
                </a:cubicBezTo>
                <a:cubicBezTo>
                  <a:pt x="824" y="578"/>
                  <a:pt x="824" y="578"/>
                  <a:pt x="824" y="578"/>
                </a:cubicBezTo>
                <a:cubicBezTo>
                  <a:pt x="823" y="580"/>
                  <a:pt x="821" y="581"/>
                  <a:pt x="819" y="581"/>
                </a:cubicBezTo>
                <a:cubicBezTo>
                  <a:pt x="819" y="581"/>
                  <a:pt x="819" y="581"/>
                  <a:pt x="819" y="581"/>
                </a:cubicBezTo>
                <a:cubicBezTo>
                  <a:pt x="818" y="581"/>
                  <a:pt x="818" y="581"/>
                  <a:pt x="817" y="581"/>
                </a:cubicBezTo>
                <a:close/>
                <a:moveTo>
                  <a:pt x="19" y="552"/>
                </a:moveTo>
                <a:cubicBezTo>
                  <a:pt x="18" y="549"/>
                  <a:pt x="20" y="547"/>
                  <a:pt x="22" y="546"/>
                </a:cubicBezTo>
                <a:cubicBezTo>
                  <a:pt x="22" y="546"/>
                  <a:pt x="22" y="546"/>
                  <a:pt x="22" y="546"/>
                </a:cubicBezTo>
                <a:cubicBezTo>
                  <a:pt x="25" y="545"/>
                  <a:pt x="28" y="546"/>
                  <a:pt x="29" y="549"/>
                </a:cubicBezTo>
                <a:cubicBezTo>
                  <a:pt x="29" y="549"/>
                  <a:pt x="29" y="549"/>
                  <a:pt x="29" y="549"/>
                </a:cubicBezTo>
                <a:cubicBezTo>
                  <a:pt x="29" y="552"/>
                  <a:pt x="28" y="555"/>
                  <a:pt x="25" y="555"/>
                </a:cubicBezTo>
                <a:cubicBezTo>
                  <a:pt x="25" y="555"/>
                  <a:pt x="25" y="555"/>
                  <a:pt x="25" y="555"/>
                </a:cubicBezTo>
                <a:cubicBezTo>
                  <a:pt x="25" y="556"/>
                  <a:pt x="24" y="556"/>
                  <a:pt x="24" y="556"/>
                </a:cubicBezTo>
                <a:cubicBezTo>
                  <a:pt x="24" y="556"/>
                  <a:pt x="24" y="556"/>
                  <a:pt x="24" y="556"/>
                </a:cubicBezTo>
                <a:cubicBezTo>
                  <a:pt x="22" y="556"/>
                  <a:pt x="20" y="554"/>
                  <a:pt x="19" y="552"/>
                </a:cubicBezTo>
                <a:close/>
                <a:moveTo>
                  <a:pt x="827" y="554"/>
                </a:moveTo>
                <a:cubicBezTo>
                  <a:pt x="824" y="554"/>
                  <a:pt x="823" y="551"/>
                  <a:pt x="823" y="548"/>
                </a:cubicBezTo>
                <a:cubicBezTo>
                  <a:pt x="823" y="548"/>
                  <a:pt x="823" y="548"/>
                  <a:pt x="823" y="548"/>
                </a:cubicBezTo>
                <a:cubicBezTo>
                  <a:pt x="824" y="546"/>
                  <a:pt x="827" y="544"/>
                  <a:pt x="830" y="545"/>
                </a:cubicBezTo>
                <a:cubicBezTo>
                  <a:pt x="830" y="545"/>
                  <a:pt x="830" y="545"/>
                  <a:pt x="830" y="545"/>
                </a:cubicBezTo>
                <a:cubicBezTo>
                  <a:pt x="832" y="546"/>
                  <a:pt x="834" y="548"/>
                  <a:pt x="833" y="551"/>
                </a:cubicBezTo>
                <a:cubicBezTo>
                  <a:pt x="833" y="551"/>
                  <a:pt x="833" y="551"/>
                  <a:pt x="833" y="551"/>
                </a:cubicBezTo>
                <a:cubicBezTo>
                  <a:pt x="832" y="553"/>
                  <a:pt x="830" y="555"/>
                  <a:pt x="828" y="555"/>
                </a:cubicBezTo>
                <a:cubicBezTo>
                  <a:pt x="828" y="555"/>
                  <a:pt x="828" y="555"/>
                  <a:pt x="828" y="555"/>
                </a:cubicBezTo>
                <a:cubicBezTo>
                  <a:pt x="828" y="555"/>
                  <a:pt x="827" y="555"/>
                  <a:pt x="827" y="554"/>
                </a:cubicBezTo>
                <a:close/>
                <a:moveTo>
                  <a:pt x="12" y="525"/>
                </a:moveTo>
                <a:cubicBezTo>
                  <a:pt x="11" y="522"/>
                  <a:pt x="13" y="519"/>
                  <a:pt x="15" y="519"/>
                </a:cubicBezTo>
                <a:cubicBezTo>
                  <a:pt x="15" y="519"/>
                  <a:pt x="15" y="519"/>
                  <a:pt x="15" y="519"/>
                </a:cubicBezTo>
                <a:cubicBezTo>
                  <a:pt x="18" y="518"/>
                  <a:pt x="21" y="520"/>
                  <a:pt x="21" y="522"/>
                </a:cubicBezTo>
                <a:cubicBezTo>
                  <a:pt x="21" y="522"/>
                  <a:pt x="21" y="522"/>
                  <a:pt x="21" y="522"/>
                </a:cubicBezTo>
                <a:cubicBezTo>
                  <a:pt x="22" y="525"/>
                  <a:pt x="20" y="528"/>
                  <a:pt x="18" y="528"/>
                </a:cubicBezTo>
                <a:cubicBezTo>
                  <a:pt x="18" y="528"/>
                  <a:pt x="18" y="528"/>
                  <a:pt x="18" y="528"/>
                </a:cubicBezTo>
                <a:cubicBezTo>
                  <a:pt x="17" y="528"/>
                  <a:pt x="17" y="528"/>
                  <a:pt x="16" y="528"/>
                </a:cubicBezTo>
                <a:cubicBezTo>
                  <a:pt x="16" y="528"/>
                  <a:pt x="16" y="528"/>
                  <a:pt x="16" y="528"/>
                </a:cubicBezTo>
                <a:cubicBezTo>
                  <a:pt x="14" y="528"/>
                  <a:pt x="12" y="527"/>
                  <a:pt x="12" y="525"/>
                </a:cubicBezTo>
                <a:close/>
                <a:moveTo>
                  <a:pt x="834" y="527"/>
                </a:moveTo>
                <a:cubicBezTo>
                  <a:pt x="832" y="527"/>
                  <a:pt x="830" y="524"/>
                  <a:pt x="831" y="521"/>
                </a:cubicBezTo>
                <a:cubicBezTo>
                  <a:pt x="831" y="521"/>
                  <a:pt x="831" y="521"/>
                  <a:pt x="831" y="521"/>
                </a:cubicBezTo>
                <a:cubicBezTo>
                  <a:pt x="831" y="519"/>
                  <a:pt x="834" y="517"/>
                  <a:pt x="837" y="518"/>
                </a:cubicBezTo>
                <a:cubicBezTo>
                  <a:pt x="837" y="518"/>
                  <a:pt x="837" y="518"/>
                  <a:pt x="837" y="518"/>
                </a:cubicBezTo>
                <a:cubicBezTo>
                  <a:pt x="839" y="518"/>
                  <a:pt x="841" y="521"/>
                  <a:pt x="840" y="524"/>
                </a:cubicBezTo>
                <a:cubicBezTo>
                  <a:pt x="840" y="524"/>
                  <a:pt x="840" y="524"/>
                  <a:pt x="840" y="524"/>
                </a:cubicBezTo>
                <a:cubicBezTo>
                  <a:pt x="840" y="526"/>
                  <a:pt x="838" y="528"/>
                  <a:pt x="836" y="528"/>
                </a:cubicBezTo>
                <a:cubicBezTo>
                  <a:pt x="836" y="528"/>
                  <a:pt x="836" y="528"/>
                  <a:pt x="836" y="528"/>
                </a:cubicBezTo>
                <a:cubicBezTo>
                  <a:pt x="835" y="528"/>
                  <a:pt x="835" y="527"/>
                  <a:pt x="834" y="527"/>
                </a:cubicBezTo>
                <a:close/>
                <a:moveTo>
                  <a:pt x="6" y="497"/>
                </a:moveTo>
                <a:cubicBezTo>
                  <a:pt x="5" y="494"/>
                  <a:pt x="7" y="491"/>
                  <a:pt x="10" y="491"/>
                </a:cubicBezTo>
                <a:cubicBezTo>
                  <a:pt x="10" y="491"/>
                  <a:pt x="10" y="491"/>
                  <a:pt x="10" y="491"/>
                </a:cubicBezTo>
                <a:cubicBezTo>
                  <a:pt x="13" y="491"/>
                  <a:pt x="15" y="492"/>
                  <a:pt x="16" y="495"/>
                </a:cubicBezTo>
                <a:cubicBezTo>
                  <a:pt x="16" y="495"/>
                  <a:pt x="16" y="495"/>
                  <a:pt x="16" y="495"/>
                </a:cubicBezTo>
                <a:cubicBezTo>
                  <a:pt x="16" y="498"/>
                  <a:pt x="14" y="500"/>
                  <a:pt x="12" y="501"/>
                </a:cubicBezTo>
                <a:cubicBezTo>
                  <a:pt x="12" y="501"/>
                  <a:pt x="12" y="501"/>
                  <a:pt x="12" y="501"/>
                </a:cubicBezTo>
                <a:cubicBezTo>
                  <a:pt x="11" y="501"/>
                  <a:pt x="11" y="501"/>
                  <a:pt x="11" y="501"/>
                </a:cubicBezTo>
                <a:cubicBezTo>
                  <a:pt x="11" y="501"/>
                  <a:pt x="11" y="501"/>
                  <a:pt x="11" y="501"/>
                </a:cubicBezTo>
                <a:cubicBezTo>
                  <a:pt x="8" y="501"/>
                  <a:pt x="6" y="499"/>
                  <a:pt x="6" y="497"/>
                </a:cubicBezTo>
                <a:close/>
                <a:moveTo>
                  <a:pt x="840" y="500"/>
                </a:moveTo>
                <a:cubicBezTo>
                  <a:pt x="838" y="499"/>
                  <a:pt x="836" y="497"/>
                  <a:pt x="836" y="494"/>
                </a:cubicBezTo>
                <a:cubicBezTo>
                  <a:pt x="836" y="494"/>
                  <a:pt x="836" y="494"/>
                  <a:pt x="836" y="494"/>
                </a:cubicBezTo>
                <a:cubicBezTo>
                  <a:pt x="837" y="491"/>
                  <a:pt x="839" y="490"/>
                  <a:pt x="842" y="490"/>
                </a:cubicBezTo>
                <a:cubicBezTo>
                  <a:pt x="842" y="490"/>
                  <a:pt x="842" y="490"/>
                  <a:pt x="842" y="490"/>
                </a:cubicBezTo>
                <a:cubicBezTo>
                  <a:pt x="845" y="490"/>
                  <a:pt x="846" y="493"/>
                  <a:pt x="846" y="496"/>
                </a:cubicBezTo>
                <a:cubicBezTo>
                  <a:pt x="846" y="496"/>
                  <a:pt x="846" y="496"/>
                  <a:pt x="846" y="496"/>
                </a:cubicBezTo>
                <a:cubicBezTo>
                  <a:pt x="846" y="498"/>
                  <a:pt x="844" y="500"/>
                  <a:pt x="841" y="500"/>
                </a:cubicBezTo>
                <a:cubicBezTo>
                  <a:pt x="841" y="500"/>
                  <a:pt x="841" y="500"/>
                  <a:pt x="841" y="500"/>
                </a:cubicBezTo>
                <a:cubicBezTo>
                  <a:pt x="841" y="500"/>
                  <a:pt x="841" y="500"/>
                  <a:pt x="840" y="500"/>
                </a:cubicBezTo>
                <a:close/>
                <a:moveTo>
                  <a:pt x="2" y="469"/>
                </a:moveTo>
                <a:cubicBezTo>
                  <a:pt x="2" y="469"/>
                  <a:pt x="2" y="469"/>
                  <a:pt x="2" y="469"/>
                </a:cubicBezTo>
                <a:cubicBezTo>
                  <a:pt x="2" y="469"/>
                  <a:pt x="2" y="469"/>
                  <a:pt x="2" y="469"/>
                </a:cubicBezTo>
                <a:cubicBezTo>
                  <a:pt x="2" y="466"/>
                  <a:pt x="4" y="463"/>
                  <a:pt x="7" y="463"/>
                </a:cubicBezTo>
                <a:cubicBezTo>
                  <a:pt x="7" y="463"/>
                  <a:pt x="7" y="463"/>
                  <a:pt x="7" y="463"/>
                </a:cubicBezTo>
                <a:cubicBezTo>
                  <a:pt x="9" y="463"/>
                  <a:pt x="12" y="465"/>
                  <a:pt x="12" y="468"/>
                </a:cubicBezTo>
                <a:cubicBezTo>
                  <a:pt x="12" y="468"/>
                  <a:pt x="12" y="468"/>
                  <a:pt x="12" y="468"/>
                </a:cubicBezTo>
                <a:cubicBezTo>
                  <a:pt x="12" y="470"/>
                  <a:pt x="10" y="473"/>
                  <a:pt x="8" y="473"/>
                </a:cubicBezTo>
                <a:cubicBezTo>
                  <a:pt x="8" y="473"/>
                  <a:pt x="8" y="473"/>
                  <a:pt x="8" y="473"/>
                </a:cubicBezTo>
                <a:cubicBezTo>
                  <a:pt x="7" y="473"/>
                  <a:pt x="7" y="473"/>
                  <a:pt x="7" y="473"/>
                </a:cubicBezTo>
                <a:cubicBezTo>
                  <a:pt x="7" y="473"/>
                  <a:pt x="7" y="473"/>
                  <a:pt x="7" y="473"/>
                </a:cubicBezTo>
                <a:cubicBezTo>
                  <a:pt x="5" y="473"/>
                  <a:pt x="2" y="471"/>
                  <a:pt x="2" y="469"/>
                </a:cubicBezTo>
                <a:close/>
                <a:moveTo>
                  <a:pt x="844" y="472"/>
                </a:moveTo>
                <a:cubicBezTo>
                  <a:pt x="842" y="472"/>
                  <a:pt x="840" y="469"/>
                  <a:pt x="840" y="467"/>
                </a:cubicBezTo>
                <a:cubicBezTo>
                  <a:pt x="840" y="467"/>
                  <a:pt x="840" y="467"/>
                  <a:pt x="840" y="467"/>
                </a:cubicBezTo>
                <a:cubicBezTo>
                  <a:pt x="840" y="464"/>
                  <a:pt x="843" y="462"/>
                  <a:pt x="845" y="462"/>
                </a:cubicBezTo>
                <a:cubicBezTo>
                  <a:pt x="845" y="462"/>
                  <a:pt x="845" y="462"/>
                  <a:pt x="845" y="462"/>
                </a:cubicBezTo>
                <a:cubicBezTo>
                  <a:pt x="848" y="462"/>
                  <a:pt x="850" y="465"/>
                  <a:pt x="850" y="468"/>
                </a:cubicBezTo>
                <a:cubicBezTo>
                  <a:pt x="850" y="468"/>
                  <a:pt x="850" y="468"/>
                  <a:pt x="850" y="468"/>
                </a:cubicBezTo>
                <a:cubicBezTo>
                  <a:pt x="850" y="470"/>
                  <a:pt x="847" y="472"/>
                  <a:pt x="845" y="472"/>
                </a:cubicBezTo>
                <a:cubicBezTo>
                  <a:pt x="845" y="472"/>
                  <a:pt x="845" y="472"/>
                  <a:pt x="845" y="472"/>
                </a:cubicBezTo>
                <a:cubicBezTo>
                  <a:pt x="845" y="472"/>
                  <a:pt x="844" y="472"/>
                  <a:pt x="844" y="472"/>
                </a:cubicBezTo>
                <a:close/>
                <a:moveTo>
                  <a:pt x="0" y="440"/>
                </a:moveTo>
                <a:cubicBezTo>
                  <a:pt x="0" y="437"/>
                  <a:pt x="2" y="435"/>
                  <a:pt x="5" y="435"/>
                </a:cubicBezTo>
                <a:cubicBezTo>
                  <a:pt x="5" y="435"/>
                  <a:pt x="5" y="435"/>
                  <a:pt x="5" y="435"/>
                </a:cubicBezTo>
                <a:cubicBezTo>
                  <a:pt x="8" y="435"/>
                  <a:pt x="10" y="437"/>
                  <a:pt x="10" y="440"/>
                </a:cubicBezTo>
                <a:cubicBezTo>
                  <a:pt x="10" y="440"/>
                  <a:pt x="10" y="440"/>
                  <a:pt x="10" y="440"/>
                </a:cubicBezTo>
                <a:cubicBezTo>
                  <a:pt x="10" y="443"/>
                  <a:pt x="8" y="445"/>
                  <a:pt x="5" y="445"/>
                </a:cubicBezTo>
                <a:cubicBezTo>
                  <a:pt x="5" y="445"/>
                  <a:pt x="5" y="445"/>
                  <a:pt x="5" y="445"/>
                </a:cubicBezTo>
                <a:cubicBezTo>
                  <a:pt x="5" y="445"/>
                  <a:pt x="5" y="445"/>
                  <a:pt x="5" y="445"/>
                </a:cubicBezTo>
                <a:cubicBezTo>
                  <a:pt x="5" y="445"/>
                  <a:pt x="5" y="445"/>
                  <a:pt x="5" y="445"/>
                </a:cubicBezTo>
                <a:cubicBezTo>
                  <a:pt x="2" y="445"/>
                  <a:pt x="0" y="443"/>
                  <a:pt x="0" y="440"/>
                </a:cubicBezTo>
                <a:close/>
                <a:moveTo>
                  <a:pt x="846" y="444"/>
                </a:moveTo>
                <a:cubicBezTo>
                  <a:pt x="844" y="444"/>
                  <a:pt x="842" y="442"/>
                  <a:pt x="842" y="439"/>
                </a:cubicBezTo>
                <a:cubicBezTo>
                  <a:pt x="842" y="439"/>
                  <a:pt x="842" y="439"/>
                  <a:pt x="842" y="439"/>
                </a:cubicBezTo>
                <a:cubicBezTo>
                  <a:pt x="842" y="436"/>
                  <a:pt x="844" y="434"/>
                  <a:pt x="847" y="434"/>
                </a:cubicBezTo>
                <a:cubicBezTo>
                  <a:pt x="847" y="434"/>
                  <a:pt x="847" y="434"/>
                  <a:pt x="847" y="434"/>
                </a:cubicBezTo>
                <a:cubicBezTo>
                  <a:pt x="850" y="434"/>
                  <a:pt x="852" y="436"/>
                  <a:pt x="852" y="439"/>
                </a:cubicBezTo>
                <a:cubicBezTo>
                  <a:pt x="852" y="439"/>
                  <a:pt x="852" y="439"/>
                  <a:pt x="852" y="439"/>
                </a:cubicBezTo>
                <a:cubicBezTo>
                  <a:pt x="852" y="442"/>
                  <a:pt x="849" y="444"/>
                  <a:pt x="847" y="444"/>
                </a:cubicBezTo>
                <a:cubicBezTo>
                  <a:pt x="847" y="444"/>
                  <a:pt x="847" y="444"/>
                  <a:pt x="847" y="444"/>
                </a:cubicBezTo>
                <a:cubicBezTo>
                  <a:pt x="847" y="444"/>
                  <a:pt x="846" y="444"/>
                  <a:pt x="846" y="444"/>
                </a:cubicBezTo>
                <a:close/>
                <a:moveTo>
                  <a:pt x="5" y="417"/>
                </a:moveTo>
                <a:cubicBezTo>
                  <a:pt x="2" y="417"/>
                  <a:pt x="0" y="414"/>
                  <a:pt x="0" y="412"/>
                </a:cubicBezTo>
                <a:cubicBezTo>
                  <a:pt x="0" y="412"/>
                  <a:pt x="0" y="412"/>
                  <a:pt x="0" y="412"/>
                </a:cubicBezTo>
                <a:cubicBezTo>
                  <a:pt x="0" y="412"/>
                  <a:pt x="0" y="412"/>
                  <a:pt x="0" y="412"/>
                </a:cubicBezTo>
                <a:cubicBezTo>
                  <a:pt x="0" y="412"/>
                  <a:pt x="0" y="412"/>
                  <a:pt x="0" y="412"/>
                </a:cubicBezTo>
                <a:cubicBezTo>
                  <a:pt x="0" y="409"/>
                  <a:pt x="3" y="407"/>
                  <a:pt x="5" y="407"/>
                </a:cubicBezTo>
                <a:cubicBezTo>
                  <a:pt x="5" y="407"/>
                  <a:pt x="5" y="407"/>
                  <a:pt x="5" y="407"/>
                </a:cubicBezTo>
                <a:cubicBezTo>
                  <a:pt x="8" y="407"/>
                  <a:pt x="10" y="409"/>
                  <a:pt x="10" y="412"/>
                </a:cubicBezTo>
                <a:cubicBezTo>
                  <a:pt x="10" y="412"/>
                  <a:pt x="10" y="412"/>
                  <a:pt x="10" y="412"/>
                </a:cubicBezTo>
                <a:cubicBezTo>
                  <a:pt x="10" y="415"/>
                  <a:pt x="8" y="417"/>
                  <a:pt x="5" y="417"/>
                </a:cubicBezTo>
                <a:cubicBezTo>
                  <a:pt x="5" y="417"/>
                  <a:pt x="5" y="417"/>
                  <a:pt x="5" y="417"/>
                </a:cubicBezTo>
                <a:cubicBezTo>
                  <a:pt x="5" y="417"/>
                  <a:pt x="5" y="417"/>
                  <a:pt x="5" y="417"/>
                </a:cubicBezTo>
                <a:close/>
                <a:moveTo>
                  <a:pt x="842" y="411"/>
                </a:moveTo>
                <a:cubicBezTo>
                  <a:pt x="842" y="411"/>
                  <a:pt x="842" y="411"/>
                  <a:pt x="842" y="411"/>
                </a:cubicBezTo>
                <a:cubicBezTo>
                  <a:pt x="841" y="408"/>
                  <a:pt x="844" y="406"/>
                  <a:pt x="846" y="406"/>
                </a:cubicBezTo>
                <a:cubicBezTo>
                  <a:pt x="846" y="406"/>
                  <a:pt x="846" y="406"/>
                  <a:pt x="846" y="406"/>
                </a:cubicBezTo>
                <a:cubicBezTo>
                  <a:pt x="849" y="406"/>
                  <a:pt x="851" y="408"/>
                  <a:pt x="852" y="411"/>
                </a:cubicBezTo>
                <a:cubicBezTo>
                  <a:pt x="852" y="411"/>
                  <a:pt x="852" y="411"/>
                  <a:pt x="852" y="411"/>
                </a:cubicBezTo>
                <a:cubicBezTo>
                  <a:pt x="852" y="413"/>
                  <a:pt x="849" y="416"/>
                  <a:pt x="847" y="416"/>
                </a:cubicBezTo>
                <a:cubicBezTo>
                  <a:pt x="847" y="416"/>
                  <a:pt x="847" y="416"/>
                  <a:pt x="847" y="416"/>
                </a:cubicBezTo>
                <a:cubicBezTo>
                  <a:pt x="847" y="416"/>
                  <a:pt x="847" y="416"/>
                  <a:pt x="847" y="416"/>
                </a:cubicBezTo>
                <a:cubicBezTo>
                  <a:pt x="847" y="416"/>
                  <a:pt x="847" y="416"/>
                  <a:pt x="847" y="416"/>
                </a:cubicBezTo>
                <a:cubicBezTo>
                  <a:pt x="844" y="416"/>
                  <a:pt x="842" y="414"/>
                  <a:pt x="842" y="411"/>
                </a:cubicBezTo>
                <a:close/>
                <a:moveTo>
                  <a:pt x="7" y="389"/>
                </a:moveTo>
                <a:cubicBezTo>
                  <a:pt x="4" y="389"/>
                  <a:pt x="2" y="386"/>
                  <a:pt x="2" y="383"/>
                </a:cubicBezTo>
                <a:cubicBezTo>
                  <a:pt x="2" y="383"/>
                  <a:pt x="2" y="383"/>
                  <a:pt x="2" y="383"/>
                </a:cubicBezTo>
                <a:cubicBezTo>
                  <a:pt x="2" y="383"/>
                  <a:pt x="2" y="383"/>
                  <a:pt x="2" y="383"/>
                </a:cubicBezTo>
                <a:cubicBezTo>
                  <a:pt x="2" y="383"/>
                  <a:pt x="2" y="383"/>
                  <a:pt x="2" y="383"/>
                </a:cubicBezTo>
                <a:cubicBezTo>
                  <a:pt x="2" y="381"/>
                  <a:pt x="5" y="379"/>
                  <a:pt x="7" y="379"/>
                </a:cubicBezTo>
                <a:cubicBezTo>
                  <a:pt x="7" y="379"/>
                  <a:pt x="7" y="379"/>
                  <a:pt x="7" y="379"/>
                </a:cubicBezTo>
                <a:cubicBezTo>
                  <a:pt x="10" y="379"/>
                  <a:pt x="12" y="382"/>
                  <a:pt x="12" y="384"/>
                </a:cubicBezTo>
                <a:cubicBezTo>
                  <a:pt x="12" y="384"/>
                  <a:pt x="12" y="384"/>
                  <a:pt x="12" y="384"/>
                </a:cubicBezTo>
                <a:cubicBezTo>
                  <a:pt x="12" y="387"/>
                  <a:pt x="10" y="389"/>
                  <a:pt x="7" y="389"/>
                </a:cubicBezTo>
                <a:cubicBezTo>
                  <a:pt x="7" y="389"/>
                  <a:pt x="7" y="389"/>
                  <a:pt x="7" y="389"/>
                </a:cubicBezTo>
                <a:cubicBezTo>
                  <a:pt x="7" y="389"/>
                  <a:pt x="7" y="389"/>
                  <a:pt x="7" y="389"/>
                </a:cubicBezTo>
                <a:close/>
                <a:moveTo>
                  <a:pt x="840" y="383"/>
                </a:moveTo>
                <a:cubicBezTo>
                  <a:pt x="839" y="381"/>
                  <a:pt x="841" y="378"/>
                  <a:pt x="844" y="378"/>
                </a:cubicBezTo>
                <a:cubicBezTo>
                  <a:pt x="844" y="378"/>
                  <a:pt x="844" y="378"/>
                  <a:pt x="844" y="378"/>
                </a:cubicBezTo>
                <a:cubicBezTo>
                  <a:pt x="847" y="378"/>
                  <a:pt x="849" y="380"/>
                  <a:pt x="850" y="382"/>
                </a:cubicBezTo>
                <a:cubicBezTo>
                  <a:pt x="850" y="382"/>
                  <a:pt x="850" y="382"/>
                  <a:pt x="850" y="382"/>
                </a:cubicBezTo>
                <a:cubicBezTo>
                  <a:pt x="850" y="382"/>
                  <a:pt x="850" y="382"/>
                  <a:pt x="850" y="382"/>
                </a:cubicBezTo>
                <a:cubicBezTo>
                  <a:pt x="850" y="382"/>
                  <a:pt x="850" y="382"/>
                  <a:pt x="850" y="382"/>
                </a:cubicBezTo>
                <a:cubicBezTo>
                  <a:pt x="850" y="385"/>
                  <a:pt x="848" y="388"/>
                  <a:pt x="845" y="388"/>
                </a:cubicBezTo>
                <a:cubicBezTo>
                  <a:pt x="845" y="388"/>
                  <a:pt x="845" y="388"/>
                  <a:pt x="845" y="388"/>
                </a:cubicBezTo>
                <a:cubicBezTo>
                  <a:pt x="845" y="388"/>
                  <a:pt x="845" y="388"/>
                  <a:pt x="845" y="388"/>
                </a:cubicBezTo>
                <a:cubicBezTo>
                  <a:pt x="845" y="388"/>
                  <a:pt x="845" y="388"/>
                  <a:pt x="845" y="388"/>
                </a:cubicBezTo>
                <a:cubicBezTo>
                  <a:pt x="842" y="388"/>
                  <a:pt x="840" y="386"/>
                  <a:pt x="840" y="383"/>
                </a:cubicBezTo>
                <a:close/>
                <a:moveTo>
                  <a:pt x="10" y="361"/>
                </a:moveTo>
                <a:cubicBezTo>
                  <a:pt x="7" y="360"/>
                  <a:pt x="5" y="358"/>
                  <a:pt x="6" y="355"/>
                </a:cubicBezTo>
                <a:cubicBezTo>
                  <a:pt x="6" y="355"/>
                  <a:pt x="6" y="355"/>
                  <a:pt x="6" y="355"/>
                </a:cubicBezTo>
                <a:cubicBezTo>
                  <a:pt x="6" y="355"/>
                  <a:pt x="6" y="355"/>
                  <a:pt x="6" y="355"/>
                </a:cubicBezTo>
                <a:cubicBezTo>
                  <a:pt x="6" y="355"/>
                  <a:pt x="6" y="355"/>
                  <a:pt x="6" y="355"/>
                </a:cubicBezTo>
                <a:cubicBezTo>
                  <a:pt x="6" y="352"/>
                  <a:pt x="9" y="351"/>
                  <a:pt x="12" y="351"/>
                </a:cubicBezTo>
                <a:cubicBezTo>
                  <a:pt x="12" y="351"/>
                  <a:pt x="12" y="351"/>
                  <a:pt x="12" y="351"/>
                </a:cubicBezTo>
                <a:cubicBezTo>
                  <a:pt x="14" y="351"/>
                  <a:pt x="16" y="354"/>
                  <a:pt x="16" y="357"/>
                </a:cubicBezTo>
                <a:cubicBezTo>
                  <a:pt x="16" y="357"/>
                  <a:pt x="16" y="357"/>
                  <a:pt x="16" y="357"/>
                </a:cubicBezTo>
                <a:cubicBezTo>
                  <a:pt x="15" y="359"/>
                  <a:pt x="13" y="361"/>
                  <a:pt x="11" y="361"/>
                </a:cubicBezTo>
                <a:cubicBezTo>
                  <a:pt x="11" y="361"/>
                  <a:pt x="11" y="361"/>
                  <a:pt x="11" y="361"/>
                </a:cubicBezTo>
                <a:cubicBezTo>
                  <a:pt x="10" y="361"/>
                  <a:pt x="10" y="361"/>
                  <a:pt x="10" y="361"/>
                </a:cubicBezTo>
                <a:close/>
                <a:moveTo>
                  <a:pt x="836" y="356"/>
                </a:moveTo>
                <a:cubicBezTo>
                  <a:pt x="835" y="353"/>
                  <a:pt x="837" y="351"/>
                  <a:pt x="840" y="350"/>
                </a:cubicBezTo>
                <a:cubicBezTo>
                  <a:pt x="840" y="350"/>
                  <a:pt x="840" y="350"/>
                  <a:pt x="840" y="350"/>
                </a:cubicBezTo>
                <a:cubicBezTo>
                  <a:pt x="843" y="350"/>
                  <a:pt x="845" y="351"/>
                  <a:pt x="846" y="354"/>
                </a:cubicBezTo>
                <a:cubicBezTo>
                  <a:pt x="846" y="354"/>
                  <a:pt x="846" y="354"/>
                  <a:pt x="846" y="354"/>
                </a:cubicBezTo>
                <a:cubicBezTo>
                  <a:pt x="846" y="357"/>
                  <a:pt x="844" y="359"/>
                  <a:pt x="842" y="360"/>
                </a:cubicBezTo>
                <a:cubicBezTo>
                  <a:pt x="842" y="360"/>
                  <a:pt x="842" y="360"/>
                  <a:pt x="842" y="360"/>
                </a:cubicBezTo>
                <a:cubicBezTo>
                  <a:pt x="841" y="360"/>
                  <a:pt x="841" y="360"/>
                  <a:pt x="841" y="360"/>
                </a:cubicBezTo>
                <a:cubicBezTo>
                  <a:pt x="841" y="360"/>
                  <a:pt x="841" y="360"/>
                  <a:pt x="841" y="360"/>
                </a:cubicBezTo>
                <a:cubicBezTo>
                  <a:pt x="838" y="360"/>
                  <a:pt x="836" y="358"/>
                  <a:pt x="836" y="356"/>
                </a:cubicBezTo>
                <a:close/>
                <a:moveTo>
                  <a:pt x="15" y="333"/>
                </a:moveTo>
                <a:cubicBezTo>
                  <a:pt x="12" y="333"/>
                  <a:pt x="11" y="330"/>
                  <a:pt x="11" y="327"/>
                </a:cubicBezTo>
                <a:cubicBezTo>
                  <a:pt x="11" y="327"/>
                  <a:pt x="11" y="327"/>
                  <a:pt x="11" y="327"/>
                </a:cubicBezTo>
                <a:cubicBezTo>
                  <a:pt x="12" y="325"/>
                  <a:pt x="15" y="323"/>
                  <a:pt x="17" y="324"/>
                </a:cubicBezTo>
                <a:cubicBezTo>
                  <a:pt x="17" y="324"/>
                  <a:pt x="17" y="324"/>
                  <a:pt x="17" y="324"/>
                </a:cubicBezTo>
                <a:cubicBezTo>
                  <a:pt x="20" y="324"/>
                  <a:pt x="22" y="327"/>
                  <a:pt x="21" y="330"/>
                </a:cubicBezTo>
                <a:cubicBezTo>
                  <a:pt x="21" y="330"/>
                  <a:pt x="21" y="330"/>
                  <a:pt x="21" y="330"/>
                </a:cubicBezTo>
                <a:cubicBezTo>
                  <a:pt x="21" y="332"/>
                  <a:pt x="19" y="333"/>
                  <a:pt x="16" y="333"/>
                </a:cubicBezTo>
                <a:cubicBezTo>
                  <a:pt x="16" y="333"/>
                  <a:pt x="16" y="333"/>
                  <a:pt x="16" y="333"/>
                </a:cubicBezTo>
                <a:cubicBezTo>
                  <a:pt x="16" y="333"/>
                  <a:pt x="16" y="333"/>
                  <a:pt x="15" y="333"/>
                </a:cubicBezTo>
                <a:close/>
                <a:moveTo>
                  <a:pt x="830" y="329"/>
                </a:moveTo>
                <a:cubicBezTo>
                  <a:pt x="830" y="326"/>
                  <a:pt x="831" y="323"/>
                  <a:pt x="834" y="323"/>
                </a:cubicBezTo>
                <a:cubicBezTo>
                  <a:pt x="834" y="323"/>
                  <a:pt x="834" y="323"/>
                  <a:pt x="834" y="323"/>
                </a:cubicBezTo>
                <a:cubicBezTo>
                  <a:pt x="837" y="322"/>
                  <a:pt x="839" y="324"/>
                  <a:pt x="840" y="326"/>
                </a:cubicBezTo>
                <a:cubicBezTo>
                  <a:pt x="840" y="326"/>
                  <a:pt x="840" y="326"/>
                  <a:pt x="840" y="326"/>
                </a:cubicBezTo>
                <a:cubicBezTo>
                  <a:pt x="840" y="326"/>
                  <a:pt x="840" y="326"/>
                  <a:pt x="840" y="326"/>
                </a:cubicBezTo>
                <a:cubicBezTo>
                  <a:pt x="840" y="326"/>
                  <a:pt x="840" y="326"/>
                  <a:pt x="840" y="326"/>
                </a:cubicBezTo>
                <a:cubicBezTo>
                  <a:pt x="841" y="329"/>
                  <a:pt x="839" y="332"/>
                  <a:pt x="836" y="332"/>
                </a:cubicBezTo>
                <a:cubicBezTo>
                  <a:pt x="836" y="332"/>
                  <a:pt x="836" y="332"/>
                  <a:pt x="836" y="332"/>
                </a:cubicBezTo>
                <a:cubicBezTo>
                  <a:pt x="836" y="332"/>
                  <a:pt x="836" y="332"/>
                  <a:pt x="835" y="332"/>
                </a:cubicBezTo>
                <a:cubicBezTo>
                  <a:pt x="835" y="332"/>
                  <a:pt x="835" y="332"/>
                  <a:pt x="835" y="332"/>
                </a:cubicBezTo>
                <a:cubicBezTo>
                  <a:pt x="833" y="332"/>
                  <a:pt x="831" y="331"/>
                  <a:pt x="830" y="329"/>
                </a:cubicBezTo>
                <a:close/>
                <a:moveTo>
                  <a:pt x="22" y="306"/>
                </a:moveTo>
                <a:cubicBezTo>
                  <a:pt x="20" y="305"/>
                  <a:pt x="18" y="302"/>
                  <a:pt x="19" y="300"/>
                </a:cubicBezTo>
                <a:cubicBezTo>
                  <a:pt x="19" y="300"/>
                  <a:pt x="19" y="300"/>
                  <a:pt x="19" y="300"/>
                </a:cubicBezTo>
                <a:cubicBezTo>
                  <a:pt x="19" y="300"/>
                  <a:pt x="19" y="300"/>
                  <a:pt x="19" y="300"/>
                </a:cubicBezTo>
                <a:cubicBezTo>
                  <a:pt x="19" y="300"/>
                  <a:pt x="19" y="300"/>
                  <a:pt x="19" y="300"/>
                </a:cubicBezTo>
                <a:cubicBezTo>
                  <a:pt x="20" y="297"/>
                  <a:pt x="23" y="296"/>
                  <a:pt x="25" y="297"/>
                </a:cubicBezTo>
                <a:cubicBezTo>
                  <a:pt x="25" y="297"/>
                  <a:pt x="25" y="297"/>
                  <a:pt x="25" y="297"/>
                </a:cubicBezTo>
                <a:cubicBezTo>
                  <a:pt x="28" y="297"/>
                  <a:pt x="29" y="300"/>
                  <a:pt x="28" y="303"/>
                </a:cubicBezTo>
                <a:cubicBezTo>
                  <a:pt x="28" y="303"/>
                  <a:pt x="28" y="303"/>
                  <a:pt x="28" y="303"/>
                </a:cubicBezTo>
                <a:cubicBezTo>
                  <a:pt x="28" y="305"/>
                  <a:pt x="26" y="306"/>
                  <a:pt x="24" y="306"/>
                </a:cubicBezTo>
                <a:cubicBezTo>
                  <a:pt x="24" y="306"/>
                  <a:pt x="24" y="306"/>
                  <a:pt x="24" y="306"/>
                </a:cubicBezTo>
                <a:cubicBezTo>
                  <a:pt x="23" y="306"/>
                  <a:pt x="23" y="306"/>
                  <a:pt x="22" y="306"/>
                </a:cubicBezTo>
                <a:close/>
                <a:moveTo>
                  <a:pt x="823" y="302"/>
                </a:moveTo>
                <a:cubicBezTo>
                  <a:pt x="823" y="302"/>
                  <a:pt x="823" y="302"/>
                  <a:pt x="823" y="302"/>
                </a:cubicBezTo>
                <a:cubicBezTo>
                  <a:pt x="822" y="299"/>
                  <a:pt x="824" y="296"/>
                  <a:pt x="826" y="296"/>
                </a:cubicBezTo>
                <a:cubicBezTo>
                  <a:pt x="826" y="296"/>
                  <a:pt x="826" y="296"/>
                  <a:pt x="826" y="296"/>
                </a:cubicBezTo>
                <a:cubicBezTo>
                  <a:pt x="829" y="295"/>
                  <a:pt x="832" y="296"/>
                  <a:pt x="833" y="299"/>
                </a:cubicBezTo>
                <a:cubicBezTo>
                  <a:pt x="833" y="299"/>
                  <a:pt x="833" y="299"/>
                  <a:pt x="833" y="299"/>
                </a:cubicBezTo>
                <a:cubicBezTo>
                  <a:pt x="833" y="301"/>
                  <a:pt x="832" y="304"/>
                  <a:pt x="829" y="305"/>
                </a:cubicBezTo>
                <a:cubicBezTo>
                  <a:pt x="829" y="305"/>
                  <a:pt x="829" y="305"/>
                  <a:pt x="829" y="305"/>
                </a:cubicBezTo>
                <a:cubicBezTo>
                  <a:pt x="829" y="305"/>
                  <a:pt x="828" y="305"/>
                  <a:pt x="828" y="305"/>
                </a:cubicBezTo>
                <a:cubicBezTo>
                  <a:pt x="828" y="305"/>
                  <a:pt x="828" y="305"/>
                  <a:pt x="828" y="305"/>
                </a:cubicBezTo>
                <a:cubicBezTo>
                  <a:pt x="826" y="305"/>
                  <a:pt x="824" y="304"/>
                  <a:pt x="823" y="302"/>
                </a:cubicBezTo>
                <a:close/>
                <a:moveTo>
                  <a:pt x="31" y="279"/>
                </a:moveTo>
                <a:cubicBezTo>
                  <a:pt x="29" y="278"/>
                  <a:pt x="27" y="275"/>
                  <a:pt x="28" y="273"/>
                </a:cubicBezTo>
                <a:cubicBezTo>
                  <a:pt x="28" y="273"/>
                  <a:pt x="28" y="273"/>
                  <a:pt x="28" y="273"/>
                </a:cubicBezTo>
                <a:cubicBezTo>
                  <a:pt x="29" y="270"/>
                  <a:pt x="32" y="269"/>
                  <a:pt x="35" y="270"/>
                </a:cubicBezTo>
                <a:cubicBezTo>
                  <a:pt x="35" y="270"/>
                  <a:pt x="35" y="270"/>
                  <a:pt x="35" y="270"/>
                </a:cubicBezTo>
                <a:cubicBezTo>
                  <a:pt x="37" y="271"/>
                  <a:pt x="39" y="274"/>
                  <a:pt x="38" y="276"/>
                </a:cubicBezTo>
                <a:cubicBezTo>
                  <a:pt x="38" y="276"/>
                  <a:pt x="38" y="276"/>
                  <a:pt x="38" y="276"/>
                </a:cubicBezTo>
                <a:cubicBezTo>
                  <a:pt x="37" y="278"/>
                  <a:pt x="35" y="280"/>
                  <a:pt x="33" y="280"/>
                </a:cubicBezTo>
                <a:cubicBezTo>
                  <a:pt x="33" y="280"/>
                  <a:pt x="33" y="280"/>
                  <a:pt x="33" y="280"/>
                </a:cubicBezTo>
                <a:cubicBezTo>
                  <a:pt x="32" y="280"/>
                  <a:pt x="32" y="280"/>
                  <a:pt x="31" y="279"/>
                </a:cubicBezTo>
                <a:close/>
                <a:moveTo>
                  <a:pt x="814" y="276"/>
                </a:moveTo>
                <a:cubicBezTo>
                  <a:pt x="814" y="276"/>
                  <a:pt x="814" y="276"/>
                  <a:pt x="814" y="276"/>
                </a:cubicBezTo>
                <a:cubicBezTo>
                  <a:pt x="813" y="273"/>
                  <a:pt x="814" y="270"/>
                  <a:pt x="817" y="269"/>
                </a:cubicBezTo>
                <a:cubicBezTo>
                  <a:pt x="817" y="269"/>
                  <a:pt x="817" y="269"/>
                  <a:pt x="817" y="269"/>
                </a:cubicBezTo>
                <a:cubicBezTo>
                  <a:pt x="819" y="268"/>
                  <a:pt x="822" y="269"/>
                  <a:pt x="823" y="272"/>
                </a:cubicBezTo>
                <a:cubicBezTo>
                  <a:pt x="823" y="272"/>
                  <a:pt x="823" y="272"/>
                  <a:pt x="823" y="272"/>
                </a:cubicBezTo>
                <a:cubicBezTo>
                  <a:pt x="824" y="275"/>
                  <a:pt x="823" y="277"/>
                  <a:pt x="820" y="278"/>
                </a:cubicBezTo>
                <a:cubicBezTo>
                  <a:pt x="820" y="278"/>
                  <a:pt x="820" y="278"/>
                  <a:pt x="820" y="278"/>
                </a:cubicBezTo>
                <a:cubicBezTo>
                  <a:pt x="820" y="279"/>
                  <a:pt x="819" y="279"/>
                  <a:pt x="818" y="279"/>
                </a:cubicBezTo>
                <a:cubicBezTo>
                  <a:pt x="818" y="279"/>
                  <a:pt x="818" y="279"/>
                  <a:pt x="818" y="279"/>
                </a:cubicBezTo>
                <a:cubicBezTo>
                  <a:pt x="816" y="279"/>
                  <a:pt x="815" y="278"/>
                  <a:pt x="814" y="276"/>
                </a:cubicBezTo>
                <a:close/>
                <a:moveTo>
                  <a:pt x="42" y="253"/>
                </a:moveTo>
                <a:cubicBezTo>
                  <a:pt x="39" y="252"/>
                  <a:pt x="38" y="249"/>
                  <a:pt x="39" y="247"/>
                </a:cubicBezTo>
                <a:cubicBezTo>
                  <a:pt x="39" y="247"/>
                  <a:pt x="39" y="247"/>
                  <a:pt x="39" y="247"/>
                </a:cubicBezTo>
                <a:cubicBezTo>
                  <a:pt x="39" y="247"/>
                  <a:pt x="39" y="247"/>
                  <a:pt x="39" y="247"/>
                </a:cubicBezTo>
                <a:cubicBezTo>
                  <a:pt x="39" y="247"/>
                  <a:pt x="39" y="247"/>
                  <a:pt x="39" y="247"/>
                </a:cubicBezTo>
                <a:cubicBezTo>
                  <a:pt x="41" y="244"/>
                  <a:pt x="44" y="243"/>
                  <a:pt x="46" y="244"/>
                </a:cubicBezTo>
                <a:cubicBezTo>
                  <a:pt x="46" y="244"/>
                  <a:pt x="46" y="244"/>
                  <a:pt x="46" y="244"/>
                </a:cubicBezTo>
                <a:cubicBezTo>
                  <a:pt x="49" y="245"/>
                  <a:pt x="50" y="248"/>
                  <a:pt x="48" y="251"/>
                </a:cubicBezTo>
                <a:cubicBezTo>
                  <a:pt x="48" y="251"/>
                  <a:pt x="48" y="251"/>
                  <a:pt x="48" y="251"/>
                </a:cubicBezTo>
                <a:cubicBezTo>
                  <a:pt x="48" y="253"/>
                  <a:pt x="46" y="254"/>
                  <a:pt x="44" y="254"/>
                </a:cubicBezTo>
                <a:cubicBezTo>
                  <a:pt x="44" y="254"/>
                  <a:pt x="44" y="254"/>
                  <a:pt x="44" y="254"/>
                </a:cubicBezTo>
                <a:cubicBezTo>
                  <a:pt x="43" y="254"/>
                  <a:pt x="43" y="254"/>
                  <a:pt x="42" y="253"/>
                </a:cubicBezTo>
                <a:close/>
                <a:moveTo>
                  <a:pt x="803" y="250"/>
                </a:moveTo>
                <a:cubicBezTo>
                  <a:pt x="803" y="250"/>
                  <a:pt x="803" y="250"/>
                  <a:pt x="803" y="250"/>
                </a:cubicBezTo>
                <a:cubicBezTo>
                  <a:pt x="802" y="248"/>
                  <a:pt x="803" y="245"/>
                  <a:pt x="805" y="243"/>
                </a:cubicBezTo>
                <a:cubicBezTo>
                  <a:pt x="805" y="243"/>
                  <a:pt x="805" y="243"/>
                  <a:pt x="805" y="243"/>
                </a:cubicBezTo>
                <a:cubicBezTo>
                  <a:pt x="808" y="242"/>
                  <a:pt x="811" y="243"/>
                  <a:pt x="812" y="246"/>
                </a:cubicBezTo>
                <a:cubicBezTo>
                  <a:pt x="812" y="246"/>
                  <a:pt x="812" y="246"/>
                  <a:pt x="812" y="246"/>
                </a:cubicBezTo>
                <a:cubicBezTo>
                  <a:pt x="812" y="246"/>
                  <a:pt x="812" y="246"/>
                  <a:pt x="812" y="246"/>
                </a:cubicBezTo>
                <a:cubicBezTo>
                  <a:pt x="812" y="246"/>
                  <a:pt x="812" y="246"/>
                  <a:pt x="812" y="246"/>
                </a:cubicBezTo>
                <a:cubicBezTo>
                  <a:pt x="813" y="248"/>
                  <a:pt x="812" y="251"/>
                  <a:pt x="810" y="253"/>
                </a:cubicBezTo>
                <a:cubicBezTo>
                  <a:pt x="810" y="253"/>
                  <a:pt x="810" y="253"/>
                  <a:pt x="810" y="253"/>
                </a:cubicBezTo>
                <a:cubicBezTo>
                  <a:pt x="809" y="253"/>
                  <a:pt x="808" y="253"/>
                  <a:pt x="807" y="253"/>
                </a:cubicBezTo>
                <a:cubicBezTo>
                  <a:pt x="807" y="253"/>
                  <a:pt x="807" y="253"/>
                  <a:pt x="807" y="253"/>
                </a:cubicBezTo>
                <a:cubicBezTo>
                  <a:pt x="806" y="253"/>
                  <a:pt x="804" y="252"/>
                  <a:pt x="803" y="250"/>
                </a:cubicBezTo>
                <a:close/>
                <a:moveTo>
                  <a:pt x="54" y="228"/>
                </a:moveTo>
                <a:cubicBezTo>
                  <a:pt x="52" y="227"/>
                  <a:pt x="51" y="224"/>
                  <a:pt x="52" y="221"/>
                </a:cubicBezTo>
                <a:cubicBezTo>
                  <a:pt x="52" y="221"/>
                  <a:pt x="52" y="221"/>
                  <a:pt x="52" y="221"/>
                </a:cubicBezTo>
                <a:cubicBezTo>
                  <a:pt x="54" y="219"/>
                  <a:pt x="57" y="218"/>
                  <a:pt x="59" y="219"/>
                </a:cubicBezTo>
                <a:cubicBezTo>
                  <a:pt x="59" y="219"/>
                  <a:pt x="59" y="219"/>
                  <a:pt x="59" y="219"/>
                </a:cubicBezTo>
                <a:cubicBezTo>
                  <a:pt x="61" y="221"/>
                  <a:pt x="62" y="224"/>
                  <a:pt x="61" y="226"/>
                </a:cubicBezTo>
                <a:cubicBezTo>
                  <a:pt x="61" y="226"/>
                  <a:pt x="61" y="226"/>
                  <a:pt x="61" y="226"/>
                </a:cubicBezTo>
                <a:cubicBezTo>
                  <a:pt x="60" y="228"/>
                  <a:pt x="58" y="229"/>
                  <a:pt x="57" y="229"/>
                </a:cubicBezTo>
                <a:cubicBezTo>
                  <a:pt x="57" y="229"/>
                  <a:pt x="57" y="229"/>
                  <a:pt x="57" y="229"/>
                </a:cubicBezTo>
                <a:cubicBezTo>
                  <a:pt x="56" y="229"/>
                  <a:pt x="55" y="228"/>
                  <a:pt x="54" y="228"/>
                </a:cubicBezTo>
                <a:close/>
                <a:moveTo>
                  <a:pt x="790" y="225"/>
                </a:moveTo>
                <a:cubicBezTo>
                  <a:pt x="789" y="223"/>
                  <a:pt x="790" y="220"/>
                  <a:pt x="792" y="219"/>
                </a:cubicBezTo>
                <a:cubicBezTo>
                  <a:pt x="792" y="219"/>
                  <a:pt x="792" y="219"/>
                  <a:pt x="792" y="219"/>
                </a:cubicBezTo>
                <a:cubicBezTo>
                  <a:pt x="795" y="217"/>
                  <a:pt x="798" y="218"/>
                  <a:pt x="799" y="221"/>
                </a:cubicBezTo>
                <a:cubicBezTo>
                  <a:pt x="799" y="221"/>
                  <a:pt x="799" y="221"/>
                  <a:pt x="799" y="221"/>
                </a:cubicBezTo>
                <a:cubicBezTo>
                  <a:pt x="800" y="223"/>
                  <a:pt x="800" y="226"/>
                  <a:pt x="797" y="227"/>
                </a:cubicBezTo>
                <a:cubicBezTo>
                  <a:pt x="797" y="227"/>
                  <a:pt x="797" y="227"/>
                  <a:pt x="797" y="227"/>
                </a:cubicBezTo>
                <a:cubicBezTo>
                  <a:pt x="796" y="228"/>
                  <a:pt x="796" y="228"/>
                  <a:pt x="795" y="228"/>
                </a:cubicBezTo>
                <a:cubicBezTo>
                  <a:pt x="795" y="228"/>
                  <a:pt x="795" y="228"/>
                  <a:pt x="795" y="228"/>
                </a:cubicBezTo>
                <a:cubicBezTo>
                  <a:pt x="793" y="228"/>
                  <a:pt x="791" y="227"/>
                  <a:pt x="790" y="225"/>
                </a:cubicBezTo>
                <a:close/>
                <a:moveTo>
                  <a:pt x="68" y="204"/>
                </a:moveTo>
                <a:cubicBezTo>
                  <a:pt x="66" y="202"/>
                  <a:pt x="65" y="199"/>
                  <a:pt x="67" y="197"/>
                </a:cubicBezTo>
                <a:cubicBezTo>
                  <a:pt x="67" y="197"/>
                  <a:pt x="67" y="197"/>
                  <a:pt x="67" y="197"/>
                </a:cubicBezTo>
                <a:cubicBezTo>
                  <a:pt x="68" y="194"/>
                  <a:pt x="71" y="194"/>
                  <a:pt x="74" y="195"/>
                </a:cubicBezTo>
                <a:cubicBezTo>
                  <a:pt x="74" y="195"/>
                  <a:pt x="74" y="195"/>
                  <a:pt x="74" y="195"/>
                </a:cubicBezTo>
                <a:cubicBezTo>
                  <a:pt x="76" y="197"/>
                  <a:pt x="77" y="200"/>
                  <a:pt x="75" y="202"/>
                </a:cubicBezTo>
                <a:cubicBezTo>
                  <a:pt x="75" y="202"/>
                  <a:pt x="75" y="202"/>
                  <a:pt x="75" y="202"/>
                </a:cubicBezTo>
                <a:cubicBezTo>
                  <a:pt x="74" y="204"/>
                  <a:pt x="73" y="204"/>
                  <a:pt x="71" y="204"/>
                </a:cubicBezTo>
                <a:cubicBezTo>
                  <a:pt x="71" y="204"/>
                  <a:pt x="71" y="204"/>
                  <a:pt x="71" y="204"/>
                </a:cubicBezTo>
                <a:cubicBezTo>
                  <a:pt x="70" y="204"/>
                  <a:pt x="69" y="204"/>
                  <a:pt x="68" y="204"/>
                </a:cubicBezTo>
                <a:close/>
                <a:moveTo>
                  <a:pt x="776" y="202"/>
                </a:moveTo>
                <a:cubicBezTo>
                  <a:pt x="776" y="202"/>
                  <a:pt x="776" y="202"/>
                  <a:pt x="776" y="202"/>
                </a:cubicBezTo>
                <a:cubicBezTo>
                  <a:pt x="775" y="199"/>
                  <a:pt x="775" y="196"/>
                  <a:pt x="778" y="195"/>
                </a:cubicBezTo>
                <a:cubicBezTo>
                  <a:pt x="778" y="195"/>
                  <a:pt x="778" y="195"/>
                  <a:pt x="778" y="195"/>
                </a:cubicBezTo>
                <a:cubicBezTo>
                  <a:pt x="780" y="193"/>
                  <a:pt x="783" y="194"/>
                  <a:pt x="785" y="196"/>
                </a:cubicBezTo>
                <a:cubicBezTo>
                  <a:pt x="785" y="196"/>
                  <a:pt x="785" y="196"/>
                  <a:pt x="785" y="196"/>
                </a:cubicBezTo>
                <a:cubicBezTo>
                  <a:pt x="786" y="198"/>
                  <a:pt x="785" y="202"/>
                  <a:pt x="783" y="203"/>
                </a:cubicBezTo>
                <a:cubicBezTo>
                  <a:pt x="783" y="203"/>
                  <a:pt x="783" y="203"/>
                  <a:pt x="783" y="203"/>
                </a:cubicBezTo>
                <a:cubicBezTo>
                  <a:pt x="782" y="204"/>
                  <a:pt x="781" y="204"/>
                  <a:pt x="780" y="204"/>
                </a:cubicBezTo>
                <a:cubicBezTo>
                  <a:pt x="780" y="204"/>
                  <a:pt x="780" y="204"/>
                  <a:pt x="780" y="204"/>
                </a:cubicBezTo>
                <a:cubicBezTo>
                  <a:pt x="779" y="204"/>
                  <a:pt x="777" y="203"/>
                  <a:pt x="776" y="202"/>
                </a:cubicBezTo>
                <a:close/>
                <a:moveTo>
                  <a:pt x="84" y="180"/>
                </a:moveTo>
                <a:cubicBezTo>
                  <a:pt x="82" y="179"/>
                  <a:pt x="81" y="176"/>
                  <a:pt x="83" y="173"/>
                </a:cubicBezTo>
                <a:cubicBezTo>
                  <a:pt x="83" y="173"/>
                  <a:pt x="83" y="173"/>
                  <a:pt x="83" y="173"/>
                </a:cubicBezTo>
                <a:cubicBezTo>
                  <a:pt x="85" y="171"/>
                  <a:pt x="88" y="171"/>
                  <a:pt x="90" y="172"/>
                </a:cubicBezTo>
                <a:cubicBezTo>
                  <a:pt x="90" y="172"/>
                  <a:pt x="90" y="172"/>
                  <a:pt x="90" y="172"/>
                </a:cubicBezTo>
                <a:cubicBezTo>
                  <a:pt x="92" y="174"/>
                  <a:pt x="93" y="177"/>
                  <a:pt x="91" y="179"/>
                </a:cubicBezTo>
                <a:cubicBezTo>
                  <a:pt x="91" y="179"/>
                  <a:pt x="91" y="179"/>
                  <a:pt x="91" y="179"/>
                </a:cubicBezTo>
                <a:cubicBezTo>
                  <a:pt x="90" y="181"/>
                  <a:pt x="89" y="181"/>
                  <a:pt x="87" y="181"/>
                </a:cubicBezTo>
                <a:cubicBezTo>
                  <a:pt x="87" y="181"/>
                  <a:pt x="87" y="181"/>
                  <a:pt x="87" y="181"/>
                </a:cubicBezTo>
                <a:cubicBezTo>
                  <a:pt x="86" y="181"/>
                  <a:pt x="85" y="181"/>
                  <a:pt x="84" y="180"/>
                </a:cubicBezTo>
                <a:close/>
                <a:moveTo>
                  <a:pt x="760" y="179"/>
                </a:moveTo>
                <a:cubicBezTo>
                  <a:pt x="759" y="176"/>
                  <a:pt x="759" y="173"/>
                  <a:pt x="761" y="172"/>
                </a:cubicBezTo>
                <a:cubicBezTo>
                  <a:pt x="761" y="172"/>
                  <a:pt x="761" y="172"/>
                  <a:pt x="761" y="172"/>
                </a:cubicBezTo>
                <a:cubicBezTo>
                  <a:pt x="764" y="170"/>
                  <a:pt x="767" y="171"/>
                  <a:pt x="768" y="173"/>
                </a:cubicBezTo>
                <a:cubicBezTo>
                  <a:pt x="768" y="173"/>
                  <a:pt x="768" y="173"/>
                  <a:pt x="768" y="173"/>
                </a:cubicBezTo>
                <a:cubicBezTo>
                  <a:pt x="770" y="175"/>
                  <a:pt x="770" y="178"/>
                  <a:pt x="767" y="180"/>
                </a:cubicBezTo>
                <a:cubicBezTo>
                  <a:pt x="767" y="180"/>
                  <a:pt x="767" y="180"/>
                  <a:pt x="767" y="180"/>
                </a:cubicBezTo>
                <a:cubicBezTo>
                  <a:pt x="766" y="180"/>
                  <a:pt x="765" y="181"/>
                  <a:pt x="764" y="181"/>
                </a:cubicBezTo>
                <a:cubicBezTo>
                  <a:pt x="764" y="181"/>
                  <a:pt x="764" y="181"/>
                  <a:pt x="764" y="181"/>
                </a:cubicBezTo>
                <a:cubicBezTo>
                  <a:pt x="763" y="181"/>
                  <a:pt x="761" y="180"/>
                  <a:pt x="760" y="179"/>
                </a:cubicBezTo>
                <a:close/>
                <a:moveTo>
                  <a:pt x="101" y="158"/>
                </a:moveTo>
                <a:cubicBezTo>
                  <a:pt x="99" y="156"/>
                  <a:pt x="99" y="153"/>
                  <a:pt x="101" y="151"/>
                </a:cubicBezTo>
                <a:cubicBezTo>
                  <a:pt x="101" y="151"/>
                  <a:pt x="101" y="151"/>
                  <a:pt x="101" y="151"/>
                </a:cubicBezTo>
                <a:cubicBezTo>
                  <a:pt x="101" y="151"/>
                  <a:pt x="101" y="151"/>
                  <a:pt x="101" y="151"/>
                </a:cubicBezTo>
                <a:cubicBezTo>
                  <a:pt x="101" y="151"/>
                  <a:pt x="101" y="151"/>
                  <a:pt x="101" y="151"/>
                </a:cubicBezTo>
                <a:cubicBezTo>
                  <a:pt x="102" y="149"/>
                  <a:pt x="106" y="149"/>
                  <a:pt x="108" y="150"/>
                </a:cubicBezTo>
                <a:cubicBezTo>
                  <a:pt x="108" y="150"/>
                  <a:pt x="108" y="150"/>
                  <a:pt x="108" y="150"/>
                </a:cubicBezTo>
                <a:cubicBezTo>
                  <a:pt x="110" y="152"/>
                  <a:pt x="110" y="155"/>
                  <a:pt x="108" y="157"/>
                </a:cubicBezTo>
                <a:cubicBezTo>
                  <a:pt x="108" y="157"/>
                  <a:pt x="108" y="157"/>
                  <a:pt x="108" y="157"/>
                </a:cubicBezTo>
                <a:cubicBezTo>
                  <a:pt x="107" y="159"/>
                  <a:pt x="106" y="159"/>
                  <a:pt x="104" y="159"/>
                </a:cubicBezTo>
                <a:cubicBezTo>
                  <a:pt x="104" y="159"/>
                  <a:pt x="104" y="159"/>
                  <a:pt x="104" y="159"/>
                </a:cubicBezTo>
                <a:cubicBezTo>
                  <a:pt x="103" y="159"/>
                  <a:pt x="102" y="159"/>
                  <a:pt x="101" y="158"/>
                </a:cubicBezTo>
                <a:close/>
                <a:moveTo>
                  <a:pt x="743" y="157"/>
                </a:moveTo>
                <a:cubicBezTo>
                  <a:pt x="741" y="155"/>
                  <a:pt x="742" y="152"/>
                  <a:pt x="744" y="150"/>
                </a:cubicBezTo>
                <a:cubicBezTo>
                  <a:pt x="744" y="150"/>
                  <a:pt x="744" y="150"/>
                  <a:pt x="744" y="150"/>
                </a:cubicBezTo>
                <a:cubicBezTo>
                  <a:pt x="746" y="148"/>
                  <a:pt x="749" y="148"/>
                  <a:pt x="751" y="150"/>
                </a:cubicBezTo>
                <a:cubicBezTo>
                  <a:pt x="751" y="150"/>
                  <a:pt x="751" y="150"/>
                  <a:pt x="751" y="150"/>
                </a:cubicBezTo>
                <a:cubicBezTo>
                  <a:pt x="751" y="150"/>
                  <a:pt x="751" y="150"/>
                  <a:pt x="751" y="150"/>
                </a:cubicBezTo>
                <a:cubicBezTo>
                  <a:pt x="751" y="150"/>
                  <a:pt x="751" y="150"/>
                  <a:pt x="751" y="150"/>
                </a:cubicBezTo>
                <a:cubicBezTo>
                  <a:pt x="752" y="153"/>
                  <a:pt x="752" y="156"/>
                  <a:pt x="750" y="157"/>
                </a:cubicBezTo>
                <a:cubicBezTo>
                  <a:pt x="750" y="157"/>
                  <a:pt x="750" y="157"/>
                  <a:pt x="750" y="157"/>
                </a:cubicBezTo>
                <a:cubicBezTo>
                  <a:pt x="749" y="158"/>
                  <a:pt x="748" y="159"/>
                  <a:pt x="747" y="159"/>
                </a:cubicBezTo>
                <a:cubicBezTo>
                  <a:pt x="747" y="159"/>
                  <a:pt x="747" y="159"/>
                  <a:pt x="747" y="159"/>
                </a:cubicBezTo>
                <a:cubicBezTo>
                  <a:pt x="745" y="159"/>
                  <a:pt x="744" y="158"/>
                  <a:pt x="743" y="157"/>
                </a:cubicBezTo>
                <a:close/>
                <a:moveTo>
                  <a:pt x="120" y="137"/>
                </a:moveTo>
                <a:cubicBezTo>
                  <a:pt x="118" y="135"/>
                  <a:pt x="118" y="132"/>
                  <a:pt x="120" y="130"/>
                </a:cubicBezTo>
                <a:cubicBezTo>
                  <a:pt x="120" y="130"/>
                  <a:pt x="120" y="130"/>
                  <a:pt x="120" y="130"/>
                </a:cubicBezTo>
                <a:cubicBezTo>
                  <a:pt x="122" y="128"/>
                  <a:pt x="125" y="128"/>
                  <a:pt x="127" y="130"/>
                </a:cubicBezTo>
                <a:cubicBezTo>
                  <a:pt x="127" y="130"/>
                  <a:pt x="127" y="130"/>
                  <a:pt x="127" y="130"/>
                </a:cubicBezTo>
                <a:cubicBezTo>
                  <a:pt x="129" y="132"/>
                  <a:pt x="129" y="135"/>
                  <a:pt x="127" y="137"/>
                </a:cubicBezTo>
                <a:cubicBezTo>
                  <a:pt x="127" y="137"/>
                  <a:pt x="127" y="137"/>
                  <a:pt x="127" y="137"/>
                </a:cubicBezTo>
                <a:cubicBezTo>
                  <a:pt x="126" y="138"/>
                  <a:pt x="125" y="138"/>
                  <a:pt x="123" y="138"/>
                </a:cubicBezTo>
                <a:cubicBezTo>
                  <a:pt x="123" y="138"/>
                  <a:pt x="123" y="138"/>
                  <a:pt x="123" y="138"/>
                </a:cubicBezTo>
                <a:cubicBezTo>
                  <a:pt x="122" y="138"/>
                  <a:pt x="121" y="138"/>
                  <a:pt x="120" y="137"/>
                </a:cubicBezTo>
                <a:close/>
                <a:moveTo>
                  <a:pt x="724" y="136"/>
                </a:moveTo>
                <a:cubicBezTo>
                  <a:pt x="722" y="134"/>
                  <a:pt x="723" y="131"/>
                  <a:pt x="724" y="129"/>
                </a:cubicBezTo>
                <a:cubicBezTo>
                  <a:pt x="724" y="129"/>
                  <a:pt x="724" y="129"/>
                  <a:pt x="724" y="129"/>
                </a:cubicBezTo>
                <a:cubicBezTo>
                  <a:pt x="726" y="127"/>
                  <a:pt x="730" y="127"/>
                  <a:pt x="732" y="129"/>
                </a:cubicBezTo>
                <a:cubicBezTo>
                  <a:pt x="732" y="129"/>
                  <a:pt x="732" y="129"/>
                  <a:pt x="732" y="129"/>
                </a:cubicBezTo>
                <a:cubicBezTo>
                  <a:pt x="733" y="131"/>
                  <a:pt x="733" y="135"/>
                  <a:pt x="731" y="136"/>
                </a:cubicBezTo>
                <a:cubicBezTo>
                  <a:pt x="731" y="136"/>
                  <a:pt x="731" y="136"/>
                  <a:pt x="731" y="136"/>
                </a:cubicBezTo>
                <a:cubicBezTo>
                  <a:pt x="730" y="137"/>
                  <a:pt x="729" y="138"/>
                  <a:pt x="728" y="138"/>
                </a:cubicBezTo>
                <a:cubicBezTo>
                  <a:pt x="728" y="138"/>
                  <a:pt x="728" y="138"/>
                  <a:pt x="728" y="138"/>
                </a:cubicBezTo>
                <a:cubicBezTo>
                  <a:pt x="727" y="138"/>
                  <a:pt x="725" y="137"/>
                  <a:pt x="724" y="136"/>
                </a:cubicBezTo>
                <a:close/>
                <a:moveTo>
                  <a:pt x="140" y="117"/>
                </a:moveTo>
                <a:cubicBezTo>
                  <a:pt x="138" y="115"/>
                  <a:pt x="138" y="112"/>
                  <a:pt x="140" y="110"/>
                </a:cubicBezTo>
                <a:cubicBezTo>
                  <a:pt x="140" y="110"/>
                  <a:pt x="140" y="110"/>
                  <a:pt x="140" y="110"/>
                </a:cubicBezTo>
                <a:cubicBezTo>
                  <a:pt x="142" y="108"/>
                  <a:pt x="145" y="108"/>
                  <a:pt x="147" y="110"/>
                </a:cubicBezTo>
                <a:cubicBezTo>
                  <a:pt x="147" y="110"/>
                  <a:pt x="147" y="110"/>
                  <a:pt x="147" y="110"/>
                </a:cubicBezTo>
                <a:cubicBezTo>
                  <a:pt x="149" y="112"/>
                  <a:pt x="149" y="116"/>
                  <a:pt x="147" y="118"/>
                </a:cubicBezTo>
                <a:cubicBezTo>
                  <a:pt x="147" y="118"/>
                  <a:pt x="147" y="118"/>
                  <a:pt x="147" y="118"/>
                </a:cubicBezTo>
                <a:cubicBezTo>
                  <a:pt x="146" y="118"/>
                  <a:pt x="145" y="119"/>
                  <a:pt x="143" y="119"/>
                </a:cubicBezTo>
                <a:cubicBezTo>
                  <a:pt x="143" y="119"/>
                  <a:pt x="143" y="119"/>
                  <a:pt x="143" y="119"/>
                </a:cubicBezTo>
                <a:cubicBezTo>
                  <a:pt x="142" y="119"/>
                  <a:pt x="141" y="118"/>
                  <a:pt x="140" y="117"/>
                </a:cubicBezTo>
                <a:close/>
                <a:moveTo>
                  <a:pt x="704" y="117"/>
                </a:moveTo>
                <a:cubicBezTo>
                  <a:pt x="702" y="115"/>
                  <a:pt x="702" y="112"/>
                  <a:pt x="704" y="110"/>
                </a:cubicBezTo>
                <a:cubicBezTo>
                  <a:pt x="704" y="110"/>
                  <a:pt x="704" y="110"/>
                  <a:pt x="704" y="110"/>
                </a:cubicBezTo>
                <a:cubicBezTo>
                  <a:pt x="706" y="108"/>
                  <a:pt x="709" y="108"/>
                  <a:pt x="711" y="110"/>
                </a:cubicBezTo>
                <a:cubicBezTo>
                  <a:pt x="711" y="110"/>
                  <a:pt x="711" y="110"/>
                  <a:pt x="711" y="110"/>
                </a:cubicBezTo>
                <a:cubicBezTo>
                  <a:pt x="713" y="111"/>
                  <a:pt x="713" y="115"/>
                  <a:pt x="711" y="117"/>
                </a:cubicBezTo>
                <a:cubicBezTo>
                  <a:pt x="711" y="117"/>
                  <a:pt x="711" y="117"/>
                  <a:pt x="711" y="117"/>
                </a:cubicBezTo>
                <a:cubicBezTo>
                  <a:pt x="710" y="118"/>
                  <a:pt x="709" y="118"/>
                  <a:pt x="708" y="118"/>
                </a:cubicBezTo>
                <a:cubicBezTo>
                  <a:pt x="708" y="118"/>
                  <a:pt x="708" y="118"/>
                  <a:pt x="708" y="118"/>
                </a:cubicBezTo>
                <a:cubicBezTo>
                  <a:pt x="707" y="118"/>
                  <a:pt x="705" y="118"/>
                  <a:pt x="704" y="117"/>
                </a:cubicBezTo>
                <a:close/>
                <a:moveTo>
                  <a:pt x="161" y="99"/>
                </a:moveTo>
                <a:cubicBezTo>
                  <a:pt x="159" y="97"/>
                  <a:pt x="160" y="93"/>
                  <a:pt x="162" y="92"/>
                </a:cubicBezTo>
                <a:cubicBezTo>
                  <a:pt x="162" y="92"/>
                  <a:pt x="162" y="92"/>
                  <a:pt x="162" y="92"/>
                </a:cubicBezTo>
                <a:cubicBezTo>
                  <a:pt x="164" y="90"/>
                  <a:pt x="167" y="90"/>
                  <a:pt x="169" y="93"/>
                </a:cubicBezTo>
                <a:cubicBezTo>
                  <a:pt x="169" y="93"/>
                  <a:pt x="169" y="93"/>
                  <a:pt x="169" y="93"/>
                </a:cubicBezTo>
                <a:cubicBezTo>
                  <a:pt x="171" y="95"/>
                  <a:pt x="170" y="98"/>
                  <a:pt x="168" y="100"/>
                </a:cubicBezTo>
                <a:cubicBezTo>
                  <a:pt x="168" y="100"/>
                  <a:pt x="168" y="100"/>
                  <a:pt x="168" y="100"/>
                </a:cubicBezTo>
                <a:cubicBezTo>
                  <a:pt x="167" y="100"/>
                  <a:pt x="166" y="101"/>
                  <a:pt x="165" y="101"/>
                </a:cubicBezTo>
                <a:cubicBezTo>
                  <a:pt x="165" y="101"/>
                  <a:pt x="165" y="101"/>
                  <a:pt x="165" y="101"/>
                </a:cubicBezTo>
                <a:cubicBezTo>
                  <a:pt x="163" y="101"/>
                  <a:pt x="162" y="100"/>
                  <a:pt x="161" y="99"/>
                </a:cubicBezTo>
                <a:close/>
                <a:moveTo>
                  <a:pt x="683" y="99"/>
                </a:moveTo>
                <a:cubicBezTo>
                  <a:pt x="681" y="97"/>
                  <a:pt x="681" y="94"/>
                  <a:pt x="682" y="92"/>
                </a:cubicBezTo>
                <a:cubicBezTo>
                  <a:pt x="682" y="92"/>
                  <a:pt x="682" y="92"/>
                  <a:pt x="682" y="92"/>
                </a:cubicBezTo>
                <a:cubicBezTo>
                  <a:pt x="684" y="90"/>
                  <a:pt x="687" y="90"/>
                  <a:pt x="689" y="91"/>
                </a:cubicBezTo>
                <a:cubicBezTo>
                  <a:pt x="689" y="91"/>
                  <a:pt x="689" y="91"/>
                  <a:pt x="689" y="91"/>
                </a:cubicBezTo>
                <a:cubicBezTo>
                  <a:pt x="692" y="93"/>
                  <a:pt x="692" y="96"/>
                  <a:pt x="690" y="98"/>
                </a:cubicBezTo>
                <a:cubicBezTo>
                  <a:pt x="690" y="98"/>
                  <a:pt x="690" y="98"/>
                  <a:pt x="690" y="98"/>
                </a:cubicBezTo>
                <a:cubicBezTo>
                  <a:pt x="689" y="100"/>
                  <a:pt x="688" y="100"/>
                  <a:pt x="686" y="100"/>
                </a:cubicBezTo>
                <a:cubicBezTo>
                  <a:pt x="686" y="100"/>
                  <a:pt x="686" y="100"/>
                  <a:pt x="686" y="100"/>
                </a:cubicBezTo>
                <a:cubicBezTo>
                  <a:pt x="685" y="100"/>
                  <a:pt x="684" y="100"/>
                  <a:pt x="683" y="99"/>
                </a:cubicBezTo>
                <a:close/>
                <a:moveTo>
                  <a:pt x="183" y="82"/>
                </a:moveTo>
                <a:cubicBezTo>
                  <a:pt x="182" y="79"/>
                  <a:pt x="182" y="76"/>
                  <a:pt x="185" y="75"/>
                </a:cubicBezTo>
                <a:cubicBezTo>
                  <a:pt x="185" y="75"/>
                  <a:pt x="185" y="75"/>
                  <a:pt x="185" y="75"/>
                </a:cubicBezTo>
                <a:cubicBezTo>
                  <a:pt x="185" y="75"/>
                  <a:pt x="185" y="75"/>
                  <a:pt x="185" y="75"/>
                </a:cubicBezTo>
                <a:cubicBezTo>
                  <a:pt x="185" y="75"/>
                  <a:pt x="185" y="75"/>
                  <a:pt x="185" y="75"/>
                </a:cubicBezTo>
                <a:cubicBezTo>
                  <a:pt x="187" y="73"/>
                  <a:pt x="190" y="74"/>
                  <a:pt x="192" y="76"/>
                </a:cubicBezTo>
                <a:cubicBezTo>
                  <a:pt x="192" y="76"/>
                  <a:pt x="192" y="76"/>
                  <a:pt x="192" y="76"/>
                </a:cubicBezTo>
                <a:cubicBezTo>
                  <a:pt x="193" y="78"/>
                  <a:pt x="193" y="81"/>
                  <a:pt x="190" y="83"/>
                </a:cubicBezTo>
                <a:cubicBezTo>
                  <a:pt x="190" y="83"/>
                  <a:pt x="190" y="83"/>
                  <a:pt x="190" y="83"/>
                </a:cubicBezTo>
                <a:cubicBezTo>
                  <a:pt x="189" y="84"/>
                  <a:pt x="189" y="84"/>
                  <a:pt x="188" y="84"/>
                </a:cubicBezTo>
                <a:cubicBezTo>
                  <a:pt x="188" y="84"/>
                  <a:pt x="188" y="84"/>
                  <a:pt x="188" y="84"/>
                </a:cubicBezTo>
                <a:cubicBezTo>
                  <a:pt x="186" y="84"/>
                  <a:pt x="184" y="83"/>
                  <a:pt x="183" y="82"/>
                </a:cubicBezTo>
                <a:close/>
                <a:moveTo>
                  <a:pt x="661" y="83"/>
                </a:moveTo>
                <a:cubicBezTo>
                  <a:pt x="658" y="81"/>
                  <a:pt x="658" y="78"/>
                  <a:pt x="659" y="76"/>
                </a:cubicBezTo>
                <a:cubicBezTo>
                  <a:pt x="659" y="76"/>
                  <a:pt x="659" y="76"/>
                  <a:pt x="659" y="76"/>
                </a:cubicBezTo>
                <a:cubicBezTo>
                  <a:pt x="661" y="73"/>
                  <a:pt x="664" y="73"/>
                  <a:pt x="666" y="74"/>
                </a:cubicBezTo>
                <a:cubicBezTo>
                  <a:pt x="666" y="74"/>
                  <a:pt x="666" y="74"/>
                  <a:pt x="666" y="74"/>
                </a:cubicBezTo>
                <a:cubicBezTo>
                  <a:pt x="669" y="76"/>
                  <a:pt x="669" y="79"/>
                  <a:pt x="668" y="81"/>
                </a:cubicBezTo>
                <a:cubicBezTo>
                  <a:pt x="668" y="81"/>
                  <a:pt x="668" y="81"/>
                  <a:pt x="668" y="81"/>
                </a:cubicBezTo>
                <a:cubicBezTo>
                  <a:pt x="667" y="83"/>
                  <a:pt x="665" y="83"/>
                  <a:pt x="664" y="83"/>
                </a:cubicBezTo>
                <a:cubicBezTo>
                  <a:pt x="664" y="83"/>
                  <a:pt x="664" y="83"/>
                  <a:pt x="664" y="83"/>
                </a:cubicBezTo>
                <a:cubicBezTo>
                  <a:pt x="663" y="83"/>
                  <a:pt x="662" y="83"/>
                  <a:pt x="661" y="83"/>
                </a:cubicBezTo>
                <a:close/>
                <a:moveTo>
                  <a:pt x="207" y="66"/>
                </a:moveTo>
                <a:cubicBezTo>
                  <a:pt x="205" y="64"/>
                  <a:pt x="206" y="61"/>
                  <a:pt x="209" y="59"/>
                </a:cubicBezTo>
                <a:cubicBezTo>
                  <a:pt x="209" y="59"/>
                  <a:pt x="209" y="59"/>
                  <a:pt x="209" y="59"/>
                </a:cubicBezTo>
                <a:cubicBezTo>
                  <a:pt x="209" y="59"/>
                  <a:pt x="209" y="59"/>
                  <a:pt x="209" y="59"/>
                </a:cubicBezTo>
                <a:cubicBezTo>
                  <a:pt x="209" y="59"/>
                  <a:pt x="209" y="59"/>
                  <a:pt x="209" y="59"/>
                </a:cubicBezTo>
                <a:cubicBezTo>
                  <a:pt x="211" y="58"/>
                  <a:pt x="214" y="59"/>
                  <a:pt x="215" y="61"/>
                </a:cubicBezTo>
                <a:cubicBezTo>
                  <a:pt x="215" y="61"/>
                  <a:pt x="215" y="61"/>
                  <a:pt x="215" y="61"/>
                </a:cubicBezTo>
                <a:cubicBezTo>
                  <a:pt x="217" y="64"/>
                  <a:pt x="216" y="67"/>
                  <a:pt x="214" y="68"/>
                </a:cubicBezTo>
                <a:cubicBezTo>
                  <a:pt x="214" y="68"/>
                  <a:pt x="214" y="68"/>
                  <a:pt x="214" y="68"/>
                </a:cubicBezTo>
                <a:cubicBezTo>
                  <a:pt x="213" y="69"/>
                  <a:pt x="212" y="69"/>
                  <a:pt x="211" y="69"/>
                </a:cubicBezTo>
                <a:cubicBezTo>
                  <a:pt x="211" y="69"/>
                  <a:pt x="211" y="69"/>
                  <a:pt x="211" y="69"/>
                </a:cubicBezTo>
                <a:cubicBezTo>
                  <a:pt x="209" y="69"/>
                  <a:pt x="208" y="68"/>
                  <a:pt x="207" y="66"/>
                </a:cubicBezTo>
                <a:close/>
                <a:moveTo>
                  <a:pt x="637" y="68"/>
                </a:moveTo>
                <a:cubicBezTo>
                  <a:pt x="635" y="66"/>
                  <a:pt x="634" y="63"/>
                  <a:pt x="636" y="61"/>
                </a:cubicBezTo>
                <a:cubicBezTo>
                  <a:pt x="636" y="61"/>
                  <a:pt x="636" y="61"/>
                  <a:pt x="636" y="61"/>
                </a:cubicBezTo>
                <a:cubicBezTo>
                  <a:pt x="637" y="58"/>
                  <a:pt x="640" y="58"/>
                  <a:pt x="642" y="59"/>
                </a:cubicBezTo>
                <a:cubicBezTo>
                  <a:pt x="642" y="59"/>
                  <a:pt x="642" y="59"/>
                  <a:pt x="642" y="59"/>
                </a:cubicBezTo>
                <a:cubicBezTo>
                  <a:pt x="642" y="59"/>
                  <a:pt x="642" y="59"/>
                  <a:pt x="642" y="59"/>
                </a:cubicBezTo>
                <a:cubicBezTo>
                  <a:pt x="642" y="59"/>
                  <a:pt x="642" y="59"/>
                  <a:pt x="642" y="59"/>
                </a:cubicBezTo>
                <a:cubicBezTo>
                  <a:pt x="645" y="60"/>
                  <a:pt x="646" y="64"/>
                  <a:pt x="644" y="66"/>
                </a:cubicBezTo>
                <a:cubicBezTo>
                  <a:pt x="644" y="66"/>
                  <a:pt x="644" y="66"/>
                  <a:pt x="644" y="66"/>
                </a:cubicBezTo>
                <a:cubicBezTo>
                  <a:pt x="643" y="67"/>
                  <a:pt x="642" y="68"/>
                  <a:pt x="640" y="68"/>
                </a:cubicBezTo>
                <a:cubicBezTo>
                  <a:pt x="640" y="68"/>
                  <a:pt x="640" y="68"/>
                  <a:pt x="640" y="68"/>
                </a:cubicBezTo>
                <a:cubicBezTo>
                  <a:pt x="639" y="68"/>
                  <a:pt x="638" y="68"/>
                  <a:pt x="637" y="68"/>
                </a:cubicBezTo>
                <a:close/>
                <a:moveTo>
                  <a:pt x="231" y="52"/>
                </a:moveTo>
                <a:cubicBezTo>
                  <a:pt x="230" y="50"/>
                  <a:pt x="231" y="47"/>
                  <a:pt x="234" y="46"/>
                </a:cubicBezTo>
                <a:cubicBezTo>
                  <a:pt x="234" y="46"/>
                  <a:pt x="234" y="46"/>
                  <a:pt x="234" y="46"/>
                </a:cubicBezTo>
                <a:cubicBezTo>
                  <a:pt x="236" y="44"/>
                  <a:pt x="239" y="45"/>
                  <a:pt x="240" y="48"/>
                </a:cubicBezTo>
                <a:cubicBezTo>
                  <a:pt x="240" y="48"/>
                  <a:pt x="240" y="48"/>
                  <a:pt x="240" y="48"/>
                </a:cubicBezTo>
                <a:cubicBezTo>
                  <a:pt x="241" y="50"/>
                  <a:pt x="241" y="53"/>
                  <a:pt x="238" y="55"/>
                </a:cubicBezTo>
                <a:cubicBezTo>
                  <a:pt x="238" y="55"/>
                  <a:pt x="238" y="55"/>
                  <a:pt x="238" y="55"/>
                </a:cubicBezTo>
                <a:cubicBezTo>
                  <a:pt x="237" y="55"/>
                  <a:pt x="237" y="55"/>
                  <a:pt x="236" y="55"/>
                </a:cubicBezTo>
                <a:cubicBezTo>
                  <a:pt x="236" y="55"/>
                  <a:pt x="236" y="55"/>
                  <a:pt x="236" y="55"/>
                </a:cubicBezTo>
                <a:cubicBezTo>
                  <a:pt x="234" y="55"/>
                  <a:pt x="232" y="54"/>
                  <a:pt x="231" y="52"/>
                </a:cubicBezTo>
                <a:close/>
                <a:moveTo>
                  <a:pt x="613" y="54"/>
                </a:moveTo>
                <a:cubicBezTo>
                  <a:pt x="610" y="53"/>
                  <a:pt x="610" y="50"/>
                  <a:pt x="611" y="48"/>
                </a:cubicBezTo>
                <a:cubicBezTo>
                  <a:pt x="611" y="48"/>
                  <a:pt x="611" y="48"/>
                  <a:pt x="611" y="48"/>
                </a:cubicBezTo>
                <a:cubicBezTo>
                  <a:pt x="612" y="45"/>
                  <a:pt x="615" y="44"/>
                  <a:pt x="617" y="45"/>
                </a:cubicBezTo>
                <a:cubicBezTo>
                  <a:pt x="617" y="45"/>
                  <a:pt x="617" y="45"/>
                  <a:pt x="617" y="45"/>
                </a:cubicBezTo>
                <a:cubicBezTo>
                  <a:pt x="620" y="47"/>
                  <a:pt x="621" y="50"/>
                  <a:pt x="620" y="52"/>
                </a:cubicBezTo>
                <a:cubicBezTo>
                  <a:pt x="620" y="52"/>
                  <a:pt x="620" y="52"/>
                  <a:pt x="620" y="52"/>
                </a:cubicBezTo>
                <a:cubicBezTo>
                  <a:pt x="619" y="54"/>
                  <a:pt x="617" y="55"/>
                  <a:pt x="615" y="55"/>
                </a:cubicBezTo>
                <a:cubicBezTo>
                  <a:pt x="615" y="55"/>
                  <a:pt x="615" y="55"/>
                  <a:pt x="615" y="55"/>
                </a:cubicBezTo>
                <a:cubicBezTo>
                  <a:pt x="614" y="55"/>
                  <a:pt x="614" y="55"/>
                  <a:pt x="613" y="54"/>
                </a:cubicBezTo>
                <a:close/>
                <a:moveTo>
                  <a:pt x="257" y="40"/>
                </a:moveTo>
                <a:cubicBezTo>
                  <a:pt x="256" y="38"/>
                  <a:pt x="257" y="35"/>
                  <a:pt x="259" y="34"/>
                </a:cubicBezTo>
                <a:cubicBezTo>
                  <a:pt x="259" y="34"/>
                  <a:pt x="259" y="34"/>
                  <a:pt x="259" y="34"/>
                </a:cubicBezTo>
                <a:cubicBezTo>
                  <a:pt x="262" y="33"/>
                  <a:pt x="265" y="34"/>
                  <a:pt x="266" y="36"/>
                </a:cubicBezTo>
                <a:cubicBezTo>
                  <a:pt x="266" y="36"/>
                  <a:pt x="266" y="36"/>
                  <a:pt x="266" y="36"/>
                </a:cubicBezTo>
                <a:cubicBezTo>
                  <a:pt x="267" y="39"/>
                  <a:pt x="266" y="42"/>
                  <a:pt x="263" y="43"/>
                </a:cubicBezTo>
                <a:cubicBezTo>
                  <a:pt x="263" y="43"/>
                  <a:pt x="263" y="43"/>
                  <a:pt x="263" y="43"/>
                </a:cubicBezTo>
                <a:cubicBezTo>
                  <a:pt x="263" y="43"/>
                  <a:pt x="262" y="43"/>
                  <a:pt x="261" y="43"/>
                </a:cubicBezTo>
                <a:cubicBezTo>
                  <a:pt x="261" y="43"/>
                  <a:pt x="261" y="43"/>
                  <a:pt x="261" y="43"/>
                </a:cubicBezTo>
                <a:cubicBezTo>
                  <a:pt x="259" y="43"/>
                  <a:pt x="257" y="42"/>
                  <a:pt x="257" y="40"/>
                </a:cubicBezTo>
                <a:close/>
                <a:moveTo>
                  <a:pt x="588" y="43"/>
                </a:moveTo>
                <a:cubicBezTo>
                  <a:pt x="585" y="41"/>
                  <a:pt x="584" y="39"/>
                  <a:pt x="585" y="36"/>
                </a:cubicBezTo>
                <a:cubicBezTo>
                  <a:pt x="585" y="36"/>
                  <a:pt x="585" y="36"/>
                  <a:pt x="585" y="36"/>
                </a:cubicBezTo>
                <a:cubicBezTo>
                  <a:pt x="586" y="33"/>
                  <a:pt x="589" y="32"/>
                  <a:pt x="592" y="33"/>
                </a:cubicBezTo>
                <a:cubicBezTo>
                  <a:pt x="592" y="33"/>
                  <a:pt x="592" y="33"/>
                  <a:pt x="592" y="33"/>
                </a:cubicBezTo>
                <a:cubicBezTo>
                  <a:pt x="594" y="34"/>
                  <a:pt x="595" y="37"/>
                  <a:pt x="594" y="40"/>
                </a:cubicBezTo>
                <a:cubicBezTo>
                  <a:pt x="594" y="40"/>
                  <a:pt x="594" y="40"/>
                  <a:pt x="594" y="40"/>
                </a:cubicBezTo>
                <a:cubicBezTo>
                  <a:pt x="593" y="42"/>
                  <a:pt x="592" y="43"/>
                  <a:pt x="590" y="43"/>
                </a:cubicBezTo>
                <a:cubicBezTo>
                  <a:pt x="590" y="43"/>
                  <a:pt x="590" y="43"/>
                  <a:pt x="590" y="43"/>
                </a:cubicBezTo>
                <a:cubicBezTo>
                  <a:pt x="589" y="43"/>
                  <a:pt x="588" y="43"/>
                  <a:pt x="588" y="43"/>
                </a:cubicBezTo>
                <a:close/>
                <a:moveTo>
                  <a:pt x="283" y="30"/>
                </a:moveTo>
                <a:cubicBezTo>
                  <a:pt x="282" y="27"/>
                  <a:pt x="283" y="24"/>
                  <a:pt x="286" y="23"/>
                </a:cubicBezTo>
                <a:cubicBezTo>
                  <a:pt x="286" y="23"/>
                  <a:pt x="286" y="23"/>
                  <a:pt x="286" y="23"/>
                </a:cubicBezTo>
                <a:cubicBezTo>
                  <a:pt x="288" y="23"/>
                  <a:pt x="291" y="24"/>
                  <a:pt x="292" y="27"/>
                </a:cubicBezTo>
                <a:cubicBezTo>
                  <a:pt x="292" y="27"/>
                  <a:pt x="292" y="27"/>
                  <a:pt x="292" y="27"/>
                </a:cubicBezTo>
                <a:cubicBezTo>
                  <a:pt x="293" y="29"/>
                  <a:pt x="292" y="32"/>
                  <a:pt x="289" y="33"/>
                </a:cubicBezTo>
                <a:cubicBezTo>
                  <a:pt x="289" y="33"/>
                  <a:pt x="289" y="33"/>
                  <a:pt x="289" y="33"/>
                </a:cubicBezTo>
                <a:cubicBezTo>
                  <a:pt x="289" y="33"/>
                  <a:pt x="288" y="33"/>
                  <a:pt x="287" y="33"/>
                </a:cubicBezTo>
                <a:cubicBezTo>
                  <a:pt x="287" y="33"/>
                  <a:pt x="287" y="33"/>
                  <a:pt x="287" y="33"/>
                </a:cubicBezTo>
                <a:cubicBezTo>
                  <a:pt x="285" y="33"/>
                  <a:pt x="283" y="32"/>
                  <a:pt x="283" y="30"/>
                </a:cubicBezTo>
                <a:close/>
                <a:moveTo>
                  <a:pt x="562" y="33"/>
                </a:moveTo>
                <a:cubicBezTo>
                  <a:pt x="559" y="32"/>
                  <a:pt x="558" y="29"/>
                  <a:pt x="559" y="26"/>
                </a:cubicBezTo>
                <a:cubicBezTo>
                  <a:pt x="559" y="26"/>
                  <a:pt x="559" y="26"/>
                  <a:pt x="559" y="26"/>
                </a:cubicBezTo>
                <a:cubicBezTo>
                  <a:pt x="560" y="24"/>
                  <a:pt x="562" y="22"/>
                  <a:pt x="565" y="23"/>
                </a:cubicBezTo>
                <a:cubicBezTo>
                  <a:pt x="565" y="23"/>
                  <a:pt x="565" y="23"/>
                  <a:pt x="565" y="23"/>
                </a:cubicBezTo>
                <a:cubicBezTo>
                  <a:pt x="568" y="24"/>
                  <a:pt x="569" y="27"/>
                  <a:pt x="568" y="29"/>
                </a:cubicBezTo>
                <a:cubicBezTo>
                  <a:pt x="568" y="29"/>
                  <a:pt x="568" y="29"/>
                  <a:pt x="568" y="29"/>
                </a:cubicBezTo>
                <a:cubicBezTo>
                  <a:pt x="567" y="32"/>
                  <a:pt x="565" y="33"/>
                  <a:pt x="563" y="33"/>
                </a:cubicBezTo>
                <a:cubicBezTo>
                  <a:pt x="563" y="33"/>
                  <a:pt x="563" y="33"/>
                  <a:pt x="563" y="33"/>
                </a:cubicBezTo>
                <a:cubicBezTo>
                  <a:pt x="563" y="33"/>
                  <a:pt x="562" y="33"/>
                  <a:pt x="562" y="33"/>
                </a:cubicBezTo>
                <a:close/>
                <a:moveTo>
                  <a:pt x="309" y="21"/>
                </a:moveTo>
                <a:cubicBezTo>
                  <a:pt x="309" y="18"/>
                  <a:pt x="310" y="16"/>
                  <a:pt x="313" y="15"/>
                </a:cubicBezTo>
                <a:cubicBezTo>
                  <a:pt x="313" y="15"/>
                  <a:pt x="313" y="15"/>
                  <a:pt x="313" y="15"/>
                </a:cubicBezTo>
                <a:cubicBezTo>
                  <a:pt x="313" y="15"/>
                  <a:pt x="313" y="15"/>
                  <a:pt x="313" y="15"/>
                </a:cubicBezTo>
                <a:cubicBezTo>
                  <a:pt x="313" y="15"/>
                  <a:pt x="313" y="15"/>
                  <a:pt x="313" y="15"/>
                </a:cubicBezTo>
                <a:cubicBezTo>
                  <a:pt x="316" y="14"/>
                  <a:pt x="318" y="16"/>
                  <a:pt x="319" y="18"/>
                </a:cubicBezTo>
                <a:cubicBezTo>
                  <a:pt x="319" y="18"/>
                  <a:pt x="319" y="18"/>
                  <a:pt x="319" y="18"/>
                </a:cubicBezTo>
                <a:cubicBezTo>
                  <a:pt x="320" y="21"/>
                  <a:pt x="318" y="24"/>
                  <a:pt x="316" y="25"/>
                </a:cubicBezTo>
                <a:cubicBezTo>
                  <a:pt x="316" y="25"/>
                  <a:pt x="316" y="25"/>
                  <a:pt x="316" y="25"/>
                </a:cubicBezTo>
                <a:cubicBezTo>
                  <a:pt x="315" y="25"/>
                  <a:pt x="315" y="25"/>
                  <a:pt x="314" y="25"/>
                </a:cubicBezTo>
                <a:cubicBezTo>
                  <a:pt x="314" y="25"/>
                  <a:pt x="314" y="25"/>
                  <a:pt x="314" y="25"/>
                </a:cubicBezTo>
                <a:cubicBezTo>
                  <a:pt x="312" y="25"/>
                  <a:pt x="310" y="23"/>
                  <a:pt x="309" y="21"/>
                </a:cubicBezTo>
                <a:close/>
                <a:moveTo>
                  <a:pt x="535" y="24"/>
                </a:moveTo>
                <a:cubicBezTo>
                  <a:pt x="533" y="24"/>
                  <a:pt x="531" y="21"/>
                  <a:pt x="532" y="18"/>
                </a:cubicBezTo>
                <a:cubicBezTo>
                  <a:pt x="532" y="18"/>
                  <a:pt x="532" y="18"/>
                  <a:pt x="532" y="18"/>
                </a:cubicBezTo>
                <a:cubicBezTo>
                  <a:pt x="532" y="16"/>
                  <a:pt x="535" y="14"/>
                  <a:pt x="538" y="15"/>
                </a:cubicBezTo>
                <a:cubicBezTo>
                  <a:pt x="538" y="15"/>
                  <a:pt x="538" y="15"/>
                  <a:pt x="538" y="15"/>
                </a:cubicBezTo>
                <a:cubicBezTo>
                  <a:pt x="541" y="15"/>
                  <a:pt x="542" y="18"/>
                  <a:pt x="541" y="21"/>
                </a:cubicBezTo>
                <a:cubicBezTo>
                  <a:pt x="541" y="21"/>
                  <a:pt x="541" y="21"/>
                  <a:pt x="541" y="21"/>
                </a:cubicBezTo>
                <a:cubicBezTo>
                  <a:pt x="541" y="23"/>
                  <a:pt x="539" y="25"/>
                  <a:pt x="537" y="25"/>
                </a:cubicBezTo>
                <a:cubicBezTo>
                  <a:pt x="537" y="25"/>
                  <a:pt x="537" y="25"/>
                  <a:pt x="537" y="25"/>
                </a:cubicBezTo>
                <a:cubicBezTo>
                  <a:pt x="536" y="25"/>
                  <a:pt x="536" y="24"/>
                  <a:pt x="535" y="24"/>
                </a:cubicBezTo>
                <a:close/>
                <a:moveTo>
                  <a:pt x="337" y="14"/>
                </a:moveTo>
                <a:cubicBezTo>
                  <a:pt x="336" y="12"/>
                  <a:pt x="338" y="9"/>
                  <a:pt x="341" y="8"/>
                </a:cubicBezTo>
                <a:cubicBezTo>
                  <a:pt x="341" y="8"/>
                  <a:pt x="341" y="8"/>
                  <a:pt x="341" y="8"/>
                </a:cubicBezTo>
                <a:cubicBezTo>
                  <a:pt x="343" y="8"/>
                  <a:pt x="346" y="10"/>
                  <a:pt x="346" y="12"/>
                </a:cubicBezTo>
                <a:cubicBezTo>
                  <a:pt x="346" y="12"/>
                  <a:pt x="346" y="12"/>
                  <a:pt x="346" y="12"/>
                </a:cubicBezTo>
                <a:cubicBezTo>
                  <a:pt x="347" y="15"/>
                  <a:pt x="345" y="18"/>
                  <a:pt x="343" y="18"/>
                </a:cubicBezTo>
                <a:cubicBezTo>
                  <a:pt x="343" y="18"/>
                  <a:pt x="343" y="18"/>
                  <a:pt x="343" y="18"/>
                </a:cubicBezTo>
                <a:cubicBezTo>
                  <a:pt x="342" y="18"/>
                  <a:pt x="342" y="18"/>
                  <a:pt x="342" y="18"/>
                </a:cubicBezTo>
                <a:cubicBezTo>
                  <a:pt x="342" y="18"/>
                  <a:pt x="342" y="18"/>
                  <a:pt x="342" y="18"/>
                </a:cubicBezTo>
                <a:cubicBezTo>
                  <a:pt x="339" y="18"/>
                  <a:pt x="337" y="17"/>
                  <a:pt x="337" y="14"/>
                </a:cubicBezTo>
                <a:close/>
                <a:moveTo>
                  <a:pt x="508" y="18"/>
                </a:moveTo>
                <a:cubicBezTo>
                  <a:pt x="505" y="17"/>
                  <a:pt x="504" y="15"/>
                  <a:pt x="504" y="12"/>
                </a:cubicBezTo>
                <a:cubicBezTo>
                  <a:pt x="504" y="12"/>
                  <a:pt x="504" y="12"/>
                  <a:pt x="504" y="12"/>
                </a:cubicBezTo>
                <a:cubicBezTo>
                  <a:pt x="505" y="9"/>
                  <a:pt x="507" y="8"/>
                  <a:pt x="510" y="8"/>
                </a:cubicBezTo>
                <a:cubicBezTo>
                  <a:pt x="510" y="8"/>
                  <a:pt x="510" y="8"/>
                  <a:pt x="510" y="8"/>
                </a:cubicBezTo>
                <a:cubicBezTo>
                  <a:pt x="513" y="9"/>
                  <a:pt x="515" y="11"/>
                  <a:pt x="514" y="14"/>
                </a:cubicBezTo>
                <a:cubicBezTo>
                  <a:pt x="514" y="14"/>
                  <a:pt x="514" y="14"/>
                  <a:pt x="514" y="14"/>
                </a:cubicBezTo>
                <a:cubicBezTo>
                  <a:pt x="514" y="16"/>
                  <a:pt x="512" y="18"/>
                  <a:pt x="509" y="18"/>
                </a:cubicBezTo>
                <a:cubicBezTo>
                  <a:pt x="509" y="18"/>
                  <a:pt x="509" y="18"/>
                  <a:pt x="509" y="18"/>
                </a:cubicBezTo>
                <a:cubicBezTo>
                  <a:pt x="509" y="18"/>
                  <a:pt x="509" y="18"/>
                  <a:pt x="508" y="18"/>
                </a:cubicBezTo>
                <a:close/>
                <a:moveTo>
                  <a:pt x="364" y="9"/>
                </a:moveTo>
                <a:cubicBezTo>
                  <a:pt x="364" y="6"/>
                  <a:pt x="366" y="4"/>
                  <a:pt x="369" y="4"/>
                </a:cubicBezTo>
                <a:cubicBezTo>
                  <a:pt x="369" y="4"/>
                  <a:pt x="369" y="4"/>
                  <a:pt x="369" y="4"/>
                </a:cubicBezTo>
                <a:cubicBezTo>
                  <a:pt x="371" y="3"/>
                  <a:pt x="374" y="5"/>
                  <a:pt x="374" y="8"/>
                </a:cubicBezTo>
                <a:cubicBezTo>
                  <a:pt x="374" y="8"/>
                  <a:pt x="374" y="8"/>
                  <a:pt x="374" y="8"/>
                </a:cubicBezTo>
                <a:cubicBezTo>
                  <a:pt x="375" y="11"/>
                  <a:pt x="373" y="13"/>
                  <a:pt x="370" y="14"/>
                </a:cubicBezTo>
                <a:cubicBezTo>
                  <a:pt x="370" y="14"/>
                  <a:pt x="370" y="14"/>
                  <a:pt x="370" y="14"/>
                </a:cubicBezTo>
                <a:cubicBezTo>
                  <a:pt x="370" y="14"/>
                  <a:pt x="370" y="14"/>
                  <a:pt x="369" y="14"/>
                </a:cubicBezTo>
                <a:cubicBezTo>
                  <a:pt x="369" y="14"/>
                  <a:pt x="369" y="14"/>
                  <a:pt x="369" y="14"/>
                </a:cubicBezTo>
                <a:cubicBezTo>
                  <a:pt x="367" y="14"/>
                  <a:pt x="365" y="12"/>
                  <a:pt x="364" y="9"/>
                </a:cubicBezTo>
                <a:close/>
                <a:moveTo>
                  <a:pt x="481" y="13"/>
                </a:moveTo>
                <a:cubicBezTo>
                  <a:pt x="478" y="13"/>
                  <a:pt x="476" y="11"/>
                  <a:pt x="477" y="8"/>
                </a:cubicBezTo>
                <a:cubicBezTo>
                  <a:pt x="477" y="8"/>
                  <a:pt x="477" y="8"/>
                  <a:pt x="477" y="8"/>
                </a:cubicBezTo>
                <a:cubicBezTo>
                  <a:pt x="477" y="5"/>
                  <a:pt x="479" y="3"/>
                  <a:pt x="482" y="3"/>
                </a:cubicBezTo>
                <a:cubicBezTo>
                  <a:pt x="482" y="3"/>
                  <a:pt x="482" y="3"/>
                  <a:pt x="482" y="3"/>
                </a:cubicBezTo>
                <a:cubicBezTo>
                  <a:pt x="485" y="4"/>
                  <a:pt x="487" y="6"/>
                  <a:pt x="486" y="9"/>
                </a:cubicBezTo>
                <a:cubicBezTo>
                  <a:pt x="486" y="9"/>
                  <a:pt x="486" y="9"/>
                  <a:pt x="486" y="9"/>
                </a:cubicBezTo>
                <a:cubicBezTo>
                  <a:pt x="486" y="12"/>
                  <a:pt x="484" y="13"/>
                  <a:pt x="481" y="13"/>
                </a:cubicBezTo>
                <a:cubicBezTo>
                  <a:pt x="481" y="13"/>
                  <a:pt x="481" y="13"/>
                  <a:pt x="481" y="13"/>
                </a:cubicBezTo>
                <a:cubicBezTo>
                  <a:pt x="481" y="13"/>
                  <a:pt x="481" y="13"/>
                  <a:pt x="481" y="13"/>
                </a:cubicBezTo>
                <a:close/>
                <a:moveTo>
                  <a:pt x="392" y="6"/>
                </a:moveTo>
                <a:cubicBezTo>
                  <a:pt x="392" y="3"/>
                  <a:pt x="394" y="1"/>
                  <a:pt x="397" y="1"/>
                </a:cubicBezTo>
                <a:cubicBezTo>
                  <a:pt x="397" y="1"/>
                  <a:pt x="397" y="1"/>
                  <a:pt x="397" y="1"/>
                </a:cubicBezTo>
                <a:cubicBezTo>
                  <a:pt x="400" y="1"/>
                  <a:pt x="402" y="3"/>
                  <a:pt x="402" y="5"/>
                </a:cubicBezTo>
                <a:cubicBezTo>
                  <a:pt x="402" y="5"/>
                  <a:pt x="402" y="5"/>
                  <a:pt x="402" y="5"/>
                </a:cubicBezTo>
                <a:cubicBezTo>
                  <a:pt x="402" y="8"/>
                  <a:pt x="400" y="11"/>
                  <a:pt x="398" y="11"/>
                </a:cubicBezTo>
                <a:cubicBezTo>
                  <a:pt x="398" y="11"/>
                  <a:pt x="398" y="11"/>
                  <a:pt x="398" y="11"/>
                </a:cubicBezTo>
                <a:cubicBezTo>
                  <a:pt x="398" y="11"/>
                  <a:pt x="397" y="11"/>
                  <a:pt x="397" y="11"/>
                </a:cubicBezTo>
                <a:cubicBezTo>
                  <a:pt x="397" y="11"/>
                  <a:pt x="397" y="11"/>
                  <a:pt x="397" y="11"/>
                </a:cubicBezTo>
                <a:cubicBezTo>
                  <a:pt x="395" y="11"/>
                  <a:pt x="392" y="9"/>
                  <a:pt x="392" y="6"/>
                </a:cubicBezTo>
                <a:close/>
                <a:moveTo>
                  <a:pt x="453" y="11"/>
                </a:moveTo>
                <a:cubicBezTo>
                  <a:pt x="450" y="10"/>
                  <a:pt x="448" y="8"/>
                  <a:pt x="448" y="5"/>
                </a:cubicBezTo>
                <a:cubicBezTo>
                  <a:pt x="448" y="5"/>
                  <a:pt x="448" y="5"/>
                  <a:pt x="448" y="5"/>
                </a:cubicBezTo>
                <a:cubicBezTo>
                  <a:pt x="449" y="3"/>
                  <a:pt x="451" y="0"/>
                  <a:pt x="454" y="1"/>
                </a:cubicBezTo>
                <a:cubicBezTo>
                  <a:pt x="454" y="1"/>
                  <a:pt x="454" y="1"/>
                  <a:pt x="454" y="1"/>
                </a:cubicBezTo>
                <a:cubicBezTo>
                  <a:pt x="457" y="1"/>
                  <a:pt x="459" y="3"/>
                  <a:pt x="458" y="6"/>
                </a:cubicBezTo>
                <a:cubicBezTo>
                  <a:pt x="458" y="6"/>
                  <a:pt x="458" y="6"/>
                  <a:pt x="458" y="6"/>
                </a:cubicBezTo>
                <a:cubicBezTo>
                  <a:pt x="458" y="9"/>
                  <a:pt x="456" y="11"/>
                  <a:pt x="453" y="11"/>
                </a:cubicBezTo>
                <a:cubicBezTo>
                  <a:pt x="453" y="11"/>
                  <a:pt x="453" y="11"/>
                  <a:pt x="453" y="11"/>
                </a:cubicBezTo>
                <a:cubicBezTo>
                  <a:pt x="453" y="11"/>
                  <a:pt x="453" y="11"/>
                  <a:pt x="453" y="11"/>
                </a:cubicBezTo>
                <a:close/>
                <a:moveTo>
                  <a:pt x="420" y="5"/>
                </a:moveTo>
                <a:cubicBezTo>
                  <a:pt x="420" y="2"/>
                  <a:pt x="423" y="0"/>
                  <a:pt x="425" y="0"/>
                </a:cubicBezTo>
                <a:cubicBezTo>
                  <a:pt x="425" y="0"/>
                  <a:pt x="425" y="0"/>
                  <a:pt x="425" y="0"/>
                </a:cubicBezTo>
                <a:cubicBezTo>
                  <a:pt x="428" y="0"/>
                  <a:pt x="430" y="2"/>
                  <a:pt x="430" y="5"/>
                </a:cubicBezTo>
                <a:cubicBezTo>
                  <a:pt x="430" y="5"/>
                  <a:pt x="430" y="5"/>
                  <a:pt x="430" y="5"/>
                </a:cubicBezTo>
                <a:cubicBezTo>
                  <a:pt x="430" y="8"/>
                  <a:pt x="428" y="10"/>
                  <a:pt x="425" y="10"/>
                </a:cubicBezTo>
                <a:cubicBezTo>
                  <a:pt x="425" y="10"/>
                  <a:pt x="425" y="10"/>
                  <a:pt x="425" y="10"/>
                </a:cubicBezTo>
                <a:cubicBezTo>
                  <a:pt x="423" y="10"/>
                  <a:pt x="420" y="8"/>
                  <a:pt x="420" y="5"/>
                </a:cubicBezTo>
                <a:close/>
              </a:path>
            </a:pathLst>
          </a:custGeom>
          <a:solidFill>
            <a:schemeClr val="bg2">
              <a:lumMod val="75000"/>
            </a:schemeClr>
          </a:solidFill>
          <a:ln>
            <a:noFill/>
          </a:ln>
        </p:spPr>
        <p:txBody>
          <a:bodyPr vert="horz" wrap="square" lIns="68580" tIns="34290" rIns="68580" bIns="34290" numCol="1" anchor="t" anchorCtr="0" compatLnSpc="1">
            <a:prstTxWarp prst="textNoShape">
              <a:avLst/>
            </a:prstTxWarp>
          </a:bodyPr>
          <a:lstStyle/>
          <a:p>
            <a:endParaRPr lang="pt-BR" sz="1350" dirty="0"/>
          </a:p>
        </p:txBody>
      </p:sp>
      <p:sp>
        <p:nvSpPr>
          <p:cNvPr id="8" name="Freeform 15"/>
          <p:cNvSpPr>
            <a:spLocks/>
          </p:cNvSpPr>
          <p:nvPr/>
        </p:nvSpPr>
        <p:spPr bwMode="auto">
          <a:xfrm>
            <a:off x="3118247" y="3442097"/>
            <a:ext cx="205979" cy="209550"/>
          </a:xfrm>
          <a:custGeom>
            <a:avLst/>
            <a:gdLst>
              <a:gd name="T0" fmla="*/ 62 w 72"/>
              <a:gd name="T1" fmla="*/ 17 h 73"/>
              <a:gd name="T2" fmla="*/ 55 w 72"/>
              <a:gd name="T3" fmla="*/ 62 h 73"/>
              <a:gd name="T4" fmla="*/ 10 w 72"/>
              <a:gd name="T5" fmla="*/ 55 h 73"/>
              <a:gd name="T6" fmla="*/ 17 w 72"/>
              <a:gd name="T7" fmla="*/ 10 h 73"/>
              <a:gd name="T8" fmla="*/ 62 w 72"/>
              <a:gd name="T9" fmla="*/ 17 h 73"/>
            </a:gdLst>
            <a:ahLst/>
            <a:cxnLst>
              <a:cxn ang="0">
                <a:pos x="T0" y="T1"/>
              </a:cxn>
              <a:cxn ang="0">
                <a:pos x="T2" y="T3"/>
              </a:cxn>
              <a:cxn ang="0">
                <a:pos x="T4" y="T5"/>
              </a:cxn>
              <a:cxn ang="0">
                <a:pos x="T6" y="T7"/>
              </a:cxn>
              <a:cxn ang="0">
                <a:pos x="T8" y="T9"/>
              </a:cxn>
            </a:cxnLst>
            <a:rect l="0" t="0" r="r" b="b"/>
            <a:pathLst>
              <a:path w="72" h="73">
                <a:moveTo>
                  <a:pt x="62" y="17"/>
                </a:moveTo>
                <a:cubicBezTo>
                  <a:pt x="72" y="32"/>
                  <a:pt x="69" y="52"/>
                  <a:pt x="55" y="62"/>
                </a:cubicBezTo>
                <a:cubicBezTo>
                  <a:pt x="41" y="73"/>
                  <a:pt x="21" y="69"/>
                  <a:pt x="10" y="55"/>
                </a:cubicBezTo>
                <a:cubicBezTo>
                  <a:pt x="0" y="41"/>
                  <a:pt x="3" y="21"/>
                  <a:pt x="17" y="10"/>
                </a:cubicBezTo>
                <a:cubicBezTo>
                  <a:pt x="32" y="0"/>
                  <a:pt x="52" y="3"/>
                  <a:pt x="62" y="17"/>
                </a:cubicBezTo>
                <a:close/>
              </a:path>
            </a:pathLst>
          </a:custGeom>
          <a:solidFill>
            <a:schemeClr val="bg1"/>
          </a:solidFill>
          <a:ln w="31750" cap="flat">
            <a:solidFill>
              <a:schemeClr val="accent5"/>
            </a:solidFill>
            <a:prstDash val="solid"/>
            <a:miter lim="800000"/>
            <a:headEnd/>
            <a:tailEnd/>
          </a:ln>
        </p:spPr>
        <p:txBody>
          <a:bodyPr vert="horz" wrap="square" lIns="68580" tIns="34290" rIns="68580" bIns="34290" numCol="1" anchor="t" anchorCtr="0" compatLnSpc="1">
            <a:prstTxWarp prst="textNoShape">
              <a:avLst/>
            </a:prstTxWarp>
          </a:bodyPr>
          <a:lstStyle/>
          <a:p>
            <a:endParaRPr lang="pt-BR" sz="1350" dirty="0"/>
          </a:p>
        </p:txBody>
      </p:sp>
      <p:sp>
        <p:nvSpPr>
          <p:cNvPr id="9" name="Freeform 16"/>
          <p:cNvSpPr>
            <a:spLocks/>
          </p:cNvSpPr>
          <p:nvPr/>
        </p:nvSpPr>
        <p:spPr bwMode="auto">
          <a:xfrm>
            <a:off x="3555206" y="2842023"/>
            <a:ext cx="205979" cy="205978"/>
          </a:xfrm>
          <a:custGeom>
            <a:avLst/>
            <a:gdLst>
              <a:gd name="T0" fmla="*/ 46 w 72"/>
              <a:gd name="T1" fmla="*/ 5 h 72"/>
              <a:gd name="T2" fmla="*/ 66 w 72"/>
              <a:gd name="T3" fmla="*/ 46 h 72"/>
              <a:gd name="T4" fmla="*/ 26 w 72"/>
              <a:gd name="T5" fmla="*/ 66 h 72"/>
              <a:gd name="T6" fmla="*/ 5 w 72"/>
              <a:gd name="T7" fmla="*/ 26 h 72"/>
              <a:gd name="T8" fmla="*/ 46 w 72"/>
              <a:gd name="T9" fmla="*/ 5 h 72"/>
            </a:gdLst>
            <a:ahLst/>
            <a:cxnLst>
              <a:cxn ang="0">
                <a:pos x="T0" y="T1"/>
              </a:cxn>
              <a:cxn ang="0">
                <a:pos x="T2" y="T3"/>
              </a:cxn>
              <a:cxn ang="0">
                <a:pos x="T4" y="T5"/>
              </a:cxn>
              <a:cxn ang="0">
                <a:pos x="T6" y="T7"/>
              </a:cxn>
              <a:cxn ang="0">
                <a:pos x="T8" y="T9"/>
              </a:cxn>
            </a:cxnLst>
            <a:rect l="0" t="0" r="r" b="b"/>
            <a:pathLst>
              <a:path w="72" h="72">
                <a:moveTo>
                  <a:pt x="46" y="5"/>
                </a:moveTo>
                <a:cubicBezTo>
                  <a:pt x="63" y="11"/>
                  <a:pt x="72" y="29"/>
                  <a:pt x="66" y="46"/>
                </a:cubicBezTo>
                <a:cubicBezTo>
                  <a:pt x="61" y="63"/>
                  <a:pt x="43" y="72"/>
                  <a:pt x="26" y="66"/>
                </a:cubicBezTo>
                <a:cubicBezTo>
                  <a:pt x="9" y="61"/>
                  <a:pt x="0" y="43"/>
                  <a:pt x="5" y="26"/>
                </a:cubicBezTo>
                <a:cubicBezTo>
                  <a:pt x="11" y="9"/>
                  <a:pt x="29" y="0"/>
                  <a:pt x="46" y="5"/>
                </a:cubicBezTo>
                <a:close/>
              </a:path>
            </a:pathLst>
          </a:custGeom>
          <a:solidFill>
            <a:schemeClr val="bg1"/>
          </a:solidFill>
          <a:ln w="31750" cap="flat">
            <a:solidFill>
              <a:schemeClr val="accent3"/>
            </a:solidFill>
            <a:prstDash val="solid"/>
            <a:miter lim="800000"/>
            <a:headEnd/>
            <a:tailEnd/>
          </a:ln>
        </p:spPr>
        <p:txBody>
          <a:bodyPr vert="horz" wrap="square" lIns="68580" tIns="34290" rIns="68580" bIns="34290" numCol="1" anchor="t" anchorCtr="0" compatLnSpc="1">
            <a:prstTxWarp prst="textNoShape">
              <a:avLst/>
            </a:prstTxWarp>
          </a:bodyPr>
          <a:lstStyle/>
          <a:p>
            <a:endParaRPr lang="pt-BR" sz="1350" dirty="0"/>
          </a:p>
        </p:txBody>
      </p:sp>
      <p:sp>
        <p:nvSpPr>
          <p:cNvPr id="10" name="Freeform 17"/>
          <p:cNvSpPr>
            <a:spLocks/>
          </p:cNvSpPr>
          <p:nvPr/>
        </p:nvSpPr>
        <p:spPr bwMode="auto">
          <a:xfrm>
            <a:off x="3555206" y="2099073"/>
            <a:ext cx="205979" cy="205978"/>
          </a:xfrm>
          <a:custGeom>
            <a:avLst/>
            <a:gdLst>
              <a:gd name="T0" fmla="*/ 26 w 72"/>
              <a:gd name="T1" fmla="*/ 5 h 72"/>
              <a:gd name="T2" fmla="*/ 66 w 72"/>
              <a:gd name="T3" fmla="*/ 26 h 72"/>
              <a:gd name="T4" fmla="*/ 46 w 72"/>
              <a:gd name="T5" fmla="*/ 66 h 72"/>
              <a:gd name="T6" fmla="*/ 5 w 72"/>
              <a:gd name="T7" fmla="*/ 46 h 72"/>
              <a:gd name="T8" fmla="*/ 26 w 72"/>
              <a:gd name="T9" fmla="*/ 5 h 72"/>
            </a:gdLst>
            <a:ahLst/>
            <a:cxnLst>
              <a:cxn ang="0">
                <a:pos x="T0" y="T1"/>
              </a:cxn>
              <a:cxn ang="0">
                <a:pos x="T2" y="T3"/>
              </a:cxn>
              <a:cxn ang="0">
                <a:pos x="T4" y="T5"/>
              </a:cxn>
              <a:cxn ang="0">
                <a:pos x="T6" y="T7"/>
              </a:cxn>
              <a:cxn ang="0">
                <a:pos x="T8" y="T9"/>
              </a:cxn>
            </a:cxnLst>
            <a:rect l="0" t="0" r="r" b="b"/>
            <a:pathLst>
              <a:path w="72" h="72">
                <a:moveTo>
                  <a:pt x="26" y="5"/>
                </a:moveTo>
                <a:cubicBezTo>
                  <a:pt x="43" y="0"/>
                  <a:pt x="61" y="9"/>
                  <a:pt x="66" y="26"/>
                </a:cubicBezTo>
                <a:cubicBezTo>
                  <a:pt x="72" y="43"/>
                  <a:pt x="63" y="61"/>
                  <a:pt x="46" y="66"/>
                </a:cubicBezTo>
                <a:cubicBezTo>
                  <a:pt x="29" y="72"/>
                  <a:pt x="11" y="63"/>
                  <a:pt x="5" y="46"/>
                </a:cubicBezTo>
                <a:cubicBezTo>
                  <a:pt x="0" y="29"/>
                  <a:pt x="9" y="11"/>
                  <a:pt x="26" y="5"/>
                </a:cubicBezTo>
                <a:close/>
              </a:path>
            </a:pathLst>
          </a:custGeom>
          <a:solidFill>
            <a:schemeClr val="bg1"/>
          </a:solidFill>
          <a:ln w="31750" cap="flat">
            <a:solidFill>
              <a:schemeClr val="accent2"/>
            </a:solidFill>
            <a:prstDash val="solid"/>
            <a:miter lim="800000"/>
            <a:headEnd/>
            <a:tailEnd/>
          </a:ln>
        </p:spPr>
        <p:txBody>
          <a:bodyPr vert="horz" wrap="square" lIns="68580" tIns="34290" rIns="68580" bIns="34290" numCol="1" anchor="t" anchorCtr="0" compatLnSpc="1">
            <a:prstTxWarp prst="textNoShape">
              <a:avLst/>
            </a:prstTxWarp>
          </a:bodyPr>
          <a:lstStyle/>
          <a:p>
            <a:endParaRPr lang="pt-BR" sz="1350" dirty="0"/>
          </a:p>
        </p:txBody>
      </p:sp>
      <p:sp>
        <p:nvSpPr>
          <p:cNvPr id="11" name="Freeform 18"/>
          <p:cNvSpPr>
            <a:spLocks/>
          </p:cNvSpPr>
          <p:nvPr/>
        </p:nvSpPr>
        <p:spPr bwMode="auto">
          <a:xfrm>
            <a:off x="3118249" y="1495426"/>
            <a:ext cx="205979" cy="209550"/>
          </a:xfrm>
          <a:custGeom>
            <a:avLst/>
            <a:gdLst>
              <a:gd name="T0" fmla="*/ 10 w 72"/>
              <a:gd name="T1" fmla="*/ 18 h 73"/>
              <a:gd name="T2" fmla="*/ 55 w 72"/>
              <a:gd name="T3" fmla="*/ 11 h 73"/>
              <a:gd name="T4" fmla="*/ 62 w 72"/>
              <a:gd name="T5" fmla="*/ 55 h 73"/>
              <a:gd name="T6" fmla="*/ 17 w 72"/>
              <a:gd name="T7" fmla="*/ 63 h 73"/>
              <a:gd name="T8" fmla="*/ 10 w 72"/>
              <a:gd name="T9" fmla="*/ 18 h 73"/>
            </a:gdLst>
            <a:ahLst/>
            <a:cxnLst>
              <a:cxn ang="0">
                <a:pos x="T0" y="T1"/>
              </a:cxn>
              <a:cxn ang="0">
                <a:pos x="T2" y="T3"/>
              </a:cxn>
              <a:cxn ang="0">
                <a:pos x="T4" y="T5"/>
              </a:cxn>
              <a:cxn ang="0">
                <a:pos x="T6" y="T7"/>
              </a:cxn>
              <a:cxn ang="0">
                <a:pos x="T8" y="T9"/>
              </a:cxn>
            </a:cxnLst>
            <a:rect l="0" t="0" r="r" b="b"/>
            <a:pathLst>
              <a:path w="72" h="73">
                <a:moveTo>
                  <a:pt x="10" y="18"/>
                </a:moveTo>
                <a:cubicBezTo>
                  <a:pt x="21" y="3"/>
                  <a:pt x="41" y="0"/>
                  <a:pt x="55" y="11"/>
                </a:cubicBezTo>
                <a:cubicBezTo>
                  <a:pt x="69" y="21"/>
                  <a:pt x="72" y="41"/>
                  <a:pt x="62" y="55"/>
                </a:cubicBezTo>
                <a:cubicBezTo>
                  <a:pt x="52" y="70"/>
                  <a:pt x="32" y="73"/>
                  <a:pt x="17" y="63"/>
                </a:cubicBezTo>
                <a:cubicBezTo>
                  <a:pt x="3" y="52"/>
                  <a:pt x="0" y="32"/>
                  <a:pt x="10" y="18"/>
                </a:cubicBezTo>
                <a:close/>
              </a:path>
            </a:pathLst>
          </a:custGeom>
          <a:solidFill>
            <a:schemeClr val="bg1"/>
          </a:solidFill>
          <a:ln w="31750" cap="flat">
            <a:solidFill>
              <a:schemeClr val="accent1"/>
            </a:solidFill>
            <a:prstDash val="solid"/>
            <a:miter lim="800000"/>
            <a:headEnd/>
            <a:tailEnd/>
          </a:ln>
        </p:spPr>
        <p:txBody>
          <a:bodyPr vert="horz" wrap="square" lIns="68580" tIns="34290" rIns="68580" bIns="34290" numCol="1" anchor="t" anchorCtr="0" compatLnSpc="1">
            <a:prstTxWarp prst="textNoShape">
              <a:avLst/>
            </a:prstTxWarp>
          </a:bodyPr>
          <a:lstStyle/>
          <a:p>
            <a:endParaRPr lang="pt-BR" sz="1350" dirty="0"/>
          </a:p>
        </p:txBody>
      </p:sp>
      <p:sp>
        <p:nvSpPr>
          <p:cNvPr id="17" name="Freeform 24"/>
          <p:cNvSpPr>
            <a:spLocks/>
          </p:cNvSpPr>
          <p:nvPr/>
        </p:nvSpPr>
        <p:spPr bwMode="auto">
          <a:xfrm>
            <a:off x="3255169" y="3688556"/>
            <a:ext cx="785813" cy="808434"/>
          </a:xfrm>
          <a:custGeom>
            <a:avLst/>
            <a:gdLst>
              <a:gd name="T0" fmla="*/ 137 w 275"/>
              <a:gd name="T1" fmla="*/ 8 h 283"/>
              <a:gd name="T2" fmla="*/ 78 w 275"/>
              <a:gd name="T3" fmla="*/ 21 h 283"/>
              <a:gd name="T4" fmla="*/ 26 w 275"/>
              <a:gd name="T5" fmla="*/ 0 h 283"/>
              <a:gd name="T6" fmla="*/ 34 w 275"/>
              <a:gd name="T7" fmla="*/ 55 h 283"/>
              <a:gd name="T8" fmla="*/ 0 w 275"/>
              <a:gd name="T9" fmla="*/ 145 h 283"/>
              <a:gd name="T10" fmla="*/ 137 w 275"/>
              <a:gd name="T11" fmla="*/ 283 h 283"/>
              <a:gd name="T12" fmla="*/ 275 w 275"/>
              <a:gd name="T13" fmla="*/ 145 h 283"/>
              <a:gd name="T14" fmla="*/ 137 w 275"/>
              <a:gd name="T15" fmla="*/ 8 h 2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5" h="283">
                <a:moveTo>
                  <a:pt x="137" y="8"/>
                </a:moveTo>
                <a:cubicBezTo>
                  <a:pt x="116" y="8"/>
                  <a:pt x="96" y="13"/>
                  <a:pt x="78" y="21"/>
                </a:cubicBezTo>
                <a:cubicBezTo>
                  <a:pt x="26" y="0"/>
                  <a:pt x="26" y="0"/>
                  <a:pt x="26" y="0"/>
                </a:cubicBezTo>
                <a:cubicBezTo>
                  <a:pt x="34" y="55"/>
                  <a:pt x="34" y="55"/>
                  <a:pt x="34" y="55"/>
                </a:cubicBezTo>
                <a:cubicBezTo>
                  <a:pt x="13" y="79"/>
                  <a:pt x="0" y="111"/>
                  <a:pt x="0" y="145"/>
                </a:cubicBezTo>
                <a:cubicBezTo>
                  <a:pt x="0" y="221"/>
                  <a:pt x="61" y="283"/>
                  <a:pt x="137" y="283"/>
                </a:cubicBezTo>
                <a:cubicBezTo>
                  <a:pt x="213" y="283"/>
                  <a:pt x="275" y="221"/>
                  <a:pt x="275" y="145"/>
                </a:cubicBezTo>
                <a:cubicBezTo>
                  <a:pt x="275" y="70"/>
                  <a:pt x="213" y="8"/>
                  <a:pt x="137" y="8"/>
                </a:cubicBez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pt-BR" sz="1350" dirty="0"/>
          </a:p>
        </p:txBody>
      </p:sp>
      <p:sp>
        <p:nvSpPr>
          <p:cNvPr id="18" name="Freeform 25"/>
          <p:cNvSpPr>
            <a:spLocks/>
          </p:cNvSpPr>
          <p:nvPr/>
        </p:nvSpPr>
        <p:spPr bwMode="auto">
          <a:xfrm>
            <a:off x="3835003" y="2753917"/>
            <a:ext cx="890588" cy="782240"/>
          </a:xfrm>
          <a:custGeom>
            <a:avLst/>
            <a:gdLst>
              <a:gd name="T0" fmla="*/ 175 w 312"/>
              <a:gd name="T1" fmla="*/ 0 h 274"/>
              <a:gd name="T2" fmla="*/ 54 w 312"/>
              <a:gd name="T3" fmla="*/ 71 h 274"/>
              <a:gd name="T4" fmla="*/ 0 w 312"/>
              <a:gd name="T5" fmla="*/ 84 h 274"/>
              <a:gd name="T6" fmla="*/ 38 w 312"/>
              <a:gd name="T7" fmla="*/ 124 h 274"/>
              <a:gd name="T8" fmla="*/ 37 w 312"/>
              <a:gd name="T9" fmla="*/ 137 h 274"/>
              <a:gd name="T10" fmla="*/ 175 w 312"/>
              <a:gd name="T11" fmla="*/ 274 h 274"/>
              <a:gd name="T12" fmla="*/ 312 w 312"/>
              <a:gd name="T13" fmla="*/ 137 h 274"/>
              <a:gd name="T14" fmla="*/ 175 w 312"/>
              <a:gd name="T15" fmla="*/ 0 h 2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2" h="274">
                <a:moveTo>
                  <a:pt x="175" y="0"/>
                </a:moveTo>
                <a:cubicBezTo>
                  <a:pt x="123" y="0"/>
                  <a:pt x="78" y="28"/>
                  <a:pt x="54" y="71"/>
                </a:cubicBezTo>
                <a:cubicBezTo>
                  <a:pt x="0" y="84"/>
                  <a:pt x="0" y="84"/>
                  <a:pt x="0" y="84"/>
                </a:cubicBezTo>
                <a:cubicBezTo>
                  <a:pt x="38" y="124"/>
                  <a:pt x="38" y="124"/>
                  <a:pt x="38" y="124"/>
                </a:cubicBezTo>
                <a:cubicBezTo>
                  <a:pt x="38" y="128"/>
                  <a:pt x="37" y="133"/>
                  <a:pt x="37" y="137"/>
                </a:cubicBezTo>
                <a:cubicBezTo>
                  <a:pt x="37" y="213"/>
                  <a:pt x="99" y="274"/>
                  <a:pt x="175" y="274"/>
                </a:cubicBezTo>
                <a:cubicBezTo>
                  <a:pt x="250" y="274"/>
                  <a:pt x="312" y="213"/>
                  <a:pt x="312" y="137"/>
                </a:cubicBezTo>
                <a:cubicBezTo>
                  <a:pt x="312" y="61"/>
                  <a:pt x="250" y="0"/>
                  <a:pt x="175" y="0"/>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pt-BR" sz="1350" dirty="0"/>
          </a:p>
        </p:txBody>
      </p:sp>
      <p:sp>
        <p:nvSpPr>
          <p:cNvPr id="19" name="Freeform 26"/>
          <p:cNvSpPr>
            <a:spLocks/>
          </p:cNvSpPr>
          <p:nvPr/>
        </p:nvSpPr>
        <p:spPr bwMode="auto">
          <a:xfrm>
            <a:off x="3835003" y="1610917"/>
            <a:ext cx="890588" cy="782240"/>
          </a:xfrm>
          <a:custGeom>
            <a:avLst/>
            <a:gdLst>
              <a:gd name="T0" fmla="*/ 175 w 312"/>
              <a:gd name="T1" fmla="*/ 0 h 274"/>
              <a:gd name="T2" fmla="*/ 37 w 312"/>
              <a:gd name="T3" fmla="*/ 137 h 274"/>
              <a:gd name="T4" fmla="*/ 38 w 312"/>
              <a:gd name="T5" fmla="*/ 149 h 274"/>
              <a:gd name="T6" fmla="*/ 0 w 312"/>
              <a:gd name="T7" fmla="*/ 189 h 274"/>
              <a:gd name="T8" fmla="*/ 54 w 312"/>
              <a:gd name="T9" fmla="*/ 202 h 274"/>
              <a:gd name="T10" fmla="*/ 175 w 312"/>
              <a:gd name="T11" fmla="*/ 274 h 274"/>
              <a:gd name="T12" fmla="*/ 312 w 312"/>
              <a:gd name="T13" fmla="*/ 137 h 274"/>
              <a:gd name="T14" fmla="*/ 175 w 312"/>
              <a:gd name="T15" fmla="*/ 0 h 2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2" h="274">
                <a:moveTo>
                  <a:pt x="175" y="0"/>
                </a:moveTo>
                <a:cubicBezTo>
                  <a:pt x="99" y="0"/>
                  <a:pt x="37" y="61"/>
                  <a:pt x="37" y="137"/>
                </a:cubicBezTo>
                <a:cubicBezTo>
                  <a:pt x="37" y="141"/>
                  <a:pt x="38" y="145"/>
                  <a:pt x="38" y="149"/>
                </a:cubicBezTo>
                <a:cubicBezTo>
                  <a:pt x="0" y="189"/>
                  <a:pt x="0" y="189"/>
                  <a:pt x="0" y="189"/>
                </a:cubicBezTo>
                <a:cubicBezTo>
                  <a:pt x="54" y="202"/>
                  <a:pt x="54" y="202"/>
                  <a:pt x="54" y="202"/>
                </a:cubicBezTo>
                <a:cubicBezTo>
                  <a:pt x="77" y="245"/>
                  <a:pt x="122" y="274"/>
                  <a:pt x="175" y="274"/>
                </a:cubicBezTo>
                <a:cubicBezTo>
                  <a:pt x="250" y="274"/>
                  <a:pt x="312" y="213"/>
                  <a:pt x="312" y="137"/>
                </a:cubicBezTo>
                <a:cubicBezTo>
                  <a:pt x="312" y="61"/>
                  <a:pt x="250" y="0"/>
                  <a:pt x="175" y="0"/>
                </a:cubicBez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pt-BR" sz="1350" dirty="0"/>
          </a:p>
        </p:txBody>
      </p:sp>
      <p:sp>
        <p:nvSpPr>
          <p:cNvPr id="20" name="Freeform 27"/>
          <p:cNvSpPr>
            <a:spLocks/>
          </p:cNvSpPr>
          <p:nvPr/>
        </p:nvSpPr>
        <p:spPr bwMode="auto">
          <a:xfrm>
            <a:off x="3255169" y="652462"/>
            <a:ext cx="785813" cy="803672"/>
          </a:xfrm>
          <a:custGeom>
            <a:avLst/>
            <a:gdLst>
              <a:gd name="T0" fmla="*/ 138 w 275"/>
              <a:gd name="T1" fmla="*/ 0 h 281"/>
              <a:gd name="T2" fmla="*/ 0 w 275"/>
              <a:gd name="T3" fmla="*/ 138 h 281"/>
              <a:gd name="T4" fmla="*/ 34 w 275"/>
              <a:gd name="T5" fmla="*/ 227 h 281"/>
              <a:gd name="T6" fmla="*/ 26 w 275"/>
              <a:gd name="T7" fmla="*/ 281 h 281"/>
              <a:gd name="T8" fmla="*/ 77 w 275"/>
              <a:gd name="T9" fmla="*/ 261 h 281"/>
              <a:gd name="T10" fmla="*/ 138 w 275"/>
              <a:gd name="T11" fmla="*/ 275 h 281"/>
              <a:gd name="T12" fmla="*/ 275 w 275"/>
              <a:gd name="T13" fmla="*/ 138 h 281"/>
              <a:gd name="T14" fmla="*/ 138 w 275"/>
              <a:gd name="T15" fmla="*/ 0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5" h="281">
                <a:moveTo>
                  <a:pt x="138" y="0"/>
                </a:moveTo>
                <a:cubicBezTo>
                  <a:pt x="62" y="0"/>
                  <a:pt x="0" y="62"/>
                  <a:pt x="0" y="138"/>
                </a:cubicBezTo>
                <a:cubicBezTo>
                  <a:pt x="0" y="172"/>
                  <a:pt x="13" y="203"/>
                  <a:pt x="34" y="227"/>
                </a:cubicBezTo>
                <a:cubicBezTo>
                  <a:pt x="26" y="281"/>
                  <a:pt x="26" y="281"/>
                  <a:pt x="26" y="281"/>
                </a:cubicBezTo>
                <a:cubicBezTo>
                  <a:pt x="77" y="261"/>
                  <a:pt x="77" y="261"/>
                  <a:pt x="77" y="261"/>
                </a:cubicBezTo>
                <a:cubicBezTo>
                  <a:pt x="95" y="270"/>
                  <a:pt x="116" y="275"/>
                  <a:pt x="138" y="275"/>
                </a:cubicBezTo>
                <a:cubicBezTo>
                  <a:pt x="213" y="275"/>
                  <a:pt x="275" y="213"/>
                  <a:pt x="275" y="138"/>
                </a:cubicBezTo>
                <a:cubicBezTo>
                  <a:pt x="275" y="62"/>
                  <a:pt x="213" y="0"/>
                  <a:pt x="138" y="0"/>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pt-BR" sz="1350" dirty="0"/>
          </a:p>
        </p:txBody>
      </p:sp>
      <p:sp>
        <p:nvSpPr>
          <p:cNvPr id="26" name="Oval 147"/>
          <p:cNvSpPr>
            <a:spLocks noChangeArrowheads="1"/>
          </p:cNvSpPr>
          <p:nvPr/>
        </p:nvSpPr>
        <p:spPr bwMode="auto">
          <a:xfrm>
            <a:off x="1584723" y="1644254"/>
            <a:ext cx="1854994" cy="1857375"/>
          </a:xfrm>
          <a:prstGeom prst="ellipse">
            <a:avLst/>
          </a:prstGeom>
          <a:solidFill>
            <a:schemeClr val="bg2"/>
          </a:solidFill>
          <a:ln>
            <a:noFill/>
          </a:ln>
          <a:effectLst>
            <a:outerShdw blurRad="406400" dist="12700" dir="2700000" sx="107000" sy="107000" algn="tl" rotWithShape="0">
              <a:srgbClr val="399AB1">
                <a:alpha val="5000"/>
              </a:srgbClr>
            </a:outerShdw>
          </a:effectLst>
        </p:spPr>
        <p:txBody>
          <a:bodyPr vert="horz" wrap="square" lIns="68580" tIns="34290" rIns="68580" bIns="34290" numCol="1" anchor="t" anchorCtr="0" compatLnSpc="1">
            <a:prstTxWarp prst="textNoShape">
              <a:avLst/>
            </a:prstTxWarp>
          </a:bodyPr>
          <a:lstStyle/>
          <a:p>
            <a:endParaRPr lang="pt-BR" sz="1350" dirty="0"/>
          </a:p>
        </p:txBody>
      </p:sp>
      <p:sp>
        <p:nvSpPr>
          <p:cNvPr id="28" name="TextBox 27"/>
          <p:cNvSpPr txBox="1"/>
          <p:nvPr/>
        </p:nvSpPr>
        <p:spPr>
          <a:xfrm>
            <a:off x="1869282" y="2782325"/>
            <a:ext cx="1276349" cy="461665"/>
          </a:xfrm>
          <a:prstGeom prst="rect">
            <a:avLst/>
          </a:prstGeom>
          <a:noFill/>
        </p:spPr>
        <p:txBody>
          <a:bodyPr wrap="square" rtlCol="0">
            <a:spAutoFit/>
          </a:bodyPr>
          <a:lstStyle/>
          <a:p>
            <a:pPr algn="ctr"/>
            <a:r>
              <a:rPr lang="pt-BR" sz="1200" b="1" dirty="0">
                <a:latin typeface="Heebo" pitchFamily="2" charset="-79"/>
                <a:ea typeface="Open Sans" panose="020B0606030504020204" pitchFamily="34" charset="0"/>
                <a:cs typeface="Heebo" pitchFamily="2" charset="-79"/>
              </a:rPr>
              <a:t>Escreva seu texto aqui</a:t>
            </a:r>
          </a:p>
        </p:txBody>
      </p:sp>
      <p:pic>
        <p:nvPicPr>
          <p:cNvPr id="3" name="Gráfico 2" descr="Cabeça com engrenagens com preenchimento sólido">
            <a:extLst>
              <a:ext uri="{FF2B5EF4-FFF2-40B4-BE49-F238E27FC236}">
                <a16:creationId xmlns:a16="http://schemas.microsoft.com/office/drawing/2014/main" id="{3BFEF8B9-9BC4-46DD-8B92-9D1237AFC86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31806" y="3871562"/>
            <a:ext cx="469232" cy="469232"/>
          </a:xfrm>
          <a:prstGeom prst="rect">
            <a:avLst/>
          </a:prstGeom>
        </p:spPr>
      </p:pic>
      <p:pic>
        <p:nvPicPr>
          <p:cNvPr id="5" name="Gráfico 4" descr="Dinheiro com preenchimento sólido">
            <a:extLst>
              <a:ext uri="{FF2B5EF4-FFF2-40B4-BE49-F238E27FC236}">
                <a16:creationId xmlns:a16="http://schemas.microsoft.com/office/drawing/2014/main" id="{33A3AB37-47B4-4139-BF49-C4ECFDD11E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0112" y="1791728"/>
            <a:ext cx="426575" cy="426575"/>
          </a:xfrm>
          <a:prstGeom prst="rect">
            <a:avLst/>
          </a:prstGeom>
        </p:spPr>
      </p:pic>
      <p:pic>
        <p:nvPicPr>
          <p:cNvPr id="16" name="Gráfico 15" descr="Aperto de mão com preenchimento sólido">
            <a:extLst>
              <a:ext uri="{FF2B5EF4-FFF2-40B4-BE49-F238E27FC236}">
                <a16:creationId xmlns:a16="http://schemas.microsoft.com/office/drawing/2014/main" id="{DE4DBBF9-82BD-44DF-A38E-72A40EB0B1C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64785" y="788870"/>
            <a:ext cx="567771" cy="567771"/>
          </a:xfrm>
          <a:prstGeom prst="rect">
            <a:avLst/>
          </a:prstGeom>
        </p:spPr>
      </p:pic>
      <p:pic>
        <p:nvPicPr>
          <p:cNvPr id="41" name="Gráfico 40" descr="Funcionário de escritório com preenchimento sólido">
            <a:extLst>
              <a:ext uri="{FF2B5EF4-FFF2-40B4-BE49-F238E27FC236}">
                <a16:creationId xmlns:a16="http://schemas.microsoft.com/office/drawing/2014/main" id="{D5618084-F3C6-4C9E-8DD1-BE1C1E2AA6F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95047" y="2865659"/>
            <a:ext cx="516155" cy="516155"/>
          </a:xfrm>
          <a:prstGeom prst="rect">
            <a:avLst/>
          </a:prstGeom>
        </p:spPr>
      </p:pic>
      <p:pic>
        <p:nvPicPr>
          <p:cNvPr id="43" name="Gráfico 42" descr="Lâmpada com preenchimento sólido">
            <a:extLst>
              <a:ext uri="{FF2B5EF4-FFF2-40B4-BE49-F238E27FC236}">
                <a16:creationId xmlns:a16="http://schemas.microsoft.com/office/drawing/2014/main" id="{B6B19599-FF34-4096-865B-FA77AEB1338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37939" y="1953996"/>
            <a:ext cx="755703" cy="755703"/>
          </a:xfrm>
          <a:prstGeom prst="rect">
            <a:avLst/>
          </a:prstGeom>
        </p:spPr>
      </p:pic>
      <p:sp>
        <p:nvSpPr>
          <p:cNvPr id="44" name="CaixaDeTexto 43">
            <a:extLst>
              <a:ext uri="{FF2B5EF4-FFF2-40B4-BE49-F238E27FC236}">
                <a16:creationId xmlns:a16="http://schemas.microsoft.com/office/drawing/2014/main" id="{BC9C4C38-6883-4AAA-9F94-AEAC2DF58D11}"/>
              </a:ext>
            </a:extLst>
          </p:cNvPr>
          <p:cNvSpPr txBox="1"/>
          <p:nvPr/>
        </p:nvSpPr>
        <p:spPr>
          <a:xfrm>
            <a:off x="4338636" y="309683"/>
            <a:ext cx="3000376" cy="892552"/>
          </a:xfrm>
          <a:prstGeom prst="rect">
            <a:avLst/>
          </a:prstGeom>
          <a:noFill/>
        </p:spPr>
        <p:txBody>
          <a:bodyPr wrap="square" rtlCol="0">
            <a:spAutoFit/>
          </a:bodyPr>
          <a:lstStyle/>
          <a:p>
            <a:pPr marL="0" lvl="0" indent="0">
              <a:lnSpc>
                <a:spcPct val="100000"/>
              </a:lnSpc>
              <a:buNone/>
            </a:pPr>
            <a:r>
              <a:rPr lang="pt-BR" sz="1200" b="1" dirty="0">
                <a:latin typeface="Heebo" pitchFamily="2" charset="-79"/>
                <a:cs typeface="Heebo" pitchFamily="2" charset="-79"/>
              </a:rPr>
              <a:t>ITEM 1</a:t>
            </a:r>
          </a:p>
          <a:p>
            <a:pPr marL="0" lvl="0" indent="0">
              <a:lnSpc>
                <a:spcPct val="100000"/>
              </a:lnSpc>
              <a:buNone/>
            </a:pPr>
            <a:r>
              <a:rPr lang="pt-BR" sz="1000" dirty="0">
                <a:latin typeface="Heebo" pitchFamily="2" charset="-79"/>
                <a:cs typeface="Heebo" pitchFamily="2" charset="-79"/>
              </a:rPr>
              <a:t>Escreva seu texto aqui escreva seu texto aqui escreva seu texto aqui escreva seu texto aqui escreva seu texto aqui escreva seu texto aqui escreva seu texto aqui escreva seu texto aqui</a:t>
            </a:r>
          </a:p>
        </p:txBody>
      </p:sp>
      <p:sp>
        <p:nvSpPr>
          <p:cNvPr id="46" name="CaixaDeTexto 45">
            <a:extLst>
              <a:ext uri="{FF2B5EF4-FFF2-40B4-BE49-F238E27FC236}">
                <a16:creationId xmlns:a16="http://schemas.microsoft.com/office/drawing/2014/main" id="{854C9D5F-5A1D-455F-A29A-F897CB48A817}"/>
              </a:ext>
            </a:extLst>
          </p:cNvPr>
          <p:cNvSpPr txBox="1"/>
          <p:nvPr/>
        </p:nvSpPr>
        <p:spPr>
          <a:xfrm>
            <a:off x="4910136" y="1452683"/>
            <a:ext cx="3000376" cy="892552"/>
          </a:xfrm>
          <a:prstGeom prst="rect">
            <a:avLst/>
          </a:prstGeom>
          <a:noFill/>
        </p:spPr>
        <p:txBody>
          <a:bodyPr wrap="square" rtlCol="0">
            <a:spAutoFit/>
          </a:bodyPr>
          <a:lstStyle/>
          <a:p>
            <a:pPr marL="0" lvl="0" indent="0">
              <a:lnSpc>
                <a:spcPct val="100000"/>
              </a:lnSpc>
              <a:buNone/>
            </a:pPr>
            <a:r>
              <a:rPr lang="pt-BR" sz="1200" b="1" dirty="0">
                <a:latin typeface="Heebo" pitchFamily="2" charset="-79"/>
                <a:cs typeface="Heebo" pitchFamily="2" charset="-79"/>
              </a:rPr>
              <a:t>ITEM 2</a:t>
            </a:r>
          </a:p>
          <a:p>
            <a:pPr marL="0" lvl="0" indent="0">
              <a:lnSpc>
                <a:spcPct val="100000"/>
              </a:lnSpc>
              <a:buNone/>
            </a:pPr>
            <a:r>
              <a:rPr lang="pt-BR" sz="1000" dirty="0">
                <a:latin typeface="Heebo" pitchFamily="2" charset="-79"/>
                <a:cs typeface="Heebo" pitchFamily="2" charset="-79"/>
              </a:rPr>
              <a:t>Escreva seu texto aqui escreva seu texto aqui escreva seu texto aqui escreva seu texto aqui escreva seu texto aqui escreva seu texto aqui escreva seu texto aqui escreva seu texto aqui</a:t>
            </a:r>
          </a:p>
        </p:txBody>
      </p:sp>
      <p:sp>
        <p:nvSpPr>
          <p:cNvPr id="47" name="CaixaDeTexto 46">
            <a:extLst>
              <a:ext uri="{FF2B5EF4-FFF2-40B4-BE49-F238E27FC236}">
                <a16:creationId xmlns:a16="http://schemas.microsoft.com/office/drawing/2014/main" id="{3B9C74B6-5333-4606-A29A-0937D6AD95C8}"/>
              </a:ext>
            </a:extLst>
          </p:cNvPr>
          <p:cNvSpPr txBox="1"/>
          <p:nvPr/>
        </p:nvSpPr>
        <p:spPr>
          <a:xfrm>
            <a:off x="4910136" y="2643308"/>
            <a:ext cx="3000376" cy="892552"/>
          </a:xfrm>
          <a:prstGeom prst="rect">
            <a:avLst/>
          </a:prstGeom>
          <a:noFill/>
        </p:spPr>
        <p:txBody>
          <a:bodyPr wrap="square" rtlCol="0">
            <a:spAutoFit/>
          </a:bodyPr>
          <a:lstStyle/>
          <a:p>
            <a:pPr marL="0" lvl="0" indent="0">
              <a:lnSpc>
                <a:spcPct val="100000"/>
              </a:lnSpc>
              <a:buNone/>
            </a:pPr>
            <a:r>
              <a:rPr lang="pt-BR" sz="1200" b="1" dirty="0">
                <a:latin typeface="Heebo" pitchFamily="2" charset="-79"/>
                <a:cs typeface="Heebo" pitchFamily="2" charset="-79"/>
              </a:rPr>
              <a:t>ITEM 3</a:t>
            </a:r>
          </a:p>
          <a:p>
            <a:pPr marL="0" lvl="0" indent="0">
              <a:lnSpc>
                <a:spcPct val="100000"/>
              </a:lnSpc>
              <a:buNone/>
            </a:pPr>
            <a:r>
              <a:rPr lang="pt-BR" sz="1000" dirty="0">
                <a:latin typeface="Heebo" pitchFamily="2" charset="-79"/>
                <a:cs typeface="Heebo" pitchFamily="2" charset="-79"/>
              </a:rPr>
              <a:t>Escreva seu texto aqui escreva seu texto aqui escreva seu texto aqui escreva seu texto aqui escreva seu texto aqui escreva seu texto aqui escreva seu texto aqui escreva seu texto aqui</a:t>
            </a:r>
          </a:p>
        </p:txBody>
      </p:sp>
      <p:sp>
        <p:nvSpPr>
          <p:cNvPr id="48" name="CaixaDeTexto 47">
            <a:extLst>
              <a:ext uri="{FF2B5EF4-FFF2-40B4-BE49-F238E27FC236}">
                <a16:creationId xmlns:a16="http://schemas.microsoft.com/office/drawing/2014/main" id="{CD012BB0-B609-4004-8CBD-3A98F29D7683}"/>
              </a:ext>
            </a:extLst>
          </p:cNvPr>
          <p:cNvSpPr txBox="1"/>
          <p:nvPr/>
        </p:nvSpPr>
        <p:spPr>
          <a:xfrm>
            <a:off x="4338636" y="3739578"/>
            <a:ext cx="3000376" cy="892552"/>
          </a:xfrm>
          <a:prstGeom prst="rect">
            <a:avLst/>
          </a:prstGeom>
          <a:noFill/>
        </p:spPr>
        <p:txBody>
          <a:bodyPr wrap="square" rtlCol="0">
            <a:spAutoFit/>
          </a:bodyPr>
          <a:lstStyle/>
          <a:p>
            <a:pPr marL="0" lvl="0" indent="0">
              <a:lnSpc>
                <a:spcPct val="100000"/>
              </a:lnSpc>
              <a:buNone/>
            </a:pPr>
            <a:r>
              <a:rPr lang="pt-BR" sz="1200" b="1" dirty="0">
                <a:latin typeface="Heebo" pitchFamily="2" charset="-79"/>
                <a:cs typeface="Heebo" pitchFamily="2" charset="-79"/>
              </a:rPr>
              <a:t>ITEM 4</a:t>
            </a:r>
          </a:p>
          <a:p>
            <a:pPr marL="0" lvl="0" indent="0">
              <a:lnSpc>
                <a:spcPct val="100000"/>
              </a:lnSpc>
              <a:buNone/>
            </a:pPr>
            <a:r>
              <a:rPr lang="pt-BR" sz="1000" dirty="0">
                <a:latin typeface="Heebo" pitchFamily="2" charset="-79"/>
                <a:cs typeface="Heebo" pitchFamily="2" charset="-79"/>
              </a:rPr>
              <a:t>Escreva seu texto aqui escreva seu texto aqui escreva seu texto aqui escreva seu texto aqui escreva seu texto aqui escreva seu texto aqui escreva seu texto aqui escreva seu texto aqui</a:t>
            </a:r>
          </a:p>
        </p:txBody>
      </p:sp>
    </p:spTree>
    <p:extLst>
      <p:ext uri="{BB962C8B-B14F-4D97-AF65-F5344CB8AC3E}">
        <p14:creationId xmlns:p14="http://schemas.microsoft.com/office/powerpoint/2010/main" val="1761717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Agrupar 5">
            <a:extLst>
              <a:ext uri="{FF2B5EF4-FFF2-40B4-BE49-F238E27FC236}">
                <a16:creationId xmlns:a16="http://schemas.microsoft.com/office/drawing/2014/main" id="{BAC1CADF-3E72-93E6-3914-FCD4B99FAC2D}"/>
              </a:ext>
            </a:extLst>
          </p:cNvPr>
          <p:cNvGrpSpPr/>
          <p:nvPr/>
        </p:nvGrpSpPr>
        <p:grpSpPr>
          <a:xfrm>
            <a:off x="669757" y="1822813"/>
            <a:ext cx="1497874" cy="1497874"/>
            <a:chOff x="616417" y="1498963"/>
            <a:chExt cx="1497874" cy="1497874"/>
          </a:xfrm>
          <a:solidFill>
            <a:schemeClr val="accent2"/>
          </a:solidFill>
        </p:grpSpPr>
        <p:sp>
          <p:nvSpPr>
            <p:cNvPr id="4" name="Elipse 3">
              <a:extLst>
                <a:ext uri="{FF2B5EF4-FFF2-40B4-BE49-F238E27FC236}">
                  <a16:creationId xmlns:a16="http://schemas.microsoft.com/office/drawing/2014/main" id="{95FB81BF-1346-AE02-9366-8B69A5A07323}"/>
                </a:ext>
              </a:extLst>
            </p:cNvPr>
            <p:cNvSpPr/>
            <p:nvPr/>
          </p:nvSpPr>
          <p:spPr>
            <a:xfrm>
              <a:off x="720098" y="1602644"/>
              <a:ext cx="1290513" cy="129051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pt-BR" sz="1000" b="1" dirty="0">
                  <a:solidFill>
                    <a:schemeClr val="tx1"/>
                  </a:solidFill>
                  <a:latin typeface="Heebo" pitchFamily="2" charset="-79"/>
                  <a:cs typeface="Heebo" pitchFamily="2" charset="-79"/>
                </a:rPr>
                <a:t>escreva a ideia</a:t>
              </a:r>
            </a:p>
            <a:p>
              <a:pPr algn="ctr"/>
              <a:r>
                <a:rPr lang="pt-BR" sz="1000" b="1" dirty="0">
                  <a:solidFill>
                    <a:schemeClr val="tx1"/>
                  </a:solidFill>
                  <a:latin typeface="Heebo" pitchFamily="2" charset="-79"/>
                  <a:cs typeface="Heebo" pitchFamily="2" charset="-79"/>
                </a:rPr>
                <a:t> principal aqui</a:t>
              </a:r>
            </a:p>
          </p:txBody>
        </p:sp>
        <p:sp>
          <p:nvSpPr>
            <p:cNvPr id="5" name="Elipse 4">
              <a:extLst>
                <a:ext uri="{FF2B5EF4-FFF2-40B4-BE49-F238E27FC236}">
                  <a16:creationId xmlns:a16="http://schemas.microsoft.com/office/drawing/2014/main" id="{DB257948-2ED5-1D1B-F1BE-6A2A7F259965}"/>
                </a:ext>
              </a:extLst>
            </p:cNvPr>
            <p:cNvSpPr/>
            <p:nvPr/>
          </p:nvSpPr>
          <p:spPr>
            <a:xfrm>
              <a:off x="616417" y="1498963"/>
              <a:ext cx="1497874" cy="1497874"/>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7" name="Retângulo: Cantos Arredondados 6">
            <a:extLst>
              <a:ext uri="{FF2B5EF4-FFF2-40B4-BE49-F238E27FC236}">
                <a16:creationId xmlns:a16="http://schemas.microsoft.com/office/drawing/2014/main" id="{5B7A7EF4-5B0C-2236-0B19-F2855678F9B8}"/>
              </a:ext>
            </a:extLst>
          </p:cNvPr>
          <p:cNvSpPr/>
          <p:nvPr/>
        </p:nvSpPr>
        <p:spPr>
          <a:xfrm>
            <a:off x="2842493" y="412387"/>
            <a:ext cx="1497874" cy="960928"/>
          </a:xfrm>
          <a:prstGeom prst="roundRect">
            <a:avLst>
              <a:gd name="adj" fmla="val 6116"/>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b="1" dirty="0">
                <a:solidFill>
                  <a:schemeClr val="accent1"/>
                </a:solidFill>
                <a:latin typeface="Heebo" pitchFamily="2" charset="-79"/>
                <a:cs typeface="Heebo" pitchFamily="2" charset="-79"/>
              </a:rPr>
              <a:t>subitem aqui</a:t>
            </a:r>
          </a:p>
        </p:txBody>
      </p:sp>
      <p:sp>
        <p:nvSpPr>
          <p:cNvPr id="8" name="Retângulo: Cantos Arredondados 7">
            <a:extLst>
              <a:ext uri="{FF2B5EF4-FFF2-40B4-BE49-F238E27FC236}">
                <a16:creationId xmlns:a16="http://schemas.microsoft.com/office/drawing/2014/main" id="{9B59A923-EAEB-86CC-FD28-4D8D7A3D2A50}"/>
              </a:ext>
            </a:extLst>
          </p:cNvPr>
          <p:cNvSpPr/>
          <p:nvPr/>
        </p:nvSpPr>
        <p:spPr>
          <a:xfrm>
            <a:off x="2842493" y="1531653"/>
            <a:ext cx="1497874" cy="960928"/>
          </a:xfrm>
          <a:prstGeom prst="roundRect">
            <a:avLst>
              <a:gd name="adj" fmla="val 6116"/>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b="1" dirty="0">
                <a:solidFill>
                  <a:schemeClr val="accent3"/>
                </a:solidFill>
                <a:latin typeface="Heebo" pitchFamily="2" charset="-79"/>
                <a:cs typeface="Heebo" pitchFamily="2" charset="-79"/>
              </a:rPr>
              <a:t>subitem aqui</a:t>
            </a:r>
          </a:p>
        </p:txBody>
      </p:sp>
      <p:sp>
        <p:nvSpPr>
          <p:cNvPr id="9" name="Retângulo: Cantos Arredondados 8">
            <a:extLst>
              <a:ext uri="{FF2B5EF4-FFF2-40B4-BE49-F238E27FC236}">
                <a16:creationId xmlns:a16="http://schemas.microsoft.com/office/drawing/2014/main" id="{0860371D-C012-CA37-345D-A06ADF738E66}"/>
              </a:ext>
            </a:extLst>
          </p:cNvPr>
          <p:cNvSpPr/>
          <p:nvPr/>
        </p:nvSpPr>
        <p:spPr>
          <a:xfrm>
            <a:off x="2842493" y="2650919"/>
            <a:ext cx="1497874" cy="960928"/>
          </a:xfrm>
          <a:prstGeom prst="roundRect">
            <a:avLst>
              <a:gd name="adj" fmla="val 6116"/>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b="1" dirty="0">
                <a:solidFill>
                  <a:schemeClr val="accent5"/>
                </a:solidFill>
                <a:latin typeface="Heebo" pitchFamily="2" charset="-79"/>
                <a:cs typeface="Heebo" pitchFamily="2" charset="-79"/>
              </a:rPr>
              <a:t>subitem aqui</a:t>
            </a:r>
          </a:p>
        </p:txBody>
      </p:sp>
      <p:sp>
        <p:nvSpPr>
          <p:cNvPr id="10" name="Retângulo: Cantos Arredondados 9">
            <a:extLst>
              <a:ext uri="{FF2B5EF4-FFF2-40B4-BE49-F238E27FC236}">
                <a16:creationId xmlns:a16="http://schemas.microsoft.com/office/drawing/2014/main" id="{1CF10F64-F9F2-064F-475C-E5567E7D79C6}"/>
              </a:ext>
            </a:extLst>
          </p:cNvPr>
          <p:cNvSpPr/>
          <p:nvPr/>
        </p:nvSpPr>
        <p:spPr>
          <a:xfrm>
            <a:off x="2842493" y="3770185"/>
            <a:ext cx="1497874" cy="960928"/>
          </a:xfrm>
          <a:prstGeom prst="roundRect">
            <a:avLst>
              <a:gd name="adj" fmla="val 6116"/>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b="1" dirty="0">
                <a:solidFill>
                  <a:schemeClr val="accent6"/>
                </a:solidFill>
                <a:latin typeface="Heebo" pitchFamily="2" charset="-79"/>
                <a:cs typeface="Heebo" pitchFamily="2" charset="-79"/>
              </a:rPr>
              <a:t>subitem aqui</a:t>
            </a:r>
          </a:p>
        </p:txBody>
      </p:sp>
      <p:sp>
        <p:nvSpPr>
          <p:cNvPr id="12" name="Retângulo: Cantos Arredondados 11">
            <a:extLst>
              <a:ext uri="{FF2B5EF4-FFF2-40B4-BE49-F238E27FC236}">
                <a16:creationId xmlns:a16="http://schemas.microsoft.com/office/drawing/2014/main" id="{781ACAB8-EB8C-C3DA-FB14-B9C301D87C32}"/>
              </a:ext>
            </a:extLst>
          </p:cNvPr>
          <p:cNvSpPr/>
          <p:nvPr/>
        </p:nvSpPr>
        <p:spPr>
          <a:xfrm>
            <a:off x="4776224" y="412387"/>
            <a:ext cx="1497874" cy="960928"/>
          </a:xfrm>
          <a:prstGeom prst="roundRect">
            <a:avLst>
              <a:gd name="adj" fmla="val 6116"/>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pt-BR" sz="900" dirty="0">
                <a:solidFill>
                  <a:schemeClr val="tx1">
                    <a:lumMod val="75000"/>
                    <a:lumOff val="25000"/>
                  </a:schemeClr>
                </a:solidFill>
                <a:latin typeface="Heebo" pitchFamily="2" charset="-79"/>
                <a:cs typeface="Heebo" pitchFamily="2" charset="-79"/>
              </a:rPr>
              <a:t>item escrito aqui</a:t>
            </a:r>
          </a:p>
          <a:p>
            <a:pPr marL="171450" indent="-171450">
              <a:buFont typeface="Arial" panose="020B0604020202020204" pitchFamily="34" charset="0"/>
              <a:buChar char="•"/>
            </a:pPr>
            <a:r>
              <a:rPr lang="pt-BR" sz="900" dirty="0">
                <a:solidFill>
                  <a:schemeClr val="tx1">
                    <a:lumMod val="75000"/>
                    <a:lumOff val="25000"/>
                  </a:schemeClr>
                </a:solidFill>
                <a:latin typeface="Heebo" pitchFamily="2" charset="-79"/>
                <a:cs typeface="Heebo" pitchFamily="2" charset="-79"/>
              </a:rPr>
              <a:t>item escrito aqui</a:t>
            </a:r>
          </a:p>
          <a:p>
            <a:pPr marL="171450" indent="-171450">
              <a:buFont typeface="Arial" panose="020B0604020202020204" pitchFamily="34" charset="0"/>
              <a:buChar char="•"/>
            </a:pPr>
            <a:r>
              <a:rPr lang="pt-BR" sz="900" dirty="0">
                <a:solidFill>
                  <a:schemeClr val="tx1">
                    <a:lumMod val="75000"/>
                    <a:lumOff val="25000"/>
                  </a:schemeClr>
                </a:solidFill>
                <a:latin typeface="Heebo" pitchFamily="2" charset="-79"/>
                <a:cs typeface="Heebo" pitchFamily="2" charset="-79"/>
              </a:rPr>
              <a:t>item escrito aqui</a:t>
            </a:r>
          </a:p>
          <a:p>
            <a:pPr marL="171450" indent="-171450">
              <a:buFont typeface="Arial" panose="020B0604020202020204" pitchFamily="34" charset="0"/>
              <a:buChar char="•"/>
            </a:pPr>
            <a:r>
              <a:rPr lang="pt-BR" sz="900" dirty="0">
                <a:solidFill>
                  <a:schemeClr val="tx1">
                    <a:lumMod val="75000"/>
                    <a:lumOff val="25000"/>
                  </a:schemeClr>
                </a:solidFill>
                <a:latin typeface="Heebo" pitchFamily="2" charset="-79"/>
                <a:cs typeface="Heebo" pitchFamily="2" charset="-79"/>
              </a:rPr>
              <a:t>item escrito aqui</a:t>
            </a:r>
          </a:p>
        </p:txBody>
      </p:sp>
      <p:sp>
        <p:nvSpPr>
          <p:cNvPr id="13" name="Retângulo: Cantos Arredondados 12">
            <a:extLst>
              <a:ext uri="{FF2B5EF4-FFF2-40B4-BE49-F238E27FC236}">
                <a16:creationId xmlns:a16="http://schemas.microsoft.com/office/drawing/2014/main" id="{8BE27171-BF58-D471-A632-5BFE61009717}"/>
              </a:ext>
            </a:extLst>
          </p:cNvPr>
          <p:cNvSpPr/>
          <p:nvPr/>
        </p:nvSpPr>
        <p:spPr>
          <a:xfrm>
            <a:off x="4776224" y="1531653"/>
            <a:ext cx="1497874" cy="960928"/>
          </a:xfrm>
          <a:prstGeom prst="roundRect">
            <a:avLst>
              <a:gd name="adj" fmla="val 6116"/>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pt-BR" sz="900" dirty="0">
                <a:solidFill>
                  <a:schemeClr val="tx1">
                    <a:lumMod val="75000"/>
                    <a:lumOff val="25000"/>
                  </a:schemeClr>
                </a:solidFill>
                <a:latin typeface="Heebo" pitchFamily="2" charset="-79"/>
                <a:cs typeface="Heebo" pitchFamily="2" charset="-79"/>
              </a:rPr>
              <a:t>item escrito aqui</a:t>
            </a:r>
          </a:p>
          <a:p>
            <a:pPr marL="171450" indent="-171450">
              <a:buFont typeface="Arial" panose="020B0604020202020204" pitchFamily="34" charset="0"/>
              <a:buChar char="•"/>
            </a:pPr>
            <a:r>
              <a:rPr lang="pt-BR" sz="900" dirty="0">
                <a:solidFill>
                  <a:schemeClr val="tx1">
                    <a:lumMod val="75000"/>
                    <a:lumOff val="25000"/>
                  </a:schemeClr>
                </a:solidFill>
                <a:latin typeface="Heebo" pitchFamily="2" charset="-79"/>
                <a:cs typeface="Heebo" pitchFamily="2" charset="-79"/>
              </a:rPr>
              <a:t>item escrito aqui</a:t>
            </a:r>
          </a:p>
          <a:p>
            <a:pPr marL="171450" indent="-171450">
              <a:buFont typeface="Arial" panose="020B0604020202020204" pitchFamily="34" charset="0"/>
              <a:buChar char="•"/>
            </a:pPr>
            <a:r>
              <a:rPr lang="pt-BR" sz="900" dirty="0">
                <a:solidFill>
                  <a:schemeClr val="tx1">
                    <a:lumMod val="75000"/>
                    <a:lumOff val="25000"/>
                  </a:schemeClr>
                </a:solidFill>
                <a:latin typeface="Heebo" pitchFamily="2" charset="-79"/>
                <a:cs typeface="Heebo" pitchFamily="2" charset="-79"/>
              </a:rPr>
              <a:t>item escrito aqui</a:t>
            </a:r>
          </a:p>
          <a:p>
            <a:pPr marL="171450" indent="-171450">
              <a:buFont typeface="Arial" panose="020B0604020202020204" pitchFamily="34" charset="0"/>
              <a:buChar char="•"/>
            </a:pPr>
            <a:r>
              <a:rPr lang="pt-BR" sz="900" dirty="0">
                <a:solidFill>
                  <a:schemeClr val="tx1">
                    <a:lumMod val="75000"/>
                    <a:lumOff val="25000"/>
                  </a:schemeClr>
                </a:solidFill>
                <a:latin typeface="Heebo" pitchFamily="2" charset="-79"/>
                <a:cs typeface="Heebo" pitchFamily="2" charset="-79"/>
              </a:rPr>
              <a:t>item escrito aqui</a:t>
            </a:r>
          </a:p>
        </p:txBody>
      </p:sp>
      <p:sp>
        <p:nvSpPr>
          <p:cNvPr id="14" name="Retângulo: Cantos Arredondados 13">
            <a:extLst>
              <a:ext uri="{FF2B5EF4-FFF2-40B4-BE49-F238E27FC236}">
                <a16:creationId xmlns:a16="http://schemas.microsoft.com/office/drawing/2014/main" id="{8F8299C6-9AD0-C872-E37F-939CA69E8E40}"/>
              </a:ext>
            </a:extLst>
          </p:cNvPr>
          <p:cNvSpPr/>
          <p:nvPr/>
        </p:nvSpPr>
        <p:spPr>
          <a:xfrm>
            <a:off x="4776224" y="2650919"/>
            <a:ext cx="1497874" cy="960928"/>
          </a:xfrm>
          <a:prstGeom prst="roundRect">
            <a:avLst>
              <a:gd name="adj" fmla="val 6116"/>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pt-BR" sz="900" dirty="0">
                <a:solidFill>
                  <a:schemeClr val="tx1">
                    <a:lumMod val="75000"/>
                    <a:lumOff val="25000"/>
                  </a:schemeClr>
                </a:solidFill>
                <a:latin typeface="Heebo" pitchFamily="2" charset="-79"/>
                <a:cs typeface="Heebo" pitchFamily="2" charset="-79"/>
              </a:rPr>
              <a:t>item escrito aqui</a:t>
            </a:r>
          </a:p>
          <a:p>
            <a:pPr marL="171450" indent="-171450">
              <a:buFont typeface="Arial" panose="020B0604020202020204" pitchFamily="34" charset="0"/>
              <a:buChar char="•"/>
            </a:pPr>
            <a:r>
              <a:rPr lang="pt-BR" sz="900" dirty="0">
                <a:solidFill>
                  <a:schemeClr val="tx1">
                    <a:lumMod val="75000"/>
                    <a:lumOff val="25000"/>
                  </a:schemeClr>
                </a:solidFill>
                <a:latin typeface="Heebo" pitchFamily="2" charset="-79"/>
                <a:cs typeface="Heebo" pitchFamily="2" charset="-79"/>
              </a:rPr>
              <a:t>item escrito aqui</a:t>
            </a:r>
          </a:p>
          <a:p>
            <a:pPr marL="171450" indent="-171450">
              <a:buFont typeface="Arial" panose="020B0604020202020204" pitchFamily="34" charset="0"/>
              <a:buChar char="•"/>
            </a:pPr>
            <a:r>
              <a:rPr lang="pt-BR" sz="900" dirty="0">
                <a:solidFill>
                  <a:schemeClr val="tx1">
                    <a:lumMod val="75000"/>
                    <a:lumOff val="25000"/>
                  </a:schemeClr>
                </a:solidFill>
                <a:latin typeface="Heebo" pitchFamily="2" charset="-79"/>
                <a:cs typeface="Heebo" pitchFamily="2" charset="-79"/>
              </a:rPr>
              <a:t>item escrito aqui</a:t>
            </a:r>
          </a:p>
          <a:p>
            <a:pPr marL="171450" indent="-171450">
              <a:buFont typeface="Arial" panose="020B0604020202020204" pitchFamily="34" charset="0"/>
              <a:buChar char="•"/>
            </a:pPr>
            <a:r>
              <a:rPr lang="pt-BR" sz="900" dirty="0">
                <a:solidFill>
                  <a:schemeClr val="tx1">
                    <a:lumMod val="75000"/>
                    <a:lumOff val="25000"/>
                  </a:schemeClr>
                </a:solidFill>
                <a:latin typeface="Heebo" pitchFamily="2" charset="-79"/>
                <a:cs typeface="Heebo" pitchFamily="2" charset="-79"/>
              </a:rPr>
              <a:t>item escrito aqui</a:t>
            </a:r>
          </a:p>
        </p:txBody>
      </p:sp>
      <p:sp>
        <p:nvSpPr>
          <p:cNvPr id="15" name="Retângulo: Cantos Arredondados 14">
            <a:extLst>
              <a:ext uri="{FF2B5EF4-FFF2-40B4-BE49-F238E27FC236}">
                <a16:creationId xmlns:a16="http://schemas.microsoft.com/office/drawing/2014/main" id="{67AFDDF7-6165-1B57-AB81-8E62B5996300}"/>
              </a:ext>
            </a:extLst>
          </p:cNvPr>
          <p:cNvSpPr/>
          <p:nvPr/>
        </p:nvSpPr>
        <p:spPr>
          <a:xfrm>
            <a:off x="4776224" y="3770185"/>
            <a:ext cx="1497874" cy="960928"/>
          </a:xfrm>
          <a:prstGeom prst="roundRect">
            <a:avLst>
              <a:gd name="adj" fmla="val 6116"/>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pt-BR" sz="900" dirty="0">
                <a:solidFill>
                  <a:schemeClr val="tx1">
                    <a:lumMod val="75000"/>
                    <a:lumOff val="25000"/>
                  </a:schemeClr>
                </a:solidFill>
                <a:latin typeface="Heebo" pitchFamily="2" charset="-79"/>
                <a:cs typeface="Heebo" pitchFamily="2" charset="-79"/>
              </a:rPr>
              <a:t>item escrito aqui</a:t>
            </a:r>
          </a:p>
          <a:p>
            <a:pPr marL="171450" indent="-171450">
              <a:buFont typeface="Arial" panose="020B0604020202020204" pitchFamily="34" charset="0"/>
              <a:buChar char="•"/>
            </a:pPr>
            <a:r>
              <a:rPr lang="pt-BR" sz="900" dirty="0">
                <a:solidFill>
                  <a:schemeClr val="tx1">
                    <a:lumMod val="75000"/>
                    <a:lumOff val="25000"/>
                  </a:schemeClr>
                </a:solidFill>
                <a:latin typeface="Heebo" pitchFamily="2" charset="-79"/>
                <a:cs typeface="Heebo" pitchFamily="2" charset="-79"/>
              </a:rPr>
              <a:t>item escrito aqui</a:t>
            </a:r>
          </a:p>
          <a:p>
            <a:pPr marL="171450" indent="-171450">
              <a:buFont typeface="Arial" panose="020B0604020202020204" pitchFamily="34" charset="0"/>
              <a:buChar char="•"/>
            </a:pPr>
            <a:r>
              <a:rPr lang="pt-BR" sz="900" dirty="0">
                <a:solidFill>
                  <a:schemeClr val="tx1">
                    <a:lumMod val="75000"/>
                    <a:lumOff val="25000"/>
                  </a:schemeClr>
                </a:solidFill>
                <a:latin typeface="Heebo" pitchFamily="2" charset="-79"/>
                <a:cs typeface="Heebo" pitchFamily="2" charset="-79"/>
              </a:rPr>
              <a:t>item escrito aqui</a:t>
            </a:r>
          </a:p>
          <a:p>
            <a:pPr marL="171450" indent="-171450">
              <a:buFont typeface="Arial" panose="020B0604020202020204" pitchFamily="34" charset="0"/>
              <a:buChar char="•"/>
            </a:pPr>
            <a:r>
              <a:rPr lang="pt-BR" sz="900" dirty="0">
                <a:solidFill>
                  <a:schemeClr val="tx1">
                    <a:lumMod val="75000"/>
                    <a:lumOff val="25000"/>
                  </a:schemeClr>
                </a:solidFill>
                <a:latin typeface="Heebo" pitchFamily="2" charset="-79"/>
                <a:cs typeface="Heebo" pitchFamily="2" charset="-79"/>
              </a:rPr>
              <a:t>item escrito aqui</a:t>
            </a:r>
          </a:p>
        </p:txBody>
      </p:sp>
      <p:sp>
        <p:nvSpPr>
          <p:cNvPr id="20" name="CaixaDeTexto 19">
            <a:extLst>
              <a:ext uri="{FF2B5EF4-FFF2-40B4-BE49-F238E27FC236}">
                <a16:creationId xmlns:a16="http://schemas.microsoft.com/office/drawing/2014/main" id="{3C7DAEC9-E8B5-E902-FE84-295F348677D8}"/>
              </a:ext>
            </a:extLst>
          </p:cNvPr>
          <p:cNvSpPr txBox="1"/>
          <p:nvPr/>
        </p:nvSpPr>
        <p:spPr>
          <a:xfrm>
            <a:off x="6403548" y="1757287"/>
            <a:ext cx="2405922" cy="584775"/>
          </a:xfrm>
          <a:prstGeom prst="rect">
            <a:avLst/>
          </a:prstGeom>
          <a:noFill/>
        </p:spPr>
        <p:txBody>
          <a:bodyPr wrap="square" rtlCol="0">
            <a:spAutoFit/>
          </a:bodyPr>
          <a:lstStyle/>
          <a:p>
            <a:r>
              <a:rPr lang="pt-BR" sz="800" b="1" dirty="0">
                <a:solidFill>
                  <a:schemeClr val="tx1">
                    <a:lumMod val="75000"/>
                    <a:lumOff val="25000"/>
                  </a:schemeClr>
                </a:solidFill>
                <a:latin typeface="Heebo" pitchFamily="2" charset="-79"/>
                <a:cs typeface="Heebo" pitchFamily="2" charset="-79"/>
              </a:rPr>
              <a:t>título escrito aqui:</a:t>
            </a:r>
          </a:p>
          <a:p>
            <a:pPr marL="171450" indent="-171450">
              <a:buFont typeface="Arial" panose="020B0604020202020204" pitchFamily="34" charset="0"/>
              <a:buChar char="•"/>
            </a:pPr>
            <a:r>
              <a:rPr lang="pt-BR" sz="800" dirty="0">
                <a:solidFill>
                  <a:schemeClr val="tx1">
                    <a:lumMod val="75000"/>
                    <a:lumOff val="25000"/>
                  </a:schemeClr>
                </a:solidFill>
                <a:latin typeface="Heebo" pitchFamily="2" charset="-79"/>
                <a:cs typeface="Heebo" pitchFamily="2" charset="-79"/>
              </a:rPr>
              <a:t>um breve texto escrito aqui</a:t>
            </a:r>
          </a:p>
          <a:p>
            <a:pPr marL="171450" indent="-171450">
              <a:buFont typeface="Arial" panose="020B0604020202020204" pitchFamily="34" charset="0"/>
              <a:buChar char="•"/>
            </a:pPr>
            <a:r>
              <a:rPr lang="pt-BR" sz="800" dirty="0">
                <a:solidFill>
                  <a:schemeClr val="tx1">
                    <a:lumMod val="75000"/>
                    <a:lumOff val="25000"/>
                  </a:schemeClr>
                </a:solidFill>
                <a:latin typeface="Heebo" pitchFamily="2" charset="-79"/>
                <a:cs typeface="Heebo" pitchFamily="2" charset="-79"/>
              </a:rPr>
              <a:t>um breve texto escrito aqui</a:t>
            </a:r>
          </a:p>
          <a:p>
            <a:pPr marL="171450" indent="-171450">
              <a:buFont typeface="Arial" panose="020B0604020202020204" pitchFamily="34" charset="0"/>
              <a:buChar char="•"/>
            </a:pPr>
            <a:r>
              <a:rPr lang="pt-BR" sz="800" dirty="0">
                <a:solidFill>
                  <a:schemeClr val="tx1">
                    <a:lumMod val="75000"/>
                    <a:lumOff val="25000"/>
                  </a:schemeClr>
                </a:solidFill>
                <a:latin typeface="Heebo" pitchFamily="2" charset="-79"/>
                <a:cs typeface="Heebo" pitchFamily="2" charset="-79"/>
              </a:rPr>
              <a:t>um breve texto escrito aqui</a:t>
            </a:r>
          </a:p>
        </p:txBody>
      </p:sp>
      <p:sp>
        <p:nvSpPr>
          <p:cNvPr id="22" name="CaixaDeTexto 21">
            <a:extLst>
              <a:ext uri="{FF2B5EF4-FFF2-40B4-BE49-F238E27FC236}">
                <a16:creationId xmlns:a16="http://schemas.microsoft.com/office/drawing/2014/main" id="{8AAF3E82-F8EE-8B95-D638-032A1F9085B6}"/>
              </a:ext>
            </a:extLst>
          </p:cNvPr>
          <p:cNvSpPr txBox="1"/>
          <p:nvPr/>
        </p:nvSpPr>
        <p:spPr>
          <a:xfrm>
            <a:off x="6403548" y="4003230"/>
            <a:ext cx="2405922" cy="584775"/>
          </a:xfrm>
          <a:prstGeom prst="rect">
            <a:avLst/>
          </a:prstGeom>
          <a:noFill/>
        </p:spPr>
        <p:txBody>
          <a:bodyPr wrap="square" rtlCol="0">
            <a:spAutoFit/>
          </a:bodyPr>
          <a:lstStyle/>
          <a:p>
            <a:r>
              <a:rPr lang="pt-BR" sz="800" b="1" dirty="0">
                <a:solidFill>
                  <a:schemeClr val="tx1">
                    <a:lumMod val="75000"/>
                    <a:lumOff val="25000"/>
                  </a:schemeClr>
                </a:solidFill>
                <a:latin typeface="Heebo" pitchFamily="2" charset="-79"/>
                <a:cs typeface="Heebo" pitchFamily="2" charset="-79"/>
              </a:rPr>
              <a:t>título escrito aqui:</a:t>
            </a:r>
          </a:p>
          <a:p>
            <a:pPr marL="171450" indent="-171450">
              <a:buFont typeface="Arial" panose="020B0604020202020204" pitchFamily="34" charset="0"/>
              <a:buChar char="•"/>
            </a:pPr>
            <a:r>
              <a:rPr lang="pt-BR" sz="800" dirty="0">
                <a:solidFill>
                  <a:schemeClr val="tx1">
                    <a:lumMod val="75000"/>
                    <a:lumOff val="25000"/>
                  </a:schemeClr>
                </a:solidFill>
                <a:latin typeface="Heebo" pitchFamily="2" charset="-79"/>
                <a:cs typeface="Heebo" pitchFamily="2" charset="-79"/>
              </a:rPr>
              <a:t>um breve texto escrito aqui</a:t>
            </a:r>
          </a:p>
          <a:p>
            <a:pPr marL="171450" indent="-171450">
              <a:buFont typeface="Arial" panose="020B0604020202020204" pitchFamily="34" charset="0"/>
              <a:buChar char="•"/>
            </a:pPr>
            <a:r>
              <a:rPr lang="pt-BR" sz="800" dirty="0">
                <a:solidFill>
                  <a:schemeClr val="tx1">
                    <a:lumMod val="75000"/>
                    <a:lumOff val="25000"/>
                  </a:schemeClr>
                </a:solidFill>
                <a:latin typeface="Heebo" pitchFamily="2" charset="-79"/>
                <a:cs typeface="Heebo" pitchFamily="2" charset="-79"/>
              </a:rPr>
              <a:t>um breve texto escrito aqui</a:t>
            </a:r>
          </a:p>
          <a:p>
            <a:pPr marL="171450" indent="-171450">
              <a:buFont typeface="Arial" panose="020B0604020202020204" pitchFamily="34" charset="0"/>
              <a:buChar char="•"/>
            </a:pPr>
            <a:r>
              <a:rPr lang="pt-BR" sz="800" dirty="0">
                <a:solidFill>
                  <a:schemeClr val="tx1">
                    <a:lumMod val="75000"/>
                    <a:lumOff val="25000"/>
                  </a:schemeClr>
                </a:solidFill>
                <a:latin typeface="Heebo" pitchFamily="2" charset="-79"/>
                <a:cs typeface="Heebo" pitchFamily="2" charset="-79"/>
              </a:rPr>
              <a:t>um breve texto escrito aqui</a:t>
            </a:r>
          </a:p>
        </p:txBody>
      </p:sp>
      <p:cxnSp>
        <p:nvCxnSpPr>
          <p:cNvPr id="24" name="Conector reto 23">
            <a:extLst>
              <a:ext uri="{FF2B5EF4-FFF2-40B4-BE49-F238E27FC236}">
                <a16:creationId xmlns:a16="http://schemas.microsoft.com/office/drawing/2014/main" id="{4EA600E6-2DC6-1A57-5C43-CD40400A4970}"/>
              </a:ext>
            </a:extLst>
          </p:cNvPr>
          <p:cNvCxnSpPr>
            <a:stCxn id="7" idx="3"/>
            <a:endCxn id="12" idx="1"/>
          </p:cNvCxnSpPr>
          <p:nvPr/>
        </p:nvCxnSpPr>
        <p:spPr>
          <a:xfrm>
            <a:off x="4340367" y="892851"/>
            <a:ext cx="435857"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Conector reto 24">
            <a:extLst>
              <a:ext uri="{FF2B5EF4-FFF2-40B4-BE49-F238E27FC236}">
                <a16:creationId xmlns:a16="http://schemas.microsoft.com/office/drawing/2014/main" id="{66A3788F-7235-67E0-058A-B128DEBEFB88}"/>
              </a:ext>
            </a:extLst>
          </p:cNvPr>
          <p:cNvCxnSpPr/>
          <p:nvPr/>
        </p:nvCxnSpPr>
        <p:spPr>
          <a:xfrm>
            <a:off x="4340367" y="2028231"/>
            <a:ext cx="435857"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6" name="Conector reto 25">
            <a:extLst>
              <a:ext uri="{FF2B5EF4-FFF2-40B4-BE49-F238E27FC236}">
                <a16:creationId xmlns:a16="http://schemas.microsoft.com/office/drawing/2014/main" id="{5B99C271-6BC5-D186-1375-2090C913CDC9}"/>
              </a:ext>
            </a:extLst>
          </p:cNvPr>
          <p:cNvCxnSpPr/>
          <p:nvPr/>
        </p:nvCxnSpPr>
        <p:spPr>
          <a:xfrm>
            <a:off x="4340367" y="3140751"/>
            <a:ext cx="435857"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 name="Conector reto 26">
            <a:extLst>
              <a:ext uri="{FF2B5EF4-FFF2-40B4-BE49-F238E27FC236}">
                <a16:creationId xmlns:a16="http://schemas.microsoft.com/office/drawing/2014/main" id="{E22715AE-93E1-F5BE-A49F-4A45BADD29E8}"/>
              </a:ext>
            </a:extLst>
          </p:cNvPr>
          <p:cNvCxnSpPr/>
          <p:nvPr/>
        </p:nvCxnSpPr>
        <p:spPr>
          <a:xfrm>
            <a:off x="4340367" y="4238031"/>
            <a:ext cx="435857"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9" name="CaixaDeTexto 28">
            <a:extLst>
              <a:ext uri="{FF2B5EF4-FFF2-40B4-BE49-F238E27FC236}">
                <a16:creationId xmlns:a16="http://schemas.microsoft.com/office/drawing/2014/main" id="{0CAB365B-495F-CD55-8CD0-B4FD5AB16D9D}"/>
              </a:ext>
            </a:extLst>
          </p:cNvPr>
          <p:cNvSpPr txBox="1"/>
          <p:nvPr/>
        </p:nvSpPr>
        <p:spPr>
          <a:xfrm>
            <a:off x="6403548" y="634315"/>
            <a:ext cx="2405922" cy="584775"/>
          </a:xfrm>
          <a:prstGeom prst="rect">
            <a:avLst/>
          </a:prstGeom>
          <a:noFill/>
        </p:spPr>
        <p:txBody>
          <a:bodyPr wrap="square" rtlCol="0">
            <a:spAutoFit/>
          </a:bodyPr>
          <a:lstStyle/>
          <a:p>
            <a:r>
              <a:rPr lang="pt-BR" sz="800" b="1" dirty="0">
                <a:solidFill>
                  <a:schemeClr val="tx1">
                    <a:lumMod val="75000"/>
                    <a:lumOff val="25000"/>
                  </a:schemeClr>
                </a:solidFill>
                <a:latin typeface="Heebo" pitchFamily="2" charset="-79"/>
                <a:cs typeface="Heebo" pitchFamily="2" charset="-79"/>
              </a:rPr>
              <a:t>título escrito aqui:</a:t>
            </a:r>
          </a:p>
          <a:p>
            <a:pPr marL="171450" indent="-171450">
              <a:buFont typeface="Arial" panose="020B0604020202020204" pitchFamily="34" charset="0"/>
              <a:buChar char="•"/>
            </a:pPr>
            <a:r>
              <a:rPr lang="pt-BR" sz="800" dirty="0">
                <a:solidFill>
                  <a:schemeClr val="tx1">
                    <a:lumMod val="75000"/>
                    <a:lumOff val="25000"/>
                  </a:schemeClr>
                </a:solidFill>
                <a:latin typeface="Heebo" pitchFamily="2" charset="-79"/>
                <a:cs typeface="Heebo" pitchFamily="2" charset="-79"/>
              </a:rPr>
              <a:t>um breve texto escrito aqui</a:t>
            </a:r>
          </a:p>
          <a:p>
            <a:pPr marL="171450" indent="-171450">
              <a:buFont typeface="Arial" panose="020B0604020202020204" pitchFamily="34" charset="0"/>
              <a:buChar char="•"/>
            </a:pPr>
            <a:r>
              <a:rPr lang="pt-BR" sz="800" dirty="0">
                <a:solidFill>
                  <a:schemeClr val="tx1">
                    <a:lumMod val="75000"/>
                    <a:lumOff val="25000"/>
                  </a:schemeClr>
                </a:solidFill>
                <a:latin typeface="Heebo" pitchFamily="2" charset="-79"/>
                <a:cs typeface="Heebo" pitchFamily="2" charset="-79"/>
              </a:rPr>
              <a:t>um breve texto escrito aqui</a:t>
            </a:r>
          </a:p>
          <a:p>
            <a:pPr marL="171450" indent="-171450">
              <a:buFont typeface="Arial" panose="020B0604020202020204" pitchFamily="34" charset="0"/>
              <a:buChar char="•"/>
            </a:pPr>
            <a:r>
              <a:rPr lang="pt-BR" sz="800" dirty="0">
                <a:solidFill>
                  <a:schemeClr val="tx1">
                    <a:lumMod val="75000"/>
                    <a:lumOff val="25000"/>
                  </a:schemeClr>
                </a:solidFill>
                <a:latin typeface="Heebo" pitchFamily="2" charset="-79"/>
                <a:cs typeface="Heebo" pitchFamily="2" charset="-79"/>
              </a:rPr>
              <a:t>um breve texto escrito aqui</a:t>
            </a:r>
          </a:p>
        </p:txBody>
      </p:sp>
      <p:sp>
        <p:nvSpPr>
          <p:cNvPr id="30" name="CaixaDeTexto 29">
            <a:extLst>
              <a:ext uri="{FF2B5EF4-FFF2-40B4-BE49-F238E27FC236}">
                <a16:creationId xmlns:a16="http://schemas.microsoft.com/office/drawing/2014/main" id="{A39F2DDB-90FC-8E06-1320-D6FC468A4E25}"/>
              </a:ext>
            </a:extLst>
          </p:cNvPr>
          <p:cNvSpPr txBox="1"/>
          <p:nvPr/>
        </p:nvSpPr>
        <p:spPr>
          <a:xfrm>
            <a:off x="6403548" y="2880259"/>
            <a:ext cx="2405922" cy="584775"/>
          </a:xfrm>
          <a:prstGeom prst="rect">
            <a:avLst/>
          </a:prstGeom>
          <a:noFill/>
        </p:spPr>
        <p:txBody>
          <a:bodyPr wrap="square" rtlCol="0">
            <a:spAutoFit/>
          </a:bodyPr>
          <a:lstStyle/>
          <a:p>
            <a:r>
              <a:rPr lang="pt-BR" sz="800" b="1" dirty="0">
                <a:solidFill>
                  <a:schemeClr val="tx1">
                    <a:lumMod val="75000"/>
                    <a:lumOff val="25000"/>
                  </a:schemeClr>
                </a:solidFill>
                <a:latin typeface="Heebo" pitchFamily="2" charset="-79"/>
                <a:cs typeface="Heebo" pitchFamily="2" charset="-79"/>
              </a:rPr>
              <a:t>título escrito aqui:</a:t>
            </a:r>
          </a:p>
          <a:p>
            <a:pPr marL="171450" indent="-171450">
              <a:buFont typeface="Arial" panose="020B0604020202020204" pitchFamily="34" charset="0"/>
              <a:buChar char="•"/>
            </a:pPr>
            <a:r>
              <a:rPr lang="pt-BR" sz="800" dirty="0">
                <a:solidFill>
                  <a:schemeClr val="tx1">
                    <a:lumMod val="75000"/>
                    <a:lumOff val="25000"/>
                  </a:schemeClr>
                </a:solidFill>
                <a:latin typeface="Heebo" pitchFamily="2" charset="-79"/>
                <a:cs typeface="Heebo" pitchFamily="2" charset="-79"/>
              </a:rPr>
              <a:t>um breve texto escrito aqui</a:t>
            </a:r>
          </a:p>
          <a:p>
            <a:pPr marL="171450" indent="-171450">
              <a:buFont typeface="Arial" panose="020B0604020202020204" pitchFamily="34" charset="0"/>
              <a:buChar char="•"/>
            </a:pPr>
            <a:r>
              <a:rPr lang="pt-BR" sz="800" dirty="0">
                <a:solidFill>
                  <a:schemeClr val="tx1">
                    <a:lumMod val="75000"/>
                    <a:lumOff val="25000"/>
                  </a:schemeClr>
                </a:solidFill>
                <a:latin typeface="Heebo" pitchFamily="2" charset="-79"/>
                <a:cs typeface="Heebo" pitchFamily="2" charset="-79"/>
              </a:rPr>
              <a:t>um breve texto escrito aqui</a:t>
            </a:r>
          </a:p>
          <a:p>
            <a:pPr marL="171450" indent="-171450">
              <a:buFont typeface="Arial" panose="020B0604020202020204" pitchFamily="34" charset="0"/>
              <a:buChar char="•"/>
            </a:pPr>
            <a:r>
              <a:rPr lang="pt-BR" sz="800" dirty="0">
                <a:solidFill>
                  <a:schemeClr val="tx1">
                    <a:lumMod val="75000"/>
                    <a:lumOff val="25000"/>
                  </a:schemeClr>
                </a:solidFill>
                <a:latin typeface="Heebo" pitchFamily="2" charset="-79"/>
                <a:cs typeface="Heebo" pitchFamily="2" charset="-79"/>
              </a:rPr>
              <a:t>um breve texto escrito aqui</a:t>
            </a:r>
          </a:p>
        </p:txBody>
      </p:sp>
      <p:sp>
        <p:nvSpPr>
          <p:cNvPr id="35" name="Forma Livre: Forma 34">
            <a:extLst>
              <a:ext uri="{FF2B5EF4-FFF2-40B4-BE49-F238E27FC236}">
                <a16:creationId xmlns:a16="http://schemas.microsoft.com/office/drawing/2014/main" id="{1EF79E9D-E439-CB1A-7469-4A78000A1036}"/>
              </a:ext>
            </a:extLst>
          </p:cNvPr>
          <p:cNvSpPr/>
          <p:nvPr/>
        </p:nvSpPr>
        <p:spPr>
          <a:xfrm>
            <a:off x="1346200" y="863600"/>
            <a:ext cx="1504950" cy="904240"/>
          </a:xfrm>
          <a:custGeom>
            <a:avLst/>
            <a:gdLst>
              <a:gd name="connsiteX0" fmla="*/ 0 w 1504950"/>
              <a:gd name="connsiteY0" fmla="*/ 965200 h 965200"/>
              <a:gd name="connsiteX1" fmla="*/ 0 w 1504950"/>
              <a:gd name="connsiteY1" fmla="*/ 0 h 965200"/>
              <a:gd name="connsiteX2" fmla="*/ 1504950 w 1504950"/>
              <a:gd name="connsiteY2" fmla="*/ 0 h 965200"/>
            </a:gdLst>
            <a:ahLst/>
            <a:cxnLst>
              <a:cxn ang="0">
                <a:pos x="connsiteX0" y="connsiteY0"/>
              </a:cxn>
              <a:cxn ang="0">
                <a:pos x="connsiteX1" y="connsiteY1"/>
              </a:cxn>
              <a:cxn ang="0">
                <a:pos x="connsiteX2" y="connsiteY2"/>
              </a:cxn>
            </a:cxnLst>
            <a:rect l="l" t="t" r="r" b="b"/>
            <a:pathLst>
              <a:path w="1504950" h="965200">
                <a:moveTo>
                  <a:pt x="0" y="965200"/>
                </a:moveTo>
                <a:lnTo>
                  <a:pt x="0" y="0"/>
                </a:lnTo>
                <a:lnTo>
                  <a:pt x="1504950"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Forma Livre: Forma 35">
            <a:extLst>
              <a:ext uri="{FF2B5EF4-FFF2-40B4-BE49-F238E27FC236}">
                <a16:creationId xmlns:a16="http://schemas.microsoft.com/office/drawing/2014/main" id="{7F02AD0B-A129-5D34-669F-35F80F46B676}"/>
              </a:ext>
            </a:extLst>
          </p:cNvPr>
          <p:cNvSpPr/>
          <p:nvPr/>
        </p:nvSpPr>
        <p:spPr>
          <a:xfrm flipV="1">
            <a:off x="1346200" y="3406140"/>
            <a:ext cx="1504950" cy="888538"/>
          </a:xfrm>
          <a:custGeom>
            <a:avLst/>
            <a:gdLst>
              <a:gd name="connsiteX0" fmla="*/ 0 w 1504950"/>
              <a:gd name="connsiteY0" fmla="*/ 965200 h 965200"/>
              <a:gd name="connsiteX1" fmla="*/ 0 w 1504950"/>
              <a:gd name="connsiteY1" fmla="*/ 0 h 965200"/>
              <a:gd name="connsiteX2" fmla="*/ 1504950 w 1504950"/>
              <a:gd name="connsiteY2" fmla="*/ 0 h 965200"/>
            </a:gdLst>
            <a:ahLst/>
            <a:cxnLst>
              <a:cxn ang="0">
                <a:pos x="connsiteX0" y="connsiteY0"/>
              </a:cxn>
              <a:cxn ang="0">
                <a:pos x="connsiteX1" y="connsiteY1"/>
              </a:cxn>
              <a:cxn ang="0">
                <a:pos x="connsiteX2" y="connsiteY2"/>
              </a:cxn>
            </a:cxnLst>
            <a:rect l="l" t="t" r="r" b="b"/>
            <a:pathLst>
              <a:path w="1504950" h="965200">
                <a:moveTo>
                  <a:pt x="0" y="965200"/>
                </a:moveTo>
                <a:lnTo>
                  <a:pt x="0" y="0"/>
                </a:lnTo>
                <a:lnTo>
                  <a:pt x="1504950" y="0"/>
                </a:lnTo>
              </a:path>
            </a:pathLst>
          </a:cu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6"/>
              </a:solidFill>
            </a:endParaRPr>
          </a:p>
        </p:txBody>
      </p:sp>
      <p:cxnSp>
        <p:nvCxnSpPr>
          <p:cNvPr id="40" name="Conector reto 39">
            <a:extLst>
              <a:ext uri="{FF2B5EF4-FFF2-40B4-BE49-F238E27FC236}">
                <a16:creationId xmlns:a16="http://schemas.microsoft.com/office/drawing/2014/main" id="{A0D33C42-5B46-E1FC-5135-7F8A2E67832E}"/>
              </a:ext>
            </a:extLst>
          </p:cNvPr>
          <p:cNvCxnSpPr>
            <a:cxnSpLocks/>
          </p:cNvCxnSpPr>
          <p:nvPr/>
        </p:nvCxnSpPr>
        <p:spPr>
          <a:xfrm>
            <a:off x="2004060" y="2009600"/>
            <a:ext cx="830580"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 name="Conector reto 41">
            <a:extLst>
              <a:ext uri="{FF2B5EF4-FFF2-40B4-BE49-F238E27FC236}">
                <a16:creationId xmlns:a16="http://schemas.microsoft.com/office/drawing/2014/main" id="{F3FC1C20-3015-3FA7-E396-DBDCBF65AF0B}"/>
              </a:ext>
            </a:extLst>
          </p:cNvPr>
          <p:cNvCxnSpPr>
            <a:cxnSpLocks/>
          </p:cNvCxnSpPr>
          <p:nvPr/>
        </p:nvCxnSpPr>
        <p:spPr>
          <a:xfrm>
            <a:off x="2004060" y="3144980"/>
            <a:ext cx="83058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1987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2361248" y="788194"/>
            <a:ext cx="1715691" cy="3573066"/>
            <a:chOff x="3575050" y="1050925"/>
            <a:chExt cx="2287588" cy="4764088"/>
          </a:xfrm>
        </p:grpSpPr>
        <p:sp>
          <p:nvSpPr>
            <p:cNvPr id="6" name="Freeform 6"/>
            <p:cNvSpPr>
              <a:spLocks/>
            </p:cNvSpPr>
            <p:nvPr/>
          </p:nvSpPr>
          <p:spPr bwMode="auto">
            <a:xfrm>
              <a:off x="3575050" y="1050925"/>
              <a:ext cx="2287588" cy="1371600"/>
            </a:xfrm>
            <a:custGeom>
              <a:avLst/>
              <a:gdLst>
                <a:gd name="T0" fmla="*/ 0 w 1441"/>
                <a:gd name="T1" fmla="*/ 864 h 864"/>
                <a:gd name="T2" fmla="*/ 938 w 1441"/>
                <a:gd name="T3" fmla="*/ 0 h 864"/>
                <a:gd name="T4" fmla="*/ 1441 w 1441"/>
                <a:gd name="T5" fmla="*/ 0 h 864"/>
              </a:gdLst>
              <a:ahLst/>
              <a:cxnLst>
                <a:cxn ang="0">
                  <a:pos x="T0" y="T1"/>
                </a:cxn>
                <a:cxn ang="0">
                  <a:pos x="T2" y="T3"/>
                </a:cxn>
                <a:cxn ang="0">
                  <a:pos x="T4" y="T5"/>
                </a:cxn>
              </a:cxnLst>
              <a:rect l="0" t="0" r="r" b="b"/>
              <a:pathLst>
                <a:path w="1441" h="864">
                  <a:moveTo>
                    <a:pt x="0" y="864"/>
                  </a:moveTo>
                  <a:lnTo>
                    <a:pt x="938" y="0"/>
                  </a:lnTo>
                  <a:lnTo>
                    <a:pt x="1441" y="0"/>
                  </a:lnTo>
                </a:path>
              </a:pathLst>
            </a:custGeom>
            <a:noFill/>
            <a:ln w="15875"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ru-RU" sz="1350"/>
            </a:p>
          </p:txBody>
        </p:sp>
        <p:sp>
          <p:nvSpPr>
            <p:cNvPr id="7" name="Freeform 7"/>
            <p:cNvSpPr>
              <a:spLocks/>
            </p:cNvSpPr>
            <p:nvPr/>
          </p:nvSpPr>
          <p:spPr bwMode="auto">
            <a:xfrm>
              <a:off x="3575050" y="4438650"/>
              <a:ext cx="2287588" cy="1376363"/>
            </a:xfrm>
            <a:custGeom>
              <a:avLst/>
              <a:gdLst>
                <a:gd name="T0" fmla="*/ 0 w 1441"/>
                <a:gd name="T1" fmla="*/ 0 h 867"/>
                <a:gd name="T2" fmla="*/ 938 w 1441"/>
                <a:gd name="T3" fmla="*/ 867 h 867"/>
                <a:gd name="T4" fmla="*/ 1441 w 1441"/>
                <a:gd name="T5" fmla="*/ 867 h 867"/>
              </a:gdLst>
              <a:ahLst/>
              <a:cxnLst>
                <a:cxn ang="0">
                  <a:pos x="T0" y="T1"/>
                </a:cxn>
                <a:cxn ang="0">
                  <a:pos x="T2" y="T3"/>
                </a:cxn>
                <a:cxn ang="0">
                  <a:pos x="T4" y="T5"/>
                </a:cxn>
              </a:cxnLst>
              <a:rect l="0" t="0" r="r" b="b"/>
              <a:pathLst>
                <a:path w="1441" h="867">
                  <a:moveTo>
                    <a:pt x="0" y="0"/>
                  </a:moveTo>
                  <a:lnTo>
                    <a:pt x="938" y="867"/>
                  </a:lnTo>
                  <a:lnTo>
                    <a:pt x="1441" y="867"/>
                  </a:lnTo>
                </a:path>
              </a:pathLst>
            </a:custGeom>
            <a:noFill/>
            <a:ln w="15875"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ru-RU" sz="1350"/>
            </a:p>
          </p:txBody>
        </p:sp>
        <p:sp>
          <p:nvSpPr>
            <p:cNvPr id="8" name="Freeform 8"/>
            <p:cNvSpPr>
              <a:spLocks/>
            </p:cNvSpPr>
            <p:nvPr/>
          </p:nvSpPr>
          <p:spPr bwMode="auto">
            <a:xfrm>
              <a:off x="3860800" y="2239963"/>
              <a:ext cx="2001838" cy="628650"/>
            </a:xfrm>
            <a:custGeom>
              <a:avLst/>
              <a:gdLst>
                <a:gd name="T0" fmla="*/ 0 w 1261"/>
                <a:gd name="T1" fmla="*/ 396 h 396"/>
                <a:gd name="T2" fmla="*/ 758 w 1261"/>
                <a:gd name="T3" fmla="*/ 0 h 396"/>
                <a:gd name="T4" fmla="*/ 1261 w 1261"/>
                <a:gd name="T5" fmla="*/ 0 h 396"/>
              </a:gdLst>
              <a:ahLst/>
              <a:cxnLst>
                <a:cxn ang="0">
                  <a:pos x="T0" y="T1"/>
                </a:cxn>
                <a:cxn ang="0">
                  <a:pos x="T2" y="T3"/>
                </a:cxn>
                <a:cxn ang="0">
                  <a:pos x="T4" y="T5"/>
                </a:cxn>
              </a:cxnLst>
              <a:rect l="0" t="0" r="r" b="b"/>
              <a:pathLst>
                <a:path w="1261" h="396">
                  <a:moveTo>
                    <a:pt x="0" y="396"/>
                  </a:moveTo>
                  <a:lnTo>
                    <a:pt x="758" y="0"/>
                  </a:lnTo>
                  <a:lnTo>
                    <a:pt x="1261" y="0"/>
                  </a:lnTo>
                </a:path>
              </a:pathLst>
            </a:custGeom>
            <a:noFill/>
            <a:ln w="15875"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ru-RU" sz="1350"/>
            </a:p>
          </p:txBody>
        </p:sp>
        <p:sp>
          <p:nvSpPr>
            <p:cNvPr id="9" name="Freeform 9"/>
            <p:cNvSpPr>
              <a:spLocks/>
            </p:cNvSpPr>
            <p:nvPr/>
          </p:nvSpPr>
          <p:spPr bwMode="auto">
            <a:xfrm>
              <a:off x="3868738" y="3970338"/>
              <a:ext cx="1993900" cy="655638"/>
            </a:xfrm>
            <a:custGeom>
              <a:avLst/>
              <a:gdLst>
                <a:gd name="T0" fmla="*/ 0 w 1256"/>
                <a:gd name="T1" fmla="*/ 0 h 413"/>
                <a:gd name="T2" fmla="*/ 753 w 1256"/>
                <a:gd name="T3" fmla="*/ 413 h 413"/>
                <a:gd name="T4" fmla="*/ 1256 w 1256"/>
                <a:gd name="T5" fmla="*/ 413 h 413"/>
              </a:gdLst>
              <a:ahLst/>
              <a:cxnLst>
                <a:cxn ang="0">
                  <a:pos x="T0" y="T1"/>
                </a:cxn>
                <a:cxn ang="0">
                  <a:pos x="T2" y="T3"/>
                </a:cxn>
                <a:cxn ang="0">
                  <a:pos x="T4" y="T5"/>
                </a:cxn>
              </a:cxnLst>
              <a:rect l="0" t="0" r="r" b="b"/>
              <a:pathLst>
                <a:path w="1256" h="413">
                  <a:moveTo>
                    <a:pt x="0" y="0"/>
                  </a:moveTo>
                  <a:lnTo>
                    <a:pt x="753" y="413"/>
                  </a:lnTo>
                  <a:lnTo>
                    <a:pt x="1256" y="413"/>
                  </a:lnTo>
                </a:path>
              </a:pathLst>
            </a:custGeom>
            <a:noFill/>
            <a:ln w="15875"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ru-RU" sz="1350"/>
            </a:p>
          </p:txBody>
        </p:sp>
        <p:sp>
          <p:nvSpPr>
            <p:cNvPr id="10" name="Line 10"/>
            <p:cNvSpPr>
              <a:spLocks noChangeShapeType="1"/>
            </p:cNvSpPr>
            <p:nvPr/>
          </p:nvSpPr>
          <p:spPr bwMode="auto">
            <a:xfrm>
              <a:off x="3967163" y="3433763"/>
              <a:ext cx="1895475" cy="0"/>
            </a:xfrm>
            <a:prstGeom prst="line">
              <a:avLst/>
            </a:prstGeom>
            <a:noFill/>
            <a:ln w="15875" cap="rnd">
              <a:solidFill>
                <a:schemeClr val="bg2"/>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ru-RU" sz="1350"/>
            </a:p>
          </p:txBody>
        </p:sp>
      </p:grpSp>
      <p:sp>
        <p:nvSpPr>
          <p:cNvPr id="11" name="Oval 11"/>
          <p:cNvSpPr>
            <a:spLocks noChangeArrowheads="1"/>
          </p:cNvSpPr>
          <p:nvPr/>
        </p:nvSpPr>
        <p:spPr bwMode="auto">
          <a:xfrm>
            <a:off x="2320767" y="1777604"/>
            <a:ext cx="80962" cy="79772"/>
          </a:xfrm>
          <a:prstGeom prst="ellipse">
            <a:avLst/>
          </a:prstGeom>
          <a:solidFill>
            <a:schemeClr val="accent1"/>
          </a:solidFill>
          <a:ln>
            <a:noFill/>
          </a:ln>
        </p:spPr>
        <p:txBody>
          <a:bodyPr vert="horz" wrap="square" lIns="68580" tIns="34290" rIns="68580" bIns="34290" numCol="1" anchor="t" anchorCtr="0" compatLnSpc="1">
            <a:prstTxWarp prst="textNoShape">
              <a:avLst/>
            </a:prstTxWarp>
          </a:bodyPr>
          <a:lstStyle/>
          <a:p>
            <a:endParaRPr lang="ru-RU" sz="1350"/>
          </a:p>
        </p:txBody>
      </p:sp>
      <p:sp>
        <p:nvSpPr>
          <p:cNvPr id="12" name="Oval 12"/>
          <p:cNvSpPr>
            <a:spLocks noChangeArrowheads="1"/>
          </p:cNvSpPr>
          <p:nvPr/>
        </p:nvSpPr>
        <p:spPr bwMode="auto">
          <a:xfrm>
            <a:off x="2535079" y="2112169"/>
            <a:ext cx="77391" cy="79772"/>
          </a:xfrm>
          <a:prstGeom prst="ellipse">
            <a:avLst/>
          </a:prstGeom>
          <a:solidFill>
            <a:schemeClr val="accent2"/>
          </a:solidFill>
          <a:ln>
            <a:noFill/>
          </a:ln>
        </p:spPr>
        <p:txBody>
          <a:bodyPr vert="horz" wrap="square" lIns="68580" tIns="34290" rIns="68580" bIns="34290" numCol="1" anchor="t" anchorCtr="0" compatLnSpc="1">
            <a:prstTxWarp prst="textNoShape">
              <a:avLst/>
            </a:prstTxWarp>
          </a:bodyPr>
          <a:lstStyle/>
          <a:p>
            <a:endParaRPr lang="ru-RU" sz="1350"/>
          </a:p>
        </p:txBody>
      </p:sp>
      <p:sp>
        <p:nvSpPr>
          <p:cNvPr id="13" name="Oval 13"/>
          <p:cNvSpPr>
            <a:spLocks noChangeArrowheads="1"/>
          </p:cNvSpPr>
          <p:nvPr/>
        </p:nvSpPr>
        <p:spPr bwMode="auto">
          <a:xfrm>
            <a:off x="2614852" y="2534842"/>
            <a:ext cx="80962" cy="79772"/>
          </a:xfrm>
          <a:prstGeom prst="ellipse">
            <a:avLst/>
          </a:prstGeom>
          <a:solidFill>
            <a:schemeClr val="accent3"/>
          </a:solidFill>
          <a:ln>
            <a:noFill/>
          </a:ln>
        </p:spPr>
        <p:txBody>
          <a:bodyPr vert="horz" wrap="square" lIns="68580" tIns="34290" rIns="68580" bIns="34290" numCol="1" anchor="t" anchorCtr="0" compatLnSpc="1">
            <a:prstTxWarp prst="textNoShape">
              <a:avLst/>
            </a:prstTxWarp>
          </a:bodyPr>
          <a:lstStyle/>
          <a:p>
            <a:endParaRPr lang="ru-RU" sz="1350"/>
          </a:p>
        </p:txBody>
      </p:sp>
      <p:sp>
        <p:nvSpPr>
          <p:cNvPr id="14" name="Oval 14"/>
          <p:cNvSpPr>
            <a:spLocks noChangeArrowheads="1"/>
          </p:cNvSpPr>
          <p:nvPr/>
        </p:nvSpPr>
        <p:spPr bwMode="auto">
          <a:xfrm>
            <a:off x="2541033" y="2937273"/>
            <a:ext cx="79772" cy="80963"/>
          </a:xfrm>
          <a:prstGeom prst="ellipse">
            <a:avLst/>
          </a:prstGeom>
          <a:solidFill>
            <a:schemeClr val="accent4"/>
          </a:solidFill>
          <a:ln>
            <a:noFill/>
          </a:ln>
        </p:spPr>
        <p:txBody>
          <a:bodyPr vert="horz" wrap="square" lIns="68580" tIns="34290" rIns="68580" bIns="34290" numCol="1" anchor="t" anchorCtr="0" compatLnSpc="1">
            <a:prstTxWarp prst="textNoShape">
              <a:avLst/>
            </a:prstTxWarp>
          </a:bodyPr>
          <a:lstStyle/>
          <a:p>
            <a:endParaRPr lang="ru-RU" sz="1350"/>
          </a:p>
        </p:txBody>
      </p:sp>
      <p:sp>
        <p:nvSpPr>
          <p:cNvPr id="15" name="Oval 15"/>
          <p:cNvSpPr>
            <a:spLocks noChangeArrowheads="1"/>
          </p:cNvSpPr>
          <p:nvPr/>
        </p:nvSpPr>
        <p:spPr bwMode="auto">
          <a:xfrm>
            <a:off x="2320767" y="3289698"/>
            <a:ext cx="80962" cy="79772"/>
          </a:xfrm>
          <a:prstGeom prst="ellipse">
            <a:avLst/>
          </a:prstGeom>
          <a:solidFill>
            <a:schemeClr val="accent5"/>
          </a:solidFill>
          <a:ln>
            <a:noFill/>
          </a:ln>
        </p:spPr>
        <p:txBody>
          <a:bodyPr vert="horz" wrap="square" lIns="68580" tIns="34290" rIns="68580" bIns="34290" numCol="1" anchor="t" anchorCtr="0" compatLnSpc="1">
            <a:prstTxWarp prst="textNoShape">
              <a:avLst/>
            </a:prstTxWarp>
          </a:bodyPr>
          <a:lstStyle/>
          <a:p>
            <a:endParaRPr lang="ru-RU" sz="1350"/>
          </a:p>
        </p:txBody>
      </p:sp>
      <p:sp>
        <p:nvSpPr>
          <p:cNvPr id="16" name="Oval 16"/>
          <p:cNvSpPr>
            <a:spLocks noChangeArrowheads="1"/>
          </p:cNvSpPr>
          <p:nvPr/>
        </p:nvSpPr>
        <p:spPr bwMode="auto">
          <a:xfrm>
            <a:off x="4037648" y="4320779"/>
            <a:ext cx="79772" cy="79772"/>
          </a:xfrm>
          <a:prstGeom prst="ellipse">
            <a:avLst/>
          </a:prstGeom>
          <a:solidFill>
            <a:schemeClr val="accent5"/>
          </a:solidFill>
          <a:ln>
            <a:noFill/>
          </a:ln>
        </p:spPr>
        <p:txBody>
          <a:bodyPr vert="horz" wrap="square" lIns="68580" tIns="34290" rIns="68580" bIns="34290" numCol="1" anchor="t" anchorCtr="0" compatLnSpc="1">
            <a:prstTxWarp prst="textNoShape">
              <a:avLst/>
            </a:prstTxWarp>
          </a:bodyPr>
          <a:lstStyle/>
          <a:p>
            <a:endParaRPr lang="ru-RU" sz="1350"/>
          </a:p>
        </p:txBody>
      </p:sp>
      <p:sp>
        <p:nvSpPr>
          <p:cNvPr id="17" name="Oval 17"/>
          <p:cNvSpPr>
            <a:spLocks noChangeArrowheads="1"/>
          </p:cNvSpPr>
          <p:nvPr/>
        </p:nvSpPr>
        <p:spPr bwMode="auto">
          <a:xfrm>
            <a:off x="4037648" y="3429000"/>
            <a:ext cx="79772" cy="79772"/>
          </a:xfrm>
          <a:prstGeom prst="ellipse">
            <a:avLst/>
          </a:prstGeom>
          <a:solidFill>
            <a:schemeClr val="accent4"/>
          </a:solidFill>
          <a:ln>
            <a:noFill/>
          </a:ln>
        </p:spPr>
        <p:txBody>
          <a:bodyPr vert="horz" wrap="square" lIns="68580" tIns="34290" rIns="68580" bIns="34290" numCol="1" anchor="t" anchorCtr="0" compatLnSpc="1">
            <a:prstTxWarp prst="textNoShape">
              <a:avLst/>
            </a:prstTxWarp>
          </a:bodyPr>
          <a:lstStyle/>
          <a:p>
            <a:endParaRPr lang="ru-RU" sz="1350"/>
          </a:p>
        </p:txBody>
      </p:sp>
      <p:sp>
        <p:nvSpPr>
          <p:cNvPr id="18" name="Oval 18"/>
          <p:cNvSpPr>
            <a:spLocks noChangeArrowheads="1"/>
          </p:cNvSpPr>
          <p:nvPr/>
        </p:nvSpPr>
        <p:spPr bwMode="auto">
          <a:xfrm>
            <a:off x="4037648" y="2534841"/>
            <a:ext cx="79772" cy="79772"/>
          </a:xfrm>
          <a:prstGeom prst="ellipse">
            <a:avLst/>
          </a:prstGeom>
          <a:solidFill>
            <a:schemeClr val="accent3"/>
          </a:solidFill>
          <a:ln>
            <a:noFill/>
          </a:ln>
        </p:spPr>
        <p:txBody>
          <a:bodyPr vert="horz" wrap="square" lIns="68580" tIns="34290" rIns="68580" bIns="34290" numCol="1" anchor="t" anchorCtr="0" compatLnSpc="1">
            <a:prstTxWarp prst="textNoShape">
              <a:avLst/>
            </a:prstTxWarp>
          </a:bodyPr>
          <a:lstStyle/>
          <a:p>
            <a:endParaRPr lang="ru-RU" sz="1350"/>
          </a:p>
        </p:txBody>
      </p:sp>
      <p:sp>
        <p:nvSpPr>
          <p:cNvPr id="19" name="Oval 19"/>
          <p:cNvSpPr>
            <a:spLocks noChangeArrowheads="1"/>
          </p:cNvSpPr>
          <p:nvPr/>
        </p:nvSpPr>
        <p:spPr bwMode="auto">
          <a:xfrm>
            <a:off x="4037648" y="1643063"/>
            <a:ext cx="79772" cy="79772"/>
          </a:xfrm>
          <a:prstGeom prst="ellipse">
            <a:avLst/>
          </a:prstGeom>
          <a:solidFill>
            <a:schemeClr val="accent2"/>
          </a:solidFill>
          <a:ln>
            <a:noFill/>
          </a:ln>
        </p:spPr>
        <p:txBody>
          <a:bodyPr vert="horz" wrap="square" lIns="68580" tIns="34290" rIns="68580" bIns="34290" numCol="1" anchor="t" anchorCtr="0" compatLnSpc="1">
            <a:prstTxWarp prst="textNoShape">
              <a:avLst/>
            </a:prstTxWarp>
          </a:bodyPr>
          <a:lstStyle/>
          <a:p>
            <a:endParaRPr lang="ru-RU" sz="1350"/>
          </a:p>
        </p:txBody>
      </p:sp>
      <p:sp>
        <p:nvSpPr>
          <p:cNvPr id="20" name="Oval 20"/>
          <p:cNvSpPr>
            <a:spLocks noChangeArrowheads="1"/>
          </p:cNvSpPr>
          <p:nvPr/>
        </p:nvSpPr>
        <p:spPr bwMode="auto">
          <a:xfrm>
            <a:off x="4037648" y="748904"/>
            <a:ext cx="79772" cy="79772"/>
          </a:xfrm>
          <a:prstGeom prst="ellipse">
            <a:avLst/>
          </a:prstGeom>
          <a:solidFill>
            <a:schemeClr val="accent1"/>
          </a:solidFill>
          <a:ln>
            <a:noFill/>
          </a:ln>
        </p:spPr>
        <p:txBody>
          <a:bodyPr vert="horz" wrap="square" lIns="68580" tIns="34290" rIns="68580" bIns="34290" numCol="1" anchor="t" anchorCtr="0" compatLnSpc="1">
            <a:prstTxWarp prst="textNoShape">
              <a:avLst/>
            </a:prstTxWarp>
          </a:bodyPr>
          <a:lstStyle/>
          <a:p>
            <a:endParaRPr lang="ru-RU" sz="1350"/>
          </a:p>
        </p:txBody>
      </p:sp>
      <p:sp>
        <p:nvSpPr>
          <p:cNvPr id="21" name="Oval 21"/>
          <p:cNvSpPr>
            <a:spLocks noChangeArrowheads="1"/>
          </p:cNvSpPr>
          <p:nvPr/>
        </p:nvSpPr>
        <p:spPr bwMode="auto">
          <a:xfrm>
            <a:off x="4182904" y="404812"/>
            <a:ext cx="765572" cy="766763"/>
          </a:xfrm>
          <a:prstGeom prst="ellipse">
            <a:avLst/>
          </a:prstGeom>
          <a:solidFill>
            <a:schemeClr val="accent1"/>
          </a:solidFill>
          <a:ln>
            <a:noFill/>
          </a:ln>
        </p:spPr>
        <p:txBody>
          <a:bodyPr vert="horz" wrap="square" lIns="68580" tIns="34290" rIns="68580" bIns="34290" numCol="1" anchor="t" anchorCtr="0" compatLnSpc="1">
            <a:prstTxWarp prst="textNoShape">
              <a:avLst/>
            </a:prstTxWarp>
          </a:bodyPr>
          <a:lstStyle/>
          <a:p>
            <a:endParaRPr lang="ru-RU" sz="1350"/>
          </a:p>
        </p:txBody>
      </p:sp>
      <p:sp>
        <p:nvSpPr>
          <p:cNvPr id="22" name="Oval 22"/>
          <p:cNvSpPr>
            <a:spLocks noChangeArrowheads="1"/>
          </p:cNvSpPr>
          <p:nvPr/>
        </p:nvSpPr>
        <p:spPr bwMode="auto">
          <a:xfrm>
            <a:off x="4182904" y="1296591"/>
            <a:ext cx="765572" cy="769144"/>
          </a:xfrm>
          <a:prstGeom prst="ellipse">
            <a:avLst/>
          </a:prstGeom>
          <a:solidFill>
            <a:schemeClr val="accent2"/>
          </a:solidFill>
          <a:ln>
            <a:noFill/>
          </a:ln>
        </p:spPr>
        <p:txBody>
          <a:bodyPr vert="horz" wrap="square" lIns="68580" tIns="34290" rIns="68580" bIns="34290" numCol="1" anchor="t" anchorCtr="0" compatLnSpc="1">
            <a:prstTxWarp prst="textNoShape">
              <a:avLst/>
            </a:prstTxWarp>
          </a:bodyPr>
          <a:lstStyle/>
          <a:p>
            <a:endParaRPr lang="ru-RU" sz="1350"/>
          </a:p>
        </p:txBody>
      </p:sp>
      <p:sp>
        <p:nvSpPr>
          <p:cNvPr id="23" name="Oval 23"/>
          <p:cNvSpPr>
            <a:spLocks noChangeArrowheads="1"/>
          </p:cNvSpPr>
          <p:nvPr/>
        </p:nvSpPr>
        <p:spPr bwMode="auto">
          <a:xfrm>
            <a:off x="4182904" y="2191942"/>
            <a:ext cx="765572" cy="765572"/>
          </a:xfrm>
          <a:prstGeom prst="ellipse">
            <a:avLst/>
          </a:prstGeom>
          <a:solidFill>
            <a:schemeClr val="accent3"/>
          </a:solidFill>
          <a:ln>
            <a:noFill/>
          </a:ln>
        </p:spPr>
        <p:txBody>
          <a:bodyPr vert="horz" wrap="square" lIns="68580" tIns="34290" rIns="68580" bIns="34290" numCol="1" anchor="t" anchorCtr="0" compatLnSpc="1">
            <a:prstTxWarp prst="textNoShape">
              <a:avLst/>
            </a:prstTxWarp>
          </a:bodyPr>
          <a:lstStyle/>
          <a:p>
            <a:endParaRPr lang="ru-RU" sz="1350"/>
          </a:p>
        </p:txBody>
      </p:sp>
      <p:sp>
        <p:nvSpPr>
          <p:cNvPr id="24" name="Oval 24"/>
          <p:cNvSpPr>
            <a:spLocks noChangeArrowheads="1"/>
          </p:cNvSpPr>
          <p:nvPr/>
        </p:nvSpPr>
        <p:spPr bwMode="auto">
          <a:xfrm>
            <a:off x="4182904" y="3083719"/>
            <a:ext cx="765572" cy="769144"/>
          </a:xfrm>
          <a:prstGeom prst="ellipse">
            <a:avLst/>
          </a:prstGeom>
          <a:solidFill>
            <a:schemeClr val="accent4"/>
          </a:solidFill>
          <a:ln>
            <a:noFill/>
          </a:ln>
        </p:spPr>
        <p:txBody>
          <a:bodyPr vert="horz" wrap="square" lIns="68580" tIns="34290" rIns="68580" bIns="34290" numCol="1" anchor="t" anchorCtr="0" compatLnSpc="1">
            <a:prstTxWarp prst="textNoShape">
              <a:avLst/>
            </a:prstTxWarp>
          </a:bodyPr>
          <a:lstStyle/>
          <a:p>
            <a:endParaRPr lang="ru-RU" sz="1350"/>
          </a:p>
        </p:txBody>
      </p:sp>
      <p:sp>
        <p:nvSpPr>
          <p:cNvPr id="25" name="Oval 25"/>
          <p:cNvSpPr>
            <a:spLocks noChangeArrowheads="1"/>
          </p:cNvSpPr>
          <p:nvPr/>
        </p:nvSpPr>
        <p:spPr bwMode="auto">
          <a:xfrm>
            <a:off x="4182904" y="3977878"/>
            <a:ext cx="765572" cy="766763"/>
          </a:xfrm>
          <a:prstGeom prst="ellipse">
            <a:avLst/>
          </a:prstGeom>
          <a:solidFill>
            <a:schemeClr val="accent5"/>
          </a:solidFill>
          <a:ln>
            <a:noFill/>
          </a:ln>
        </p:spPr>
        <p:txBody>
          <a:bodyPr vert="horz" wrap="square" lIns="68580" tIns="34290" rIns="68580" bIns="34290" numCol="1" anchor="t" anchorCtr="0" compatLnSpc="1">
            <a:prstTxWarp prst="textNoShape">
              <a:avLst/>
            </a:prstTxWarp>
          </a:bodyPr>
          <a:lstStyle/>
          <a:p>
            <a:endParaRPr lang="ru-RU" sz="1350"/>
          </a:p>
        </p:txBody>
      </p:sp>
      <p:sp>
        <p:nvSpPr>
          <p:cNvPr id="33" name="TextBox 32"/>
          <p:cNvSpPr txBox="1"/>
          <p:nvPr/>
        </p:nvSpPr>
        <p:spPr>
          <a:xfrm>
            <a:off x="948037" y="2735939"/>
            <a:ext cx="1214615" cy="473206"/>
          </a:xfrm>
          <a:prstGeom prst="rect">
            <a:avLst/>
          </a:prstGeom>
          <a:noFill/>
        </p:spPr>
        <p:txBody>
          <a:bodyPr wrap="square" rtlCol="0">
            <a:spAutoFit/>
          </a:bodyPr>
          <a:lstStyle/>
          <a:p>
            <a:pPr algn="ctr"/>
            <a:r>
              <a:rPr lang="en-US" sz="825" dirty="0">
                <a:solidFill>
                  <a:schemeClr val="bg1"/>
                </a:solidFill>
                <a:latin typeface="Open Sans" panose="020B0606030504020204" pitchFamily="34" charset="0"/>
                <a:ea typeface="Open Sans" panose="020B0606030504020204" pitchFamily="34" charset="0"/>
                <a:cs typeface="Open Sans" panose="020B0606030504020204" pitchFamily="34" charset="0"/>
              </a:rPr>
              <a:t>Lorem ipsum dolor sit amet, consectetur adipiscing elit</a:t>
            </a:r>
            <a:endParaRPr lang="ru-RU" sz="825"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4" name="Freeform 151"/>
          <p:cNvSpPr>
            <a:spLocks noEditPoints="1"/>
          </p:cNvSpPr>
          <p:nvPr/>
        </p:nvSpPr>
        <p:spPr bwMode="auto">
          <a:xfrm>
            <a:off x="1270324" y="2003347"/>
            <a:ext cx="549428" cy="618909"/>
          </a:xfrm>
          <a:custGeom>
            <a:avLst/>
            <a:gdLst>
              <a:gd name="T0" fmla="*/ 68 w 214"/>
              <a:gd name="T1" fmla="*/ 188 h 241"/>
              <a:gd name="T2" fmla="*/ 51 w 214"/>
              <a:gd name="T3" fmla="*/ 145 h 241"/>
              <a:gd name="T4" fmla="*/ 40 w 214"/>
              <a:gd name="T5" fmla="*/ 108 h 241"/>
              <a:gd name="T6" fmla="*/ 107 w 214"/>
              <a:gd name="T7" fmla="*/ 41 h 241"/>
              <a:gd name="T8" fmla="*/ 173 w 214"/>
              <a:gd name="T9" fmla="*/ 108 h 241"/>
              <a:gd name="T10" fmla="*/ 163 w 214"/>
              <a:gd name="T11" fmla="*/ 145 h 241"/>
              <a:gd name="T12" fmla="*/ 145 w 214"/>
              <a:gd name="T13" fmla="*/ 181 h 241"/>
              <a:gd name="T14" fmla="*/ 107 w 214"/>
              <a:gd name="T15" fmla="*/ 67 h 241"/>
              <a:gd name="T16" fmla="*/ 67 w 214"/>
              <a:gd name="T17" fmla="*/ 107 h 241"/>
              <a:gd name="T18" fmla="*/ 107 w 214"/>
              <a:gd name="T19" fmla="*/ 147 h 241"/>
              <a:gd name="T20" fmla="*/ 147 w 214"/>
              <a:gd name="T21" fmla="*/ 107 h 241"/>
              <a:gd name="T22" fmla="*/ 107 w 214"/>
              <a:gd name="T23" fmla="*/ 67 h 241"/>
              <a:gd name="T24" fmla="*/ 91 w 214"/>
              <a:gd name="T25" fmla="*/ 113 h 241"/>
              <a:gd name="T26" fmla="*/ 103 w 214"/>
              <a:gd name="T27" fmla="*/ 127 h 241"/>
              <a:gd name="T28" fmla="*/ 122 w 214"/>
              <a:gd name="T29" fmla="*/ 94 h 241"/>
              <a:gd name="T30" fmla="*/ 107 w 214"/>
              <a:gd name="T31" fmla="*/ 20 h 241"/>
              <a:gd name="T32" fmla="*/ 107 w 214"/>
              <a:gd name="T33" fmla="*/ 0 h 241"/>
              <a:gd name="T34" fmla="*/ 64 w 214"/>
              <a:gd name="T35" fmla="*/ 32 h 241"/>
              <a:gd name="T36" fmla="*/ 53 w 214"/>
              <a:gd name="T37" fmla="*/ 14 h 241"/>
              <a:gd name="T38" fmla="*/ 14 w 214"/>
              <a:gd name="T39" fmla="*/ 53 h 241"/>
              <a:gd name="T40" fmla="*/ 32 w 214"/>
              <a:gd name="T41" fmla="*/ 64 h 241"/>
              <a:gd name="T42" fmla="*/ 0 w 214"/>
              <a:gd name="T43" fmla="*/ 107 h 241"/>
              <a:gd name="T44" fmla="*/ 21 w 214"/>
              <a:gd name="T45" fmla="*/ 107 h 241"/>
              <a:gd name="T46" fmla="*/ 160 w 214"/>
              <a:gd name="T47" fmla="*/ 14 h 241"/>
              <a:gd name="T48" fmla="*/ 150 w 214"/>
              <a:gd name="T49" fmla="*/ 32 h 241"/>
              <a:gd name="T50" fmla="*/ 199 w 214"/>
              <a:gd name="T51" fmla="*/ 53 h 241"/>
              <a:gd name="T52" fmla="*/ 181 w 214"/>
              <a:gd name="T53" fmla="*/ 64 h 241"/>
              <a:gd name="T54" fmla="*/ 193 w 214"/>
              <a:gd name="T55" fmla="*/ 107 h 241"/>
              <a:gd name="T56" fmla="*/ 214 w 214"/>
              <a:gd name="T57" fmla="*/ 107 h 241"/>
              <a:gd name="T58" fmla="*/ 131 w 214"/>
              <a:gd name="T59" fmla="*/ 194 h 241"/>
              <a:gd name="T60" fmla="*/ 78 w 214"/>
              <a:gd name="T61" fmla="*/ 208 h 241"/>
              <a:gd name="T62" fmla="*/ 72 w 214"/>
              <a:gd name="T63" fmla="*/ 217 h 241"/>
              <a:gd name="T64" fmla="*/ 81 w 214"/>
              <a:gd name="T65" fmla="*/ 226 h 241"/>
              <a:gd name="T66" fmla="*/ 85 w 214"/>
              <a:gd name="T67" fmla="*/ 225 h 241"/>
              <a:gd name="T68" fmla="*/ 131 w 214"/>
              <a:gd name="T69" fmla="*/ 212 h 241"/>
              <a:gd name="T70" fmla="*/ 131 w 214"/>
              <a:gd name="T71" fmla="*/ 212 h 241"/>
              <a:gd name="T72" fmla="*/ 133 w 214"/>
              <a:gd name="T73" fmla="*/ 212 h 241"/>
              <a:gd name="T74" fmla="*/ 142 w 214"/>
              <a:gd name="T75" fmla="*/ 221 h 241"/>
              <a:gd name="T76" fmla="*/ 136 w 214"/>
              <a:gd name="T77" fmla="*/ 229 h 241"/>
              <a:gd name="T78" fmla="*/ 91 w 214"/>
              <a:gd name="T79"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4" h="241">
                <a:moveTo>
                  <a:pt x="68" y="188"/>
                </a:moveTo>
                <a:cubicBezTo>
                  <a:pt x="70" y="177"/>
                  <a:pt x="65" y="167"/>
                  <a:pt x="51" y="145"/>
                </a:cubicBezTo>
                <a:cubicBezTo>
                  <a:pt x="44" y="134"/>
                  <a:pt x="40" y="121"/>
                  <a:pt x="40" y="108"/>
                </a:cubicBezTo>
                <a:cubicBezTo>
                  <a:pt x="40" y="71"/>
                  <a:pt x="70" y="41"/>
                  <a:pt x="107" y="41"/>
                </a:cubicBezTo>
                <a:cubicBezTo>
                  <a:pt x="144" y="41"/>
                  <a:pt x="173" y="71"/>
                  <a:pt x="173" y="108"/>
                </a:cubicBezTo>
                <a:cubicBezTo>
                  <a:pt x="173" y="121"/>
                  <a:pt x="170" y="134"/>
                  <a:pt x="163" y="145"/>
                </a:cubicBezTo>
                <a:cubicBezTo>
                  <a:pt x="152" y="162"/>
                  <a:pt x="147" y="172"/>
                  <a:pt x="145" y="181"/>
                </a:cubicBezTo>
                <a:moveTo>
                  <a:pt x="107" y="67"/>
                </a:moveTo>
                <a:cubicBezTo>
                  <a:pt x="85" y="67"/>
                  <a:pt x="67" y="85"/>
                  <a:pt x="67" y="107"/>
                </a:cubicBezTo>
                <a:cubicBezTo>
                  <a:pt x="67" y="129"/>
                  <a:pt x="85" y="147"/>
                  <a:pt x="107" y="147"/>
                </a:cubicBezTo>
                <a:cubicBezTo>
                  <a:pt x="129" y="147"/>
                  <a:pt x="147" y="129"/>
                  <a:pt x="147" y="107"/>
                </a:cubicBezTo>
                <a:cubicBezTo>
                  <a:pt x="147" y="85"/>
                  <a:pt x="129" y="67"/>
                  <a:pt x="107" y="67"/>
                </a:cubicBezTo>
                <a:close/>
                <a:moveTo>
                  <a:pt x="91" y="113"/>
                </a:moveTo>
                <a:cubicBezTo>
                  <a:pt x="103" y="127"/>
                  <a:pt x="103" y="127"/>
                  <a:pt x="103" y="127"/>
                </a:cubicBezTo>
                <a:cubicBezTo>
                  <a:pt x="122" y="94"/>
                  <a:pt x="122" y="94"/>
                  <a:pt x="122" y="94"/>
                </a:cubicBezTo>
                <a:moveTo>
                  <a:pt x="107" y="20"/>
                </a:moveTo>
                <a:cubicBezTo>
                  <a:pt x="107" y="0"/>
                  <a:pt x="107" y="0"/>
                  <a:pt x="107" y="0"/>
                </a:cubicBezTo>
                <a:moveTo>
                  <a:pt x="64" y="32"/>
                </a:moveTo>
                <a:cubicBezTo>
                  <a:pt x="53" y="14"/>
                  <a:pt x="53" y="14"/>
                  <a:pt x="53" y="14"/>
                </a:cubicBezTo>
                <a:moveTo>
                  <a:pt x="14" y="53"/>
                </a:moveTo>
                <a:cubicBezTo>
                  <a:pt x="32" y="64"/>
                  <a:pt x="32" y="64"/>
                  <a:pt x="32" y="64"/>
                </a:cubicBezTo>
                <a:moveTo>
                  <a:pt x="0" y="107"/>
                </a:moveTo>
                <a:cubicBezTo>
                  <a:pt x="21" y="107"/>
                  <a:pt x="21" y="107"/>
                  <a:pt x="21" y="107"/>
                </a:cubicBezTo>
                <a:moveTo>
                  <a:pt x="160" y="14"/>
                </a:moveTo>
                <a:cubicBezTo>
                  <a:pt x="150" y="32"/>
                  <a:pt x="150" y="32"/>
                  <a:pt x="150" y="32"/>
                </a:cubicBezTo>
                <a:moveTo>
                  <a:pt x="199" y="53"/>
                </a:moveTo>
                <a:cubicBezTo>
                  <a:pt x="181" y="64"/>
                  <a:pt x="181" y="64"/>
                  <a:pt x="181" y="64"/>
                </a:cubicBezTo>
                <a:moveTo>
                  <a:pt x="193" y="107"/>
                </a:moveTo>
                <a:cubicBezTo>
                  <a:pt x="214" y="107"/>
                  <a:pt x="214" y="107"/>
                  <a:pt x="214" y="107"/>
                </a:cubicBezTo>
                <a:moveTo>
                  <a:pt x="131" y="194"/>
                </a:moveTo>
                <a:cubicBezTo>
                  <a:pt x="131" y="194"/>
                  <a:pt x="78" y="208"/>
                  <a:pt x="78" y="208"/>
                </a:cubicBezTo>
                <a:cubicBezTo>
                  <a:pt x="75" y="210"/>
                  <a:pt x="72" y="213"/>
                  <a:pt x="72" y="217"/>
                </a:cubicBezTo>
                <a:cubicBezTo>
                  <a:pt x="72" y="222"/>
                  <a:pt x="76" y="226"/>
                  <a:pt x="81" y="226"/>
                </a:cubicBezTo>
                <a:cubicBezTo>
                  <a:pt x="82" y="226"/>
                  <a:pt x="85" y="225"/>
                  <a:pt x="85" y="225"/>
                </a:cubicBezTo>
                <a:cubicBezTo>
                  <a:pt x="131" y="212"/>
                  <a:pt x="131" y="212"/>
                  <a:pt x="131" y="212"/>
                </a:cubicBezTo>
                <a:cubicBezTo>
                  <a:pt x="131" y="212"/>
                  <a:pt x="131" y="212"/>
                  <a:pt x="131" y="212"/>
                </a:cubicBezTo>
                <a:cubicBezTo>
                  <a:pt x="132" y="212"/>
                  <a:pt x="132" y="212"/>
                  <a:pt x="133" y="212"/>
                </a:cubicBezTo>
                <a:cubicBezTo>
                  <a:pt x="138" y="212"/>
                  <a:pt x="142" y="216"/>
                  <a:pt x="142" y="221"/>
                </a:cubicBezTo>
                <a:cubicBezTo>
                  <a:pt x="142" y="224"/>
                  <a:pt x="139" y="228"/>
                  <a:pt x="136" y="229"/>
                </a:cubicBezTo>
                <a:cubicBezTo>
                  <a:pt x="91" y="241"/>
                  <a:pt x="91" y="241"/>
                  <a:pt x="91" y="241"/>
                </a:cubicBezTo>
              </a:path>
            </a:pathLst>
          </a:custGeom>
          <a:noFill/>
          <a:ln w="3016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ru-RU" sz="1350"/>
          </a:p>
        </p:txBody>
      </p:sp>
      <p:sp>
        <p:nvSpPr>
          <p:cNvPr id="55" name="Oval 147">
            <a:extLst>
              <a:ext uri="{FF2B5EF4-FFF2-40B4-BE49-F238E27FC236}">
                <a16:creationId xmlns:a16="http://schemas.microsoft.com/office/drawing/2014/main" id="{E198280D-CDAE-4D6C-A66C-06106937A90F}"/>
              </a:ext>
            </a:extLst>
          </p:cNvPr>
          <p:cNvSpPr>
            <a:spLocks noChangeArrowheads="1"/>
          </p:cNvSpPr>
          <p:nvPr/>
        </p:nvSpPr>
        <p:spPr bwMode="auto">
          <a:xfrm>
            <a:off x="422316" y="1523000"/>
            <a:ext cx="2021086" cy="2023681"/>
          </a:xfrm>
          <a:prstGeom prst="ellipse">
            <a:avLst/>
          </a:prstGeom>
          <a:solidFill>
            <a:schemeClr val="bg2"/>
          </a:solidFill>
          <a:ln>
            <a:noFill/>
          </a:ln>
          <a:effectLst>
            <a:outerShdw blurRad="406400" dist="12700" dir="2700000" sx="107000" sy="107000" algn="tl" rotWithShape="0">
              <a:srgbClr val="399AB1">
                <a:alpha val="5000"/>
              </a:srgbClr>
            </a:outerShdw>
          </a:effectLst>
        </p:spPr>
        <p:txBody>
          <a:bodyPr vert="horz" wrap="square" lIns="68580" tIns="34290" rIns="68580" bIns="34290" numCol="1" anchor="t" anchorCtr="0" compatLnSpc="1">
            <a:prstTxWarp prst="textNoShape">
              <a:avLst/>
            </a:prstTxWarp>
          </a:bodyPr>
          <a:lstStyle/>
          <a:p>
            <a:endParaRPr lang="ru-RU" sz="1350"/>
          </a:p>
        </p:txBody>
      </p:sp>
      <p:sp>
        <p:nvSpPr>
          <p:cNvPr id="56" name="TextBox 148">
            <a:extLst>
              <a:ext uri="{FF2B5EF4-FFF2-40B4-BE49-F238E27FC236}">
                <a16:creationId xmlns:a16="http://schemas.microsoft.com/office/drawing/2014/main" id="{6DF649B5-7C83-4632-8005-63EE6E9E1E5F}"/>
              </a:ext>
            </a:extLst>
          </p:cNvPr>
          <p:cNvSpPr txBox="1"/>
          <p:nvPr/>
        </p:nvSpPr>
        <p:spPr>
          <a:xfrm>
            <a:off x="732416" y="2758703"/>
            <a:ext cx="1390631" cy="461665"/>
          </a:xfrm>
          <a:prstGeom prst="rect">
            <a:avLst/>
          </a:prstGeom>
          <a:noFill/>
        </p:spPr>
        <p:txBody>
          <a:bodyPr wrap="square" rtlCol="0">
            <a:spAutoFit/>
          </a:bodyPr>
          <a:lstStyle/>
          <a:p>
            <a:pPr lvl="0" algn="ctr"/>
            <a:r>
              <a:rPr lang="pt-BR" sz="1200" b="1" dirty="0">
                <a:solidFill>
                  <a:prstClr val="black"/>
                </a:solidFill>
                <a:latin typeface="Heebo" pitchFamily="2" charset="-79"/>
                <a:ea typeface="Open Sans" panose="020B0606030504020204" pitchFamily="34" charset="0"/>
                <a:cs typeface="Heebo" pitchFamily="2" charset="-79"/>
              </a:rPr>
              <a:t>Escreva seu texto aqui</a:t>
            </a:r>
          </a:p>
        </p:txBody>
      </p:sp>
      <p:pic>
        <p:nvPicPr>
          <p:cNvPr id="57" name="Gráfico 56" descr="Lâmpada com preenchimento sólido">
            <a:extLst>
              <a:ext uri="{FF2B5EF4-FFF2-40B4-BE49-F238E27FC236}">
                <a16:creationId xmlns:a16="http://schemas.microsoft.com/office/drawing/2014/main" id="{59A5856D-6436-44BA-B746-53538B38CA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4110" y="1951311"/>
            <a:ext cx="755703" cy="755703"/>
          </a:xfrm>
          <a:prstGeom prst="rect">
            <a:avLst/>
          </a:prstGeom>
        </p:spPr>
      </p:pic>
      <p:pic>
        <p:nvPicPr>
          <p:cNvPr id="58" name="Gráfico 57" descr="Aperto de mão com preenchimento sólido">
            <a:extLst>
              <a:ext uri="{FF2B5EF4-FFF2-40B4-BE49-F238E27FC236}">
                <a16:creationId xmlns:a16="http://schemas.microsoft.com/office/drawing/2014/main" id="{47019F0F-C496-4F22-8935-060628B896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81805" y="541220"/>
            <a:ext cx="567771" cy="567771"/>
          </a:xfrm>
          <a:prstGeom prst="rect">
            <a:avLst/>
          </a:prstGeom>
        </p:spPr>
      </p:pic>
      <p:pic>
        <p:nvPicPr>
          <p:cNvPr id="59" name="Gráfico 58" descr="Cabeça com engrenagens com preenchimento sólido">
            <a:extLst>
              <a:ext uri="{FF2B5EF4-FFF2-40B4-BE49-F238E27FC236}">
                <a16:creationId xmlns:a16="http://schemas.microsoft.com/office/drawing/2014/main" id="{B0D0CAF9-9BA9-4AA8-9ED5-074FBD4BE8B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31074" y="3242912"/>
            <a:ext cx="469232" cy="469232"/>
          </a:xfrm>
          <a:prstGeom prst="rect">
            <a:avLst/>
          </a:prstGeom>
        </p:spPr>
      </p:pic>
      <p:pic>
        <p:nvPicPr>
          <p:cNvPr id="60" name="Gráfico 59" descr="Dinheiro com preenchimento sólido">
            <a:extLst>
              <a:ext uri="{FF2B5EF4-FFF2-40B4-BE49-F238E27FC236}">
                <a16:creationId xmlns:a16="http://schemas.microsoft.com/office/drawing/2014/main" id="{AC21C2C8-EAB1-46EA-91A8-13437407495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52403" y="1458353"/>
            <a:ext cx="426575" cy="426575"/>
          </a:xfrm>
          <a:prstGeom prst="rect">
            <a:avLst/>
          </a:prstGeom>
        </p:spPr>
      </p:pic>
      <p:pic>
        <p:nvPicPr>
          <p:cNvPr id="61" name="Gráfico 60" descr="Funcionário de escritório com preenchimento sólido">
            <a:extLst>
              <a:ext uri="{FF2B5EF4-FFF2-40B4-BE49-F238E27FC236}">
                <a16:creationId xmlns:a16="http://schemas.microsoft.com/office/drawing/2014/main" id="{64E8E051-03FC-43D7-9A16-299D66E1194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307613" y="2294159"/>
            <a:ext cx="516155" cy="516155"/>
          </a:xfrm>
          <a:prstGeom prst="rect">
            <a:avLst/>
          </a:prstGeom>
        </p:spPr>
      </p:pic>
      <p:pic>
        <p:nvPicPr>
          <p:cNvPr id="3" name="Gráfico 2" descr="Desbloquear com preenchimento sólido">
            <a:extLst>
              <a:ext uri="{FF2B5EF4-FFF2-40B4-BE49-F238E27FC236}">
                <a16:creationId xmlns:a16="http://schemas.microsoft.com/office/drawing/2014/main" id="{8F21FD0B-3014-4412-8D68-1BC3495B615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331074" y="4126049"/>
            <a:ext cx="469232" cy="469232"/>
          </a:xfrm>
          <a:prstGeom prst="rect">
            <a:avLst/>
          </a:prstGeom>
        </p:spPr>
      </p:pic>
      <p:sp>
        <p:nvSpPr>
          <p:cNvPr id="62" name="CaixaDeTexto 61">
            <a:extLst>
              <a:ext uri="{FF2B5EF4-FFF2-40B4-BE49-F238E27FC236}">
                <a16:creationId xmlns:a16="http://schemas.microsoft.com/office/drawing/2014/main" id="{46B853C5-A63C-496A-A376-30D0FF580E5B}"/>
              </a:ext>
            </a:extLst>
          </p:cNvPr>
          <p:cNvSpPr txBox="1"/>
          <p:nvPr/>
        </p:nvSpPr>
        <p:spPr>
          <a:xfrm>
            <a:off x="5067063" y="341917"/>
            <a:ext cx="3000376" cy="738664"/>
          </a:xfrm>
          <a:prstGeom prst="rect">
            <a:avLst/>
          </a:prstGeom>
          <a:noFill/>
        </p:spPr>
        <p:txBody>
          <a:bodyPr wrap="square" rtlCol="0">
            <a:spAutoFit/>
          </a:bodyPr>
          <a:lstStyle/>
          <a:p>
            <a:pPr marL="0" lvl="0" indent="0">
              <a:lnSpc>
                <a:spcPct val="100000"/>
              </a:lnSpc>
              <a:buNone/>
            </a:pPr>
            <a:r>
              <a:rPr lang="pt-BR" sz="1200" b="1" dirty="0">
                <a:solidFill>
                  <a:schemeClr val="accent1"/>
                </a:solidFill>
                <a:latin typeface="Heebo" pitchFamily="2" charset="-79"/>
                <a:cs typeface="Heebo" pitchFamily="2" charset="-79"/>
              </a:rPr>
              <a:t>ITEM 1</a:t>
            </a:r>
          </a:p>
          <a:p>
            <a:pPr marL="0" lvl="0" indent="0">
              <a:lnSpc>
                <a:spcPct val="100000"/>
              </a:lnSpc>
              <a:buNone/>
            </a:pPr>
            <a:r>
              <a:rPr lang="pt-BR" sz="1000" dirty="0">
                <a:latin typeface="Heebo" pitchFamily="2" charset="-79"/>
                <a:cs typeface="Heebo" pitchFamily="2" charset="-79"/>
              </a:rPr>
              <a:t>Escreva seu texto aqui escreva seu texto aqui escreva seu texto aqui escreva seu texto aqui escreva seu texto aqui escreva seu texto aqui</a:t>
            </a:r>
          </a:p>
        </p:txBody>
      </p:sp>
      <p:sp>
        <p:nvSpPr>
          <p:cNvPr id="63" name="CaixaDeTexto 62">
            <a:extLst>
              <a:ext uri="{FF2B5EF4-FFF2-40B4-BE49-F238E27FC236}">
                <a16:creationId xmlns:a16="http://schemas.microsoft.com/office/drawing/2014/main" id="{D3A4B4E0-921A-4F50-9ADD-03AF286D4A9E}"/>
              </a:ext>
            </a:extLst>
          </p:cNvPr>
          <p:cNvSpPr txBox="1"/>
          <p:nvPr/>
        </p:nvSpPr>
        <p:spPr>
          <a:xfrm>
            <a:off x="5067063" y="1244300"/>
            <a:ext cx="3000376" cy="738664"/>
          </a:xfrm>
          <a:prstGeom prst="rect">
            <a:avLst/>
          </a:prstGeom>
          <a:noFill/>
        </p:spPr>
        <p:txBody>
          <a:bodyPr wrap="square" rtlCol="0">
            <a:spAutoFit/>
          </a:bodyPr>
          <a:lstStyle/>
          <a:p>
            <a:pPr marL="0" lvl="0" indent="0">
              <a:lnSpc>
                <a:spcPct val="100000"/>
              </a:lnSpc>
              <a:buNone/>
            </a:pPr>
            <a:r>
              <a:rPr lang="pt-BR" sz="1200" b="1" dirty="0">
                <a:solidFill>
                  <a:schemeClr val="accent2"/>
                </a:solidFill>
                <a:latin typeface="Heebo" pitchFamily="2" charset="-79"/>
                <a:cs typeface="Heebo" pitchFamily="2" charset="-79"/>
              </a:rPr>
              <a:t>ITEM 1</a:t>
            </a:r>
          </a:p>
          <a:p>
            <a:pPr marL="0" lvl="0" indent="0">
              <a:lnSpc>
                <a:spcPct val="100000"/>
              </a:lnSpc>
              <a:buNone/>
            </a:pPr>
            <a:r>
              <a:rPr lang="pt-BR" sz="1000" dirty="0">
                <a:latin typeface="Heebo" pitchFamily="2" charset="-79"/>
                <a:cs typeface="Heebo" pitchFamily="2" charset="-79"/>
              </a:rPr>
              <a:t>Escreva seu texto aqui escreva seu texto aqui escreva seu texto aqui escreva seu texto aqui escreva seu texto aqui escreva seu texto aqui</a:t>
            </a:r>
          </a:p>
        </p:txBody>
      </p:sp>
      <p:sp>
        <p:nvSpPr>
          <p:cNvPr id="64" name="CaixaDeTexto 63">
            <a:extLst>
              <a:ext uri="{FF2B5EF4-FFF2-40B4-BE49-F238E27FC236}">
                <a16:creationId xmlns:a16="http://schemas.microsoft.com/office/drawing/2014/main" id="{DAEA8BFC-D67E-4E3F-B0D0-92FC9468AF6A}"/>
              </a:ext>
            </a:extLst>
          </p:cNvPr>
          <p:cNvSpPr txBox="1"/>
          <p:nvPr/>
        </p:nvSpPr>
        <p:spPr>
          <a:xfrm>
            <a:off x="5067063" y="2146683"/>
            <a:ext cx="3000376" cy="738664"/>
          </a:xfrm>
          <a:prstGeom prst="rect">
            <a:avLst/>
          </a:prstGeom>
          <a:noFill/>
        </p:spPr>
        <p:txBody>
          <a:bodyPr wrap="square" rtlCol="0">
            <a:spAutoFit/>
          </a:bodyPr>
          <a:lstStyle/>
          <a:p>
            <a:pPr marL="0" lvl="0" indent="0">
              <a:lnSpc>
                <a:spcPct val="100000"/>
              </a:lnSpc>
              <a:buNone/>
            </a:pPr>
            <a:r>
              <a:rPr lang="pt-BR" sz="1200" b="1" dirty="0">
                <a:solidFill>
                  <a:schemeClr val="accent3"/>
                </a:solidFill>
                <a:latin typeface="Heebo" pitchFamily="2" charset="-79"/>
                <a:cs typeface="Heebo" pitchFamily="2" charset="-79"/>
              </a:rPr>
              <a:t>ITEM 1</a:t>
            </a:r>
          </a:p>
          <a:p>
            <a:pPr marL="0" lvl="0" indent="0">
              <a:lnSpc>
                <a:spcPct val="100000"/>
              </a:lnSpc>
              <a:buNone/>
            </a:pPr>
            <a:r>
              <a:rPr lang="pt-BR" sz="1000" dirty="0">
                <a:latin typeface="Heebo" pitchFamily="2" charset="-79"/>
                <a:cs typeface="Heebo" pitchFamily="2" charset="-79"/>
              </a:rPr>
              <a:t>Escreva seu texto aqui escreva seu texto aqui escreva seu texto aqui escreva seu texto aqui escreva seu texto aqui escreva seu texto aqui</a:t>
            </a:r>
          </a:p>
        </p:txBody>
      </p:sp>
      <p:sp>
        <p:nvSpPr>
          <p:cNvPr id="65" name="CaixaDeTexto 64">
            <a:extLst>
              <a:ext uri="{FF2B5EF4-FFF2-40B4-BE49-F238E27FC236}">
                <a16:creationId xmlns:a16="http://schemas.microsoft.com/office/drawing/2014/main" id="{C9A739C3-36A0-4617-A1B8-87DA155F7A13}"/>
              </a:ext>
            </a:extLst>
          </p:cNvPr>
          <p:cNvSpPr txBox="1"/>
          <p:nvPr/>
        </p:nvSpPr>
        <p:spPr>
          <a:xfrm>
            <a:off x="5067063" y="3049066"/>
            <a:ext cx="3000376" cy="738664"/>
          </a:xfrm>
          <a:prstGeom prst="rect">
            <a:avLst/>
          </a:prstGeom>
          <a:noFill/>
        </p:spPr>
        <p:txBody>
          <a:bodyPr wrap="square" rtlCol="0">
            <a:spAutoFit/>
          </a:bodyPr>
          <a:lstStyle/>
          <a:p>
            <a:pPr marL="0" lvl="0" indent="0">
              <a:lnSpc>
                <a:spcPct val="100000"/>
              </a:lnSpc>
              <a:buNone/>
            </a:pPr>
            <a:r>
              <a:rPr lang="pt-BR" sz="1200" b="1" dirty="0">
                <a:solidFill>
                  <a:schemeClr val="accent4"/>
                </a:solidFill>
                <a:latin typeface="Heebo" pitchFamily="2" charset="-79"/>
                <a:cs typeface="Heebo" pitchFamily="2" charset="-79"/>
              </a:rPr>
              <a:t>ITEM 1</a:t>
            </a:r>
          </a:p>
          <a:p>
            <a:pPr marL="0" lvl="0" indent="0">
              <a:lnSpc>
                <a:spcPct val="100000"/>
              </a:lnSpc>
              <a:buNone/>
            </a:pPr>
            <a:r>
              <a:rPr lang="pt-BR" sz="1000" dirty="0">
                <a:latin typeface="Heebo" pitchFamily="2" charset="-79"/>
                <a:cs typeface="Heebo" pitchFamily="2" charset="-79"/>
              </a:rPr>
              <a:t>Escreva seu texto aqui escreva seu texto aqui escreva seu texto aqui escreva seu texto aqui escreva seu texto aqui escreva seu texto aqui</a:t>
            </a:r>
          </a:p>
        </p:txBody>
      </p:sp>
      <p:sp>
        <p:nvSpPr>
          <p:cNvPr id="66" name="CaixaDeTexto 65">
            <a:extLst>
              <a:ext uri="{FF2B5EF4-FFF2-40B4-BE49-F238E27FC236}">
                <a16:creationId xmlns:a16="http://schemas.microsoft.com/office/drawing/2014/main" id="{D7FB5940-F0D4-4FF1-BB40-B3079C15143A}"/>
              </a:ext>
            </a:extLst>
          </p:cNvPr>
          <p:cNvSpPr txBox="1"/>
          <p:nvPr/>
        </p:nvSpPr>
        <p:spPr>
          <a:xfrm>
            <a:off x="5067063" y="3951447"/>
            <a:ext cx="3000376" cy="738664"/>
          </a:xfrm>
          <a:prstGeom prst="rect">
            <a:avLst/>
          </a:prstGeom>
          <a:noFill/>
        </p:spPr>
        <p:txBody>
          <a:bodyPr wrap="square" rtlCol="0">
            <a:spAutoFit/>
          </a:bodyPr>
          <a:lstStyle/>
          <a:p>
            <a:pPr marL="0" lvl="0" indent="0">
              <a:lnSpc>
                <a:spcPct val="100000"/>
              </a:lnSpc>
              <a:buNone/>
            </a:pPr>
            <a:r>
              <a:rPr lang="pt-BR" sz="1200" b="1" dirty="0">
                <a:solidFill>
                  <a:schemeClr val="accent5"/>
                </a:solidFill>
                <a:latin typeface="Heebo" pitchFamily="2" charset="-79"/>
                <a:cs typeface="Heebo" pitchFamily="2" charset="-79"/>
              </a:rPr>
              <a:t>ITEM 1</a:t>
            </a:r>
          </a:p>
          <a:p>
            <a:pPr marL="0" lvl="0" indent="0">
              <a:lnSpc>
                <a:spcPct val="100000"/>
              </a:lnSpc>
              <a:buNone/>
            </a:pPr>
            <a:r>
              <a:rPr lang="pt-BR" sz="1000" dirty="0">
                <a:latin typeface="Heebo" pitchFamily="2" charset="-79"/>
                <a:cs typeface="Heebo" pitchFamily="2" charset="-79"/>
              </a:rPr>
              <a:t>Escreva seu texto aqui escreva seu texto aqui escreva seu texto aqui escreva seu texto aqui escreva seu texto aqui escreva seu texto aqui</a:t>
            </a:r>
          </a:p>
        </p:txBody>
      </p:sp>
    </p:spTree>
    <p:extLst>
      <p:ext uri="{BB962C8B-B14F-4D97-AF65-F5344CB8AC3E}">
        <p14:creationId xmlns:p14="http://schemas.microsoft.com/office/powerpoint/2010/main" val="1539327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Line"/>
          <p:cNvSpPr/>
          <p:nvPr/>
        </p:nvSpPr>
        <p:spPr>
          <a:xfrm>
            <a:off x="4568841" y="1929368"/>
            <a:ext cx="1680281" cy="8293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8375" y="0"/>
                </a:lnTo>
                <a:lnTo>
                  <a:pt x="21600" y="0"/>
                </a:lnTo>
              </a:path>
            </a:pathLst>
          </a:custGeom>
          <a:ln w="25400">
            <a:solidFill>
              <a:schemeClr val="bg2"/>
            </a:solidFill>
            <a:miter lim="400000"/>
          </a:ln>
        </p:spPr>
        <p:txBody>
          <a:bodyPr lIns="19050" tIns="19050" rIns="19050" bIns="19050" anchor="ctr"/>
          <a:lstStyle/>
          <a:p>
            <a:endParaRPr sz="675"/>
          </a:p>
        </p:txBody>
      </p:sp>
      <p:sp>
        <p:nvSpPr>
          <p:cNvPr id="271" name="Line"/>
          <p:cNvSpPr/>
          <p:nvPr/>
        </p:nvSpPr>
        <p:spPr>
          <a:xfrm>
            <a:off x="4556389" y="2750482"/>
            <a:ext cx="1708596" cy="8642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253" y="21600"/>
                </a:lnTo>
                <a:lnTo>
                  <a:pt x="21600" y="21600"/>
                </a:lnTo>
              </a:path>
            </a:pathLst>
          </a:custGeom>
          <a:ln w="25400">
            <a:solidFill>
              <a:schemeClr val="bg2"/>
            </a:solidFill>
            <a:miter lim="400000"/>
          </a:ln>
        </p:spPr>
        <p:txBody>
          <a:bodyPr lIns="19050" tIns="19050" rIns="19050" bIns="19050" anchor="ctr"/>
          <a:lstStyle/>
          <a:p>
            <a:endParaRPr sz="675"/>
          </a:p>
        </p:txBody>
      </p:sp>
      <p:sp>
        <p:nvSpPr>
          <p:cNvPr id="272" name="Line"/>
          <p:cNvSpPr/>
          <p:nvPr/>
        </p:nvSpPr>
        <p:spPr>
          <a:xfrm>
            <a:off x="4568307" y="1089477"/>
            <a:ext cx="1682601" cy="169118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8379" y="0"/>
                </a:lnTo>
                <a:lnTo>
                  <a:pt x="21600" y="0"/>
                </a:lnTo>
              </a:path>
            </a:pathLst>
          </a:custGeom>
          <a:ln w="25400">
            <a:solidFill>
              <a:schemeClr val="bg2"/>
            </a:solidFill>
            <a:miter lim="400000"/>
          </a:ln>
        </p:spPr>
        <p:txBody>
          <a:bodyPr lIns="19050" tIns="19050" rIns="19050" bIns="19050" anchor="ctr"/>
          <a:lstStyle/>
          <a:p>
            <a:endParaRPr sz="675"/>
          </a:p>
        </p:txBody>
      </p:sp>
      <p:sp>
        <p:nvSpPr>
          <p:cNvPr id="273" name="Line"/>
          <p:cNvSpPr/>
          <p:nvPr/>
        </p:nvSpPr>
        <p:spPr>
          <a:xfrm>
            <a:off x="4568558" y="2772811"/>
            <a:ext cx="1703925" cy="16786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244" y="21600"/>
                </a:lnTo>
                <a:lnTo>
                  <a:pt x="21600" y="21600"/>
                </a:lnTo>
              </a:path>
            </a:pathLst>
          </a:custGeom>
          <a:ln w="25400">
            <a:solidFill>
              <a:schemeClr val="bg2"/>
            </a:solidFill>
            <a:miter lim="400000"/>
          </a:ln>
        </p:spPr>
        <p:txBody>
          <a:bodyPr lIns="19050" tIns="19050" rIns="19050" bIns="19050" anchor="ctr"/>
          <a:lstStyle/>
          <a:p>
            <a:endParaRPr sz="675"/>
          </a:p>
        </p:txBody>
      </p:sp>
      <p:sp>
        <p:nvSpPr>
          <p:cNvPr id="274" name="Line"/>
          <p:cNvSpPr/>
          <p:nvPr/>
        </p:nvSpPr>
        <p:spPr>
          <a:xfrm flipV="1">
            <a:off x="4581201" y="2774193"/>
            <a:ext cx="1679059" cy="0"/>
          </a:xfrm>
          <a:prstGeom prst="line">
            <a:avLst/>
          </a:prstGeom>
          <a:ln w="25400">
            <a:solidFill>
              <a:schemeClr val="bg2"/>
            </a:solidFill>
            <a:miter lim="400000"/>
          </a:ln>
        </p:spPr>
        <p:txBody>
          <a:bodyPr lIns="19050" tIns="19050" rIns="19050" bIns="19050" anchor="ctr"/>
          <a:lstStyle/>
          <a:p>
            <a:endParaRPr sz="675"/>
          </a:p>
        </p:txBody>
      </p:sp>
      <p:sp>
        <p:nvSpPr>
          <p:cNvPr id="275" name="Line"/>
          <p:cNvSpPr/>
          <p:nvPr/>
        </p:nvSpPr>
        <p:spPr>
          <a:xfrm>
            <a:off x="2864643" y="2772811"/>
            <a:ext cx="2274386" cy="167863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3356" y="21600"/>
                </a:lnTo>
                <a:lnTo>
                  <a:pt x="0" y="21600"/>
                </a:lnTo>
              </a:path>
            </a:pathLst>
          </a:custGeom>
          <a:ln w="25400">
            <a:solidFill>
              <a:schemeClr val="bg2"/>
            </a:solidFill>
            <a:miter lim="400000"/>
          </a:ln>
        </p:spPr>
        <p:txBody>
          <a:bodyPr lIns="19050" tIns="19050" rIns="19050" bIns="19050" anchor="ctr"/>
          <a:lstStyle/>
          <a:p>
            <a:endParaRPr sz="675"/>
          </a:p>
        </p:txBody>
      </p:sp>
      <p:sp>
        <p:nvSpPr>
          <p:cNvPr id="276" name="Line"/>
          <p:cNvSpPr/>
          <p:nvPr/>
        </p:nvSpPr>
        <p:spPr>
          <a:xfrm>
            <a:off x="2860054" y="2757206"/>
            <a:ext cx="1708596" cy="86423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3347" y="21600"/>
                </a:lnTo>
                <a:lnTo>
                  <a:pt x="0" y="21600"/>
                </a:lnTo>
              </a:path>
            </a:pathLst>
          </a:custGeom>
          <a:ln w="25400">
            <a:solidFill>
              <a:schemeClr val="bg2"/>
            </a:solidFill>
            <a:miter lim="400000"/>
          </a:ln>
        </p:spPr>
        <p:txBody>
          <a:bodyPr lIns="19050" tIns="19050" rIns="19050" bIns="19050" anchor="ctr"/>
          <a:lstStyle/>
          <a:p>
            <a:endParaRPr sz="675"/>
          </a:p>
        </p:txBody>
      </p:sp>
      <p:sp>
        <p:nvSpPr>
          <p:cNvPr id="277" name="Line"/>
          <p:cNvSpPr/>
          <p:nvPr/>
        </p:nvSpPr>
        <p:spPr>
          <a:xfrm flipV="1">
            <a:off x="2869683" y="2774724"/>
            <a:ext cx="1679059" cy="0"/>
          </a:xfrm>
          <a:prstGeom prst="line">
            <a:avLst/>
          </a:prstGeom>
          <a:ln w="25400">
            <a:solidFill>
              <a:schemeClr val="bg2"/>
            </a:solidFill>
            <a:miter lim="400000"/>
          </a:ln>
        </p:spPr>
        <p:txBody>
          <a:bodyPr lIns="19050" tIns="19050" rIns="19050" bIns="19050" anchor="ctr"/>
          <a:lstStyle/>
          <a:p>
            <a:endParaRPr sz="675"/>
          </a:p>
        </p:txBody>
      </p:sp>
      <p:sp>
        <p:nvSpPr>
          <p:cNvPr id="278" name="Line"/>
          <p:cNvSpPr/>
          <p:nvPr/>
        </p:nvSpPr>
        <p:spPr>
          <a:xfrm>
            <a:off x="2889015" y="1929368"/>
            <a:ext cx="1679585" cy="82930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3225" y="0"/>
                </a:lnTo>
                <a:lnTo>
                  <a:pt x="0" y="0"/>
                </a:lnTo>
              </a:path>
            </a:pathLst>
          </a:custGeom>
          <a:ln w="25400">
            <a:solidFill>
              <a:schemeClr val="bg2"/>
            </a:solidFill>
            <a:miter lim="400000"/>
          </a:ln>
        </p:spPr>
        <p:txBody>
          <a:bodyPr lIns="19050" tIns="19050" rIns="19050" bIns="19050" anchor="ctr"/>
          <a:lstStyle/>
          <a:p>
            <a:endParaRPr sz="675"/>
          </a:p>
        </p:txBody>
      </p:sp>
      <p:sp>
        <p:nvSpPr>
          <p:cNvPr id="279" name="Line"/>
          <p:cNvSpPr/>
          <p:nvPr/>
        </p:nvSpPr>
        <p:spPr>
          <a:xfrm>
            <a:off x="2885710" y="1089477"/>
            <a:ext cx="1682601" cy="169118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3221" y="0"/>
                </a:lnTo>
                <a:lnTo>
                  <a:pt x="0" y="0"/>
                </a:lnTo>
              </a:path>
            </a:pathLst>
          </a:custGeom>
          <a:ln w="25400">
            <a:solidFill>
              <a:schemeClr val="bg2"/>
            </a:solidFill>
            <a:miter lim="400000"/>
          </a:ln>
        </p:spPr>
        <p:txBody>
          <a:bodyPr lIns="19050" tIns="19050" rIns="19050" bIns="19050" anchor="ctr"/>
          <a:lstStyle/>
          <a:p>
            <a:endParaRPr sz="675"/>
          </a:p>
        </p:txBody>
      </p:sp>
      <p:grpSp>
        <p:nvGrpSpPr>
          <p:cNvPr id="4" name="Agrupar 3">
            <a:extLst>
              <a:ext uri="{FF2B5EF4-FFF2-40B4-BE49-F238E27FC236}">
                <a16:creationId xmlns:a16="http://schemas.microsoft.com/office/drawing/2014/main" id="{817CA623-C91E-4723-B62E-E31F55CA0A4D}"/>
              </a:ext>
            </a:extLst>
          </p:cNvPr>
          <p:cNvGrpSpPr/>
          <p:nvPr/>
        </p:nvGrpSpPr>
        <p:grpSpPr>
          <a:xfrm>
            <a:off x="3713741" y="1900540"/>
            <a:ext cx="1715997" cy="1715573"/>
            <a:chOff x="3713741" y="1616613"/>
            <a:chExt cx="1715997" cy="2283427"/>
          </a:xfrm>
        </p:grpSpPr>
        <p:sp>
          <p:nvSpPr>
            <p:cNvPr id="281" name="Circle"/>
            <p:cNvSpPr/>
            <p:nvPr/>
          </p:nvSpPr>
          <p:spPr>
            <a:xfrm>
              <a:off x="3816536" y="1756981"/>
              <a:ext cx="1503883" cy="2001670"/>
            </a:xfrm>
            <a:prstGeom prst="ellipse">
              <a:avLst/>
            </a:prstGeom>
            <a:solidFill>
              <a:srgbClr val="FFFFFF"/>
            </a:solidFill>
            <a:ln w="12700" cap="flat">
              <a:noFill/>
              <a:miter lim="400000"/>
            </a:ln>
            <a:effectLst/>
          </p:spPr>
          <p:txBody>
            <a:bodyPr wrap="square" lIns="0" tIns="0" rIns="0" bIns="0" numCol="1" anchor="ctr">
              <a:noAutofit/>
            </a:bodyPr>
            <a:lstStyle/>
            <a:p>
              <a:pPr defTabSz="573264">
                <a:defRPr sz="5400" b="0">
                  <a:solidFill>
                    <a:srgbClr val="FFFFFF"/>
                  </a:solidFill>
                  <a:latin typeface="+mn-lt"/>
                  <a:ea typeface="+mn-ea"/>
                  <a:cs typeface="+mn-cs"/>
                  <a:sym typeface="Helvetica Neue Medium"/>
                </a:defRPr>
              </a:pPr>
              <a:endParaRPr sz="2025"/>
            </a:p>
          </p:txBody>
        </p:sp>
        <p:sp>
          <p:nvSpPr>
            <p:cNvPr id="282" name="Shape"/>
            <p:cNvSpPr/>
            <p:nvPr/>
          </p:nvSpPr>
          <p:spPr>
            <a:xfrm>
              <a:off x="4565135" y="1616997"/>
              <a:ext cx="824966" cy="869200"/>
            </a:xfrm>
            <a:custGeom>
              <a:avLst/>
              <a:gdLst/>
              <a:ahLst/>
              <a:cxnLst>
                <a:cxn ang="0">
                  <a:pos x="wd2" y="hd2"/>
                </a:cxn>
                <a:cxn ang="5400000">
                  <a:pos x="wd2" y="hd2"/>
                </a:cxn>
                <a:cxn ang="10800000">
                  <a:pos x="wd2" y="hd2"/>
                </a:cxn>
                <a:cxn ang="16200000">
                  <a:pos x="wd2" y="hd2"/>
                </a:cxn>
              </a:cxnLst>
              <a:rect l="0" t="0" r="r" b="b"/>
              <a:pathLst>
                <a:path w="21600" h="21549" extrusionOk="0">
                  <a:moveTo>
                    <a:pt x="0" y="1"/>
                  </a:moveTo>
                  <a:lnTo>
                    <a:pt x="0" y="6181"/>
                  </a:lnTo>
                  <a:cubicBezTo>
                    <a:pt x="3633" y="6144"/>
                    <a:pt x="7185" y="7533"/>
                    <a:pt x="10164" y="10155"/>
                  </a:cubicBezTo>
                  <a:cubicBezTo>
                    <a:pt x="13316" y="12930"/>
                    <a:pt x="15657" y="16933"/>
                    <a:pt x="16827" y="21549"/>
                  </a:cubicBezTo>
                  <a:lnTo>
                    <a:pt x="21600" y="19656"/>
                  </a:lnTo>
                  <a:cubicBezTo>
                    <a:pt x="20131" y="13905"/>
                    <a:pt x="17242" y="8896"/>
                    <a:pt x="13355" y="5360"/>
                  </a:cubicBezTo>
                  <a:cubicBezTo>
                    <a:pt x="9470" y="1826"/>
                    <a:pt x="4791" y="-51"/>
                    <a:pt x="0" y="1"/>
                  </a:cubicBezTo>
                  <a:close/>
                </a:path>
              </a:pathLst>
            </a:custGeom>
            <a:solidFill>
              <a:schemeClr val="accent2"/>
            </a:solidFill>
            <a:ln w="12700" cap="flat">
              <a:noFill/>
              <a:miter lim="400000"/>
            </a:ln>
            <a:effectLst/>
          </p:spPr>
          <p:txBody>
            <a:bodyPr wrap="square" lIns="19050" tIns="19050" rIns="19050" bIns="19050" numCol="1" anchor="ctr">
              <a:noAutofit/>
            </a:bodyPr>
            <a:lstStyle/>
            <a:p>
              <a:pPr defTabSz="573264">
                <a:defRPr sz="5400" b="0">
                  <a:solidFill>
                    <a:srgbClr val="FFFFFF"/>
                  </a:solidFill>
                  <a:latin typeface="+mn-lt"/>
                  <a:ea typeface="+mn-ea"/>
                  <a:cs typeface="+mn-cs"/>
                  <a:sym typeface="Helvetica Neue Medium"/>
                </a:defRPr>
              </a:pPr>
              <a:endParaRPr sz="2025"/>
            </a:p>
          </p:txBody>
        </p:sp>
        <p:sp>
          <p:nvSpPr>
            <p:cNvPr id="283" name="Circle"/>
            <p:cNvSpPr/>
            <p:nvPr/>
          </p:nvSpPr>
          <p:spPr>
            <a:xfrm>
              <a:off x="4060886" y="2080688"/>
              <a:ext cx="1017471" cy="1354254"/>
            </a:xfrm>
            <a:prstGeom prst="ellipse">
              <a:avLst/>
            </a:prstGeom>
            <a:solidFill>
              <a:schemeClr val="bg1"/>
            </a:solidFill>
            <a:ln w="12700" cap="flat">
              <a:noFill/>
              <a:miter lim="400000"/>
            </a:ln>
            <a:effectLst/>
          </p:spPr>
          <p:txBody>
            <a:bodyPr wrap="square" lIns="0" tIns="0" rIns="0" bIns="0" numCol="1" anchor="ctr">
              <a:noAutofit/>
            </a:bodyPr>
            <a:lstStyle/>
            <a:p>
              <a:pPr defTabSz="573264">
                <a:defRPr sz="5400" b="0">
                  <a:solidFill>
                    <a:srgbClr val="FFFFFF"/>
                  </a:solidFill>
                  <a:latin typeface="+mn-lt"/>
                  <a:ea typeface="+mn-ea"/>
                  <a:cs typeface="+mn-cs"/>
                  <a:sym typeface="Helvetica Neue Medium"/>
                </a:defRPr>
              </a:pPr>
              <a:endParaRPr sz="2025"/>
            </a:p>
          </p:txBody>
        </p:sp>
        <p:sp>
          <p:nvSpPr>
            <p:cNvPr id="284" name="Shape"/>
            <p:cNvSpPr/>
            <p:nvPr/>
          </p:nvSpPr>
          <p:spPr>
            <a:xfrm>
              <a:off x="3755864" y="1616613"/>
              <a:ext cx="811807" cy="868297"/>
            </a:xfrm>
            <a:custGeom>
              <a:avLst/>
              <a:gdLst/>
              <a:ahLst/>
              <a:cxnLst>
                <a:cxn ang="0">
                  <a:pos x="wd2" y="hd2"/>
                </a:cxn>
                <a:cxn ang="5400000">
                  <a:pos x="wd2" y="hd2"/>
                </a:cxn>
                <a:cxn ang="10800000">
                  <a:pos x="wd2" y="hd2"/>
                </a:cxn>
                <a:cxn ang="16200000">
                  <a:pos x="wd2" y="hd2"/>
                </a:cxn>
              </a:cxnLst>
              <a:rect l="0" t="0" r="r" b="b"/>
              <a:pathLst>
                <a:path w="21600" h="21587" extrusionOk="0">
                  <a:moveTo>
                    <a:pt x="0" y="19622"/>
                  </a:moveTo>
                  <a:cubicBezTo>
                    <a:pt x="1732" y="12897"/>
                    <a:pt x="5423" y="7221"/>
                    <a:pt x="10348" y="3708"/>
                  </a:cubicBezTo>
                  <a:cubicBezTo>
                    <a:pt x="13772" y="1266"/>
                    <a:pt x="17653" y="-13"/>
                    <a:pt x="21600" y="1"/>
                  </a:cubicBezTo>
                  <a:lnTo>
                    <a:pt x="21572" y="6225"/>
                  </a:lnTo>
                  <a:cubicBezTo>
                    <a:pt x="18298" y="6226"/>
                    <a:pt x="15090" y="7360"/>
                    <a:pt x="12305" y="9502"/>
                  </a:cubicBezTo>
                  <a:cubicBezTo>
                    <a:pt x="8700" y="12276"/>
                    <a:pt x="6010" y="16563"/>
                    <a:pt x="4723" y="21587"/>
                  </a:cubicBezTo>
                  <a:lnTo>
                    <a:pt x="0" y="19622"/>
                  </a:lnTo>
                  <a:close/>
                </a:path>
              </a:pathLst>
            </a:custGeom>
            <a:solidFill>
              <a:schemeClr val="accent1"/>
            </a:solidFill>
            <a:ln w="12700" cap="flat">
              <a:noFill/>
              <a:miter lim="400000"/>
            </a:ln>
            <a:effectLst/>
          </p:spPr>
          <p:txBody>
            <a:bodyPr wrap="square" lIns="19050" tIns="19050" rIns="19050" bIns="19050" numCol="1" anchor="ctr">
              <a:noAutofit/>
            </a:bodyPr>
            <a:lstStyle/>
            <a:p>
              <a:pPr defTabSz="573264">
                <a:defRPr sz="5400" b="0">
                  <a:solidFill>
                    <a:srgbClr val="FFFFFF"/>
                  </a:solidFill>
                  <a:latin typeface="+mn-lt"/>
                  <a:ea typeface="+mn-ea"/>
                  <a:cs typeface="+mn-cs"/>
                  <a:sym typeface="Helvetica Neue Medium"/>
                </a:defRPr>
              </a:pPr>
              <a:endParaRPr sz="2025" dirty="0"/>
            </a:p>
          </p:txBody>
        </p:sp>
        <p:sp>
          <p:nvSpPr>
            <p:cNvPr id="285" name="Shape"/>
            <p:cNvSpPr/>
            <p:nvPr/>
          </p:nvSpPr>
          <p:spPr>
            <a:xfrm>
              <a:off x="3713741" y="2404388"/>
              <a:ext cx="463255" cy="1276409"/>
            </a:xfrm>
            <a:custGeom>
              <a:avLst/>
              <a:gdLst/>
              <a:ahLst/>
              <a:cxnLst>
                <a:cxn ang="0">
                  <a:pos x="wd2" y="hd2"/>
                </a:cxn>
                <a:cxn ang="5400000">
                  <a:pos x="wd2" y="hd2"/>
                </a:cxn>
                <a:cxn ang="10800000">
                  <a:pos x="wd2" y="hd2"/>
                </a:cxn>
                <a:cxn ang="16200000">
                  <a:pos x="wd2" y="hd2"/>
                </a:cxn>
              </a:cxnLst>
              <a:rect l="0" t="0" r="r" b="b"/>
              <a:pathLst>
                <a:path w="20966" h="21600" extrusionOk="0">
                  <a:moveTo>
                    <a:pt x="1903" y="0"/>
                  </a:moveTo>
                  <a:lnTo>
                    <a:pt x="9923" y="1323"/>
                  </a:lnTo>
                  <a:cubicBezTo>
                    <a:pt x="7924" y="4398"/>
                    <a:pt x="7957" y="7710"/>
                    <a:pt x="10017" y="10774"/>
                  </a:cubicBezTo>
                  <a:cubicBezTo>
                    <a:pt x="12023" y="13758"/>
                    <a:pt x="15851" y="16355"/>
                    <a:pt x="20966" y="18204"/>
                  </a:cubicBezTo>
                  <a:lnTo>
                    <a:pt x="15980" y="21600"/>
                  </a:lnTo>
                  <a:cubicBezTo>
                    <a:pt x="9184" y="19136"/>
                    <a:pt x="4176" y="15642"/>
                    <a:pt x="1709" y="11642"/>
                  </a:cubicBezTo>
                  <a:cubicBezTo>
                    <a:pt x="-634" y="7843"/>
                    <a:pt x="-566" y="3778"/>
                    <a:pt x="1903" y="0"/>
                  </a:cubicBezTo>
                  <a:close/>
                </a:path>
              </a:pathLst>
            </a:custGeom>
            <a:solidFill>
              <a:schemeClr val="accent5"/>
            </a:solidFill>
            <a:ln w="12700" cap="flat">
              <a:noFill/>
              <a:miter lim="400000"/>
            </a:ln>
            <a:effectLst/>
          </p:spPr>
          <p:txBody>
            <a:bodyPr wrap="square" lIns="19050" tIns="19050" rIns="19050" bIns="19050" numCol="1" anchor="ctr">
              <a:noAutofit/>
            </a:bodyPr>
            <a:lstStyle/>
            <a:p>
              <a:pPr defTabSz="573264">
                <a:defRPr sz="5400" b="0">
                  <a:solidFill>
                    <a:srgbClr val="FFFFFF"/>
                  </a:solidFill>
                  <a:latin typeface="+mn-lt"/>
                  <a:ea typeface="+mn-ea"/>
                  <a:cs typeface="+mn-cs"/>
                  <a:sym typeface="Helvetica Neue Medium"/>
                </a:defRPr>
              </a:pPr>
              <a:endParaRPr sz="2025"/>
            </a:p>
          </p:txBody>
        </p:sp>
        <p:sp>
          <p:nvSpPr>
            <p:cNvPr id="286" name="Shape"/>
            <p:cNvSpPr/>
            <p:nvPr/>
          </p:nvSpPr>
          <p:spPr>
            <a:xfrm>
              <a:off x="4064192" y="3477192"/>
              <a:ext cx="1014982" cy="422848"/>
            </a:xfrm>
            <a:custGeom>
              <a:avLst/>
              <a:gdLst/>
              <a:ahLst/>
              <a:cxnLst>
                <a:cxn ang="0">
                  <a:pos x="wd2" y="hd2"/>
                </a:cxn>
                <a:cxn ang="5400000">
                  <a:pos x="wd2" y="hd2"/>
                </a:cxn>
                <a:cxn ang="10800000">
                  <a:pos x="wd2" y="hd2"/>
                </a:cxn>
                <a:cxn ang="16200000">
                  <a:pos x="wd2" y="hd2"/>
                </a:cxn>
              </a:cxnLst>
              <a:rect l="0" t="0" r="r" b="b"/>
              <a:pathLst>
                <a:path w="21600" h="21292" extrusionOk="0">
                  <a:moveTo>
                    <a:pt x="2337" y="29"/>
                  </a:moveTo>
                  <a:cubicBezTo>
                    <a:pt x="4789" y="5654"/>
                    <a:pt x="7746" y="8673"/>
                    <a:pt x="10779" y="8649"/>
                  </a:cubicBezTo>
                  <a:cubicBezTo>
                    <a:pt x="13794" y="8626"/>
                    <a:pt x="16728" y="5598"/>
                    <a:pt x="19163" y="0"/>
                  </a:cubicBezTo>
                  <a:lnTo>
                    <a:pt x="21600" y="10294"/>
                  </a:lnTo>
                  <a:cubicBezTo>
                    <a:pt x="18342" y="17741"/>
                    <a:pt x="14395" y="21600"/>
                    <a:pt x="10370" y="21273"/>
                  </a:cubicBezTo>
                  <a:cubicBezTo>
                    <a:pt x="6631" y="20970"/>
                    <a:pt x="3011" y="17059"/>
                    <a:pt x="0" y="10070"/>
                  </a:cubicBezTo>
                  <a:lnTo>
                    <a:pt x="2337" y="29"/>
                  </a:lnTo>
                  <a:close/>
                </a:path>
              </a:pathLst>
            </a:custGeom>
            <a:solidFill>
              <a:schemeClr val="accent4"/>
            </a:solidFill>
            <a:ln w="12700" cap="flat">
              <a:noFill/>
              <a:miter lim="400000"/>
            </a:ln>
            <a:effectLst/>
          </p:spPr>
          <p:txBody>
            <a:bodyPr wrap="square" lIns="19050" tIns="19050" rIns="19050" bIns="19050" numCol="1" anchor="ctr">
              <a:noAutofit/>
            </a:bodyPr>
            <a:lstStyle/>
            <a:p>
              <a:pPr defTabSz="573264">
                <a:defRPr sz="5400" b="0">
                  <a:solidFill>
                    <a:srgbClr val="FFFFFF"/>
                  </a:solidFill>
                  <a:latin typeface="+mn-lt"/>
                  <a:ea typeface="+mn-ea"/>
                  <a:cs typeface="+mn-cs"/>
                  <a:sym typeface="Helvetica Neue Medium"/>
                </a:defRPr>
              </a:pPr>
              <a:endParaRPr sz="2025"/>
            </a:p>
          </p:txBody>
        </p:sp>
        <p:sp>
          <p:nvSpPr>
            <p:cNvPr id="287" name="Shape"/>
            <p:cNvSpPr/>
            <p:nvPr/>
          </p:nvSpPr>
          <p:spPr>
            <a:xfrm>
              <a:off x="4964093" y="2406202"/>
              <a:ext cx="465645" cy="1278122"/>
            </a:xfrm>
            <a:custGeom>
              <a:avLst/>
              <a:gdLst/>
              <a:ahLst/>
              <a:cxnLst>
                <a:cxn ang="0">
                  <a:pos x="wd2" y="hd2"/>
                </a:cxn>
                <a:cxn ang="5400000">
                  <a:pos x="wd2" y="hd2"/>
                </a:cxn>
                <a:cxn ang="10800000">
                  <a:pos x="wd2" y="hd2"/>
                </a:cxn>
                <a:cxn ang="16200000">
                  <a:pos x="wd2" y="hd2"/>
                </a:cxn>
              </a:cxnLst>
              <a:rect l="0" t="0" r="r" b="b"/>
              <a:pathLst>
                <a:path w="20971" h="21600" extrusionOk="0">
                  <a:moveTo>
                    <a:pt x="10953" y="1305"/>
                  </a:moveTo>
                  <a:cubicBezTo>
                    <a:pt x="12773" y="4182"/>
                    <a:pt x="12839" y="7265"/>
                    <a:pt x="11143" y="10161"/>
                  </a:cubicBezTo>
                  <a:cubicBezTo>
                    <a:pt x="9271" y="13357"/>
                    <a:pt x="5358" y="16159"/>
                    <a:pt x="0" y="18140"/>
                  </a:cubicBezTo>
                  <a:lnTo>
                    <a:pt x="5064" y="21600"/>
                  </a:lnTo>
                  <a:cubicBezTo>
                    <a:pt x="11691" y="19184"/>
                    <a:pt x="16612" y="15779"/>
                    <a:pt x="19119" y="11877"/>
                  </a:cubicBezTo>
                  <a:cubicBezTo>
                    <a:pt x="21600" y="8014"/>
                    <a:pt x="21588" y="3859"/>
                    <a:pt x="19085" y="0"/>
                  </a:cubicBezTo>
                  <a:lnTo>
                    <a:pt x="10953" y="1305"/>
                  </a:lnTo>
                  <a:close/>
                </a:path>
              </a:pathLst>
            </a:custGeom>
            <a:solidFill>
              <a:schemeClr val="accent3"/>
            </a:solidFill>
            <a:ln w="12700" cap="flat">
              <a:noFill/>
              <a:miter lim="400000"/>
            </a:ln>
            <a:effectLst/>
          </p:spPr>
          <p:txBody>
            <a:bodyPr wrap="square" lIns="19050" tIns="19050" rIns="19050" bIns="19050" numCol="1" anchor="ctr">
              <a:noAutofit/>
            </a:bodyPr>
            <a:lstStyle/>
            <a:p>
              <a:pPr defTabSz="573264">
                <a:defRPr sz="5400" b="0">
                  <a:solidFill>
                    <a:srgbClr val="FFFFFF"/>
                  </a:solidFill>
                  <a:latin typeface="+mn-lt"/>
                  <a:ea typeface="+mn-ea"/>
                  <a:cs typeface="+mn-cs"/>
                  <a:sym typeface="Helvetica Neue Medium"/>
                </a:defRPr>
              </a:pPr>
              <a:endParaRPr sz="2025"/>
            </a:p>
          </p:txBody>
        </p:sp>
      </p:grpSp>
      <p:sp>
        <p:nvSpPr>
          <p:cNvPr id="290" name="Rounded Rectangle"/>
          <p:cNvSpPr/>
          <p:nvPr/>
        </p:nvSpPr>
        <p:spPr>
          <a:xfrm>
            <a:off x="826852" y="1526680"/>
            <a:ext cx="2064202" cy="808802"/>
          </a:xfrm>
          <a:prstGeom prst="roundRect">
            <a:avLst>
              <a:gd name="adj" fmla="val 11756"/>
            </a:avLst>
          </a:prstGeom>
          <a:solidFill>
            <a:schemeClr val="accent1"/>
          </a:solidFill>
          <a:ln w="12700" cap="flat">
            <a:noFill/>
            <a:miter lim="400000"/>
          </a:ln>
          <a:effectLst/>
        </p:spPr>
        <p:txBody>
          <a:bodyPr wrap="square" lIns="72000" tIns="0" rIns="36000" bIns="0" numCol="1" anchor="ctr">
            <a:noAutofit/>
          </a:bodyPr>
          <a:lstStyle/>
          <a:p>
            <a:r>
              <a:rPr lang="pt-BR" sz="1000" b="1" dirty="0">
                <a:solidFill>
                  <a:schemeClr val="bg1"/>
                </a:solidFill>
                <a:latin typeface="Heebo" pitchFamily="2" charset="-79"/>
                <a:cs typeface="Heebo" pitchFamily="2" charset="-79"/>
              </a:rPr>
              <a:t>ITEM 1</a:t>
            </a:r>
          </a:p>
          <a:p>
            <a:r>
              <a:rPr lang="pt-BR" sz="1000" dirty="0">
                <a:solidFill>
                  <a:schemeClr val="bg1"/>
                </a:solidFill>
                <a:latin typeface="Heebo" pitchFamily="2" charset="-79"/>
                <a:cs typeface="Heebo" pitchFamily="2" charset="-79"/>
              </a:rPr>
              <a:t>Escreva seu texto aqui escreva seu texto aqui escreva seu texto aqui escreva seu texto aqui</a:t>
            </a:r>
          </a:p>
        </p:txBody>
      </p:sp>
      <p:sp>
        <p:nvSpPr>
          <p:cNvPr id="295" name="Rounded Rectangle"/>
          <p:cNvSpPr/>
          <p:nvPr/>
        </p:nvSpPr>
        <p:spPr>
          <a:xfrm>
            <a:off x="826852" y="3204707"/>
            <a:ext cx="2064202" cy="808802"/>
          </a:xfrm>
          <a:prstGeom prst="roundRect">
            <a:avLst>
              <a:gd name="adj" fmla="val 11756"/>
            </a:avLst>
          </a:prstGeom>
          <a:solidFill>
            <a:schemeClr val="accent5"/>
          </a:solidFill>
          <a:ln w="12700" cap="flat">
            <a:noFill/>
            <a:miter lim="400000"/>
          </a:ln>
          <a:effectLst/>
        </p:spPr>
        <p:txBody>
          <a:bodyPr wrap="square" lIns="72000" tIns="0" rIns="36000" bIns="0" numCol="1" anchor="ctr">
            <a:noAutofit/>
          </a:bodyPr>
          <a:lstStyle/>
          <a:p>
            <a:r>
              <a:rPr lang="pt-BR" sz="1000" b="1" dirty="0">
                <a:solidFill>
                  <a:schemeClr val="bg1"/>
                </a:solidFill>
                <a:latin typeface="Heebo" pitchFamily="2" charset="-79"/>
                <a:cs typeface="Heebo" pitchFamily="2" charset="-79"/>
              </a:rPr>
              <a:t>ITEM 1</a:t>
            </a:r>
          </a:p>
          <a:p>
            <a:r>
              <a:rPr lang="pt-BR" sz="1000" dirty="0">
                <a:solidFill>
                  <a:schemeClr val="bg1"/>
                </a:solidFill>
                <a:latin typeface="Heebo" pitchFamily="2" charset="-79"/>
                <a:cs typeface="Heebo" pitchFamily="2" charset="-79"/>
              </a:rPr>
              <a:t>Escreva seu texto aqui escreva seu texto aqui escreva seu texto aqui escreva seu texto aqui</a:t>
            </a:r>
          </a:p>
        </p:txBody>
      </p:sp>
      <p:sp>
        <p:nvSpPr>
          <p:cNvPr id="300" name="Rounded Rectangle"/>
          <p:cNvSpPr/>
          <p:nvPr/>
        </p:nvSpPr>
        <p:spPr>
          <a:xfrm>
            <a:off x="826852" y="2365693"/>
            <a:ext cx="2064202" cy="808802"/>
          </a:xfrm>
          <a:prstGeom prst="roundRect">
            <a:avLst>
              <a:gd name="adj" fmla="val 11756"/>
            </a:avLst>
          </a:prstGeom>
          <a:solidFill>
            <a:schemeClr val="accent5"/>
          </a:solidFill>
          <a:ln w="12700" cap="flat">
            <a:noFill/>
            <a:miter lim="400000"/>
          </a:ln>
          <a:effectLst/>
        </p:spPr>
        <p:txBody>
          <a:bodyPr wrap="square" lIns="72000" tIns="0" rIns="36000" bIns="0" numCol="1" anchor="ctr">
            <a:noAutofit/>
          </a:bodyPr>
          <a:lstStyle/>
          <a:p>
            <a:r>
              <a:rPr lang="pt-BR" sz="1000" b="1" dirty="0">
                <a:solidFill>
                  <a:schemeClr val="bg1"/>
                </a:solidFill>
                <a:latin typeface="Heebo" pitchFamily="2" charset="-79"/>
                <a:cs typeface="Heebo" pitchFamily="2" charset="-79"/>
              </a:rPr>
              <a:t>ITEM 1</a:t>
            </a:r>
          </a:p>
          <a:p>
            <a:r>
              <a:rPr lang="pt-BR" sz="1000" dirty="0">
                <a:solidFill>
                  <a:schemeClr val="bg1"/>
                </a:solidFill>
                <a:latin typeface="Heebo" pitchFamily="2" charset="-79"/>
                <a:cs typeface="Heebo" pitchFamily="2" charset="-79"/>
              </a:rPr>
              <a:t>Escreva seu texto aqui escreva seu texto aqui escreva seu texto aqui escreva seu texto aqui</a:t>
            </a:r>
          </a:p>
        </p:txBody>
      </p:sp>
      <p:sp>
        <p:nvSpPr>
          <p:cNvPr id="305" name="Rounded Rectangle"/>
          <p:cNvSpPr/>
          <p:nvPr/>
        </p:nvSpPr>
        <p:spPr>
          <a:xfrm>
            <a:off x="826852" y="687665"/>
            <a:ext cx="2064202" cy="808802"/>
          </a:xfrm>
          <a:prstGeom prst="roundRect">
            <a:avLst>
              <a:gd name="adj" fmla="val 11756"/>
            </a:avLst>
          </a:prstGeom>
          <a:solidFill>
            <a:schemeClr val="accent1"/>
          </a:solidFill>
          <a:ln w="12700" cap="flat">
            <a:noFill/>
            <a:miter lim="400000"/>
          </a:ln>
          <a:effectLst/>
        </p:spPr>
        <p:txBody>
          <a:bodyPr wrap="square" lIns="72000" tIns="0" rIns="36000" bIns="0" numCol="1" anchor="ctr">
            <a:noAutofit/>
          </a:bodyPr>
          <a:lstStyle/>
          <a:p>
            <a:pPr marL="0" lvl="0" indent="0">
              <a:lnSpc>
                <a:spcPct val="100000"/>
              </a:lnSpc>
              <a:buNone/>
            </a:pPr>
            <a:r>
              <a:rPr lang="pt-BR" sz="1000" b="1" dirty="0">
                <a:solidFill>
                  <a:schemeClr val="bg1"/>
                </a:solidFill>
                <a:latin typeface="Heebo" pitchFamily="2" charset="-79"/>
                <a:cs typeface="Heebo" pitchFamily="2" charset="-79"/>
              </a:rPr>
              <a:t>ITEM 1</a:t>
            </a:r>
          </a:p>
          <a:p>
            <a:pPr marL="0" lvl="0" indent="0">
              <a:lnSpc>
                <a:spcPct val="100000"/>
              </a:lnSpc>
              <a:buNone/>
            </a:pPr>
            <a:r>
              <a:rPr lang="pt-BR" sz="1000" dirty="0">
                <a:solidFill>
                  <a:schemeClr val="bg1"/>
                </a:solidFill>
                <a:latin typeface="Heebo" pitchFamily="2" charset="-79"/>
                <a:cs typeface="Heebo" pitchFamily="2" charset="-79"/>
              </a:rPr>
              <a:t>Escreva seu texto aqui escreva seu texto aqui escreva seu texto aqui escreva seu texto aqui</a:t>
            </a:r>
            <a:endParaRPr sz="1000" dirty="0">
              <a:solidFill>
                <a:schemeClr val="bg1"/>
              </a:solidFill>
            </a:endParaRPr>
          </a:p>
        </p:txBody>
      </p:sp>
      <p:sp>
        <p:nvSpPr>
          <p:cNvPr id="310" name="Rounded Rectangle"/>
          <p:cNvSpPr/>
          <p:nvPr/>
        </p:nvSpPr>
        <p:spPr>
          <a:xfrm>
            <a:off x="826852" y="4043722"/>
            <a:ext cx="2064202" cy="808802"/>
          </a:xfrm>
          <a:prstGeom prst="roundRect">
            <a:avLst>
              <a:gd name="adj" fmla="val 11756"/>
            </a:avLst>
          </a:prstGeom>
          <a:solidFill>
            <a:schemeClr val="accent4"/>
          </a:solidFill>
          <a:ln w="12700" cap="flat">
            <a:noFill/>
            <a:miter lim="400000"/>
          </a:ln>
          <a:effectLst/>
        </p:spPr>
        <p:txBody>
          <a:bodyPr wrap="square" lIns="72000" tIns="0" rIns="36000" bIns="0" numCol="1" anchor="ctr">
            <a:noAutofit/>
          </a:bodyPr>
          <a:lstStyle/>
          <a:p>
            <a:r>
              <a:rPr lang="pt-BR" sz="1000" b="1" dirty="0">
                <a:solidFill>
                  <a:schemeClr val="bg1"/>
                </a:solidFill>
                <a:latin typeface="Heebo" pitchFamily="2" charset="-79"/>
                <a:cs typeface="Heebo" pitchFamily="2" charset="-79"/>
              </a:rPr>
              <a:t>ITEM 1</a:t>
            </a:r>
          </a:p>
          <a:p>
            <a:r>
              <a:rPr lang="pt-BR" sz="1000" dirty="0">
                <a:solidFill>
                  <a:schemeClr val="bg1"/>
                </a:solidFill>
                <a:latin typeface="Heebo" pitchFamily="2" charset="-79"/>
                <a:cs typeface="Heebo" pitchFamily="2" charset="-79"/>
              </a:rPr>
              <a:t>Escreva seu texto aqui escreva seu texto aqui escreva seu texto aqui escreva seu texto aqui</a:t>
            </a:r>
          </a:p>
        </p:txBody>
      </p:sp>
      <p:sp>
        <p:nvSpPr>
          <p:cNvPr id="315" name="Rounded Rectangle"/>
          <p:cNvSpPr/>
          <p:nvPr/>
        </p:nvSpPr>
        <p:spPr>
          <a:xfrm>
            <a:off x="6247692" y="1526680"/>
            <a:ext cx="2064201" cy="808802"/>
          </a:xfrm>
          <a:prstGeom prst="roundRect">
            <a:avLst>
              <a:gd name="adj" fmla="val 11756"/>
            </a:avLst>
          </a:prstGeom>
          <a:solidFill>
            <a:schemeClr val="accent2"/>
          </a:solidFill>
          <a:ln w="12700" cap="flat">
            <a:noFill/>
            <a:miter lim="400000"/>
          </a:ln>
          <a:effectLst/>
        </p:spPr>
        <p:txBody>
          <a:bodyPr wrap="square" lIns="72000" tIns="0" rIns="36000" bIns="0" numCol="1" anchor="ctr">
            <a:noAutofit/>
          </a:bodyPr>
          <a:lstStyle/>
          <a:p>
            <a:r>
              <a:rPr lang="pt-BR" sz="1000" b="1" dirty="0">
                <a:solidFill>
                  <a:schemeClr val="bg1"/>
                </a:solidFill>
                <a:latin typeface="Heebo" pitchFamily="2" charset="-79"/>
                <a:cs typeface="Heebo" pitchFamily="2" charset="-79"/>
              </a:rPr>
              <a:t>ITEM 1</a:t>
            </a:r>
          </a:p>
          <a:p>
            <a:r>
              <a:rPr lang="pt-BR" sz="1000" dirty="0">
                <a:solidFill>
                  <a:schemeClr val="bg1"/>
                </a:solidFill>
                <a:latin typeface="Heebo" pitchFamily="2" charset="-79"/>
                <a:cs typeface="Heebo" pitchFamily="2" charset="-79"/>
              </a:rPr>
              <a:t>Escreva seu texto aqui escreva seu texto aqui escreva seu texto aqui escreva seu texto aqui</a:t>
            </a:r>
          </a:p>
        </p:txBody>
      </p:sp>
      <p:sp>
        <p:nvSpPr>
          <p:cNvPr id="320" name="Rounded Rectangle"/>
          <p:cNvSpPr/>
          <p:nvPr/>
        </p:nvSpPr>
        <p:spPr>
          <a:xfrm>
            <a:off x="6247692" y="3204707"/>
            <a:ext cx="2064201" cy="808802"/>
          </a:xfrm>
          <a:prstGeom prst="roundRect">
            <a:avLst>
              <a:gd name="adj" fmla="val 11756"/>
            </a:avLst>
          </a:prstGeom>
          <a:solidFill>
            <a:schemeClr val="accent3"/>
          </a:solidFill>
          <a:ln w="12700" cap="flat">
            <a:noFill/>
            <a:miter lim="400000"/>
          </a:ln>
          <a:effectLst/>
        </p:spPr>
        <p:txBody>
          <a:bodyPr wrap="square" lIns="72000" tIns="0" rIns="36000" bIns="0" numCol="1" anchor="ctr">
            <a:noAutofit/>
          </a:bodyPr>
          <a:lstStyle/>
          <a:p>
            <a:r>
              <a:rPr lang="pt-BR" sz="1000" b="1" dirty="0">
                <a:solidFill>
                  <a:schemeClr val="bg1"/>
                </a:solidFill>
                <a:latin typeface="Heebo" pitchFamily="2" charset="-79"/>
                <a:cs typeface="Heebo" pitchFamily="2" charset="-79"/>
              </a:rPr>
              <a:t>ITEM 1</a:t>
            </a:r>
          </a:p>
          <a:p>
            <a:r>
              <a:rPr lang="pt-BR" sz="1000" dirty="0">
                <a:solidFill>
                  <a:schemeClr val="bg1"/>
                </a:solidFill>
                <a:latin typeface="Heebo" pitchFamily="2" charset="-79"/>
                <a:cs typeface="Heebo" pitchFamily="2" charset="-79"/>
              </a:rPr>
              <a:t>Escreva seu texto aqui escreva seu texto aqui escreva seu texto aqui escreva seu texto aqui</a:t>
            </a:r>
          </a:p>
        </p:txBody>
      </p:sp>
      <p:sp>
        <p:nvSpPr>
          <p:cNvPr id="325" name="Rounded Rectangle"/>
          <p:cNvSpPr/>
          <p:nvPr/>
        </p:nvSpPr>
        <p:spPr>
          <a:xfrm>
            <a:off x="6247692" y="2365693"/>
            <a:ext cx="2064201" cy="808802"/>
          </a:xfrm>
          <a:prstGeom prst="roundRect">
            <a:avLst>
              <a:gd name="adj" fmla="val 11756"/>
            </a:avLst>
          </a:prstGeom>
          <a:solidFill>
            <a:schemeClr val="accent3"/>
          </a:solidFill>
          <a:ln w="12700" cap="flat">
            <a:noFill/>
            <a:miter lim="400000"/>
          </a:ln>
          <a:effectLst/>
        </p:spPr>
        <p:txBody>
          <a:bodyPr wrap="square" lIns="72000" tIns="0" rIns="36000" bIns="0" numCol="1" anchor="ctr">
            <a:noAutofit/>
          </a:bodyPr>
          <a:lstStyle/>
          <a:p>
            <a:r>
              <a:rPr lang="pt-BR" sz="1000" b="1" dirty="0">
                <a:solidFill>
                  <a:schemeClr val="bg1"/>
                </a:solidFill>
                <a:latin typeface="Heebo" pitchFamily="2" charset="-79"/>
                <a:cs typeface="Heebo" pitchFamily="2" charset="-79"/>
              </a:rPr>
              <a:t>ITEM 1</a:t>
            </a:r>
          </a:p>
          <a:p>
            <a:r>
              <a:rPr lang="pt-BR" sz="1000" dirty="0">
                <a:solidFill>
                  <a:schemeClr val="bg1"/>
                </a:solidFill>
                <a:latin typeface="Heebo" pitchFamily="2" charset="-79"/>
                <a:cs typeface="Heebo" pitchFamily="2" charset="-79"/>
              </a:rPr>
              <a:t>Escreva seu texto aqui escreva seu texto aqui escreva seu texto aqui escreva seu texto aqui</a:t>
            </a:r>
          </a:p>
        </p:txBody>
      </p:sp>
      <p:sp>
        <p:nvSpPr>
          <p:cNvPr id="330" name="Rounded Rectangle"/>
          <p:cNvSpPr/>
          <p:nvPr/>
        </p:nvSpPr>
        <p:spPr>
          <a:xfrm>
            <a:off x="6247692" y="687665"/>
            <a:ext cx="2064201" cy="808802"/>
          </a:xfrm>
          <a:prstGeom prst="roundRect">
            <a:avLst>
              <a:gd name="adj" fmla="val 11756"/>
            </a:avLst>
          </a:prstGeom>
          <a:solidFill>
            <a:schemeClr val="accent2"/>
          </a:solidFill>
          <a:ln w="12700" cap="flat">
            <a:noFill/>
            <a:miter lim="400000"/>
          </a:ln>
          <a:effectLst/>
        </p:spPr>
        <p:txBody>
          <a:bodyPr wrap="square" lIns="72000" tIns="0" rIns="36000" bIns="0" numCol="1" anchor="ctr">
            <a:noAutofit/>
          </a:bodyPr>
          <a:lstStyle/>
          <a:p>
            <a:r>
              <a:rPr lang="pt-BR" sz="1000" b="1" dirty="0">
                <a:solidFill>
                  <a:schemeClr val="bg1"/>
                </a:solidFill>
                <a:latin typeface="Heebo" pitchFamily="2" charset="-79"/>
                <a:cs typeface="Heebo" pitchFamily="2" charset="-79"/>
              </a:rPr>
              <a:t>ITEM 1</a:t>
            </a:r>
          </a:p>
          <a:p>
            <a:r>
              <a:rPr lang="pt-BR" sz="1000" dirty="0">
                <a:solidFill>
                  <a:schemeClr val="bg1"/>
                </a:solidFill>
                <a:latin typeface="Heebo" pitchFamily="2" charset="-79"/>
                <a:cs typeface="Heebo" pitchFamily="2" charset="-79"/>
              </a:rPr>
              <a:t>Escreva seu texto aqui escreva seu texto aqui escreva seu texto aqui escreva seu texto aqui</a:t>
            </a:r>
          </a:p>
        </p:txBody>
      </p:sp>
      <p:sp>
        <p:nvSpPr>
          <p:cNvPr id="335" name="Rounded Rectangle"/>
          <p:cNvSpPr/>
          <p:nvPr/>
        </p:nvSpPr>
        <p:spPr>
          <a:xfrm>
            <a:off x="6247692" y="4043722"/>
            <a:ext cx="2064201" cy="808802"/>
          </a:xfrm>
          <a:prstGeom prst="roundRect">
            <a:avLst>
              <a:gd name="adj" fmla="val 11756"/>
            </a:avLst>
          </a:prstGeom>
          <a:solidFill>
            <a:schemeClr val="accent3"/>
          </a:solidFill>
          <a:ln w="12700" cap="flat">
            <a:noFill/>
            <a:miter lim="400000"/>
          </a:ln>
          <a:effectLst/>
        </p:spPr>
        <p:txBody>
          <a:bodyPr wrap="square" lIns="72000" tIns="0" rIns="36000" bIns="0" numCol="1" anchor="ctr">
            <a:noAutofit/>
          </a:bodyPr>
          <a:lstStyle/>
          <a:p>
            <a:r>
              <a:rPr lang="pt-BR" sz="1000" b="1" dirty="0">
                <a:solidFill>
                  <a:schemeClr val="bg1"/>
                </a:solidFill>
                <a:latin typeface="Heebo" pitchFamily="2" charset="-79"/>
                <a:cs typeface="Heebo" pitchFamily="2" charset="-79"/>
              </a:rPr>
              <a:t>ITEM 1</a:t>
            </a:r>
          </a:p>
          <a:p>
            <a:r>
              <a:rPr lang="pt-BR" sz="1000" dirty="0">
                <a:solidFill>
                  <a:schemeClr val="bg1"/>
                </a:solidFill>
                <a:latin typeface="Heebo" pitchFamily="2" charset="-79"/>
                <a:cs typeface="Heebo" pitchFamily="2" charset="-79"/>
              </a:rPr>
              <a:t>Escreva seu texto aqui escreva seu texto aqui escreva seu texto aqui escreva seu texto aqui</a:t>
            </a:r>
          </a:p>
        </p:txBody>
      </p:sp>
      <p:sp>
        <p:nvSpPr>
          <p:cNvPr id="54" name="TextBox 148">
            <a:extLst>
              <a:ext uri="{FF2B5EF4-FFF2-40B4-BE49-F238E27FC236}">
                <a16:creationId xmlns:a16="http://schemas.microsoft.com/office/drawing/2014/main" id="{3574CD6E-CFD1-4FB2-84C1-669FA76FDC63}"/>
              </a:ext>
            </a:extLst>
          </p:cNvPr>
          <p:cNvSpPr txBox="1"/>
          <p:nvPr/>
        </p:nvSpPr>
        <p:spPr>
          <a:xfrm>
            <a:off x="3883559" y="2572154"/>
            <a:ext cx="1390631" cy="461665"/>
          </a:xfrm>
          <a:prstGeom prst="rect">
            <a:avLst/>
          </a:prstGeom>
          <a:noFill/>
        </p:spPr>
        <p:txBody>
          <a:bodyPr wrap="square" rtlCol="0">
            <a:spAutoFit/>
          </a:bodyPr>
          <a:lstStyle/>
          <a:p>
            <a:pPr lvl="0" algn="ctr"/>
            <a:r>
              <a:rPr lang="pt-BR" sz="1200" b="1" dirty="0">
                <a:solidFill>
                  <a:prstClr val="black"/>
                </a:solidFill>
                <a:latin typeface="Heebo" pitchFamily="2" charset="-79"/>
                <a:ea typeface="Open Sans" panose="020B0606030504020204" pitchFamily="34" charset="0"/>
                <a:cs typeface="Heebo" pitchFamily="2" charset="-79"/>
              </a:rPr>
              <a:t>Escreva seu texto aqui</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Forma Livre: Forma 200">
            <a:extLst>
              <a:ext uri="{FF2B5EF4-FFF2-40B4-BE49-F238E27FC236}">
                <a16:creationId xmlns:a16="http://schemas.microsoft.com/office/drawing/2014/main" id="{266F3E8A-1FFC-40CB-8240-A2189B757FBE}"/>
              </a:ext>
            </a:extLst>
          </p:cNvPr>
          <p:cNvSpPr/>
          <p:nvPr/>
        </p:nvSpPr>
        <p:spPr>
          <a:xfrm>
            <a:off x="1007236" y="1952625"/>
            <a:ext cx="1438275" cy="1981200"/>
          </a:xfrm>
          <a:custGeom>
            <a:avLst/>
            <a:gdLst>
              <a:gd name="connsiteX0" fmla="*/ 0 w 5667375"/>
              <a:gd name="connsiteY0" fmla="*/ 981075 h 1028700"/>
              <a:gd name="connsiteX1" fmla="*/ 0 w 5667375"/>
              <a:gd name="connsiteY1" fmla="*/ 0 h 1028700"/>
              <a:gd name="connsiteX2" fmla="*/ 5667375 w 5667375"/>
              <a:gd name="connsiteY2" fmla="*/ 0 h 1028700"/>
              <a:gd name="connsiteX3" fmla="*/ 5667375 w 5667375"/>
              <a:gd name="connsiteY3" fmla="*/ 1028700 h 1028700"/>
            </a:gdLst>
            <a:ahLst/>
            <a:cxnLst>
              <a:cxn ang="0">
                <a:pos x="connsiteX0" y="connsiteY0"/>
              </a:cxn>
              <a:cxn ang="0">
                <a:pos x="connsiteX1" y="connsiteY1"/>
              </a:cxn>
              <a:cxn ang="0">
                <a:pos x="connsiteX2" y="connsiteY2"/>
              </a:cxn>
              <a:cxn ang="0">
                <a:pos x="connsiteX3" y="connsiteY3"/>
              </a:cxn>
            </a:cxnLst>
            <a:rect l="l" t="t" r="r" b="b"/>
            <a:pathLst>
              <a:path w="5667375" h="1028700">
                <a:moveTo>
                  <a:pt x="0" y="981075"/>
                </a:moveTo>
                <a:lnTo>
                  <a:pt x="0" y="0"/>
                </a:lnTo>
                <a:lnTo>
                  <a:pt x="5667375" y="0"/>
                </a:lnTo>
                <a:lnTo>
                  <a:pt x="5667375" y="1028700"/>
                </a:lnTo>
              </a:path>
            </a:pathLst>
          </a:custGeom>
          <a:noFill/>
          <a:ln w="28575" cap="rnd">
            <a:solidFill>
              <a:srgbClr val="D3202A">
                <a:alpha val="50000"/>
              </a:srgb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0" name="Forma Livre: Forma 199">
            <a:extLst>
              <a:ext uri="{FF2B5EF4-FFF2-40B4-BE49-F238E27FC236}">
                <a16:creationId xmlns:a16="http://schemas.microsoft.com/office/drawing/2014/main" id="{E5DA60E0-D0ED-4BB1-9287-BCC8D7CF9797}"/>
              </a:ext>
            </a:extLst>
          </p:cNvPr>
          <p:cNvSpPr/>
          <p:nvPr/>
        </p:nvSpPr>
        <p:spPr>
          <a:xfrm>
            <a:off x="3857625" y="1952625"/>
            <a:ext cx="1438275" cy="2120480"/>
          </a:xfrm>
          <a:custGeom>
            <a:avLst/>
            <a:gdLst>
              <a:gd name="connsiteX0" fmla="*/ 0 w 5667375"/>
              <a:gd name="connsiteY0" fmla="*/ 981075 h 1028700"/>
              <a:gd name="connsiteX1" fmla="*/ 0 w 5667375"/>
              <a:gd name="connsiteY1" fmla="*/ 0 h 1028700"/>
              <a:gd name="connsiteX2" fmla="*/ 5667375 w 5667375"/>
              <a:gd name="connsiteY2" fmla="*/ 0 h 1028700"/>
              <a:gd name="connsiteX3" fmla="*/ 5667375 w 5667375"/>
              <a:gd name="connsiteY3" fmla="*/ 1028700 h 1028700"/>
            </a:gdLst>
            <a:ahLst/>
            <a:cxnLst>
              <a:cxn ang="0">
                <a:pos x="connsiteX0" y="connsiteY0"/>
              </a:cxn>
              <a:cxn ang="0">
                <a:pos x="connsiteX1" y="connsiteY1"/>
              </a:cxn>
              <a:cxn ang="0">
                <a:pos x="connsiteX2" y="connsiteY2"/>
              </a:cxn>
              <a:cxn ang="0">
                <a:pos x="connsiteX3" y="connsiteY3"/>
              </a:cxn>
            </a:cxnLst>
            <a:rect l="l" t="t" r="r" b="b"/>
            <a:pathLst>
              <a:path w="5667375" h="1028700">
                <a:moveTo>
                  <a:pt x="0" y="981075"/>
                </a:moveTo>
                <a:lnTo>
                  <a:pt x="0" y="0"/>
                </a:lnTo>
                <a:lnTo>
                  <a:pt x="5667375" y="0"/>
                </a:lnTo>
                <a:lnTo>
                  <a:pt x="5667375" y="1028700"/>
                </a:lnTo>
              </a:path>
            </a:pathLst>
          </a:custGeom>
          <a:noFill/>
          <a:ln w="28575" cap="rnd">
            <a:solidFill>
              <a:srgbClr val="236AA2">
                <a:alpha val="50000"/>
              </a:srgb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2" name="Forma Livre: Forma 201">
            <a:extLst>
              <a:ext uri="{FF2B5EF4-FFF2-40B4-BE49-F238E27FC236}">
                <a16:creationId xmlns:a16="http://schemas.microsoft.com/office/drawing/2014/main" id="{978A9F00-F0C5-40E0-A2FD-F94C63414A0C}"/>
              </a:ext>
            </a:extLst>
          </p:cNvPr>
          <p:cNvSpPr/>
          <p:nvPr/>
        </p:nvSpPr>
        <p:spPr>
          <a:xfrm>
            <a:off x="6698487" y="1952624"/>
            <a:ext cx="1438275" cy="2231871"/>
          </a:xfrm>
          <a:custGeom>
            <a:avLst/>
            <a:gdLst>
              <a:gd name="connsiteX0" fmla="*/ 0 w 5667375"/>
              <a:gd name="connsiteY0" fmla="*/ 981075 h 1028700"/>
              <a:gd name="connsiteX1" fmla="*/ 0 w 5667375"/>
              <a:gd name="connsiteY1" fmla="*/ 0 h 1028700"/>
              <a:gd name="connsiteX2" fmla="*/ 5667375 w 5667375"/>
              <a:gd name="connsiteY2" fmla="*/ 0 h 1028700"/>
              <a:gd name="connsiteX3" fmla="*/ 5667375 w 5667375"/>
              <a:gd name="connsiteY3" fmla="*/ 1028700 h 1028700"/>
            </a:gdLst>
            <a:ahLst/>
            <a:cxnLst>
              <a:cxn ang="0">
                <a:pos x="connsiteX0" y="connsiteY0"/>
              </a:cxn>
              <a:cxn ang="0">
                <a:pos x="connsiteX1" y="connsiteY1"/>
              </a:cxn>
              <a:cxn ang="0">
                <a:pos x="connsiteX2" y="connsiteY2"/>
              </a:cxn>
              <a:cxn ang="0">
                <a:pos x="connsiteX3" y="connsiteY3"/>
              </a:cxn>
            </a:cxnLst>
            <a:rect l="l" t="t" r="r" b="b"/>
            <a:pathLst>
              <a:path w="5667375" h="1028700">
                <a:moveTo>
                  <a:pt x="0" y="981075"/>
                </a:moveTo>
                <a:lnTo>
                  <a:pt x="0" y="0"/>
                </a:lnTo>
                <a:lnTo>
                  <a:pt x="5667375" y="0"/>
                </a:lnTo>
                <a:lnTo>
                  <a:pt x="5667375" y="1028700"/>
                </a:lnTo>
              </a:path>
            </a:pathLst>
          </a:custGeom>
          <a:noFill/>
          <a:ln w="28575" cap="rnd">
            <a:solidFill>
              <a:srgbClr val="22A56D">
                <a:alpha val="50000"/>
              </a:srgb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4" name="Forma Livre: Forma 1023">
            <a:extLst>
              <a:ext uri="{FF2B5EF4-FFF2-40B4-BE49-F238E27FC236}">
                <a16:creationId xmlns:a16="http://schemas.microsoft.com/office/drawing/2014/main" id="{CBA97549-9C2E-43BB-983D-AC26DD863898}"/>
              </a:ext>
            </a:extLst>
          </p:cNvPr>
          <p:cNvSpPr/>
          <p:nvPr/>
        </p:nvSpPr>
        <p:spPr>
          <a:xfrm>
            <a:off x="1743075" y="885825"/>
            <a:ext cx="5667375" cy="952500"/>
          </a:xfrm>
          <a:custGeom>
            <a:avLst/>
            <a:gdLst>
              <a:gd name="connsiteX0" fmla="*/ 0 w 5667375"/>
              <a:gd name="connsiteY0" fmla="*/ 981075 h 1028700"/>
              <a:gd name="connsiteX1" fmla="*/ 0 w 5667375"/>
              <a:gd name="connsiteY1" fmla="*/ 0 h 1028700"/>
              <a:gd name="connsiteX2" fmla="*/ 5667375 w 5667375"/>
              <a:gd name="connsiteY2" fmla="*/ 0 h 1028700"/>
              <a:gd name="connsiteX3" fmla="*/ 5667375 w 5667375"/>
              <a:gd name="connsiteY3" fmla="*/ 1028700 h 1028700"/>
            </a:gdLst>
            <a:ahLst/>
            <a:cxnLst>
              <a:cxn ang="0">
                <a:pos x="connsiteX0" y="connsiteY0"/>
              </a:cxn>
              <a:cxn ang="0">
                <a:pos x="connsiteX1" y="connsiteY1"/>
              </a:cxn>
              <a:cxn ang="0">
                <a:pos x="connsiteX2" y="connsiteY2"/>
              </a:cxn>
              <a:cxn ang="0">
                <a:pos x="connsiteX3" y="connsiteY3"/>
              </a:cxn>
            </a:cxnLst>
            <a:rect l="l" t="t" r="r" b="b"/>
            <a:pathLst>
              <a:path w="5667375" h="1028700">
                <a:moveTo>
                  <a:pt x="0" y="981075"/>
                </a:moveTo>
                <a:lnTo>
                  <a:pt x="0" y="0"/>
                </a:lnTo>
                <a:lnTo>
                  <a:pt x="5667375" y="0"/>
                </a:lnTo>
                <a:lnTo>
                  <a:pt x="5667375" y="1028700"/>
                </a:lnTo>
              </a:path>
            </a:pathLst>
          </a:custGeom>
          <a:noFill/>
          <a:ln w="28575" cap="rnd">
            <a:solidFill>
              <a:schemeClr val="tx1">
                <a:lumMod val="75000"/>
                <a:lumOff val="25000"/>
                <a:alpha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Retângulo: Cantos Arredondados 2">
            <a:extLst>
              <a:ext uri="{FF2B5EF4-FFF2-40B4-BE49-F238E27FC236}">
                <a16:creationId xmlns:a16="http://schemas.microsoft.com/office/drawing/2014/main" id="{4F667856-95DA-4FB4-8158-ED987F608D18}"/>
              </a:ext>
            </a:extLst>
          </p:cNvPr>
          <p:cNvSpPr/>
          <p:nvPr/>
        </p:nvSpPr>
        <p:spPr>
          <a:xfrm>
            <a:off x="3949573" y="887760"/>
            <a:ext cx="1244856" cy="424055"/>
          </a:xfrm>
          <a:prstGeom prst="roundRect">
            <a:avLst>
              <a:gd name="adj" fmla="val 15722"/>
            </a:avLst>
          </a:prstGeom>
          <a:solidFill>
            <a:schemeClr val="bg1"/>
          </a:solidFill>
          <a:ln>
            <a:noFill/>
          </a:ln>
          <a:effectLst>
            <a:outerShdw blurRad="50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36000" rtlCol="0" anchor="ctr"/>
          <a:lstStyle/>
          <a:p>
            <a:pPr algn="ctr"/>
            <a:r>
              <a:rPr lang="pt-BR" sz="700" b="1" dirty="0">
                <a:solidFill>
                  <a:schemeClr val="tx1"/>
                </a:solidFill>
                <a:latin typeface="Montserrat" panose="00000500000000000000" pitchFamily="2" charset="0"/>
              </a:rPr>
              <a:t>Nome Sobrenome</a:t>
            </a:r>
          </a:p>
          <a:p>
            <a:pPr algn="ctr"/>
            <a:r>
              <a:rPr lang="pt-BR" sz="700" dirty="0">
                <a:solidFill>
                  <a:schemeClr val="tx1"/>
                </a:solidFill>
                <a:latin typeface="Montserrat" panose="00000500000000000000" pitchFamily="2" charset="0"/>
              </a:rPr>
              <a:t>Nome do cargo</a:t>
            </a:r>
          </a:p>
        </p:txBody>
      </p:sp>
      <p:sp>
        <p:nvSpPr>
          <p:cNvPr id="15" name="Forma Livre: Forma 14">
            <a:extLst>
              <a:ext uri="{FF2B5EF4-FFF2-40B4-BE49-F238E27FC236}">
                <a16:creationId xmlns:a16="http://schemas.microsoft.com/office/drawing/2014/main" id="{F93CC1A1-00D3-4530-BDF8-B170B302D3A5}"/>
              </a:ext>
            </a:extLst>
          </p:cNvPr>
          <p:cNvSpPr/>
          <p:nvPr/>
        </p:nvSpPr>
        <p:spPr>
          <a:xfrm>
            <a:off x="3949573" y="832065"/>
            <a:ext cx="1244856" cy="111391"/>
          </a:xfrm>
          <a:custGeom>
            <a:avLst/>
            <a:gdLst>
              <a:gd name="connsiteX0" fmla="*/ 66670 w 1609490"/>
              <a:gd name="connsiteY0" fmla="*/ 0 h 111391"/>
              <a:gd name="connsiteX1" fmla="*/ 1542820 w 1609490"/>
              <a:gd name="connsiteY1" fmla="*/ 0 h 111391"/>
              <a:gd name="connsiteX2" fmla="*/ 1609490 w 1609490"/>
              <a:gd name="connsiteY2" fmla="*/ 66670 h 111391"/>
              <a:gd name="connsiteX3" fmla="*/ 1609490 w 1609490"/>
              <a:gd name="connsiteY3" fmla="*/ 111391 h 111391"/>
              <a:gd name="connsiteX4" fmla="*/ 0 w 1609490"/>
              <a:gd name="connsiteY4" fmla="*/ 111391 h 111391"/>
              <a:gd name="connsiteX5" fmla="*/ 0 w 1609490"/>
              <a:gd name="connsiteY5" fmla="*/ 66670 h 111391"/>
              <a:gd name="connsiteX6" fmla="*/ 66670 w 1609490"/>
              <a:gd name="connsiteY6" fmla="*/ 0 h 111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490" h="111391">
                <a:moveTo>
                  <a:pt x="66670" y="0"/>
                </a:moveTo>
                <a:lnTo>
                  <a:pt x="1542820" y="0"/>
                </a:lnTo>
                <a:cubicBezTo>
                  <a:pt x="1579641" y="0"/>
                  <a:pt x="1609490" y="29849"/>
                  <a:pt x="1609490" y="66670"/>
                </a:cubicBezTo>
                <a:lnTo>
                  <a:pt x="1609490" y="111391"/>
                </a:lnTo>
                <a:lnTo>
                  <a:pt x="0" y="111391"/>
                </a:lnTo>
                <a:lnTo>
                  <a:pt x="0" y="66670"/>
                </a:lnTo>
                <a:cubicBezTo>
                  <a:pt x="0" y="29849"/>
                  <a:pt x="29849" y="0"/>
                  <a:pt x="6667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endParaRPr lang="pt-BR" sz="700" dirty="0">
              <a:solidFill>
                <a:schemeClr val="tx1"/>
              </a:solidFill>
              <a:latin typeface="Montserrat" panose="00000500000000000000" pitchFamily="2" charset="0"/>
            </a:endParaRPr>
          </a:p>
        </p:txBody>
      </p:sp>
      <p:pic>
        <p:nvPicPr>
          <p:cNvPr id="9" name="Picture 8" descr="business-woman - Print House">
            <a:extLst>
              <a:ext uri="{FF2B5EF4-FFF2-40B4-BE49-F238E27FC236}">
                <a16:creationId xmlns:a16="http://schemas.microsoft.com/office/drawing/2014/main" id="{3929E9DF-F448-4E41-80C4-CDCE2927742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Effect>
                      <a14:brightnessContrast contrast="-20000"/>
                    </a14:imgEffect>
                  </a14:imgLayer>
                </a14:imgProps>
              </a:ext>
              <a:ext uri="{28A0092B-C50C-407E-A947-70E740481C1C}">
                <a14:useLocalDpi xmlns:a14="http://schemas.microsoft.com/office/drawing/2010/main" val="0"/>
              </a:ext>
            </a:extLst>
          </a:blip>
          <a:srcRect t="252" r="28122" b="53737"/>
          <a:stretch/>
        </p:blipFill>
        <p:spPr bwMode="auto">
          <a:xfrm>
            <a:off x="4350134" y="523029"/>
            <a:ext cx="443733" cy="420427"/>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sp>
        <p:nvSpPr>
          <p:cNvPr id="22" name="Retângulo: Cantos Arredondados 21">
            <a:extLst>
              <a:ext uri="{FF2B5EF4-FFF2-40B4-BE49-F238E27FC236}">
                <a16:creationId xmlns:a16="http://schemas.microsoft.com/office/drawing/2014/main" id="{73D86071-BBF8-467A-B30F-6640B26D7EA8}"/>
              </a:ext>
            </a:extLst>
          </p:cNvPr>
          <p:cNvSpPr/>
          <p:nvPr/>
        </p:nvSpPr>
        <p:spPr>
          <a:xfrm>
            <a:off x="1103947" y="1968107"/>
            <a:ext cx="1244856" cy="424055"/>
          </a:xfrm>
          <a:prstGeom prst="roundRect">
            <a:avLst>
              <a:gd name="adj" fmla="val 15722"/>
            </a:avLst>
          </a:prstGeom>
          <a:solidFill>
            <a:schemeClr val="bg1"/>
          </a:solidFill>
          <a:ln>
            <a:noFill/>
          </a:ln>
          <a:effectLst>
            <a:outerShdw blurRad="50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36000" rtlCol="0" anchor="ctr"/>
          <a:lstStyle/>
          <a:p>
            <a:pPr algn="ctr"/>
            <a:r>
              <a:rPr lang="pt-BR" sz="700" b="1" dirty="0">
                <a:solidFill>
                  <a:schemeClr val="tx1"/>
                </a:solidFill>
                <a:latin typeface="Montserrat" panose="00000500000000000000" pitchFamily="2" charset="0"/>
              </a:rPr>
              <a:t>Nome Sobrenome</a:t>
            </a:r>
          </a:p>
          <a:p>
            <a:pPr algn="ctr"/>
            <a:r>
              <a:rPr lang="pt-BR" sz="700" dirty="0">
                <a:solidFill>
                  <a:schemeClr val="tx1"/>
                </a:solidFill>
                <a:latin typeface="Montserrat" panose="00000500000000000000" pitchFamily="2" charset="0"/>
              </a:rPr>
              <a:t>Nome do cargo</a:t>
            </a:r>
          </a:p>
        </p:txBody>
      </p:sp>
      <p:sp>
        <p:nvSpPr>
          <p:cNvPr id="23" name="Forma Livre: Forma 22">
            <a:extLst>
              <a:ext uri="{FF2B5EF4-FFF2-40B4-BE49-F238E27FC236}">
                <a16:creationId xmlns:a16="http://schemas.microsoft.com/office/drawing/2014/main" id="{4B4C09EE-A1C2-43B4-8E47-775B12FA9D84}"/>
              </a:ext>
            </a:extLst>
          </p:cNvPr>
          <p:cNvSpPr/>
          <p:nvPr/>
        </p:nvSpPr>
        <p:spPr>
          <a:xfrm>
            <a:off x="1103947" y="1912412"/>
            <a:ext cx="1244856" cy="111391"/>
          </a:xfrm>
          <a:custGeom>
            <a:avLst/>
            <a:gdLst>
              <a:gd name="connsiteX0" fmla="*/ 66670 w 1609490"/>
              <a:gd name="connsiteY0" fmla="*/ 0 h 111391"/>
              <a:gd name="connsiteX1" fmla="*/ 1542820 w 1609490"/>
              <a:gd name="connsiteY1" fmla="*/ 0 h 111391"/>
              <a:gd name="connsiteX2" fmla="*/ 1609490 w 1609490"/>
              <a:gd name="connsiteY2" fmla="*/ 66670 h 111391"/>
              <a:gd name="connsiteX3" fmla="*/ 1609490 w 1609490"/>
              <a:gd name="connsiteY3" fmla="*/ 111391 h 111391"/>
              <a:gd name="connsiteX4" fmla="*/ 0 w 1609490"/>
              <a:gd name="connsiteY4" fmla="*/ 111391 h 111391"/>
              <a:gd name="connsiteX5" fmla="*/ 0 w 1609490"/>
              <a:gd name="connsiteY5" fmla="*/ 66670 h 111391"/>
              <a:gd name="connsiteX6" fmla="*/ 66670 w 1609490"/>
              <a:gd name="connsiteY6" fmla="*/ 0 h 111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490" h="111391">
                <a:moveTo>
                  <a:pt x="66670" y="0"/>
                </a:moveTo>
                <a:lnTo>
                  <a:pt x="1542820" y="0"/>
                </a:lnTo>
                <a:cubicBezTo>
                  <a:pt x="1579641" y="0"/>
                  <a:pt x="1609490" y="29849"/>
                  <a:pt x="1609490" y="66670"/>
                </a:cubicBezTo>
                <a:lnTo>
                  <a:pt x="1609490" y="111391"/>
                </a:lnTo>
                <a:lnTo>
                  <a:pt x="0" y="111391"/>
                </a:lnTo>
                <a:lnTo>
                  <a:pt x="0" y="66670"/>
                </a:lnTo>
                <a:cubicBezTo>
                  <a:pt x="0" y="29849"/>
                  <a:pt x="29849" y="0"/>
                  <a:pt x="66670" y="0"/>
                </a:cubicBezTo>
                <a:close/>
              </a:path>
            </a:pathLst>
          </a:custGeom>
          <a:solidFill>
            <a:srgbClr val="D3202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endParaRPr lang="pt-BR" sz="700" dirty="0">
              <a:solidFill>
                <a:schemeClr val="tx1"/>
              </a:solidFill>
              <a:latin typeface="Montserrat" panose="00000500000000000000" pitchFamily="2" charset="0"/>
            </a:endParaRPr>
          </a:p>
        </p:txBody>
      </p:sp>
      <p:pic>
        <p:nvPicPr>
          <p:cNvPr id="21" name="Picture 8" descr="business-woman - Print House">
            <a:extLst>
              <a:ext uri="{FF2B5EF4-FFF2-40B4-BE49-F238E27FC236}">
                <a16:creationId xmlns:a16="http://schemas.microsoft.com/office/drawing/2014/main" id="{F6168A09-EBF6-4D91-80EB-ABC46782B0B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Effect>
                      <a14:brightnessContrast contrast="-20000"/>
                    </a14:imgEffect>
                  </a14:imgLayer>
                </a14:imgProps>
              </a:ext>
              <a:ext uri="{28A0092B-C50C-407E-A947-70E740481C1C}">
                <a14:useLocalDpi xmlns:a14="http://schemas.microsoft.com/office/drawing/2010/main" val="0"/>
              </a:ext>
            </a:extLst>
          </a:blip>
          <a:srcRect t="252" r="28122" b="53737"/>
          <a:stretch/>
        </p:blipFill>
        <p:spPr bwMode="auto">
          <a:xfrm>
            <a:off x="1504508" y="1603376"/>
            <a:ext cx="443733" cy="420427"/>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sp>
        <p:nvSpPr>
          <p:cNvPr id="33" name="Retângulo: Cantos Arredondados 32">
            <a:extLst>
              <a:ext uri="{FF2B5EF4-FFF2-40B4-BE49-F238E27FC236}">
                <a16:creationId xmlns:a16="http://schemas.microsoft.com/office/drawing/2014/main" id="{54B97E93-2F68-453D-9485-A9BB62BDDA4C}"/>
              </a:ext>
            </a:extLst>
          </p:cNvPr>
          <p:cNvSpPr/>
          <p:nvPr/>
        </p:nvSpPr>
        <p:spPr>
          <a:xfrm>
            <a:off x="3949573" y="1968107"/>
            <a:ext cx="1244856" cy="424055"/>
          </a:xfrm>
          <a:prstGeom prst="roundRect">
            <a:avLst>
              <a:gd name="adj" fmla="val 15722"/>
            </a:avLst>
          </a:prstGeom>
          <a:solidFill>
            <a:schemeClr val="bg1"/>
          </a:solidFill>
          <a:ln>
            <a:noFill/>
          </a:ln>
          <a:effectLst>
            <a:outerShdw blurRad="50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36000" rtlCol="0" anchor="ctr"/>
          <a:lstStyle/>
          <a:p>
            <a:pPr algn="ctr"/>
            <a:r>
              <a:rPr lang="pt-BR" sz="700" b="1" dirty="0">
                <a:solidFill>
                  <a:schemeClr val="tx1"/>
                </a:solidFill>
                <a:latin typeface="Montserrat" panose="00000500000000000000" pitchFamily="2" charset="0"/>
              </a:rPr>
              <a:t>Nome Sobrenome</a:t>
            </a:r>
          </a:p>
          <a:p>
            <a:pPr algn="ctr"/>
            <a:r>
              <a:rPr lang="pt-BR" sz="700" dirty="0">
                <a:solidFill>
                  <a:schemeClr val="tx1"/>
                </a:solidFill>
                <a:latin typeface="Montserrat" panose="00000500000000000000" pitchFamily="2" charset="0"/>
              </a:rPr>
              <a:t>Nome do cargo</a:t>
            </a:r>
          </a:p>
        </p:txBody>
      </p:sp>
      <p:sp>
        <p:nvSpPr>
          <p:cNvPr id="34" name="Forma Livre: Forma 33">
            <a:extLst>
              <a:ext uri="{FF2B5EF4-FFF2-40B4-BE49-F238E27FC236}">
                <a16:creationId xmlns:a16="http://schemas.microsoft.com/office/drawing/2014/main" id="{35EEE241-6083-4B0D-81D3-C587206706D7}"/>
              </a:ext>
            </a:extLst>
          </p:cNvPr>
          <p:cNvSpPr/>
          <p:nvPr/>
        </p:nvSpPr>
        <p:spPr>
          <a:xfrm>
            <a:off x="3949573" y="1912412"/>
            <a:ext cx="1244856" cy="111391"/>
          </a:xfrm>
          <a:custGeom>
            <a:avLst/>
            <a:gdLst>
              <a:gd name="connsiteX0" fmla="*/ 66670 w 1609490"/>
              <a:gd name="connsiteY0" fmla="*/ 0 h 111391"/>
              <a:gd name="connsiteX1" fmla="*/ 1542820 w 1609490"/>
              <a:gd name="connsiteY1" fmla="*/ 0 h 111391"/>
              <a:gd name="connsiteX2" fmla="*/ 1609490 w 1609490"/>
              <a:gd name="connsiteY2" fmla="*/ 66670 h 111391"/>
              <a:gd name="connsiteX3" fmla="*/ 1609490 w 1609490"/>
              <a:gd name="connsiteY3" fmla="*/ 111391 h 111391"/>
              <a:gd name="connsiteX4" fmla="*/ 0 w 1609490"/>
              <a:gd name="connsiteY4" fmla="*/ 111391 h 111391"/>
              <a:gd name="connsiteX5" fmla="*/ 0 w 1609490"/>
              <a:gd name="connsiteY5" fmla="*/ 66670 h 111391"/>
              <a:gd name="connsiteX6" fmla="*/ 66670 w 1609490"/>
              <a:gd name="connsiteY6" fmla="*/ 0 h 111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490" h="111391">
                <a:moveTo>
                  <a:pt x="66670" y="0"/>
                </a:moveTo>
                <a:lnTo>
                  <a:pt x="1542820" y="0"/>
                </a:lnTo>
                <a:cubicBezTo>
                  <a:pt x="1579641" y="0"/>
                  <a:pt x="1609490" y="29849"/>
                  <a:pt x="1609490" y="66670"/>
                </a:cubicBezTo>
                <a:lnTo>
                  <a:pt x="1609490" y="111391"/>
                </a:lnTo>
                <a:lnTo>
                  <a:pt x="0" y="111391"/>
                </a:lnTo>
                <a:lnTo>
                  <a:pt x="0" y="66670"/>
                </a:lnTo>
                <a:cubicBezTo>
                  <a:pt x="0" y="29849"/>
                  <a:pt x="29849" y="0"/>
                  <a:pt x="66670" y="0"/>
                </a:cubicBezTo>
                <a:close/>
              </a:path>
            </a:pathLst>
          </a:custGeom>
          <a:solidFill>
            <a:srgbClr val="236AA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endParaRPr lang="pt-BR" sz="700" dirty="0">
              <a:solidFill>
                <a:schemeClr val="tx1"/>
              </a:solidFill>
              <a:latin typeface="Montserrat" panose="00000500000000000000" pitchFamily="2" charset="0"/>
            </a:endParaRPr>
          </a:p>
        </p:txBody>
      </p:sp>
      <p:pic>
        <p:nvPicPr>
          <p:cNvPr id="32" name="Picture 8" descr="business-woman - Print House">
            <a:extLst>
              <a:ext uri="{FF2B5EF4-FFF2-40B4-BE49-F238E27FC236}">
                <a16:creationId xmlns:a16="http://schemas.microsoft.com/office/drawing/2014/main" id="{D48CA21F-B949-48EC-9649-42F96BE33D0B}"/>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Effect>
                      <a14:brightnessContrast contrast="-20000"/>
                    </a14:imgEffect>
                  </a14:imgLayer>
                </a14:imgProps>
              </a:ext>
              <a:ext uri="{28A0092B-C50C-407E-A947-70E740481C1C}">
                <a14:useLocalDpi xmlns:a14="http://schemas.microsoft.com/office/drawing/2010/main" val="0"/>
              </a:ext>
            </a:extLst>
          </a:blip>
          <a:srcRect t="252" r="28122" b="53737"/>
          <a:stretch/>
        </p:blipFill>
        <p:spPr bwMode="auto">
          <a:xfrm>
            <a:off x="4350134" y="1603376"/>
            <a:ext cx="443733" cy="420427"/>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sp>
        <p:nvSpPr>
          <p:cNvPr id="38" name="Retângulo: Cantos Arredondados 37">
            <a:extLst>
              <a:ext uri="{FF2B5EF4-FFF2-40B4-BE49-F238E27FC236}">
                <a16:creationId xmlns:a16="http://schemas.microsoft.com/office/drawing/2014/main" id="{1D4E4638-87EF-4C7E-832C-7DD3353A57BE}"/>
              </a:ext>
            </a:extLst>
          </p:cNvPr>
          <p:cNvSpPr/>
          <p:nvPr/>
        </p:nvSpPr>
        <p:spPr>
          <a:xfrm>
            <a:off x="6795198" y="1968107"/>
            <a:ext cx="1244856" cy="424055"/>
          </a:xfrm>
          <a:prstGeom prst="roundRect">
            <a:avLst>
              <a:gd name="adj" fmla="val 15722"/>
            </a:avLst>
          </a:prstGeom>
          <a:solidFill>
            <a:schemeClr val="bg1"/>
          </a:solidFill>
          <a:ln>
            <a:noFill/>
          </a:ln>
          <a:effectLst>
            <a:outerShdw blurRad="50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36000" rtlCol="0" anchor="ctr"/>
          <a:lstStyle/>
          <a:p>
            <a:pPr algn="ctr"/>
            <a:r>
              <a:rPr lang="pt-BR" sz="700" b="1" dirty="0">
                <a:solidFill>
                  <a:schemeClr val="tx1"/>
                </a:solidFill>
                <a:latin typeface="Montserrat" panose="00000500000000000000" pitchFamily="2" charset="0"/>
              </a:rPr>
              <a:t>Nome Sobrenome</a:t>
            </a:r>
          </a:p>
          <a:p>
            <a:pPr algn="ctr"/>
            <a:r>
              <a:rPr lang="pt-BR" sz="700" dirty="0">
                <a:solidFill>
                  <a:schemeClr val="tx1"/>
                </a:solidFill>
                <a:latin typeface="Montserrat" panose="00000500000000000000" pitchFamily="2" charset="0"/>
              </a:rPr>
              <a:t>Nome do cargo</a:t>
            </a:r>
          </a:p>
        </p:txBody>
      </p:sp>
      <p:sp>
        <p:nvSpPr>
          <p:cNvPr id="39" name="Forma Livre: Forma 38">
            <a:extLst>
              <a:ext uri="{FF2B5EF4-FFF2-40B4-BE49-F238E27FC236}">
                <a16:creationId xmlns:a16="http://schemas.microsoft.com/office/drawing/2014/main" id="{9F333E31-1E89-4E14-83C7-046B90AD9F72}"/>
              </a:ext>
            </a:extLst>
          </p:cNvPr>
          <p:cNvSpPr/>
          <p:nvPr/>
        </p:nvSpPr>
        <p:spPr>
          <a:xfrm>
            <a:off x="6795198" y="1912412"/>
            <a:ext cx="1244856" cy="111391"/>
          </a:xfrm>
          <a:custGeom>
            <a:avLst/>
            <a:gdLst>
              <a:gd name="connsiteX0" fmla="*/ 66670 w 1609490"/>
              <a:gd name="connsiteY0" fmla="*/ 0 h 111391"/>
              <a:gd name="connsiteX1" fmla="*/ 1542820 w 1609490"/>
              <a:gd name="connsiteY1" fmla="*/ 0 h 111391"/>
              <a:gd name="connsiteX2" fmla="*/ 1609490 w 1609490"/>
              <a:gd name="connsiteY2" fmla="*/ 66670 h 111391"/>
              <a:gd name="connsiteX3" fmla="*/ 1609490 w 1609490"/>
              <a:gd name="connsiteY3" fmla="*/ 111391 h 111391"/>
              <a:gd name="connsiteX4" fmla="*/ 0 w 1609490"/>
              <a:gd name="connsiteY4" fmla="*/ 111391 h 111391"/>
              <a:gd name="connsiteX5" fmla="*/ 0 w 1609490"/>
              <a:gd name="connsiteY5" fmla="*/ 66670 h 111391"/>
              <a:gd name="connsiteX6" fmla="*/ 66670 w 1609490"/>
              <a:gd name="connsiteY6" fmla="*/ 0 h 111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490" h="111391">
                <a:moveTo>
                  <a:pt x="66670" y="0"/>
                </a:moveTo>
                <a:lnTo>
                  <a:pt x="1542820" y="0"/>
                </a:lnTo>
                <a:cubicBezTo>
                  <a:pt x="1579641" y="0"/>
                  <a:pt x="1609490" y="29849"/>
                  <a:pt x="1609490" y="66670"/>
                </a:cubicBezTo>
                <a:lnTo>
                  <a:pt x="1609490" y="111391"/>
                </a:lnTo>
                <a:lnTo>
                  <a:pt x="0" y="111391"/>
                </a:lnTo>
                <a:lnTo>
                  <a:pt x="0" y="66670"/>
                </a:lnTo>
                <a:cubicBezTo>
                  <a:pt x="0" y="29849"/>
                  <a:pt x="29849" y="0"/>
                  <a:pt x="66670" y="0"/>
                </a:cubicBezTo>
                <a:close/>
              </a:path>
            </a:pathLst>
          </a:custGeom>
          <a:solidFill>
            <a:srgbClr val="22A56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endParaRPr lang="pt-BR" sz="700" dirty="0">
              <a:solidFill>
                <a:schemeClr val="tx1"/>
              </a:solidFill>
              <a:latin typeface="Montserrat" panose="00000500000000000000" pitchFamily="2" charset="0"/>
            </a:endParaRPr>
          </a:p>
        </p:txBody>
      </p:sp>
      <p:pic>
        <p:nvPicPr>
          <p:cNvPr id="37" name="Picture 8" descr="business-woman - Print House">
            <a:extLst>
              <a:ext uri="{FF2B5EF4-FFF2-40B4-BE49-F238E27FC236}">
                <a16:creationId xmlns:a16="http://schemas.microsoft.com/office/drawing/2014/main" id="{FAF9F12A-E7D5-4355-989A-57801F25545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Effect>
                      <a14:brightnessContrast contrast="-20000"/>
                    </a14:imgEffect>
                  </a14:imgLayer>
                </a14:imgProps>
              </a:ext>
              <a:ext uri="{28A0092B-C50C-407E-A947-70E740481C1C}">
                <a14:useLocalDpi xmlns:a14="http://schemas.microsoft.com/office/drawing/2010/main" val="0"/>
              </a:ext>
            </a:extLst>
          </a:blip>
          <a:srcRect t="252" r="28122" b="53737"/>
          <a:stretch/>
        </p:blipFill>
        <p:spPr bwMode="auto">
          <a:xfrm>
            <a:off x="7195759" y="1603376"/>
            <a:ext cx="443733" cy="420427"/>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sp>
        <p:nvSpPr>
          <p:cNvPr id="142" name="Retângulo: Cantos Arredondados 141">
            <a:extLst>
              <a:ext uri="{FF2B5EF4-FFF2-40B4-BE49-F238E27FC236}">
                <a16:creationId xmlns:a16="http://schemas.microsoft.com/office/drawing/2014/main" id="{261D0C52-32E8-489F-BA04-01A38B1B93A8}"/>
              </a:ext>
            </a:extLst>
          </p:cNvPr>
          <p:cNvSpPr/>
          <p:nvPr/>
        </p:nvSpPr>
        <p:spPr>
          <a:xfrm>
            <a:off x="392540" y="3048454"/>
            <a:ext cx="1244856" cy="424055"/>
          </a:xfrm>
          <a:prstGeom prst="roundRect">
            <a:avLst>
              <a:gd name="adj" fmla="val 15722"/>
            </a:avLst>
          </a:prstGeom>
          <a:solidFill>
            <a:schemeClr val="bg1"/>
          </a:solidFill>
          <a:ln>
            <a:noFill/>
          </a:ln>
          <a:effectLst>
            <a:outerShdw blurRad="50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36000" rtlCol="0" anchor="ctr"/>
          <a:lstStyle/>
          <a:p>
            <a:pPr algn="ctr"/>
            <a:r>
              <a:rPr lang="pt-BR" sz="700" b="1" dirty="0">
                <a:solidFill>
                  <a:schemeClr val="tx1"/>
                </a:solidFill>
                <a:latin typeface="Montserrat" panose="00000500000000000000" pitchFamily="2" charset="0"/>
              </a:rPr>
              <a:t>Nome Sobrenome</a:t>
            </a:r>
          </a:p>
          <a:p>
            <a:pPr algn="ctr"/>
            <a:r>
              <a:rPr lang="pt-BR" sz="700" dirty="0">
                <a:solidFill>
                  <a:schemeClr val="tx1"/>
                </a:solidFill>
                <a:latin typeface="Montserrat" panose="00000500000000000000" pitchFamily="2" charset="0"/>
              </a:rPr>
              <a:t>Nome do cargo</a:t>
            </a:r>
          </a:p>
        </p:txBody>
      </p:sp>
      <p:sp>
        <p:nvSpPr>
          <p:cNvPr id="143" name="Forma Livre: Forma 142">
            <a:extLst>
              <a:ext uri="{FF2B5EF4-FFF2-40B4-BE49-F238E27FC236}">
                <a16:creationId xmlns:a16="http://schemas.microsoft.com/office/drawing/2014/main" id="{28C55842-1231-4D8F-B0FD-FBB992D012F7}"/>
              </a:ext>
            </a:extLst>
          </p:cNvPr>
          <p:cNvSpPr/>
          <p:nvPr/>
        </p:nvSpPr>
        <p:spPr>
          <a:xfrm>
            <a:off x="392540" y="2992759"/>
            <a:ext cx="1244856" cy="111391"/>
          </a:xfrm>
          <a:custGeom>
            <a:avLst/>
            <a:gdLst>
              <a:gd name="connsiteX0" fmla="*/ 66670 w 1609490"/>
              <a:gd name="connsiteY0" fmla="*/ 0 h 111391"/>
              <a:gd name="connsiteX1" fmla="*/ 1542820 w 1609490"/>
              <a:gd name="connsiteY1" fmla="*/ 0 h 111391"/>
              <a:gd name="connsiteX2" fmla="*/ 1609490 w 1609490"/>
              <a:gd name="connsiteY2" fmla="*/ 66670 h 111391"/>
              <a:gd name="connsiteX3" fmla="*/ 1609490 w 1609490"/>
              <a:gd name="connsiteY3" fmla="*/ 111391 h 111391"/>
              <a:gd name="connsiteX4" fmla="*/ 0 w 1609490"/>
              <a:gd name="connsiteY4" fmla="*/ 111391 h 111391"/>
              <a:gd name="connsiteX5" fmla="*/ 0 w 1609490"/>
              <a:gd name="connsiteY5" fmla="*/ 66670 h 111391"/>
              <a:gd name="connsiteX6" fmla="*/ 66670 w 1609490"/>
              <a:gd name="connsiteY6" fmla="*/ 0 h 111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490" h="111391">
                <a:moveTo>
                  <a:pt x="66670" y="0"/>
                </a:moveTo>
                <a:lnTo>
                  <a:pt x="1542820" y="0"/>
                </a:lnTo>
                <a:cubicBezTo>
                  <a:pt x="1579641" y="0"/>
                  <a:pt x="1609490" y="29849"/>
                  <a:pt x="1609490" y="66670"/>
                </a:cubicBezTo>
                <a:lnTo>
                  <a:pt x="1609490" y="111391"/>
                </a:lnTo>
                <a:lnTo>
                  <a:pt x="0" y="111391"/>
                </a:lnTo>
                <a:lnTo>
                  <a:pt x="0" y="66670"/>
                </a:lnTo>
                <a:cubicBezTo>
                  <a:pt x="0" y="29849"/>
                  <a:pt x="29849" y="0"/>
                  <a:pt x="66670" y="0"/>
                </a:cubicBezTo>
                <a:close/>
              </a:path>
            </a:pathLst>
          </a:custGeom>
          <a:solidFill>
            <a:srgbClr val="D81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endParaRPr lang="pt-BR" sz="700" dirty="0">
              <a:solidFill>
                <a:schemeClr val="tx1"/>
              </a:solidFill>
              <a:latin typeface="Montserrat" panose="00000500000000000000" pitchFamily="2" charset="0"/>
            </a:endParaRPr>
          </a:p>
        </p:txBody>
      </p:sp>
      <p:pic>
        <p:nvPicPr>
          <p:cNvPr id="141" name="Picture 8" descr="business-woman - Print House">
            <a:extLst>
              <a:ext uri="{FF2B5EF4-FFF2-40B4-BE49-F238E27FC236}">
                <a16:creationId xmlns:a16="http://schemas.microsoft.com/office/drawing/2014/main" id="{1953A683-D842-4722-B722-95E6165A5439}"/>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Effect>
                      <a14:brightnessContrast contrast="-20000"/>
                    </a14:imgEffect>
                  </a14:imgLayer>
                </a14:imgProps>
              </a:ext>
              <a:ext uri="{28A0092B-C50C-407E-A947-70E740481C1C}">
                <a14:useLocalDpi xmlns:a14="http://schemas.microsoft.com/office/drawing/2010/main" val="0"/>
              </a:ext>
            </a:extLst>
          </a:blip>
          <a:srcRect t="252" r="28122" b="53737"/>
          <a:stretch/>
        </p:blipFill>
        <p:spPr bwMode="auto">
          <a:xfrm>
            <a:off x="793101" y="2683723"/>
            <a:ext cx="443733" cy="420427"/>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sp>
        <p:nvSpPr>
          <p:cNvPr id="147" name="Retângulo: Cantos Arredondados 146">
            <a:extLst>
              <a:ext uri="{FF2B5EF4-FFF2-40B4-BE49-F238E27FC236}">
                <a16:creationId xmlns:a16="http://schemas.microsoft.com/office/drawing/2014/main" id="{2251580D-FEE9-415D-806B-6150C36172BB}"/>
              </a:ext>
            </a:extLst>
          </p:cNvPr>
          <p:cNvSpPr/>
          <p:nvPr/>
        </p:nvSpPr>
        <p:spPr>
          <a:xfrm>
            <a:off x="1815353" y="3048454"/>
            <a:ext cx="1244856" cy="424055"/>
          </a:xfrm>
          <a:prstGeom prst="roundRect">
            <a:avLst>
              <a:gd name="adj" fmla="val 15722"/>
            </a:avLst>
          </a:prstGeom>
          <a:solidFill>
            <a:schemeClr val="bg1"/>
          </a:solidFill>
          <a:ln>
            <a:noFill/>
          </a:ln>
          <a:effectLst>
            <a:outerShdw blurRad="50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36000" rtlCol="0" anchor="ctr"/>
          <a:lstStyle/>
          <a:p>
            <a:pPr algn="ctr"/>
            <a:r>
              <a:rPr lang="pt-BR" sz="700" b="1" dirty="0">
                <a:solidFill>
                  <a:schemeClr val="tx1"/>
                </a:solidFill>
                <a:latin typeface="Montserrat" panose="00000500000000000000" pitchFamily="2" charset="0"/>
              </a:rPr>
              <a:t>Nome Sobrenome</a:t>
            </a:r>
          </a:p>
          <a:p>
            <a:pPr algn="ctr"/>
            <a:r>
              <a:rPr lang="pt-BR" sz="700" dirty="0">
                <a:solidFill>
                  <a:schemeClr val="tx1"/>
                </a:solidFill>
                <a:latin typeface="Montserrat" panose="00000500000000000000" pitchFamily="2" charset="0"/>
              </a:rPr>
              <a:t>Nome do cargo</a:t>
            </a:r>
          </a:p>
        </p:txBody>
      </p:sp>
      <p:sp>
        <p:nvSpPr>
          <p:cNvPr id="148" name="Forma Livre: Forma 147">
            <a:extLst>
              <a:ext uri="{FF2B5EF4-FFF2-40B4-BE49-F238E27FC236}">
                <a16:creationId xmlns:a16="http://schemas.microsoft.com/office/drawing/2014/main" id="{401D7370-D841-4C19-891E-646A6B51ACC8}"/>
              </a:ext>
            </a:extLst>
          </p:cNvPr>
          <p:cNvSpPr/>
          <p:nvPr/>
        </p:nvSpPr>
        <p:spPr>
          <a:xfrm>
            <a:off x="1815353" y="2992759"/>
            <a:ext cx="1244856" cy="111391"/>
          </a:xfrm>
          <a:custGeom>
            <a:avLst/>
            <a:gdLst>
              <a:gd name="connsiteX0" fmla="*/ 66670 w 1609490"/>
              <a:gd name="connsiteY0" fmla="*/ 0 h 111391"/>
              <a:gd name="connsiteX1" fmla="*/ 1542820 w 1609490"/>
              <a:gd name="connsiteY1" fmla="*/ 0 h 111391"/>
              <a:gd name="connsiteX2" fmla="*/ 1609490 w 1609490"/>
              <a:gd name="connsiteY2" fmla="*/ 66670 h 111391"/>
              <a:gd name="connsiteX3" fmla="*/ 1609490 w 1609490"/>
              <a:gd name="connsiteY3" fmla="*/ 111391 h 111391"/>
              <a:gd name="connsiteX4" fmla="*/ 0 w 1609490"/>
              <a:gd name="connsiteY4" fmla="*/ 111391 h 111391"/>
              <a:gd name="connsiteX5" fmla="*/ 0 w 1609490"/>
              <a:gd name="connsiteY5" fmla="*/ 66670 h 111391"/>
              <a:gd name="connsiteX6" fmla="*/ 66670 w 1609490"/>
              <a:gd name="connsiteY6" fmla="*/ 0 h 111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490" h="111391">
                <a:moveTo>
                  <a:pt x="66670" y="0"/>
                </a:moveTo>
                <a:lnTo>
                  <a:pt x="1542820" y="0"/>
                </a:lnTo>
                <a:cubicBezTo>
                  <a:pt x="1579641" y="0"/>
                  <a:pt x="1609490" y="29849"/>
                  <a:pt x="1609490" y="66670"/>
                </a:cubicBezTo>
                <a:lnTo>
                  <a:pt x="1609490" y="111391"/>
                </a:lnTo>
                <a:lnTo>
                  <a:pt x="0" y="111391"/>
                </a:lnTo>
                <a:lnTo>
                  <a:pt x="0" y="66670"/>
                </a:lnTo>
                <a:cubicBezTo>
                  <a:pt x="0" y="29849"/>
                  <a:pt x="29849" y="0"/>
                  <a:pt x="66670" y="0"/>
                </a:cubicBezTo>
                <a:close/>
              </a:path>
            </a:pathLst>
          </a:custGeom>
          <a:solidFill>
            <a:srgbClr val="B63C9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endParaRPr lang="pt-BR" sz="700" dirty="0">
              <a:solidFill>
                <a:schemeClr val="tx1"/>
              </a:solidFill>
              <a:latin typeface="Montserrat" panose="00000500000000000000" pitchFamily="2" charset="0"/>
            </a:endParaRPr>
          </a:p>
        </p:txBody>
      </p:sp>
      <p:pic>
        <p:nvPicPr>
          <p:cNvPr id="146" name="Picture 8" descr="business-woman - Print House">
            <a:extLst>
              <a:ext uri="{FF2B5EF4-FFF2-40B4-BE49-F238E27FC236}">
                <a16:creationId xmlns:a16="http://schemas.microsoft.com/office/drawing/2014/main" id="{AEA6DACE-3CBB-44EF-B483-1969CB9B5B28}"/>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Effect>
                      <a14:brightnessContrast contrast="-20000"/>
                    </a14:imgEffect>
                  </a14:imgLayer>
                </a14:imgProps>
              </a:ext>
              <a:ext uri="{28A0092B-C50C-407E-A947-70E740481C1C}">
                <a14:useLocalDpi xmlns:a14="http://schemas.microsoft.com/office/drawing/2010/main" val="0"/>
              </a:ext>
            </a:extLst>
          </a:blip>
          <a:srcRect t="252" r="28122" b="53737"/>
          <a:stretch/>
        </p:blipFill>
        <p:spPr bwMode="auto">
          <a:xfrm>
            <a:off x="2215914" y="2683723"/>
            <a:ext cx="443733" cy="420427"/>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sp>
        <p:nvSpPr>
          <p:cNvPr id="152" name="Retângulo: Cantos Arredondados 151">
            <a:extLst>
              <a:ext uri="{FF2B5EF4-FFF2-40B4-BE49-F238E27FC236}">
                <a16:creationId xmlns:a16="http://schemas.microsoft.com/office/drawing/2014/main" id="{C7E0CF6B-BD19-4643-8101-900DFCB63BD0}"/>
              </a:ext>
            </a:extLst>
          </p:cNvPr>
          <p:cNvSpPr/>
          <p:nvPr/>
        </p:nvSpPr>
        <p:spPr>
          <a:xfrm>
            <a:off x="3238166" y="3048454"/>
            <a:ext cx="1244856" cy="424055"/>
          </a:xfrm>
          <a:prstGeom prst="roundRect">
            <a:avLst>
              <a:gd name="adj" fmla="val 15722"/>
            </a:avLst>
          </a:prstGeom>
          <a:solidFill>
            <a:schemeClr val="bg1"/>
          </a:solidFill>
          <a:ln>
            <a:noFill/>
          </a:ln>
          <a:effectLst>
            <a:outerShdw blurRad="50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36000" rtlCol="0" anchor="ctr"/>
          <a:lstStyle/>
          <a:p>
            <a:pPr algn="ctr"/>
            <a:r>
              <a:rPr lang="pt-BR" sz="700" b="1" dirty="0">
                <a:solidFill>
                  <a:schemeClr val="tx1"/>
                </a:solidFill>
                <a:latin typeface="Montserrat" panose="00000500000000000000" pitchFamily="2" charset="0"/>
              </a:rPr>
              <a:t>Nome Sobrenome</a:t>
            </a:r>
          </a:p>
          <a:p>
            <a:pPr algn="ctr"/>
            <a:r>
              <a:rPr lang="pt-BR" sz="700" dirty="0">
                <a:solidFill>
                  <a:schemeClr val="tx1"/>
                </a:solidFill>
                <a:latin typeface="Montserrat" panose="00000500000000000000" pitchFamily="2" charset="0"/>
              </a:rPr>
              <a:t>Nome do cargo</a:t>
            </a:r>
          </a:p>
        </p:txBody>
      </p:sp>
      <p:sp>
        <p:nvSpPr>
          <p:cNvPr id="153" name="Forma Livre: Forma 152">
            <a:extLst>
              <a:ext uri="{FF2B5EF4-FFF2-40B4-BE49-F238E27FC236}">
                <a16:creationId xmlns:a16="http://schemas.microsoft.com/office/drawing/2014/main" id="{A15A1166-B551-4A6B-8F61-616BB71B6961}"/>
              </a:ext>
            </a:extLst>
          </p:cNvPr>
          <p:cNvSpPr/>
          <p:nvPr/>
        </p:nvSpPr>
        <p:spPr>
          <a:xfrm>
            <a:off x="3238166" y="2992759"/>
            <a:ext cx="1244856" cy="111391"/>
          </a:xfrm>
          <a:custGeom>
            <a:avLst/>
            <a:gdLst>
              <a:gd name="connsiteX0" fmla="*/ 66670 w 1609490"/>
              <a:gd name="connsiteY0" fmla="*/ 0 h 111391"/>
              <a:gd name="connsiteX1" fmla="*/ 1542820 w 1609490"/>
              <a:gd name="connsiteY1" fmla="*/ 0 h 111391"/>
              <a:gd name="connsiteX2" fmla="*/ 1609490 w 1609490"/>
              <a:gd name="connsiteY2" fmla="*/ 66670 h 111391"/>
              <a:gd name="connsiteX3" fmla="*/ 1609490 w 1609490"/>
              <a:gd name="connsiteY3" fmla="*/ 111391 h 111391"/>
              <a:gd name="connsiteX4" fmla="*/ 0 w 1609490"/>
              <a:gd name="connsiteY4" fmla="*/ 111391 h 111391"/>
              <a:gd name="connsiteX5" fmla="*/ 0 w 1609490"/>
              <a:gd name="connsiteY5" fmla="*/ 66670 h 111391"/>
              <a:gd name="connsiteX6" fmla="*/ 66670 w 1609490"/>
              <a:gd name="connsiteY6" fmla="*/ 0 h 111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490" h="111391">
                <a:moveTo>
                  <a:pt x="66670" y="0"/>
                </a:moveTo>
                <a:lnTo>
                  <a:pt x="1542820" y="0"/>
                </a:lnTo>
                <a:cubicBezTo>
                  <a:pt x="1579641" y="0"/>
                  <a:pt x="1609490" y="29849"/>
                  <a:pt x="1609490" y="66670"/>
                </a:cubicBezTo>
                <a:lnTo>
                  <a:pt x="1609490" y="111391"/>
                </a:lnTo>
                <a:lnTo>
                  <a:pt x="0" y="111391"/>
                </a:lnTo>
                <a:lnTo>
                  <a:pt x="0" y="66670"/>
                </a:lnTo>
                <a:cubicBezTo>
                  <a:pt x="0" y="29849"/>
                  <a:pt x="29849" y="0"/>
                  <a:pt x="66670" y="0"/>
                </a:cubicBezTo>
                <a:close/>
              </a:path>
            </a:pathLst>
          </a:custGeom>
          <a:solidFill>
            <a:srgbClr val="7C4EA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endParaRPr lang="pt-BR" sz="700" dirty="0">
              <a:solidFill>
                <a:schemeClr val="tx1"/>
              </a:solidFill>
              <a:latin typeface="Montserrat" panose="00000500000000000000" pitchFamily="2" charset="0"/>
            </a:endParaRPr>
          </a:p>
        </p:txBody>
      </p:sp>
      <p:pic>
        <p:nvPicPr>
          <p:cNvPr id="151" name="Picture 8" descr="business-woman - Print House">
            <a:extLst>
              <a:ext uri="{FF2B5EF4-FFF2-40B4-BE49-F238E27FC236}">
                <a16:creationId xmlns:a16="http://schemas.microsoft.com/office/drawing/2014/main" id="{5F6631A2-A845-4DD0-A748-BAB0CF06431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Effect>
                      <a14:brightnessContrast contrast="-20000"/>
                    </a14:imgEffect>
                  </a14:imgLayer>
                </a14:imgProps>
              </a:ext>
              <a:ext uri="{28A0092B-C50C-407E-A947-70E740481C1C}">
                <a14:useLocalDpi xmlns:a14="http://schemas.microsoft.com/office/drawing/2010/main" val="0"/>
              </a:ext>
            </a:extLst>
          </a:blip>
          <a:srcRect t="252" r="28122" b="53737"/>
          <a:stretch/>
        </p:blipFill>
        <p:spPr bwMode="auto">
          <a:xfrm>
            <a:off x="3638727" y="2683723"/>
            <a:ext cx="443733" cy="420427"/>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sp>
        <p:nvSpPr>
          <p:cNvPr id="157" name="Retângulo: Cantos Arredondados 156">
            <a:extLst>
              <a:ext uri="{FF2B5EF4-FFF2-40B4-BE49-F238E27FC236}">
                <a16:creationId xmlns:a16="http://schemas.microsoft.com/office/drawing/2014/main" id="{EFD84F1E-958B-4C70-850D-50F44FBB9DC4}"/>
              </a:ext>
            </a:extLst>
          </p:cNvPr>
          <p:cNvSpPr/>
          <p:nvPr/>
        </p:nvSpPr>
        <p:spPr>
          <a:xfrm>
            <a:off x="4660979" y="3048454"/>
            <a:ext cx="1244856" cy="424055"/>
          </a:xfrm>
          <a:prstGeom prst="roundRect">
            <a:avLst>
              <a:gd name="adj" fmla="val 15722"/>
            </a:avLst>
          </a:prstGeom>
          <a:solidFill>
            <a:schemeClr val="bg1"/>
          </a:solidFill>
          <a:ln>
            <a:noFill/>
          </a:ln>
          <a:effectLst>
            <a:outerShdw blurRad="50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36000" rtlCol="0" anchor="ctr"/>
          <a:lstStyle/>
          <a:p>
            <a:pPr algn="ctr"/>
            <a:r>
              <a:rPr lang="pt-BR" sz="700" b="1" dirty="0">
                <a:solidFill>
                  <a:schemeClr val="tx1"/>
                </a:solidFill>
                <a:latin typeface="Montserrat" panose="00000500000000000000" pitchFamily="2" charset="0"/>
              </a:rPr>
              <a:t>Nome Sobrenome</a:t>
            </a:r>
          </a:p>
          <a:p>
            <a:pPr algn="ctr"/>
            <a:r>
              <a:rPr lang="pt-BR" sz="700" dirty="0">
                <a:solidFill>
                  <a:schemeClr val="tx1"/>
                </a:solidFill>
                <a:latin typeface="Montserrat" panose="00000500000000000000" pitchFamily="2" charset="0"/>
              </a:rPr>
              <a:t>Nome do cargo</a:t>
            </a:r>
          </a:p>
        </p:txBody>
      </p:sp>
      <p:sp>
        <p:nvSpPr>
          <p:cNvPr id="158" name="Forma Livre: Forma 157">
            <a:extLst>
              <a:ext uri="{FF2B5EF4-FFF2-40B4-BE49-F238E27FC236}">
                <a16:creationId xmlns:a16="http://schemas.microsoft.com/office/drawing/2014/main" id="{6E86AEFB-D877-4680-973E-4B11554FEB7B}"/>
              </a:ext>
            </a:extLst>
          </p:cNvPr>
          <p:cNvSpPr/>
          <p:nvPr/>
        </p:nvSpPr>
        <p:spPr>
          <a:xfrm>
            <a:off x="4660979" y="2992759"/>
            <a:ext cx="1244856" cy="111391"/>
          </a:xfrm>
          <a:custGeom>
            <a:avLst/>
            <a:gdLst>
              <a:gd name="connsiteX0" fmla="*/ 66670 w 1609490"/>
              <a:gd name="connsiteY0" fmla="*/ 0 h 111391"/>
              <a:gd name="connsiteX1" fmla="*/ 1542820 w 1609490"/>
              <a:gd name="connsiteY1" fmla="*/ 0 h 111391"/>
              <a:gd name="connsiteX2" fmla="*/ 1609490 w 1609490"/>
              <a:gd name="connsiteY2" fmla="*/ 66670 h 111391"/>
              <a:gd name="connsiteX3" fmla="*/ 1609490 w 1609490"/>
              <a:gd name="connsiteY3" fmla="*/ 111391 h 111391"/>
              <a:gd name="connsiteX4" fmla="*/ 0 w 1609490"/>
              <a:gd name="connsiteY4" fmla="*/ 111391 h 111391"/>
              <a:gd name="connsiteX5" fmla="*/ 0 w 1609490"/>
              <a:gd name="connsiteY5" fmla="*/ 66670 h 111391"/>
              <a:gd name="connsiteX6" fmla="*/ 66670 w 1609490"/>
              <a:gd name="connsiteY6" fmla="*/ 0 h 111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490" h="111391">
                <a:moveTo>
                  <a:pt x="66670" y="0"/>
                </a:moveTo>
                <a:lnTo>
                  <a:pt x="1542820" y="0"/>
                </a:lnTo>
                <a:cubicBezTo>
                  <a:pt x="1579641" y="0"/>
                  <a:pt x="1609490" y="29849"/>
                  <a:pt x="1609490" y="66670"/>
                </a:cubicBezTo>
                <a:lnTo>
                  <a:pt x="1609490" y="111391"/>
                </a:lnTo>
                <a:lnTo>
                  <a:pt x="0" y="111391"/>
                </a:lnTo>
                <a:lnTo>
                  <a:pt x="0" y="66670"/>
                </a:lnTo>
                <a:cubicBezTo>
                  <a:pt x="0" y="29849"/>
                  <a:pt x="29849" y="0"/>
                  <a:pt x="66670" y="0"/>
                </a:cubicBezTo>
                <a:close/>
              </a:path>
            </a:pathLst>
          </a:custGeom>
          <a:solidFill>
            <a:srgbClr val="2291A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endParaRPr lang="pt-BR" sz="700" dirty="0">
              <a:solidFill>
                <a:schemeClr val="tx1"/>
              </a:solidFill>
              <a:latin typeface="Montserrat" panose="00000500000000000000" pitchFamily="2" charset="0"/>
            </a:endParaRPr>
          </a:p>
        </p:txBody>
      </p:sp>
      <p:pic>
        <p:nvPicPr>
          <p:cNvPr id="156" name="Picture 8" descr="business-woman - Print House">
            <a:extLst>
              <a:ext uri="{FF2B5EF4-FFF2-40B4-BE49-F238E27FC236}">
                <a16:creationId xmlns:a16="http://schemas.microsoft.com/office/drawing/2014/main" id="{6F9E188A-3967-49D2-B092-B75F8E09BD9B}"/>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Effect>
                      <a14:brightnessContrast contrast="-20000"/>
                    </a14:imgEffect>
                  </a14:imgLayer>
                </a14:imgProps>
              </a:ext>
              <a:ext uri="{28A0092B-C50C-407E-A947-70E740481C1C}">
                <a14:useLocalDpi xmlns:a14="http://schemas.microsoft.com/office/drawing/2010/main" val="0"/>
              </a:ext>
            </a:extLst>
          </a:blip>
          <a:srcRect t="252" r="28122" b="53737"/>
          <a:stretch/>
        </p:blipFill>
        <p:spPr bwMode="auto">
          <a:xfrm>
            <a:off x="5061540" y="2683723"/>
            <a:ext cx="443733" cy="420427"/>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sp>
        <p:nvSpPr>
          <p:cNvPr id="162" name="Retângulo: Cantos Arredondados 161">
            <a:extLst>
              <a:ext uri="{FF2B5EF4-FFF2-40B4-BE49-F238E27FC236}">
                <a16:creationId xmlns:a16="http://schemas.microsoft.com/office/drawing/2014/main" id="{CABC9375-85CC-40D0-BD16-400127E44685}"/>
              </a:ext>
            </a:extLst>
          </p:cNvPr>
          <p:cNvSpPr/>
          <p:nvPr/>
        </p:nvSpPr>
        <p:spPr>
          <a:xfrm>
            <a:off x="6083792" y="3048454"/>
            <a:ext cx="1244856" cy="424055"/>
          </a:xfrm>
          <a:prstGeom prst="roundRect">
            <a:avLst>
              <a:gd name="adj" fmla="val 15722"/>
            </a:avLst>
          </a:prstGeom>
          <a:solidFill>
            <a:schemeClr val="bg1"/>
          </a:solidFill>
          <a:ln>
            <a:noFill/>
          </a:ln>
          <a:effectLst>
            <a:outerShdw blurRad="50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36000" rtlCol="0" anchor="ctr"/>
          <a:lstStyle/>
          <a:p>
            <a:pPr algn="ctr"/>
            <a:r>
              <a:rPr lang="pt-BR" sz="700" b="1" dirty="0">
                <a:solidFill>
                  <a:schemeClr val="tx1"/>
                </a:solidFill>
                <a:latin typeface="Montserrat" panose="00000500000000000000" pitchFamily="2" charset="0"/>
              </a:rPr>
              <a:t>Nome Sobrenome</a:t>
            </a:r>
          </a:p>
          <a:p>
            <a:pPr algn="ctr"/>
            <a:r>
              <a:rPr lang="pt-BR" sz="700" dirty="0">
                <a:solidFill>
                  <a:schemeClr val="tx1"/>
                </a:solidFill>
                <a:latin typeface="Montserrat" panose="00000500000000000000" pitchFamily="2" charset="0"/>
              </a:rPr>
              <a:t>Nome do cargo</a:t>
            </a:r>
          </a:p>
        </p:txBody>
      </p:sp>
      <p:sp>
        <p:nvSpPr>
          <p:cNvPr id="163" name="Forma Livre: Forma 162">
            <a:extLst>
              <a:ext uri="{FF2B5EF4-FFF2-40B4-BE49-F238E27FC236}">
                <a16:creationId xmlns:a16="http://schemas.microsoft.com/office/drawing/2014/main" id="{7EB84387-038F-475E-B1D8-58BC1D364C8A}"/>
              </a:ext>
            </a:extLst>
          </p:cNvPr>
          <p:cNvSpPr/>
          <p:nvPr/>
        </p:nvSpPr>
        <p:spPr>
          <a:xfrm>
            <a:off x="6083792" y="2992759"/>
            <a:ext cx="1244856" cy="111391"/>
          </a:xfrm>
          <a:custGeom>
            <a:avLst/>
            <a:gdLst>
              <a:gd name="connsiteX0" fmla="*/ 66670 w 1609490"/>
              <a:gd name="connsiteY0" fmla="*/ 0 h 111391"/>
              <a:gd name="connsiteX1" fmla="*/ 1542820 w 1609490"/>
              <a:gd name="connsiteY1" fmla="*/ 0 h 111391"/>
              <a:gd name="connsiteX2" fmla="*/ 1609490 w 1609490"/>
              <a:gd name="connsiteY2" fmla="*/ 66670 h 111391"/>
              <a:gd name="connsiteX3" fmla="*/ 1609490 w 1609490"/>
              <a:gd name="connsiteY3" fmla="*/ 111391 h 111391"/>
              <a:gd name="connsiteX4" fmla="*/ 0 w 1609490"/>
              <a:gd name="connsiteY4" fmla="*/ 111391 h 111391"/>
              <a:gd name="connsiteX5" fmla="*/ 0 w 1609490"/>
              <a:gd name="connsiteY5" fmla="*/ 66670 h 111391"/>
              <a:gd name="connsiteX6" fmla="*/ 66670 w 1609490"/>
              <a:gd name="connsiteY6" fmla="*/ 0 h 111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490" h="111391">
                <a:moveTo>
                  <a:pt x="66670" y="0"/>
                </a:moveTo>
                <a:lnTo>
                  <a:pt x="1542820" y="0"/>
                </a:lnTo>
                <a:cubicBezTo>
                  <a:pt x="1579641" y="0"/>
                  <a:pt x="1609490" y="29849"/>
                  <a:pt x="1609490" y="66670"/>
                </a:cubicBezTo>
                <a:lnTo>
                  <a:pt x="1609490" y="111391"/>
                </a:lnTo>
                <a:lnTo>
                  <a:pt x="0" y="111391"/>
                </a:lnTo>
                <a:lnTo>
                  <a:pt x="0" y="66670"/>
                </a:lnTo>
                <a:cubicBezTo>
                  <a:pt x="0" y="29849"/>
                  <a:pt x="29849" y="0"/>
                  <a:pt x="66670" y="0"/>
                </a:cubicBezTo>
                <a:close/>
              </a:path>
            </a:pathLst>
          </a:custGeom>
          <a:solidFill>
            <a:srgbClr val="13A89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endParaRPr lang="pt-BR" sz="700" dirty="0">
              <a:solidFill>
                <a:schemeClr val="tx1"/>
              </a:solidFill>
              <a:latin typeface="Montserrat" panose="00000500000000000000" pitchFamily="2" charset="0"/>
            </a:endParaRPr>
          </a:p>
        </p:txBody>
      </p:sp>
      <p:pic>
        <p:nvPicPr>
          <p:cNvPr id="161" name="Picture 8" descr="business-woman - Print House">
            <a:extLst>
              <a:ext uri="{FF2B5EF4-FFF2-40B4-BE49-F238E27FC236}">
                <a16:creationId xmlns:a16="http://schemas.microsoft.com/office/drawing/2014/main" id="{BC7D9F94-920B-4F9F-B4D6-780C35A6696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Effect>
                      <a14:brightnessContrast contrast="-20000"/>
                    </a14:imgEffect>
                  </a14:imgLayer>
                </a14:imgProps>
              </a:ext>
              <a:ext uri="{28A0092B-C50C-407E-A947-70E740481C1C}">
                <a14:useLocalDpi xmlns:a14="http://schemas.microsoft.com/office/drawing/2010/main" val="0"/>
              </a:ext>
            </a:extLst>
          </a:blip>
          <a:srcRect t="252" r="28122" b="53737"/>
          <a:stretch/>
        </p:blipFill>
        <p:spPr bwMode="auto">
          <a:xfrm>
            <a:off x="6484353" y="2683723"/>
            <a:ext cx="443733" cy="420427"/>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sp>
        <p:nvSpPr>
          <p:cNvPr id="167" name="Retângulo: Cantos Arredondados 166">
            <a:extLst>
              <a:ext uri="{FF2B5EF4-FFF2-40B4-BE49-F238E27FC236}">
                <a16:creationId xmlns:a16="http://schemas.microsoft.com/office/drawing/2014/main" id="{C1AF3E30-605B-46E5-A656-27A782F8A8FC}"/>
              </a:ext>
            </a:extLst>
          </p:cNvPr>
          <p:cNvSpPr/>
          <p:nvPr/>
        </p:nvSpPr>
        <p:spPr>
          <a:xfrm>
            <a:off x="7506604" y="3048454"/>
            <a:ext cx="1244856" cy="424055"/>
          </a:xfrm>
          <a:prstGeom prst="roundRect">
            <a:avLst>
              <a:gd name="adj" fmla="val 15722"/>
            </a:avLst>
          </a:prstGeom>
          <a:solidFill>
            <a:schemeClr val="bg1"/>
          </a:solidFill>
          <a:ln>
            <a:noFill/>
          </a:ln>
          <a:effectLst>
            <a:outerShdw blurRad="50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36000" rtlCol="0" anchor="ctr"/>
          <a:lstStyle/>
          <a:p>
            <a:pPr algn="ctr"/>
            <a:r>
              <a:rPr lang="pt-BR" sz="700" b="1" dirty="0">
                <a:solidFill>
                  <a:schemeClr val="tx1"/>
                </a:solidFill>
                <a:latin typeface="Montserrat" panose="00000500000000000000" pitchFamily="2" charset="0"/>
              </a:rPr>
              <a:t>Nome Sobrenome</a:t>
            </a:r>
          </a:p>
          <a:p>
            <a:pPr algn="ctr"/>
            <a:r>
              <a:rPr lang="pt-BR" sz="700" dirty="0">
                <a:solidFill>
                  <a:schemeClr val="tx1"/>
                </a:solidFill>
                <a:latin typeface="Montserrat" panose="00000500000000000000" pitchFamily="2" charset="0"/>
              </a:rPr>
              <a:t>Nome do cargo</a:t>
            </a:r>
          </a:p>
        </p:txBody>
      </p:sp>
      <p:sp>
        <p:nvSpPr>
          <p:cNvPr id="168" name="Forma Livre: Forma 167">
            <a:extLst>
              <a:ext uri="{FF2B5EF4-FFF2-40B4-BE49-F238E27FC236}">
                <a16:creationId xmlns:a16="http://schemas.microsoft.com/office/drawing/2014/main" id="{C312778F-C82F-4C88-B99D-1123A3BFF41E}"/>
              </a:ext>
            </a:extLst>
          </p:cNvPr>
          <p:cNvSpPr/>
          <p:nvPr/>
        </p:nvSpPr>
        <p:spPr>
          <a:xfrm>
            <a:off x="7506604" y="2992759"/>
            <a:ext cx="1244856" cy="111391"/>
          </a:xfrm>
          <a:custGeom>
            <a:avLst/>
            <a:gdLst>
              <a:gd name="connsiteX0" fmla="*/ 66670 w 1609490"/>
              <a:gd name="connsiteY0" fmla="*/ 0 h 111391"/>
              <a:gd name="connsiteX1" fmla="*/ 1542820 w 1609490"/>
              <a:gd name="connsiteY1" fmla="*/ 0 h 111391"/>
              <a:gd name="connsiteX2" fmla="*/ 1609490 w 1609490"/>
              <a:gd name="connsiteY2" fmla="*/ 66670 h 111391"/>
              <a:gd name="connsiteX3" fmla="*/ 1609490 w 1609490"/>
              <a:gd name="connsiteY3" fmla="*/ 111391 h 111391"/>
              <a:gd name="connsiteX4" fmla="*/ 0 w 1609490"/>
              <a:gd name="connsiteY4" fmla="*/ 111391 h 111391"/>
              <a:gd name="connsiteX5" fmla="*/ 0 w 1609490"/>
              <a:gd name="connsiteY5" fmla="*/ 66670 h 111391"/>
              <a:gd name="connsiteX6" fmla="*/ 66670 w 1609490"/>
              <a:gd name="connsiteY6" fmla="*/ 0 h 111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490" h="111391">
                <a:moveTo>
                  <a:pt x="66670" y="0"/>
                </a:moveTo>
                <a:lnTo>
                  <a:pt x="1542820" y="0"/>
                </a:lnTo>
                <a:cubicBezTo>
                  <a:pt x="1579641" y="0"/>
                  <a:pt x="1609490" y="29849"/>
                  <a:pt x="1609490" y="66670"/>
                </a:cubicBezTo>
                <a:lnTo>
                  <a:pt x="1609490" y="111391"/>
                </a:lnTo>
                <a:lnTo>
                  <a:pt x="0" y="111391"/>
                </a:lnTo>
                <a:lnTo>
                  <a:pt x="0" y="66670"/>
                </a:lnTo>
                <a:cubicBezTo>
                  <a:pt x="0" y="29849"/>
                  <a:pt x="29849" y="0"/>
                  <a:pt x="66670" y="0"/>
                </a:cubicBezTo>
                <a:close/>
              </a:path>
            </a:pathLst>
          </a:custGeom>
          <a:solidFill>
            <a:srgbClr val="8DC16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endParaRPr lang="pt-BR" sz="700" dirty="0">
              <a:solidFill>
                <a:schemeClr val="tx1"/>
              </a:solidFill>
              <a:latin typeface="Montserrat" panose="00000500000000000000" pitchFamily="2" charset="0"/>
            </a:endParaRPr>
          </a:p>
        </p:txBody>
      </p:sp>
      <p:pic>
        <p:nvPicPr>
          <p:cNvPr id="166" name="Picture 8" descr="business-woman - Print House">
            <a:extLst>
              <a:ext uri="{FF2B5EF4-FFF2-40B4-BE49-F238E27FC236}">
                <a16:creationId xmlns:a16="http://schemas.microsoft.com/office/drawing/2014/main" id="{2527A524-F865-43EB-9EAF-061DABC8E71B}"/>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Effect>
                      <a14:brightnessContrast contrast="-20000"/>
                    </a14:imgEffect>
                  </a14:imgLayer>
                </a14:imgProps>
              </a:ext>
              <a:ext uri="{28A0092B-C50C-407E-A947-70E740481C1C}">
                <a14:useLocalDpi xmlns:a14="http://schemas.microsoft.com/office/drawing/2010/main" val="0"/>
              </a:ext>
            </a:extLst>
          </a:blip>
          <a:srcRect t="252" r="28122" b="53737"/>
          <a:stretch/>
        </p:blipFill>
        <p:spPr bwMode="auto">
          <a:xfrm>
            <a:off x="7907165" y="2683723"/>
            <a:ext cx="443733" cy="420427"/>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sp>
        <p:nvSpPr>
          <p:cNvPr id="172" name="Retângulo: Cantos Arredondados 171">
            <a:extLst>
              <a:ext uri="{FF2B5EF4-FFF2-40B4-BE49-F238E27FC236}">
                <a16:creationId xmlns:a16="http://schemas.microsoft.com/office/drawing/2014/main" id="{3114DEFE-CE61-4600-9863-7CDE786F9A9B}"/>
              </a:ext>
            </a:extLst>
          </p:cNvPr>
          <p:cNvSpPr/>
          <p:nvPr/>
        </p:nvSpPr>
        <p:spPr>
          <a:xfrm>
            <a:off x="392540" y="4128800"/>
            <a:ext cx="1244856" cy="424055"/>
          </a:xfrm>
          <a:prstGeom prst="roundRect">
            <a:avLst>
              <a:gd name="adj" fmla="val 15722"/>
            </a:avLst>
          </a:prstGeom>
          <a:solidFill>
            <a:schemeClr val="bg1"/>
          </a:solidFill>
          <a:ln>
            <a:noFill/>
          </a:ln>
          <a:effectLst>
            <a:outerShdw blurRad="50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36000" rtlCol="0" anchor="ctr"/>
          <a:lstStyle/>
          <a:p>
            <a:pPr algn="ctr"/>
            <a:r>
              <a:rPr lang="pt-BR" sz="700" b="1" dirty="0">
                <a:solidFill>
                  <a:schemeClr val="tx1"/>
                </a:solidFill>
                <a:latin typeface="Montserrat" panose="00000500000000000000" pitchFamily="2" charset="0"/>
              </a:rPr>
              <a:t>Nome Sobrenome</a:t>
            </a:r>
          </a:p>
          <a:p>
            <a:pPr algn="ctr"/>
            <a:r>
              <a:rPr lang="pt-BR" sz="700" dirty="0">
                <a:solidFill>
                  <a:schemeClr val="tx1"/>
                </a:solidFill>
                <a:latin typeface="Montserrat" panose="00000500000000000000" pitchFamily="2" charset="0"/>
              </a:rPr>
              <a:t>Nome do cargo</a:t>
            </a:r>
          </a:p>
        </p:txBody>
      </p:sp>
      <p:sp>
        <p:nvSpPr>
          <p:cNvPr id="173" name="Forma Livre: Forma 172">
            <a:extLst>
              <a:ext uri="{FF2B5EF4-FFF2-40B4-BE49-F238E27FC236}">
                <a16:creationId xmlns:a16="http://schemas.microsoft.com/office/drawing/2014/main" id="{8E757B08-2A31-4C56-BF57-729996987B7C}"/>
              </a:ext>
            </a:extLst>
          </p:cNvPr>
          <p:cNvSpPr/>
          <p:nvPr/>
        </p:nvSpPr>
        <p:spPr>
          <a:xfrm>
            <a:off x="392540" y="4073105"/>
            <a:ext cx="1244856" cy="111391"/>
          </a:xfrm>
          <a:custGeom>
            <a:avLst/>
            <a:gdLst>
              <a:gd name="connsiteX0" fmla="*/ 66670 w 1609490"/>
              <a:gd name="connsiteY0" fmla="*/ 0 h 111391"/>
              <a:gd name="connsiteX1" fmla="*/ 1542820 w 1609490"/>
              <a:gd name="connsiteY1" fmla="*/ 0 h 111391"/>
              <a:gd name="connsiteX2" fmla="*/ 1609490 w 1609490"/>
              <a:gd name="connsiteY2" fmla="*/ 66670 h 111391"/>
              <a:gd name="connsiteX3" fmla="*/ 1609490 w 1609490"/>
              <a:gd name="connsiteY3" fmla="*/ 111391 h 111391"/>
              <a:gd name="connsiteX4" fmla="*/ 0 w 1609490"/>
              <a:gd name="connsiteY4" fmla="*/ 111391 h 111391"/>
              <a:gd name="connsiteX5" fmla="*/ 0 w 1609490"/>
              <a:gd name="connsiteY5" fmla="*/ 66670 h 111391"/>
              <a:gd name="connsiteX6" fmla="*/ 66670 w 1609490"/>
              <a:gd name="connsiteY6" fmla="*/ 0 h 111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490" h="111391">
                <a:moveTo>
                  <a:pt x="66670" y="0"/>
                </a:moveTo>
                <a:lnTo>
                  <a:pt x="1542820" y="0"/>
                </a:lnTo>
                <a:cubicBezTo>
                  <a:pt x="1579641" y="0"/>
                  <a:pt x="1609490" y="29849"/>
                  <a:pt x="1609490" y="66670"/>
                </a:cubicBezTo>
                <a:lnTo>
                  <a:pt x="1609490" y="111391"/>
                </a:lnTo>
                <a:lnTo>
                  <a:pt x="0" y="111391"/>
                </a:lnTo>
                <a:lnTo>
                  <a:pt x="0" y="66670"/>
                </a:lnTo>
                <a:cubicBezTo>
                  <a:pt x="0" y="29849"/>
                  <a:pt x="29849" y="0"/>
                  <a:pt x="66670" y="0"/>
                </a:cubicBezTo>
                <a:close/>
              </a:path>
            </a:pathLst>
          </a:custGeom>
          <a:solidFill>
            <a:srgbClr val="94959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endParaRPr lang="pt-BR" sz="700" dirty="0">
              <a:solidFill>
                <a:schemeClr val="tx1"/>
              </a:solidFill>
              <a:latin typeface="Montserrat" panose="00000500000000000000" pitchFamily="2" charset="0"/>
            </a:endParaRPr>
          </a:p>
        </p:txBody>
      </p:sp>
      <p:pic>
        <p:nvPicPr>
          <p:cNvPr id="171" name="Picture 8" descr="business-woman - Print House">
            <a:extLst>
              <a:ext uri="{FF2B5EF4-FFF2-40B4-BE49-F238E27FC236}">
                <a16:creationId xmlns:a16="http://schemas.microsoft.com/office/drawing/2014/main" id="{2EA945ED-1938-4998-AACF-7A27D7BD7B02}"/>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Effect>
                      <a14:brightnessContrast contrast="-20000"/>
                    </a14:imgEffect>
                  </a14:imgLayer>
                </a14:imgProps>
              </a:ext>
              <a:ext uri="{28A0092B-C50C-407E-A947-70E740481C1C}">
                <a14:useLocalDpi xmlns:a14="http://schemas.microsoft.com/office/drawing/2010/main" val="0"/>
              </a:ext>
            </a:extLst>
          </a:blip>
          <a:srcRect t="252" r="28122" b="53737"/>
          <a:stretch/>
        </p:blipFill>
        <p:spPr bwMode="auto">
          <a:xfrm>
            <a:off x="793101" y="3764069"/>
            <a:ext cx="443733" cy="420427"/>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sp>
        <p:nvSpPr>
          <p:cNvPr id="177" name="Retângulo: Cantos Arredondados 176">
            <a:extLst>
              <a:ext uri="{FF2B5EF4-FFF2-40B4-BE49-F238E27FC236}">
                <a16:creationId xmlns:a16="http://schemas.microsoft.com/office/drawing/2014/main" id="{7B7246D3-7B8A-4001-A7FF-23C8B8F78A2C}"/>
              </a:ext>
            </a:extLst>
          </p:cNvPr>
          <p:cNvSpPr/>
          <p:nvPr/>
        </p:nvSpPr>
        <p:spPr>
          <a:xfrm>
            <a:off x="1815353" y="4128800"/>
            <a:ext cx="1244856" cy="424055"/>
          </a:xfrm>
          <a:prstGeom prst="roundRect">
            <a:avLst>
              <a:gd name="adj" fmla="val 15722"/>
            </a:avLst>
          </a:prstGeom>
          <a:solidFill>
            <a:schemeClr val="bg1"/>
          </a:solidFill>
          <a:ln>
            <a:noFill/>
          </a:ln>
          <a:effectLst>
            <a:outerShdw blurRad="50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36000" rtlCol="0" anchor="ctr"/>
          <a:lstStyle/>
          <a:p>
            <a:pPr algn="ctr"/>
            <a:r>
              <a:rPr lang="pt-BR" sz="700" b="1" dirty="0">
                <a:solidFill>
                  <a:schemeClr val="tx1"/>
                </a:solidFill>
                <a:latin typeface="Montserrat" panose="00000500000000000000" pitchFamily="2" charset="0"/>
              </a:rPr>
              <a:t>Nome Sobrenome</a:t>
            </a:r>
          </a:p>
          <a:p>
            <a:pPr algn="ctr"/>
            <a:r>
              <a:rPr lang="pt-BR" sz="700" dirty="0">
                <a:solidFill>
                  <a:schemeClr val="tx1"/>
                </a:solidFill>
                <a:latin typeface="Montserrat" panose="00000500000000000000" pitchFamily="2" charset="0"/>
              </a:rPr>
              <a:t>Nome do cargo</a:t>
            </a:r>
          </a:p>
        </p:txBody>
      </p:sp>
      <p:sp>
        <p:nvSpPr>
          <p:cNvPr id="178" name="Forma Livre: Forma 177">
            <a:extLst>
              <a:ext uri="{FF2B5EF4-FFF2-40B4-BE49-F238E27FC236}">
                <a16:creationId xmlns:a16="http://schemas.microsoft.com/office/drawing/2014/main" id="{4508437D-7A0F-4ACE-86E7-C5AD8DAEDBD9}"/>
              </a:ext>
            </a:extLst>
          </p:cNvPr>
          <p:cNvSpPr/>
          <p:nvPr/>
        </p:nvSpPr>
        <p:spPr>
          <a:xfrm>
            <a:off x="1815353" y="4073105"/>
            <a:ext cx="1244856" cy="111391"/>
          </a:xfrm>
          <a:custGeom>
            <a:avLst/>
            <a:gdLst>
              <a:gd name="connsiteX0" fmla="*/ 66670 w 1609490"/>
              <a:gd name="connsiteY0" fmla="*/ 0 h 111391"/>
              <a:gd name="connsiteX1" fmla="*/ 1542820 w 1609490"/>
              <a:gd name="connsiteY1" fmla="*/ 0 h 111391"/>
              <a:gd name="connsiteX2" fmla="*/ 1609490 w 1609490"/>
              <a:gd name="connsiteY2" fmla="*/ 66670 h 111391"/>
              <a:gd name="connsiteX3" fmla="*/ 1609490 w 1609490"/>
              <a:gd name="connsiteY3" fmla="*/ 111391 h 111391"/>
              <a:gd name="connsiteX4" fmla="*/ 0 w 1609490"/>
              <a:gd name="connsiteY4" fmla="*/ 111391 h 111391"/>
              <a:gd name="connsiteX5" fmla="*/ 0 w 1609490"/>
              <a:gd name="connsiteY5" fmla="*/ 66670 h 111391"/>
              <a:gd name="connsiteX6" fmla="*/ 66670 w 1609490"/>
              <a:gd name="connsiteY6" fmla="*/ 0 h 111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490" h="111391">
                <a:moveTo>
                  <a:pt x="66670" y="0"/>
                </a:moveTo>
                <a:lnTo>
                  <a:pt x="1542820" y="0"/>
                </a:lnTo>
                <a:cubicBezTo>
                  <a:pt x="1579641" y="0"/>
                  <a:pt x="1609490" y="29849"/>
                  <a:pt x="1609490" y="66670"/>
                </a:cubicBezTo>
                <a:lnTo>
                  <a:pt x="1609490" y="111391"/>
                </a:lnTo>
                <a:lnTo>
                  <a:pt x="0" y="111391"/>
                </a:lnTo>
                <a:lnTo>
                  <a:pt x="0" y="66670"/>
                </a:lnTo>
                <a:cubicBezTo>
                  <a:pt x="0" y="29849"/>
                  <a:pt x="29849" y="0"/>
                  <a:pt x="66670" y="0"/>
                </a:cubicBezTo>
                <a:close/>
              </a:path>
            </a:pathLst>
          </a:custGeom>
          <a:solidFill>
            <a:srgbClr val="94959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pt-BR" sz="700" dirty="0">
              <a:solidFill>
                <a:schemeClr val="tx1"/>
              </a:solidFill>
              <a:latin typeface="Montserrat" panose="00000500000000000000" pitchFamily="2" charset="0"/>
            </a:endParaRPr>
          </a:p>
        </p:txBody>
      </p:sp>
      <p:pic>
        <p:nvPicPr>
          <p:cNvPr id="176" name="Picture 8" descr="business-woman - Print House">
            <a:extLst>
              <a:ext uri="{FF2B5EF4-FFF2-40B4-BE49-F238E27FC236}">
                <a16:creationId xmlns:a16="http://schemas.microsoft.com/office/drawing/2014/main" id="{F44E0C95-0C4D-4B40-9769-DE03044A6B8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Effect>
                      <a14:brightnessContrast contrast="-20000"/>
                    </a14:imgEffect>
                  </a14:imgLayer>
                </a14:imgProps>
              </a:ext>
              <a:ext uri="{28A0092B-C50C-407E-A947-70E740481C1C}">
                <a14:useLocalDpi xmlns:a14="http://schemas.microsoft.com/office/drawing/2010/main" val="0"/>
              </a:ext>
            </a:extLst>
          </a:blip>
          <a:srcRect t="252" r="28122" b="53737"/>
          <a:stretch/>
        </p:blipFill>
        <p:spPr bwMode="auto">
          <a:xfrm>
            <a:off x="2215914" y="3764069"/>
            <a:ext cx="443733" cy="420427"/>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sp>
        <p:nvSpPr>
          <p:cNvPr id="182" name="Retângulo: Cantos Arredondados 181">
            <a:extLst>
              <a:ext uri="{FF2B5EF4-FFF2-40B4-BE49-F238E27FC236}">
                <a16:creationId xmlns:a16="http://schemas.microsoft.com/office/drawing/2014/main" id="{71F82801-A7E8-4215-B774-E550F71E6122}"/>
              </a:ext>
            </a:extLst>
          </p:cNvPr>
          <p:cNvSpPr/>
          <p:nvPr/>
        </p:nvSpPr>
        <p:spPr>
          <a:xfrm>
            <a:off x="3238166" y="4128800"/>
            <a:ext cx="1244856" cy="424055"/>
          </a:xfrm>
          <a:prstGeom prst="roundRect">
            <a:avLst>
              <a:gd name="adj" fmla="val 15722"/>
            </a:avLst>
          </a:prstGeom>
          <a:solidFill>
            <a:schemeClr val="bg1"/>
          </a:solidFill>
          <a:ln>
            <a:noFill/>
          </a:ln>
          <a:effectLst>
            <a:outerShdw blurRad="50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36000" rtlCol="0" anchor="ctr"/>
          <a:lstStyle/>
          <a:p>
            <a:pPr algn="ctr"/>
            <a:r>
              <a:rPr lang="pt-BR" sz="700" b="1" dirty="0">
                <a:solidFill>
                  <a:schemeClr val="tx1"/>
                </a:solidFill>
                <a:latin typeface="Montserrat" panose="00000500000000000000" pitchFamily="2" charset="0"/>
              </a:rPr>
              <a:t>Nome Sobrenome</a:t>
            </a:r>
          </a:p>
          <a:p>
            <a:pPr algn="ctr"/>
            <a:r>
              <a:rPr lang="pt-BR" sz="700" dirty="0">
                <a:solidFill>
                  <a:schemeClr val="tx1"/>
                </a:solidFill>
                <a:latin typeface="Montserrat" panose="00000500000000000000" pitchFamily="2" charset="0"/>
              </a:rPr>
              <a:t>Nome do cargo</a:t>
            </a:r>
          </a:p>
        </p:txBody>
      </p:sp>
      <p:sp>
        <p:nvSpPr>
          <p:cNvPr id="183" name="Forma Livre: Forma 182">
            <a:extLst>
              <a:ext uri="{FF2B5EF4-FFF2-40B4-BE49-F238E27FC236}">
                <a16:creationId xmlns:a16="http://schemas.microsoft.com/office/drawing/2014/main" id="{77DDBEF3-F28E-4508-AB1C-1917807B80D3}"/>
              </a:ext>
            </a:extLst>
          </p:cNvPr>
          <p:cNvSpPr/>
          <p:nvPr/>
        </p:nvSpPr>
        <p:spPr>
          <a:xfrm>
            <a:off x="3238166" y="4073105"/>
            <a:ext cx="1244856" cy="111391"/>
          </a:xfrm>
          <a:custGeom>
            <a:avLst/>
            <a:gdLst>
              <a:gd name="connsiteX0" fmla="*/ 66670 w 1609490"/>
              <a:gd name="connsiteY0" fmla="*/ 0 h 111391"/>
              <a:gd name="connsiteX1" fmla="*/ 1542820 w 1609490"/>
              <a:gd name="connsiteY1" fmla="*/ 0 h 111391"/>
              <a:gd name="connsiteX2" fmla="*/ 1609490 w 1609490"/>
              <a:gd name="connsiteY2" fmla="*/ 66670 h 111391"/>
              <a:gd name="connsiteX3" fmla="*/ 1609490 w 1609490"/>
              <a:gd name="connsiteY3" fmla="*/ 111391 h 111391"/>
              <a:gd name="connsiteX4" fmla="*/ 0 w 1609490"/>
              <a:gd name="connsiteY4" fmla="*/ 111391 h 111391"/>
              <a:gd name="connsiteX5" fmla="*/ 0 w 1609490"/>
              <a:gd name="connsiteY5" fmla="*/ 66670 h 111391"/>
              <a:gd name="connsiteX6" fmla="*/ 66670 w 1609490"/>
              <a:gd name="connsiteY6" fmla="*/ 0 h 111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490" h="111391">
                <a:moveTo>
                  <a:pt x="66670" y="0"/>
                </a:moveTo>
                <a:lnTo>
                  <a:pt x="1542820" y="0"/>
                </a:lnTo>
                <a:cubicBezTo>
                  <a:pt x="1579641" y="0"/>
                  <a:pt x="1609490" y="29849"/>
                  <a:pt x="1609490" y="66670"/>
                </a:cubicBezTo>
                <a:lnTo>
                  <a:pt x="1609490" y="111391"/>
                </a:lnTo>
                <a:lnTo>
                  <a:pt x="0" y="111391"/>
                </a:lnTo>
                <a:lnTo>
                  <a:pt x="0" y="66670"/>
                </a:lnTo>
                <a:cubicBezTo>
                  <a:pt x="0" y="29849"/>
                  <a:pt x="29849" y="0"/>
                  <a:pt x="66670" y="0"/>
                </a:cubicBezTo>
                <a:close/>
              </a:path>
            </a:pathLst>
          </a:custGeom>
          <a:solidFill>
            <a:srgbClr val="94959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pt-BR" sz="700" dirty="0">
              <a:solidFill>
                <a:schemeClr val="tx1"/>
              </a:solidFill>
              <a:latin typeface="Montserrat" panose="00000500000000000000" pitchFamily="2" charset="0"/>
            </a:endParaRPr>
          </a:p>
        </p:txBody>
      </p:sp>
      <p:pic>
        <p:nvPicPr>
          <p:cNvPr id="181" name="Picture 8" descr="business-woman - Print House">
            <a:extLst>
              <a:ext uri="{FF2B5EF4-FFF2-40B4-BE49-F238E27FC236}">
                <a16:creationId xmlns:a16="http://schemas.microsoft.com/office/drawing/2014/main" id="{F3622069-980A-4178-B10F-3488A5227268}"/>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Effect>
                      <a14:brightnessContrast contrast="-20000"/>
                    </a14:imgEffect>
                  </a14:imgLayer>
                </a14:imgProps>
              </a:ext>
              <a:ext uri="{28A0092B-C50C-407E-A947-70E740481C1C}">
                <a14:useLocalDpi xmlns:a14="http://schemas.microsoft.com/office/drawing/2010/main" val="0"/>
              </a:ext>
            </a:extLst>
          </a:blip>
          <a:srcRect t="252" r="28122" b="53737"/>
          <a:stretch/>
        </p:blipFill>
        <p:spPr bwMode="auto">
          <a:xfrm>
            <a:off x="3638727" y="3764069"/>
            <a:ext cx="443733" cy="420427"/>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sp>
        <p:nvSpPr>
          <p:cNvPr id="187" name="Retângulo: Cantos Arredondados 186">
            <a:extLst>
              <a:ext uri="{FF2B5EF4-FFF2-40B4-BE49-F238E27FC236}">
                <a16:creationId xmlns:a16="http://schemas.microsoft.com/office/drawing/2014/main" id="{95F00EC1-D7D3-4F0E-8C57-E8F91FB749CE}"/>
              </a:ext>
            </a:extLst>
          </p:cNvPr>
          <p:cNvSpPr/>
          <p:nvPr/>
        </p:nvSpPr>
        <p:spPr>
          <a:xfrm>
            <a:off x="4660979" y="4128800"/>
            <a:ext cx="1244856" cy="424055"/>
          </a:xfrm>
          <a:prstGeom prst="roundRect">
            <a:avLst>
              <a:gd name="adj" fmla="val 15722"/>
            </a:avLst>
          </a:prstGeom>
          <a:solidFill>
            <a:schemeClr val="bg1"/>
          </a:solidFill>
          <a:ln>
            <a:noFill/>
          </a:ln>
          <a:effectLst>
            <a:outerShdw blurRad="50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36000" rtlCol="0" anchor="ctr"/>
          <a:lstStyle/>
          <a:p>
            <a:pPr algn="ctr"/>
            <a:r>
              <a:rPr lang="pt-BR" sz="700" b="1" dirty="0">
                <a:solidFill>
                  <a:schemeClr val="tx1"/>
                </a:solidFill>
                <a:latin typeface="Montserrat" panose="00000500000000000000" pitchFamily="2" charset="0"/>
              </a:rPr>
              <a:t>Nome Sobrenome</a:t>
            </a:r>
          </a:p>
          <a:p>
            <a:pPr algn="ctr"/>
            <a:r>
              <a:rPr lang="pt-BR" sz="700" dirty="0">
                <a:solidFill>
                  <a:schemeClr val="tx1"/>
                </a:solidFill>
                <a:latin typeface="Montserrat" panose="00000500000000000000" pitchFamily="2" charset="0"/>
              </a:rPr>
              <a:t>Nome do cargo</a:t>
            </a:r>
          </a:p>
        </p:txBody>
      </p:sp>
      <p:sp>
        <p:nvSpPr>
          <p:cNvPr id="188" name="Forma Livre: Forma 187">
            <a:extLst>
              <a:ext uri="{FF2B5EF4-FFF2-40B4-BE49-F238E27FC236}">
                <a16:creationId xmlns:a16="http://schemas.microsoft.com/office/drawing/2014/main" id="{551ECD87-F63C-4391-8CE6-ADB1E7D40B74}"/>
              </a:ext>
            </a:extLst>
          </p:cNvPr>
          <p:cNvSpPr/>
          <p:nvPr/>
        </p:nvSpPr>
        <p:spPr>
          <a:xfrm>
            <a:off x="4660979" y="4073105"/>
            <a:ext cx="1244856" cy="111391"/>
          </a:xfrm>
          <a:custGeom>
            <a:avLst/>
            <a:gdLst>
              <a:gd name="connsiteX0" fmla="*/ 66670 w 1609490"/>
              <a:gd name="connsiteY0" fmla="*/ 0 h 111391"/>
              <a:gd name="connsiteX1" fmla="*/ 1542820 w 1609490"/>
              <a:gd name="connsiteY1" fmla="*/ 0 h 111391"/>
              <a:gd name="connsiteX2" fmla="*/ 1609490 w 1609490"/>
              <a:gd name="connsiteY2" fmla="*/ 66670 h 111391"/>
              <a:gd name="connsiteX3" fmla="*/ 1609490 w 1609490"/>
              <a:gd name="connsiteY3" fmla="*/ 111391 h 111391"/>
              <a:gd name="connsiteX4" fmla="*/ 0 w 1609490"/>
              <a:gd name="connsiteY4" fmla="*/ 111391 h 111391"/>
              <a:gd name="connsiteX5" fmla="*/ 0 w 1609490"/>
              <a:gd name="connsiteY5" fmla="*/ 66670 h 111391"/>
              <a:gd name="connsiteX6" fmla="*/ 66670 w 1609490"/>
              <a:gd name="connsiteY6" fmla="*/ 0 h 111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490" h="111391">
                <a:moveTo>
                  <a:pt x="66670" y="0"/>
                </a:moveTo>
                <a:lnTo>
                  <a:pt x="1542820" y="0"/>
                </a:lnTo>
                <a:cubicBezTo>
                  <a:pt x="1579641" y="0"/>
                  <a:pt x="1609490" y="29849"/>
                  <a:pt x="1609490" y="66670"/>
                </a:cubicBezTo>
                <a:lnTo>
                  <a:pt x="1609490" y="111391"/>
                </a:lnTo>
                <a:lnTo>
                  <a:pt x="0" y="111391"/>
                </a:lnTo>
                <a:lnTo>
                  <a:pt x="0" y="66670"/>
                </a:lnTo>
                <a:cubicBezTo>
                  <a:pt x="0" y="29849"/>
                  <a:pt x="29849" y="0"/>
                  <a:pt x="66670" y="0"/>
                </a:cubicBezTo>
                <a:close/>
              </a:path>
            </a:pathLst>
          </a:custGeom>
          <a:solidFill>
            <a:srgbClr val="94959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pt-BR" sz="700" dirty="0">
              <a:solidFill>
                <a:schemeClr val="tx1"/>
              </a:solidFill>
              <a:latin typeface="Montserrat" panose="00000500000000000000" pitchFamily="2" charset="0"/>
            </a:endParaRPr>
          </a:p>
        </p:txBody>
      </p:sp>
      <p:pic>
        <p:nvPicPr>
          <p:cNvPr id="186" name="Picture 8" descr="business-woman - Print House">
            <a:extLst>
              <a:ext uri="{FF2B5EF4-FFF2-40B4-BE49-F238E27FC236}">
                <a16:creationId xmlns:a16="http://schemas.microsoft.com/office/drawing/2014/main" id="{B4883A44-9F1C-407B-8C7B-69D682C1991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Effect>
                      <a14:brightnessContrast contrast="-20000"/>
                    </a14:imgEffect>
                  </a14:imgLayer>
                </a14:imgProps>
              </a:ext>
              <a:ext uri="{28A0092B-C50C-407E-A947-70E740481C1C}">
                <a14:useLocalDpi xmlns:a14="http://schemas.microsoft.com/office/drawing/2010/main" val="0"/>
              </a:ext>
            </a:extLst>
          </a:blip>
          <a:srcRect t="252" r="28122" b="53737"/>
          <a:stretch/>
        </p:blipFill>
        <p:spPr bwMode="auto">
          <a:xfrm>
            <a:off x="5061540" y="3764069"/>
            <a:ext cx="443733" cy="420427"/>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sp>
        <p:nvSpPr>
          <p:cNvPr id="192" name="Retângulo: Cantos Arredondados 191">
            <a:extLst>
              <a:ext uri="{FF2B5EF4-FFF2-40B4-BE49-F238E27FC236}">
                <a16:creationId xmlns:a16="http://schemas.microsoft.com/office/drawing/2014/main" id="{24026895-E326-4D07-B9C1-93F4E281D5A7}"/>
              </a:ext>
            </a:extLst>
          </p:cNvPr>
          <p:cNvSpPr/>
          <p:nvPr/>
        </p:nvSpPr>
        <p:spPr>
          <a:xfrm>
            <a:off x="6083792" y="4128800"/>
            <a:ext cx="1244856" cy="424055"/>
          </a:xfrm>
          <a:prstGeom prst="roundRect">
            <a:avLst>
              <a:gd name="adj" fmla="val 15722"/>
            </a:avLst>
          </a:prstGeom>
          <a:solidFill>
            <a:schemeClr val="bg1"/>
          </a:solidFill>
          <a:ln>
            <a:noFill/>
          </a:ln>
          <a:effectLst>
            <a:outerShdw blurRad="50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36000" rtlCol="0" anchor="ctr"/>
          <a:lstStyle/>
          <a:p>
            <a:pPr algn="ctr"/>
            <a:r>
              <a:rPr lang="pt-BR" sz="700" b="1" dirty="0">
                <a:solidFill>
                  <a:schemeClr val="tx1"/>
                </a:solidFill>
                <a:latin typeface="Montserrat" panose="00000500000000000000" pitchFamily="2" charset="0"/>
              </a:rPr>
              <a:t>Nome Sobrenome</a:t>
            </a:r>
          </a:p>
          <a:p>
            <a:pPr algn="ctr"/>
            <a:r>
              <a:rPr lang="pt-BR" sz="700" dirty="0">
                <a:solidFill>
                  <a:schemeClr val="tx1"/>
                </a:solidFill>
                <a:latin typeface="Montserrat" panose="00000500000000000000" pitchFamily="2" charset="0"/>
              </a:rPr>
              <a:t>Nome do cargo</a:t>
            </a:r>
          </a:p>
        </p:txBody>
      </p:sp>
      <p:sp>
        <p:nvSpPr>
          <p:cNvPr id="193" name="Forma Livre: Forma 192">
            <a:extLst>
              <a:ext uri="{FF2B5EF4-FFF2-40B4-BE49-F238E27FC236}">
                <a16:creationId xmlns:a16="http://schemas.microsoft.com/office/drawing/2014/main" id="{0545F49D-F108-419B-B3C0-2F964A38FB43}"/>
              </a:ext>
            </a:extLst>
          </p:cNvPr>
          <p:cNvSpPr/>
          <p:nvPr/>
        </p:nvSpPr>
        <p:spPr>
          <a:xfrm>
            <a:off x="6083792" y="4073105"/>
            <a:ext cx="1244856" cy="111391"/>
          </a:xfrm>
          <a:custGeom>
            <a:avLst/>
            <a:gdLst>
              <a:gd name="connsiteX0" fmla="*/ 66670 w 1609490"/>
              <a:gd name="connsiteY0" fmla="*/ 0 h 111391"/>
              <a:gd name="connsiteX1" fmla="*/ 1542820 w 1609490"/>
              <a:gd name="connsiteY1" fmla="*/ 0 h 111391"/>
              <a:gd name="connsiteX2" fmla="*/ 1609490 w 1609490"/>
              <a:gd name="connsiteY2" fmla="*/ 66670 h 111391"/>
              <a:gd name="connsiteX3" fmla="*/ 1609490 w 1609490"/>
              <a:gd name="connsiteY3" fmla="*/ 111391 h 111391"/>
              <a:gd name="connsiteX4" fmla="*/ 0 w 1609490"/>
              <a:gd name="connsiteY4" fmla="*/ 111391 h 111391"/>
              <a:gd name="connsiteX5" fmla="*/ 0 w 1609490"/>
              <a:gd name="connsiteY5" fmla="*/ 66670 h 111391"/>
              <a:gd name="connsiteX6" fmla="*/ 66670 w 1609490"/>
              <a:gd name="connsiteY6" fmla="*/ 0 h 111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490" h="111391">
                <a:moveTo>
                  <a:pt x="66670" y="0"/>
                </a:moveTo>
                <a:lnTo>
                  <a:pt x="1542820" y="0"/>
                </a:lnTo>
                <a:cubicBezTo>
                  <a:pt x="1579641" y="0"/>
                  <a:pt x="1609490" y="29849"/>
                  <a:pt x="1609490" y="66670"/>
                </a:cubicBezTo>
                <a:lnTo>
                  <a:pt x="1609490" y="111391"/>
                </a:lnTo>
                <a:lnTo>
                  <a:pt x="0" y="111391"/>
                </a:lnTo>
                <a:lnTo>
                  <a:pt x="0" y="66670"/>
                </a:lnTo>
                <a:cubicBezTo>
                  <a:pt x="0" y="29849"/>
                  <a:pt x="29849" y="0"/>
                  <a:pt x="66670" y="0"/>
                </a:cubicBezTo>
                <a:close/>
              </a:path>
            </a:pathLst>
          </a:custGeom>
          <a:solidFill>
            <a:srgbClr val="94959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pt-BR" sz="700" dirty="0">
              <a:solidFill>
                <a:schemeClr val="tx1"/>
              </a:solidFill>
              <a:latin typeface="Montserrat" panose="00000500000000000000" pitchFamily="2" charset="0"/>
            </a:endParaRPr>
          </a:p>
        </p:txBody>
      </p:sp>
      <p:pic>
        <p:nvPicPr>
          <p:cNvPr id="191" name="Picture 8" descr="business-woman - Print House">
            <a:extLst>
              <a:ext uri="{FF2B5EF4-FFF2-40B4-BE49-F238E27FC236}">
                <a16:creationId xmlns:a16="http://schemas.microsoft.com/office/drawing/2014/main" id="{756722C7-5171-4BE1-850C-4A52E6554887}"/>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Effect>
                      <a14:brightnessContrast contrast="-20000"/>
                    </a14:imgEffect>
                  </a14:imgLayer>
                </a14:imgProps>
              </a:ext>
              <a:ext uri="{28A0092B-C50C-407E-A947-70E740481C1C}">
                <a14:useLocalDpi xmlns:a14="http://schemas.microsoft.com/office/drawing/2010/main" val="0"/>
              </a:ext>
            </a:extLst>
          </a:blip>
          <a:srcRect t="252" r="28122" b="53737"/>
          <a:stretch/>
        </p:blipFill>
        <p:spPr bwMode="auto">
          <a:xfrm>
            <a:off x="6484353" y="3764069"/>
            <a:ext cx="443733" cy="420427"/>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sp>
        <p:nvSpPr>
          <p:cNvPr id="197" name="Retângulo: Cantos Arredondados 196">
            <a:extLst>
              <a:ext uri="{FF2B5EF4-FFF2-40B4-BE49-F238E27FC236}">
                <a16:creationId xmlns:a16="http://schemas.microsoft.com/office/drawing/2014/main" id="{F45B9C90-6AEA-49D1-B910-4A25FFEE1F1F}"/>
              </a:ext>
            </a:extLst>
          </p:cNvPr>
          <p:cNvSpPr/>
          <p:nvPr/>
        </p:nvSpPr>
        <p:spPr>
          <a:xfrm>
            <a:off x="7506604" y="4128800"/>
            <a:ext cx="1244856" cy="424055"/>
          </a:xfrm>
          <a:prstGeom prst="roundRect">
            <a:avLst>
              <a:gd name="adj" fmla="val 15722"/>
            </a:avLst>
          </a:prstGeom>
          <a:solidFill>
            <a:schemeClr val="bg1"/>
          </a:solidFill>
          <a:ln>
            <a:noFill/>
          </a:ln>
          <a:effectLst>
            <a:outerShdw blurRad="50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36000" rtlCol="0" anchor="ctr"/>
          <a:lstStyle/>
          <a:p>
            <a:pPr algn="ctr"/>
            <a:r>
              <a:rPr lang="pt-BR" sz="700" b="1" dirty="0">
                <a:solidFill>
                  <a:schemeClr val="tx1"/>
                </a:solidFill>
                <a:latin typeface="Montserrat" panose="00000500000000000000" pitchFamily="2" charset="0"/>
              </a:rPr>
              <a:t>Nome Sobrenome</a:t>
            </a:r>
          </a:p>
          <a:p>
            <a:pPr algn="ctr"/>
            <a:r>
              <a:rPr lang="pt-BR" sz="700" dirty="0">
                <a:solidFill>
                  <a:schemeClr val="tx1"/>
                </a:solidFill>
                <a:latin typeface="Montserrat" panose="00000500000000000000" pitchFamily="2" charset="0"/>
              </a:rPr>
              <a:t>Nome do cargo</a:t>
            </a:r>
          </a:p>
        </p:txBody>
      </p:sp>
      <p:sp>
        <p:nvSpPr>
          <p:cNvPr id="198" name="Forma Livre: Forma 197">
            <a:extLst>
              <a:ext uri="{FF2B5EF4-FFF2-40B4-BE49-F238E27FC236}">
                <a16:creationId xmlns:a16="http://schemas.microsoft.com/office/drawing/2014/main" id="{A0675877-27BA-495D-BF39-7AE70BAF1296}"/>
              </a:ext>
            </a:extLst>
          </p:cNvPr>
          <p:cNvSpPr/>
          <p:nvPr/>
        </p:nvSpPr>
        <p:spPr>
          <a:xfrm>
            <a:off x="7506604" y="4073105"/>
            <a:ext cx="1244856" cy="111391"/>
          </a:xfrm>
          <a:custGeom>
            <a:avLst/>
            <a:gdLst>
              <a:gd name="connsiteX0" fmla="*/ 66670 w 1609490"/>
              <a:gd name="connsiteY0" fmla="*/ 0 h 111391"/>
              <a:gd name="connsiteX1" fmla="*/ 1542820 w 1609490"/>
              <a:gd name="connsiteY1" fmla="*/ 0 h 111391"/>
              <a:gd name="connsiteX2" fmla="*/ 1609490 w 1609490"/>
              <a:gd name="connsiteY2" fmla="*/ 66670 h 111391"/>
              <a:gd name="connsiteX3" fmla="*/ 1609490 w 1609490"/>
              <a:gd name="connsiteY3" fmla="*/ 111391 h 111391"/>
              <a:gd name="connsiteX4" fmla="*/ 0 w 1609490"/>
              <a:gd name="connsiteY4" fmla="*/ 111391 h 111391"/>
              <a:gd name="connsiteX5" fmla="*/ 0 w 1609490"/>
              <a:gd name="connsiteY5" fmla="*/ 66670 h 111391"/>
              <a:gd name="connsiteX6" fmla="*/ 66670 w 1609490"/>
              <a:gd name="connsiteY6" fmla="*/ 0 h 111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490" h="111391">
                <a:moveTo>
                  <a:pt x="66670" y="0"/>
                </a:moveTo>
                <a:lnTo>
                  <a:pt x="1542820" y="0"/>
                </a:lnTo>
                <a:cubicBezTo>
                  <a:pt x="1579641" y="0"/>
                  <a:pt x="1609490" y="29849"/>
                  <a:pt x="1609490" y="66670"/>
                </a:cubicBezTo>
                <a:lnTo>
                  <a:pt x="1609490" y="111391"/>
                </a:lnTo>
                <a:lnTo>
                  <a:pt x="0" y="111391"/>
                </a:lnTo>
                <a:lnTo>
                  <a:pt x="0" y="66670"/>
                </a:lnTo>
                <a:cubicBezTo>
                  <a:pt x="0" y="29849"/>
                  <a:pt x="29849" y="0"/>
                  <a:pt x="66670" y="0"/>
                </a:cubicBezTo>
                <a:close/>
              </a:path>
            </a:pathLst>
          </a:custGeom>
          <a:solidFill>
            <a:srgbClr val="94959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pt-BR" sz="700" dirty="0">
              <a:solidFill>
                <a:schemeClr val="tx1"/>
              </a:solidFill>
              <a:latin typeface="Montserrat" panose="00000500000000000000" pitchFamily="2" charset="0"/>
            </a:endParaRPr>
          </a:p>
        </p:txBody>
      </p:sp>
      <p:pic>
        <p:nvPicPr>
          <p:cNvPr id="196" name="Picture 8" descr="business-woman - Print House">
            <a:extLst>
              <a:ext uri="{FF2B5EF4-FFF2-40B4-BE49-F238E27FC236}">
                <a16:creationId xmlns:a16="http://schemas.microsoft.com/office/drawing/2014/main" id="{031520D7-3892-4B77-8C7A-8DFE4494B7C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Effect>
                      <a14:brightnessContrast contrast="-20000"/>
                    </a14:imgEffect>
                  </a14:imgLayer>
                </a14:imgProps>
              </a:ext>
              <a:ext uri="{28A0092B-C50C-407E-A947-70E740481C1C}">
                <a14:useLocalDpi xmlns:a14="http://schemas.microsoft.com/office/drawing/2010/main" val="0"/>
              </a:ext>
            </a:extLst>
          </a:blip>
          <a:srcRect t="252" r="28122" b="53737"/>
          <a:stretch/>
        </p:blipFill>
        <p:spPr bwMode="auto">
          <a:xfrm>
            <a:off x="7907165" y="3764069"/>
            <a:ext cx="443733" cy="420427"/>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2345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5476E79-41A0-4A6C-B55C-0F4CC8E8489C}"/>
              </a:ext>
            </a:extLst>
          </p:cNvPr>
          <p:cNvSpPr/>
          <p:nvPr/>
        </p:nvSpPr>
        <p:spPr>
          <a:xfrm>
            <a:off x="608258" y="2263447"/>
            <a:ext cx="1714289" cy="2085237"/>
          </a:xfrm>
          <a:prstGeom prst="roundRect">
            <a:avLst>
              <a:gd name="adj" fmla="val 3961"/>
            </a:avLst>
          </a:prstGeom>
          <a:solidFill>
            <a:schemeClr val="accent1"/>
          </a:solidFill>
          <a:ln>
            <a:solidFill>
              <a:schemeClr val="bg1">
                <a:lumMod val="85000"/>
              </a:schemeClr>
            </a:solidFill>
          </a:ln>
          <a:effectLst>
            <a:outerShdw blurRad="177800" dist="38100" dir="540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5" name="Rectangle: Rounded Corners 4">
            <a:extLst>
              <a:ext uri="{FF2B5EF4-FFF2-40B4-BE49-F238E27FC236}">
                <a16:creationId xmlns:a16="http://schemas.microsoft.com/office/drawing/2014/main" id="{CFFABFB8-5E89-49C4-9980-9995CE072319}"/>
              </a:ext>
            </a:extLst>
          </p:cNvPr>
          <p:cNvSpPr/>
          <p:nvPr/>
        </p:nvSpPr>
        <p:spPr>
          <a:xfrm>
            <a:off x="754618" y="2092061"/>
            <a:ext cx="1421567" cy="342773"/>
          </a:xfrm>
          <a:prstGeom prst="roundRect">
            <a:avLst>
              <a:gd name="adj" fmla="val 50000"/>
            </a:avLst>
          </a:prstGeom>
          <a:ln>
            <a:noFill/>
          </a:ln>
          <a:effectLst>
            <a:outerShdw blurRad="469900" dist="2286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b="1">
              <a:latin typeface="Heebo" pitchFamily="2" charset="-79"/>
              <a:cs typeface="Heebo" pitchFamily="2" charset="-79"/>
            </a:endParaRPr>
          </a:p>
        </p:txBody>
      </p:sp>
      <p:sp>
        <p:nvSpPr>
          <p:cNvPr id="6" name="TextBox 5">
            <a:extLst>
              <a:ext uri="{FF2B5EF4-FFF2-40B4-BE49-F238E27FC236}">
                <a16:creationId xmlns:a16="http://schemas.microsoft.com/office/drawing/2014/main" id="{B3447289-0910-4725-B356-C6312E08ADF6}"/>
              </a:ext>
            </a:extLst>
          </p:cNvPr>
          <p:cNvSpPr txBox="1"/>
          <p:nvPr/>
        </p:nvSpPr>
        <p:spPr>
          <a:xfrm>
            <a:off x="1023617" y="2127346"/>
            <a:ext cx="883575" cy="276999"/>
          </a:xfrm>
          <a:prstGeom prst="rect">
            <a:avLst/>
          </a:prstGeom>
          <a:noFill/>
        </p:spPr>
        <p:txBody>
          <a:bodyPr wrap="none" rtlCol="0">
            <a:spAutoFit/>
          </a:bodyPr>
          <a:lstStyle/>
          <a:p>
            <a:pPr algn="ctr"/>
            <a:r>
              <a:rPr lang="pt-BR" sz="1200" b="1">
                <a:solidFill>
                  <a:schemeClr val="bg1"/>
                </a:solidFill>
                <a:latin typeface="Heebo" pitchFamily="2" charset="-79"/>
                <a:cs typeface="Heebo" pitchFamily="2" charset="-79"/>
              </a:rPr>
              <a:t>título aqui</a:t>
            </a:r>
          </a:p>
        </p:txBody>
      </p:sp>
      <p:sp>
        <p:nvSpPr>
          <p:cNvPr id="8" name="Rectangle: Rounded Corners 7">
            <a:extLst>
              <a:ext uri="{FF2B5EF4-FFF2-40B4-BE49-F238E27FC236}">
                <a16:creationId xmlns:a16="http://schemas.microsoft.com/office/drawing/2014/main" id="{37E9F984-2D02-46A8-B165-800F198C8BB1}"/>
              </a:ext>
            </a:extLst>
          </p:cNvPr>
          <p:cNvSpPr/>
          <p:nvPr/>
        </p:nvSpPr>
        <p:spPr>
          <a:xfrm>
            <a:off x="2710679" y="2263447"/>
            <a:ext cx="1714289" cy="2085237"/>
          </a:xfrm>
          <a:prstGeom prst="roundRect">
            <a:avLst>
              <a:gd name="adj" fmla="val 3961"/>
            </a:avLst>
          </a:prstGeom>
          <a:solidFill>
            <a:schemeClr val="accent2"/>
          </a:solidFill>
          <a:ln>
            <a:solidFill>
              <a:schemeClr val="bg1">
                <a:lumMod val="85000"/>
              </a:schemeClr>
            </a:solidFill>
          </a:ln>
          <a:effectLst>
            <a:outerShdw blurRad="177800" dist="38100" dir="540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9" name="Rectangle: Rounded Corners 8">
            <a:extLst>
              <a:ext uri="{FF2B5EF4-FFF2-40B4-BE49-F238E27FC236}">
                <a16:creationId xmlns:a16="http://schemas.microsoft.com/office/drawing/2014/main" id="{FB43B5E2-96BF-433F-AE0E-E0791B2FF5B2}"/>
              </a:ext>
            </a:extLst>
          </p:cNvPr>
          <p:cNvSpPr/>
          <p:nvPr/>
        </p:nvSpPr>
        <p:spPr>
          <a:xfrm>
            <a:off x="2857039" y="2092061"/>
            <a:ext cx="1421567" cy="342773"/>
          </a:xfrm>
          <a:prstGeom prst="roundRect">
            <a:avLst>
              <a:gd name="adj" fmla="val 50000"/>
            </a:avLst>
          </a:prstGeom>
          <a:solidFill>
            <a:schemeClr val="accent2"/>
          </a:solidFill>
          <a:ln>
            <a:noFill/>
          </a:ln>
          <a:effectLst>
            <a:outerShdw blurRad="469900" dist="2286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b="1">
              <a:latin typeface="Heebo" pitchFamily="2" charset="-79"/>
              <a:cs typeface="Heebo" pitchFamily="2" charset="-79"/>
            </a:endParaRPr>
          </a:p>
        </p:txBody>
      </p:sp>
      <p:sp>
        <p:nvSpPr>
          <p:cNvPr id="10" name="TextBox 9">
            <a:extLst>
              <a:ext uri="{FF2B5EF4-FFF2-40B4-BE49-F238E27FC236}">
                <a16:creationId xmlns:a16="http://schemas.microsoft.com/office/drawing/2014/main" id="{6C4DD910-341F-4CD9-9E00-EF34DB13D080}"/>
              </a:ext>
            </a:extLst>
          </p:cNvPr>
          <p:cNvSpPr txBox="1"/>
          <p:nvPr/>
        </p:nvSpPr>
        <p:spPr>
          <a:xfrm>
            <a:off x="3126037" y="2127346"/>
            <a:ext cx="883575" cy="276999"/>
          </a:xfrm>
          <a:prstGeom prst="rect">
            <a:avLst/>
          </a:prstGeom>
          <a:noFill/>
        </p:spPr>
        <p:txBody>
          <a:bodyPr wrap="none" rtlCol="0">
            <a:spAutoFit/>
          </a:bodyPr>
          <a:lstStyle/>
          <a:p>
            <a:pPr algn="ctr"/>
            <a:r>
              <a:rPr lang="pt-BR" sz="1200" b="1">
                <a:solidFill>
                  <a:schemeClr val="bg1"/>
                </a:solidFill>
                <a:latin typeface="Heebo" pitchFamily="2" charset="-79"/>
                <a:cs typeface="Heebo" pitchFamily="2" charset="-79"/>
              </a:rPr>
              <a:t>título aqui</a:t>
            </a:r>
          </a:p>
        </p:txBody>
      </p:sp>
      <p:sp>
        <p:nvSpPr>
          <p:cNvPr id="12" name="Rectangle: Rounded Corners 11">
            <a:extLst>
              <a:ext uri="{FF2B5EF4-FFF2-40B4-BE49-F238E27FC236}">
                <a16:creationId xmlns:a16="http://schemas.microsoft.com/office/drawing/2014/main" id="{BFEB2E45-1A79-436B-A479-80413B060109}"/>
              </a:ext>
            </a:extLst>
          </p:cNvPr>
          <p:cNvSpPr/>
          <p:nvPr/>
        </p:nvSpPr>
        <p:spPr>
          <a:xfrm>
            <a:off x="4813099" y="2263447"/>
            <a:ext cx="1714289" cy="2085237"/>
          </a:xfrm>
          <a:prstGeom prst="roundRect">
            <a:avLst>
              <a:gd name="adj" fmla="val 3961"/>
            </a:avLst>
          </a:prstGeom>
          <a:solidFill>
            <a:schemeClr val="accent3"/>
          </a:solidFill>
          <a:ln>
            <a:solidFill>
              <a:schemeClr val="bg1">
                <a:lumMod val="85000"/>
              </a:schemeClr>
            </a:solidFill>
          </a:ln>
          <a:effectLst>
            <a:outerShdw blurRad="177800" dist="38100" dir="540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13" name="Rectangle: Rounded Corners 12">
            <a:extLst>
              <a:ext uri="{FF2B5EF4-FFF2-40B4-BE49-F238E27FC236}">
                <a16:creationId xmlns:a16="http://schemas.microsoft.com/office/drawing/2014/main" id="{E8AD35C2-1758-462D-9730-2BE132F0581A}"/>
              </a:ext>
            </a:extLst>
          </p:cNvPr>
          <p:cNvSpPr/>
          <p:nvPr/>
        </p:nvSpPr>
        <p:spPr>
          <a:xfrm>
            <a:off x="4959460" y="2092061"/>
            <a:ext cx="1421567" cy="342773"/>
          </a:xfrm>
          <a:prstGeom prst="roundRect">
            <a:avLst>
              <a:gd name="adj" fmla="val 50000"/>
            </a:avLst>
          </a:prstGeom>
          <a:solidFill>
            <a:schemeClr val="accent3"/>
          </a:solidFill>
          <a:ln>
            <a:noFill/>
          </a:ln>
          <a:effectLst>
            <a:outerShdw blurRad="469900" dist="2286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b="1">
              <a:latin typeface="Heebo" pitchFamily="2" charset="-79"/>
              <a:cs typeface="Heebo" pitchFamily="2" charset="-79"/>
            </a:endParaRPr>
          </a:p>
        </p:txBody>
      </p:sp>
      <p:sp>
        <p:nvSpPr>
          <p:cNvPr id="14" name="TextBox 13">
            <a:extLst>
              <a:ext uri="{FF2B5EF4-FFF2-40B4-BE49-F238E27FC236}">
                <a16:creationId xmlns:a16="http://schemas.microsoft.com/office/drawing/2014/main" id="{1497FC83-D1E3-43B1-8E80-DCFECAE67245}"/>
              </a:ext>
            </a:extLst>
          </p:cNvPr>
          <p:cNvSpPr txBox="1"/>
          <p:nvPr/>
        </p:nvSpPr>
        <p:spPr>
          <a:xfrm>
            <a:off x="5228456" y="2127346"/>
            <a:ext cx="883575" cy="276999"/>
          </a:xfrm>
          <a:prstGeom prst="rect">
            <a:avLst/>
          </a:prstGeom>
          <a:noFill/>
        </p:spPr>
        <p:txBody>
          <a:bodyPr wrap="none" rtlCol="0">
            <a:spAutoFit/>
          </a:bodyPr>
          <a:lstStyle/>
          <a:p>
            <a:pPr algn="ctr"/>
            <a:r>
              <a:rPr lang="pt-BR" sz="1200" b="1">
                <a:solidFill>
                  <a:schemeClr val="bg1"/>
                </a:solidFill>
                <a:latin typeface="Heebo" pitchFamily="2" charset="-79"/>
                <a:cs typeface="Heebo" pitchFamily="2" charset="-79"/>
              </a:rPr>
              <a:t>título aqui</a:t>
            </a:r>
          </a:p>
        </p:txBody>
      </p:sp>
      <p:sp>
        <p:nvSpPr>
          <p:cNvPr id="16" name="Rectangle: Rounded Corners 15">
            <a:extLst>
              <a:ext uri="{FF2B5EF4-FFF2-40B4-BE49-F238E27FC236}">
                <a16:creationId xmlns:a16="http://schemas.microsoft.com/office/drawing/2014/main" id="{EF9203FC-3629-4CF3-8DED-16AAD0FB0570}"/>
              </a:ext>
            </a:extLst>
          </p:cNvPr>
          <p:cNvSpPr/>
          <p:nvPr/>
        </p:nvSpPr>
        <p:spPr>
          <a:xfrm>
            <a:off x="6915520" y="2263447"/>
            <a:ext cx="1714289" cy="2085237"/>
          </a:xfrm>
          <a:prstGeom prst="roundRect">
            <a:avLst>
              <a:gd name="adj" fmla="val 3961"/>
            </a:avLst>
          </a:prstGeom>
          <a:solidFill>
            <a:schemeClr val="accent5"/>
          </a:solidFill>
          <a:ln>
            <a:solidFill>
              <a:schemeClr val="bg1">
                <a:lumMod val="85000"/>
              </a:schemeClr>
            </a:solidFill>
          </a:ln>
          <a:effectLst>
            <a:outerShdw blurRad="177800" dist="38100" dir="5400000" algn="t"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17" name="Rectangle: Rounded Corners 16">
            <a:extLst>
              <a:ext uri="{FF2B5EF4-FFF2-40B4-BE49-F238E27FC236}">
                <a16:creationId xmlns:a16="http://schemas.microsoft.com/office/drawing/2014/main" id="{E7DCC851-9073-4D87-9600-7357650AF6E5}"/>
              </a:ext>
            </a:extLst>
          </p:cNvPr>
          <p:cNvSpPr/>
          <p:nvPr/>
        </p:nvSpPr>
        <p:spPr>
          <a:xfrm>
            <a:off x="7061881" y="2092061"/>
            <a:ext cx="1421567" cy="342773"/>
          </a:xfrm>
          <a:prstGeom prst="roundRect">
            <a:avLst>
              <a:gd name="adj" fmla="val 50000"/>
            </a:avLst>
          </a:prstGeom>
          <a:solidFill>
            <a:schemeClr val="accent5"/>
          </a:solidFill>
          <a:ln>
            <a:noFill/>
          </a:ln>
          <a:effectLst>
            <a:outerShdw blurRad="469900" dist="2286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b="1">
              <a:latin typeface="Heebo" pitchFamily="2" charset="-79"/>
              <a:cs typeface="Heebo" pitchFamily="2" charset="-79"/>
            </a:endParaRPr>
          </a:p>
        </p:txBody>
      </p:sp>
      <p:sp>
        <p:nvSpPr>
          <p:cNvPr id="18" name="TextBox 17">
            <a:extLst>
              <a:ext uri="{FF2B5EF4-FFF2-40B4-BE49-F238E27FC236}">
                <a16:creationId xmlns:a16="http://schemas.microsoft.com/office/drawing/2014/main" id="{067FFFA3-6349-4DEC-99A4-F7BE948AA408}"/>
              </a:ext>
            </a:extLst>
          </p:cNvPr>
          <p:cNvSpPr txBox="1"/>
          <p:nvPr/>
        </p:nvSpPr>
        <p:spPr>
          <a:xfrm>
            <a:off x="7330877" y="2127346"/>
            <a:ext cx="883575" cy="276999"/>
          </a:xfrm>
          <a:prstGeom prst="rect">
            <a:avLst/>
          </a:prstGeom>
          <a:noFill/>
        </p:spPr>
        <p:txBody>
          <a:bodyPr wrap="none" rtlCol="0">
            <a:spAutoFit/>
          </a:bodyPr>
          <a:lstStyle/>
          <a:p>
            <a:pPr algn="ctr"/>
            <a:r>
              <a:rPr lang="pt-BR" sz="1200" b="1">
                <a:solidFill>
                  <a:schemeClr val="bg1"/>
                </a:solidFill>
                <a:latin typeface="Heebo" pitchFamily="2" charset="-79"/>
                <a:cs typeface="Heebo" pitchFamily="2" charset="-79"/>
              </a:rPr>
              <a:t>título aqui</a:t>
            </a:r>
          </a:p>
        </p:txBody>
      </p:sp>
      <p:sp>
        <p:nvSpPr>
          <p:cNvPr id="19" name="Rectangle 18">
            <a:extLst>
              <a:ext uri="{FF2B5EF4-FFF2-40B4-BE49-F238E27FC236}">
                <a16:creationId xmlns:a16="http://schemas.microsoft.com/office/drawing/2014/main" id="{37517E3A-935D-4BF2-91A7-7E372C5D4B56}"/>
              </a:ext>
            </a:extLst>
          </p:cNvPr>
          <p:cNvSpPr/>
          <p:nvPr/>
        </p:nvSpPr>
        <p:spPr>
          <a:xfrm>
            <a:off x="883727" y="2545345"/>
            <a:ext cx="1047306" cy="1635448"/>
          </a:xfrm>
          <a:prstGeom prst="rect">
            <a:avLst/>
          </a:prstGeom>
        </p:spPr>
        <p:txBody>
          <a:bodyPr wrap="square">
            <a:spAutoFit/>
          </a:bodyPr>
          <a:lstStyle/>
          <a:p>
            <a:pPr marL="214313" indent="-214313">
              <a:lnSpc>
                <a:spcPct val="120000"/>
              </a:lnSpc>
              <a:buClr>
                <a:schemeClr val="bg1"/>
              </a:buClr>
              <a:buFont typeface="Wingdings" panose="05000000000000000000" pitchFamily="2" charset="2"/>
              <a:buChar char=""/>
            </a:pPr>
            <a:r>
              <a:rPr lang="pt-BR" sz="1050">
                <a:solidFill>
                  <a:schemeClr val="bg1"/>
                </a:solidFill>
                <a:latin typeface="Heebo" pitchFamily="2" charset="-79"/>
                <a:cs typeface="Heebo" pitchFamily="2" charset="-79"/>
              </a:rPr>
              <a:t>texto aqui</a:t>
            </a:r>
          </a:p>
          <a:p>
            <a:pPr marL="214313" indent="-214313">
              <a:lnSpc>
                <a:spcPct val="120000"/>
              </a:lnSpc>
              <a:buClr>
                <a:schemeClr val="bg1"/>
              </a:buClr>
              <a:buFont typeface="Wingdings" panose="05000000000000000000" pitchFamily="2" charset="2"/>
              <a:buChar char=""/>
            </a:pPr>
            <a:r>
              <a:rPr lang="pt-BR" sz="1050">
                <a:solidFill>
                  <a:schemeClr val="bg1"/>
                </a:solidFill>
                <a:latin typeface="Heebo" pitchFamily="2" charset="-79"/>
                <a:cs typeface="Heebo" pitchFamily="2" charset="-79"/>
              </a:rPr>
              <a:t>texto aqui</a:t>
            </a:r>
          </a:p>
          <a:p>
            <a:pPr marL="214313" indent="-214313">
              <a:lnSpc>
                <a:spcPct val="120000"/>
              </a:lnSpc>
              <a:buClr>
                <a:schemeClr val="bg1"/>
              </a:buClr>
              <a:buFont typeface="Wingdings" panose="05000000000000000000" pitchFamily="2" charset="2"/>
              <a:buChar char=""/>
            </a:pPr>
            <a:r>
              <a:rPr lang="pt-BR" sz="1050">
                <a:solidFill>
                  <a:schemeClr val="bg1"/>
                </a:solidFill>
                <a:latin typeface="Heebo" pitchFamily="2" charset="-79"/>
                <a:cs typeface="Heebo" pitchFamily="2" charset="-79"/>
              </a:rPr>
              <a:t>texto aqui</a:t>
            </a:r>
          </a:p>
          <a:p>
            <a:pPr marL="214313" indent="-214313">
              <a:lnSpc>
                <a:spcPct val="120000"/>
              </a:lnSpc>
              <a:buClr>
                <a:schemeClr val="bg1"/>
              </a:buClr>
              <a:buFont typeface="Wingdings" panose="05000000000000000000" pitchFamily="2" charset="2"/>
              <a:buChar char=""/>
            </a:pPr>
            <a:r>
              <a:rPr lang="pt-BR" sz="1050">
                <a:solidFill>
                  <a:schemeClr val="bg1"/>
                </a:solidFill>
                <a:latin typeface="Heebo" pitchFamily="2" charset="-79"/>
                <a:cs typeface="Heebo" pitchFamily="2" charset="-79"/>
              </a:rPr>
              <a:t>texto aqui</a:t>
            </a:r>
          </a:p>
          <a:p>
            <a:pPr marL="214313" indent="-214313">
              <a:lnSpc>
                <a:spcPct val="120000"/>
              </a:lnSpc>
              <a:buClr>
                <a:schemeClr val="bg1"/>
              </a:buClr>
              <a:buFont typeface="Wingdings" panose="05000000000000000000" pitchFamily="2" charset="2"/>
              <a:buChar char=""/>
            </a:pPr>
            <a:r>
              <a:rPr lang="pt-BR" sz="1050">
                <a:solidFill>
                  <a:schemeClr val="bg1"/>
                </a:solidFill>
                <a:latin typeface="Heebo" pitchFamily="2" charset="-79"/>
                <a:cs typeface="Heebo" pitchFamily="2" charset="-79"/>
              </a:rPr>
              <a:t>texto aqui</a:t>
            </a:r>
          </a:p>
          <a:p>
            <a:pPr marL="214313" indent="-214313">
              <a:lnSpc>
                <a:spcPct val="120000"/>
              </a:lnSpc>
              <a:buClr>
                <a:schemeClr val="bg1"/>
              </a:buClr>
              <a:buFont typeface="Wingdings" panose="05000000000000000000" pitchFamily="2" charset="2"/>
              <a:buChar char=""/>
            </a:pPr>
            <a:r>
              <a:rPr lang="pt-BR" sz="1050">
                <a:solidFill>
                  <a:schemeClr val="bg1"/>
                </a:solidFill>
                <a:latin typeface="Heebo" pitchFamily="2" charset="-79"/>
                <a:cs typeface="Heebo" pitchFamily="2" charset="-79"/>
              </a:rPr>
              <a:t>texto aqui</a:t>
            </a:r>
          </a:p>
          <a:p>
            <a:pPr marL="214313" indent="-214313">
              <a:lnSpc>
                <a:spcPct val="120000"/>
              </a:lnSpc>
              <a:buClr>
                <a:schemeClr val="bg1"/>
              </a:buClr>
              <a:buFont typeface="Wingdings" panose="05000000000000000000" pitchFamily="2" charset="2"/>
              <a:buChar char=""/>
            </a:pPr>
            <a:r>
              <a:rPr lang="pt-BR" sz="1050">
                <a:solidFill>
                  <a:schemeClr val="bg1"/>
                </a:solidFill>
                <a:latin typeface="Heebo" pitchFamily="2" charset="-79"/>
                <a:cs typeface="Heebo" pitchFamily="2" charset="-79"/>
              </a:rPr>
              <a:t>texto aqui</a:t>
            </a:r>
          </a:p>
          <a:p>
            <a:pPr marL="214313" indent="-214313">
              <a:lnSpc>
                <a:spcPct val="120000"/>
              </a:lnSpc>
              <a:buClr>
                <a:schemeClr val="bg1"/>
              </a:buClr>
              <a:buFont typeface="Wingdings" panose="05000000000000000000" pitchFamily="2" charset="2"/>
              <a:buChar char=""/>
            </a:pPr>
            <a:r>
              <a:rPr lang="pt-BR" sz="1050">
                <a:solidFill>
                  <a:schemeClr val="bg1"/>
                </a:solidFill>
                <a:latin typeface="Heebo" pitchFamily="2" charset="-79"/>
                <a:cs typeface="Heebo" pitchFamily="2" charset="-79"/>
              </a:rPr>
              <a:t>texto aqui</a:t>
            </a:r>
          </a:p>
        </p:txBody>
      </p:sp>
      <p:sp>
        <p:nvSpPr>
          <p:cNvPr id="20" name="Rectangle 19">
            <a:extLst>
              <a:ext uri="{FF2B5EF4-FFF2-40B4-BE49-F238E27FC236}">
                <a16:creationId xmlns:a16="http://schemas.microsoft.com/office/drawing/2014/main" id="{4A010526-5C8D-4B17-828A-EA4E01FE1893}"/>
              </a:ext>
            </a:extLst>
          </p:cNvPr>
          <p:cNvSpPr/>
          <p:nvPr/>
        </p:nvSpPr>
        <p:spPr>
          <a:xfrm>
            <a:off x="2987713" y="2545345"/>
            <a:ext cx="1614518" cy="1635448"/>
          </a:xfrm>
          <a:prstGeom prst="rect">
            <a:avLst/>
          </a:prstGeom>
        </p:spPr>
        <p:txBody>
          <a:bodyPr wrap="square">
            <a:spAutoFit/>
          </a:bodyPr>
          <a:lstStyle/>
          <a:p>
            <a:pPr marL="214313" indent="-214313">
              <a:lnSpc>
                <a:spcPct val="120000"/>
              </a:lnSpc>
              <a:buClr>
                <a:schemeClr val="bg1"/>
              </a:buClr>
              <a:buFont typeface="Wingdings" panose="05000000000000000000" pitchFamily="2" charset="2"/>
              <a:buChar char=""/>
            </a:pPr>
            <a:r>
              <a:rPr lang="pt-BR" sz="1050">
                <a:solidFill>
                  <a:schemeClr val="bg1"/>
                </a:solidFill>
                <a:latin typeface="Heebo" pitchFamily="2" charset="-79"/>
                <a:cs typeface="Heebo" pitchFamily="2" charset="-79"/>
              </a:rPr>
              <a:t>texto aqui</a:t>
            </a:r>
          </a:p>
          <a:p>
            <a:pPr marL="214313" indent="-214313">
              <a:lnSpc>
                <a:spcPct val="120000"/>
              </a:lnSpc>
              <a:buClr>
                <a:schemeClr val="bg1"/>
              </a:buClr>
              <a:buFont typeface="Wingdings" panose="05000000000000000000" pitchFamily="2" charset="2"/>
              <a:buChar char=""/>
            </a:pPr>
            <a:r>
              <a:rPr lang="pt-BR" sz="1050">
                <a:solidFill>
                  <a:schemeClr val="bg1"/>
                </a:solidFill>
                <a:latin typeface="Heebo" pitchFamily="2" charset="-79"/>
                <a:cs typeface="Heebo" pitchFamily="2" charset="-79"/>
              </a:rPr>
              <a:t>texto aqui</a:t>
            </a:r>
          </a:p>
          <a:p>
            <a:pPr marL="214313" indent="-214313">
              <a:lnSpc>
                <a:spcPct val="120000"/>
              </a:lnSpc>
              <a:buClr>
                <a:schemeClr val="bg1"/>
              </a:buClr>
              <a:buFont typeface="Wingdings" panose="05000000000000000000" pitchFamily="2" charset="2"/>
              <a:buChar char=""/>
            </a:pPr>
            <a:r>
              <a:rPr lang="pt-BR" sz="1050">
                <a:solidFill>
                  <a:schemeClr val="bg1"/>
                </a:solidFill>
                <a:latin typeface="Heebo" pitchFamily="2" charset="-79"/>
                <a:cs typeface="Heebo" pitchFamily="2" charset="-79"/>
              </a:rPr>
              <a:t>texto aqui</a:t>
            </a:r>
          </a:p>
          <a:p>
            <a:pPr marL="214313" indent="-214313">
              <a:lnSpc>
                <a:spcPct val="120000"/>
              </a:lnSpc>
              <a:buClr>
                <a:schemeClr val="bg1"/>
              </a:buClr>
              <a:buFont typeface="Wingdings" panose="05000000000000000000" pitchFamily="2" charset="2"/>
              <a:buChar char=""/>
            </a:pPr>
            <a:r>
              <a:rPr lang="pt-BR" sz="1050">
                <a:solidFill>
                  <a:schemeClr val="bg1"/>
                </a:solidFill>
                <a:latin typeface="Heebo" pitchFamily="2" charset="-79"/>
                <a:cs typeface="Heebo" pitchFamily="2" charset="-79"/>
              </a:rPr>
              <a:t>texto aqui</a:t>
            </a:r>
          </a:p>
          <a:p>
            <a:pPr marL="214313" indent="-214313">
              <a:lnSpc>
                <a:spcPct val="120000"/>
              </a:lnSpc>
              <a:buClr>
                <a:schemeClr val="bg1"/>
              </a:buClr>
              <a:buFont typeface="Wingdings" panose="05000000000000000000" pitchFamily="2" charset="2"/>
              <a:buChar char=""/>
            </a:pPr>
            <a:r>
              <a:rPr lang="pt-BR" sz="1050">
                <a:solidFill>
                  <a:schemeClr val="bg1"/>
                </a:solidFill>
                <a:latin typeface="Heebo" pitchFamily="2" charset="-79"/>
                <a:cs typeface="Heebo" pitchFamily="2" charset="-79"/>
              </a:rPr>
              <a:t>texto aqui</a:t>
            </a:r>
          </a:p>
          <a:p>
            <a:pPr marL="214313" indent="-214313">
              <a:lnSpc>
                <a:spcPct val="120000"/>
              </a:lnSpc>
              <a:buClr>
                <a:schemeClr val="bg1"/>
              </a:buClr>
              <a:buFont typeface="Wingdings" panose="05000000000000000000" pitchFamily="2" charset="2"/>
              <a:buChar char=""/>
            </a:pPr>
            <a:r>
              <a:rPr lang="pt-BR" sz="1050">
                <a:solidFill>
                  <a:schemeClr val="bg1"/>
                </a:solidFill>
                <a:latin typeface="Heebo" pitchFamily="2" charset="-79"/>
                <a:cs typeface="Heebo" pitchFamily="2" charset="-79"/>
              </a:rPr>
              <a:t>texto aqui</a:t>
            </a:r>
          </a:p>
          <a:p>
            <a:pPr marL="214313" indent="-214313">
              <a:lnSpc>
                <a:spcPct val="120000"/>
              </a:lnSpc>
              <a:buClr>
                <a:schemeClr val="bg1"/>
              </a:buClr>
              <a:buFont typeface="Wingdings" panose="05000000000000000000" pitchFamily="2" charset="2"/>
              <a:buChar char=""/>
            </a:pPr>
            <a:r>
              <a:rPr lang="pt-BR" sz="1050">
                <a:solidFill>
                  <a:schemeClr val="bg1"/>
                </a:solidFill>
                <a:latin typeface="Heebo" pitchFamily="2" charset="-79"/>
                <a:cs typeface="Heebo" pitchFamily="2" charset="-79"/>
              </a:rPr>
              <a:t>texto aqui</a:t>
            </a:r>
          </a:p>
          <a:p>
            <a:pPr marL="214313" indent="-214313">
              <a:lnSpc>
                <a:spcPct val="120000"/>
              </a:lnSpc>
              <a:buClr>
                <a:schemeClr val="bg1"/>
              </a:buClr>
              <a:buFont typeface="Wingdings" panose="05000000000000000000" pitchFamily="2" charset="2"/>
              <a:buChar char=""/>
            </a:pPr>
            <a:r>
              <a:rPr lang="pt-BR" sz="1050">
                <a:solidFill>
                  <a:schemeClr val="bg1"/>
                </a:solidFill>
                <a:latin typeface="Heebo" pitchFamily="2" charset="-79"/>
                <a:cs typeface="Heebo" pitchFamily="2" charset="-79"/>
              </a:rPr>
              <a:t>texto aqui</a:t>
            </a:r>
          </a:p>
        </p:txBody>
      </p:sp>
      <p:sp>
        <p:nvSpPr>
          <p:cNvPr id="21" name="Rectangle 20">
            <a:extLst>
              <a:ext uri="{FF2B5EF4-FFF2-40B4-BE49-F238E27FC236}">
                <a16:creationId xmlns:a16="http://schemas.microsoft.com/office/drawing/2014/main" id="{04D1BEB3-B27A-46A8-812E-7AAFCF15E017}"/>
              </a:ext>
            </a:extLst>
          </p:cNvPr>
          <p:cNvSpPr/>
          <p:nvPr/>
        </p:nvSpPr>
        <p:spPr>
          <a:xfrm>
            <a:off x="5040755" y="2545345"/>
            <a:ext cx="1421567" cy="1635448"/>
          </a:xfrm>
          <a:prstGeom prst="rect">
            <a:avLst/>
          </a:prstGeom>
        </p:spPr>
        <p:txBody>
          <a:bodyPr wrap="square">
            <a:spAutoFit/>
          </a:bodyPr>
          <a:lstStyle/>
          <a:p>
            <a:pPr marL="214313" indent="-214313">
              <a:lnSpc>
                <a:spcPct val="120000"/>
              </a:lnSpc>
              <a:buClr>
                <a:schemeClr val="bg1"/>
              </a:buClr>
              <a:buFont typeface="Wingdings" panose="05000000000000000000" pitchFamily="2" charset="2"/>
              <a:buChar char=""/>
            </a:pPr>
            <a:r>
              <a:rPr lang="pt-BR" sz="1050">
                <a:solidFill>
                  <a:schemeClr val="bg1"/>
                </a:solidFill>
                <a:latin typeface="Heebo" pitchFamily="2" charset="-79"/>
                <a:cs typeface="Heebo" pitchFamily="2" charset="-79"/>
              </a:rPr>
              <a:t>texto aqui</a:t>
            </a:r>
          </a:p>
          <a:p>
            <a:pPr marL="214313" indent="-214313">
              <a:lnSpc>
                <a:spcPct val="120000"/>
              </a:lnSpc>
              <a:buClr>
                <a:schemeClr val="bg1"/>
              </a:buClr>
              <a:buFont typeface="Wingdings" panose="05000000000000000000" pitchFamily="2" charset="2"/>
              <a:buChar char=""/>
            </a:pPr>
            <a:r>
              <a:rPr lang="pt-BR" sz="1050">
                <a:solidFill>
                  <a:schemeClr val="bg1"/>
                </a:solidFill>
                <a:latin typeface="Heebo" pitchFamily="2" charset="-79"/>
                <a:cs typeface="Heebo" pitchFamily="2" charset="-79"/>
              </a:rPr>
              <a:t>texto aqui</a:t>
            </a:r>
          </a:p>
          <a:p>
            <a:pPr marL="214313" indent="-214313">
              <a:lnSpc>
                <a:spcPct val="120000"/>
              </a:lnSpc>
              <a:buClr>
                <a:schemeClr val="bg1"/>
              </a:buClr>
              <a:buFont typeface="Wingdings" panose="05000000000000000000" pitchFamily="2" charset="2"/>
              <a:buChar char=""/>
            </a:pPr>
            <a:r>
              <a:rPr lang="pt-BR" sz="1050">
                <a:solidFill>
                  <a:schemeClr val="bg1"/>
                </a:solidFill>
                <a:latin typeface="Heebo" pitchFamily="2" charset="-79"/>
                <a:cs typeface="Heebo" pitchFamily="2" charset="-79"/>
              </a:rPr>
              <a:t>texto aqui</a:t>
            </a:r>
          </a:p>
          <a:p>
            <a:pPr marL="214313" indent="-214313">
              <a:lnSpc>
                <a:spcPct val="120000"/>
              </a:lnSpc>
              <a:buClr>
                <a:schemeClr val="bg1"/>
              </a:buClr>
              <a:buFont typeface="Wingdings" panose="05000000000000000000" pitchFamily="2" charset="2"/>
              <a:buChar char=""/>
            </a:pPr>
            <a:r>
              <a:rPr lang="pt-BR" sz="1050">
                <a:solidFill>
                  <a:schemeClr val="bg1"/>
                </a:solidFill>
                <a:latin typeface="Heebo" pitchFamily="2" charset="-79"/>
                <a:cs typeface="Heebo" pitchFamily="2" charset="-79"/>
              </a:rPr>
              <a:t>texto aqui</a:t>
            </a:r>
          </a:p>
          <a:p>
            <a:pPr marL="214313" indent="-214313">
              <a:lnSpc>
                <a:spcPct val="120000"/>
              </a:lnSpc>
              <a:buClr>
                <a:schemeClr val="bg1"/>
              </a:buClr>
              <a:buFont typeface="Wingdings" panose="05000000000000000000" pitchFamily="2" charset="2"/>
              <a:buChar char=""/>
            </a:pPr>
            <a:r>
              <a:rPr lang="pt-BR" sz="1050">
                <a:solidFill>
                  <a:schemeClr val="bg1"/>
                </a:solidFill>
                <a:latin typeface="Heebo" pitchFamily="2" charset="-79"/>
                <a:cs typeface="Heebo" pitchFamily="2" charset="-79"/>
              </a:rPr>
              <a:t>texto aqui</a:t>
            </a:r>
          </a:p>
          <a:p>
            <a:pPr marL="214313" indent="-214313">
              <a:lnSpc>
                <a:spcPct val="120000"/>
              </a:lnSpc>
              <a:buClr>
                <a:schemeClr val="bg1"/>
              </a:buClr>
              <a:buFont typeface="Wingdings" panose="05000000000000000000" pitchFamily="2" charset="2"/>
              <a:buChar char=""/>
            </a:pPr>
            <a:r>
              <a:rPr lang="pt-BR" sz="1050">
                <a:solidFill>
                  <a:schemeClr val="bg1"/>
                </a:solidFill>
                <a:latin typeface="Heebo" pitchFamily="2" charset="-79"/>
                <a:cs typeface="Heebo" pitchFamily="2" charset="-79"/>
              </a:rPr>
              <a:t>texto aqui</a:t>
            </a:r>
          </a:p>
          <a:p>
            <a:pPr marL="214313" indent="-214313">
              <a:lnSpc>
                <a:spcPct val="120000"/>
              </a:lnSpc>
              <a:buClr>
                <a:schemeClr val="bg1"/>
              </a:buClr>
              <a:buFont typeface="Wingdings" panose="05000000000000000000" pitchFamily="2" charset="2"/>
              <a:buChar char=""/>
            </a:pPr>
            <a:r>
              <a:rPr lang="pt-BR" sz="1050">
                <a:solidFill>
                  <a:schemeClr val="bg1"/>
                </a:solidFill>
                <a:latin typeface="Heebo" pitchFamily="2" charset="-79"/>
                <a:cs typeface="Heebo" pitchFamily="2" charset="-79"/>
              </a:rPr>
              <a:t>texto aqui</a:t>
            </a:r>
          </a:p>
          <a:p>
            <a:pPr marL="214313" indent="-214313">
              <a:lnSpc>
                <a:spcPct val="120000"/>
              </a:lnSpc>
              <a:buClr>
                <a:schemeClr val="bg1"/>
              </a:buClr>
              <a:buFont typeface="Wingdings" panose="05000000000000000000" pitchFamily="2" charset="2"/>
              <a:buChar char=""/>
            </a:pPr>
            <a:r>
              <a:rPr lang="pt-BR" sz="1050">
                <a:solidFill>
                  <a:schemeClr val="bg1"/>
                </a:solidFill>
                <a:latin typeface="Heebo" pitchFamily="2" charset="-79"/>
                <a:cs typeface="Heebo" pitchFamily="2" charset="-79"/>
              </a:rPr>
              <a:t>texto aqui</a:t>
            </a:r>
          </a:p>
        </p:txBody>
      </p:sp>
      <p:sp>
        <p:nvSpPr>
          <p:cNvPr id="22" name="Rectangle 21">
            <a:extLst>
              <a:ext uri="{FF2B5EF4-FFF2-40B4-BE49-F238E27FC236}">
                <a16:creationId xmlns:a16="http://schemas.microsoft.com/office/drawing/2014/main" id="{BCF994C6-C0D8-4C50-B46E-1FB50B418D67}"/>
              </a:ext>
            </a:extLst>
          </p:cNvPr>
          <p:cNvSpPr/>
          <p:nvPr/>
        </p:nvSpPr>
        <p:spPr>
          <a:xfrm>
            <a:off x="7152568" y="2545345"/>
            <a:ext cx="1649305" cy="1829347"/>
          </a:xfrm>
          <a:prstGeom prst="rect">
            <a:avLst/>
          </a:prstGeom>
        </p:spPr>
        <p:txBody>
          <a:bodyPr wrap="square">
            <a:spAutoFit/>
          </a:bodyPr>
          <a:lstStyle/>
          <a:p>
            <a:pPr marL="214313" indent="-214313">
              <a:lnSpc>
                <a:spcPct val="120000"/>
              </a:lnSpc>
              <a:buClr>
                <a:schemeClr val="bg1"/>
              </a:buClr>
              <a:buFont typeface="Wingdings" panose="05000000000000000000" pitchFamily="2" charset="2"/>
              <a:buChar char=""/>
            </a:pPr>
            <a:r>
              <a:rPr lang="pt-BR" sz="1050">
                <a:solidFill>
                  <a:schemeClr val="bg1"/>
                </a:solidFill>
                <a:latin typeface="Heebo" pitchFamily="2" charset="-79"/>
                <a:cs typeface="Heebo" pitchFamily="2" charset="-79"/>
              </a:rPr>
              <a:t>texto aqui</a:t>
            </a:r>
          </a:p>
          <a:p>
            <a:pPr marL="214313" indent="-214313">
              <a:lnSpc>
                <a:spcPct val="120000"/>
              </a:lnSpc>
              <a:buClr>
                <a:schemeClr val="bg1"/>
              </a:buClr>
              <a:buFont typeface="Wingdings" panose="05000000000000000000" pitchFamily="2" charset="2"/>
              <a:buChar char=""/>
            </a:pPr>
            <a:r>
              <a:rPr lang="pt-BR" sz="1050">
                <a:solidFill>
                  <a:schemeClr val="bg1"/>
                </a:solidFill>
                <a:latin typeface="Heebo" pitchFamily="2" charset="-79"/>
                <a:cs typeface="Heebo" pitchFamily="2" charset="-79"/>
              </a:rPr>
              <a:t>texto aqui</a:t>
            </a:r>
          </a:p>
          <a:p>
            <a:pPr marL="214313" indent="-214313">
              <a:lnSpc>
                <a:spcPct val="120000"/>
              </a:lnSpc>
              <a:buClr>
                <a:schemeClr val="bg1"/>
              </a:buClr>
              <a:buFont typeface="Wingdings" panose="05000000000000000000" pitchFamily="2" charset="2"/>
              <a:buChar char=""/>
            </a:pPr>
            <a:r>
              <a:rPr lang="pt-BR" sz="1050">
                <a:solidFill>
                  <a:schemeClr val="bg1"/>
                </a:solidFill>
                <a:latin typeface="Heebo" pitchFamily="2" charset="-79"/>
                <a:cs typeface="Heebo" pitchFamily="2" charset="-79"/>
              </a:rPr>
              <a:t>texto aqui</a:t>
            </a:r>
          </a:p>
          <a:p>
            <a:pPr marL="214313" indent="-214313">
              <a:lnSpc>
                <a:spcPct val="120000"/>
              </a:lnSpc>
              <a:buClr>
                <a:schemeClr val="bg1"/>
              </a:buClr>
              <a:buFont typeface="Wingdings" panose="05000000000000000000" pitchFamily="2" charset="2"/>
              <a:buChar char=""/>
            </a:pPr>
            <a:r>
              <a:rPr lang="pt-BR" sz="1050">
                <a:solidFill>
                  <a:schemeClr val="bg1"/>
                </a:solidFill>
                <a:latin typeface="Heebo" pitchFamily="2" charset="-79"/>
                <a:cs typeface="Heebo" pitchFamily="2" charset="-79"/>
              </a:rPr>
              <a:t>texto aqui</a:t>
            </a:r>
          </a:p>
          <a:p>
            <a:pPr marL="214313" indent="-214313">
              <a:lnSpc>
                <a:spcPct val="120000"/>
              </a:lnSpc>
              <a:buClr>
                <a:schemeClr val="bg1"/>
              </a:buClr>
              <a:buFont typeface="Wingdings" panose="05000000000000000000" pitchFamily="2" charset="2"/>
              <a:buChar char=""/>
            </a:pPr>
            <a:r>
              <a:rPr lang="pt-BR" sz="1050">
                <a:solidFill>
                  <a:schemeClr val="bg1"/>
                </a:solidFill>
                <a:latin typeface="Heebo" pitchFamily="2" charset="-79"/>
                <a:cs typeface="Heebo" pitchFamily="2" charset="-79"/>
              </a:rPr>
              <a:t>texto aqui</a:t>
            </a:r>
          </a:p>
          <a:p>
            <a:pPr marL="214313" indent="-214313">
              <a:lnSpc>
                <a:spcPct val="120000"/>
              </a:lnSpc>
              <a:buClr>
                <a:schemeClr val="bg1"/>
              </a:buClr>
              <a:buFont typeface="Wingdings" panose="05000000000000000000" pitchFamily="2" charset="2"/>
              <a:buChar char=""/>
            </a:pPr>
            <a:r>
              <a:rPr lang="pt-BR" sz="1050">
                <a:solidFill>
                  <a:schemeClr val="bg1"/>
                </a:solidFill>
                <a:latin typeface="Heebo" pitchFamily="2" charset="-79"/>
                <a:cs typeface="Heebo" pitchFamily="2" charset="-79"/>
              </a:rPr>
              <a:t>texto aqui</a:t>
            </a:r>
          </a:p>
          <a:p>
            <a:pPr marL="214313" indent="-214313">
              <a:lnSpc>
                <a:spcPct val="120000"/>
              </a:lnSpc>
              <a:buClr>
                <a:schemeClr val="bg1"/>
              </a:buClr>
              <a:buFont typeface="Wingdings" panose="05000000000000000000" pitchFamily="2" charset="2"/>
              <a:buChar char=""/>
            </a:pPr>
            <a:r>
              <a:rPr lang="pt-BR" sz="1050">
                <a:solidFill>
                  <a:schemeClr val="bg1"/>
                </a:solidFill>
                <a:latin typeface="Heebo" pitchFamily="2" charset="-79"/>
                <a:cs typeface="Heebo" pitchFamily="2" charset="-79"/>
              </a:rPr>
              <a:t>texto aqui</a:t>
            </a:r>
          </a:p>
          <a:p>
            <a:pPr marL="214313" indent="-214313">
              <a:lnSpc>
                <a:spcPct val="120000"/>
              </a:lnSpc>
              <a:buClr>
                <a:schemeClr val="bg1"/>
              </a:buClr>
              <a:buFont typeface="Wingdings" panose="05000000000000000000" pitchFamily="2" charset="2"/>
              <a:buChar char=""/>
            </a:pPr>
            <a:r>
              <a:rPr lang="pt-BR" sz="1050">
                <a:solidFill>
                  <a:schemeClr val="bg1"/>
                </a:solidFill>
                <a:latin typeface="Heebo" pitchFamily="2" charset="-79"/>
                <a:cs typeface="Heebo" pitchFamily="2" charset="-79"/>
              </a:rPr>
              <a:t>texto aqui</a:t>
            </a:r>
          </a:p>
          <a:p>
            <a:pPr marL="214313" indent="-214313">
              <a:lnSpc>
                <a:spcPct val="120000"/>
              </a:lnSpc>
              <a:buClr>
                <a:schemeClr val="bg1"/>
              </a:buClr>
              <a:buFont typeface="Wingdings" panose="05000000000000000000" pitchFamily="2" charset="2"/>
              <a:buChar char=""/>
            </a:pPr>
            <a:endParaRPr lang="pt-BR" sz="1050">
              <a:solidFill>
                <a:schemeClr val="bg1"/>
              </a:solidFill>
              <a:latin typeface="Heebo" pitchFamily="2" charset="-79"/>
              <a:cs typeface="Heebo" pitchFamily="2" charset="-79"/>
            </a:endParaRPr>
          </a:p>
        </p:txBody>
      </p:sp>
      <p:sp>
        <p:nvSpPr>
          <p:cNvPr id="23" name="Freeform: Shape 22">
            <a:extLst>
              <a:ext uri="{FF2B5EF4-FFF2-40B4-BE49-F238E27FC236}">
                <a16:creationId xmlns:a16="http://schemas.microsoft.com/office/drawing/2014/main" id="{B66ED27E-ADDA-487F-A4EF-A7DE7D607978}"/>
              </a:ext>
            </a:extLst>
          </p:cNvPr>
          <p:cNvSpPr/>
          <p:nvPr/>
        </p:nvSpPr>
        <p:spPr>
          <a:xfrm>
            <a:off x="1407380" y="1630710"/>
            <a:ext cx="2035763" cy="300038"/>
          </a:xfrm>
          <a:custGeom>
            <a:avLst/>
            <a:gdLst>
              <a:gd name="connsiteX0" fmla="*/ 1714500 w 1714500"/>
              <a:gd name="connsiteY0" fmla="*/ 0 h 400050"/>
              <a:gd name="connsiteX1" fmla="*/ 0 w 1714500"/>
              <a:gd name="connsiteY1" fmla="*/ 0 h 400050"/>
              <a:gd name="connsiteX2" fmla="*/ 0 w 1714500"/>
              <a:gd name="connsiteY2" fmla="*/ 400050 h 400050"/>
            </a:gdLst>
            <a:ahLst/>
            <a:cxnLst>
              <a:cxn ang="0">
                <a:pos x="connsiteX0" y="connsiteY0"/>
              </a:cxn>
              <a:cxn ang="0">
                <a:pos x="connsiteX1" y="connsiteY1"/>
              </a:cxn>
              <a:cxn ang="0">
                <a:pos x="connsiteX2" y="connsiteY2"/>
              </a:cxn>
            </a:cxnLst>
            <a:rect l="l" t="t" r="r" b="b"/>
            <a:pathLst>
              <a:path w="1714500" h="400050">
                <a:moveTo>
                  <a:pt x="1714500" y="0"/>
                </a:moveTo>
                <a:lnTo>
                  <a:pt x="0" y="0"/>
                </a:lnTo>
                <a:lnTo>
                  <a:pt x="0" y="400050"/>
                </a:lnTo>
              </a:path>
            </a:pathLst>
          </a:custGeom>
          <a:noFill/>
          <a:ln>
            <a:solidFill>
              <a:schemeClr val="accent1"/>
            </a:solidFill>
            <a:prstDash val="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24" name="Freeform: Shape 23">
            <a:extLst>
              <a:ext uri="{FF2B5EF4-FFF2-40B4-BE49-F238E27FC236}">
                <a16:creationId xmlns:a16="http://schemas.microsoft.com/office/drawing/2014/main" id="{A2B7D79A-3427-4BF6-8296-555AD3AA09AF}"/>
              </a:ext>
            </a:extLst>
          </p:cNvPr>
          <p:cNvSpPr/>
          <p:nvPr/>
        </p:nvSpPr>
        <p:spPr>
          <a:xfrm flipH="1">
            <a:off x="5858139" y="1630710"/>
            <a:ext cx="2035767" cy="300038"/>
          </a:xfrm>
          <a:custGeom>
            <a:avLst/>
            <a:gdLst>
              <a:gd name="connsiteX0" fmla="*/ 1714500 w 1714500"/>
              <a:gd name="connsiteY0" fmla="*/ 0 h 400050"/>
              <a:gd name="connsiteX1" fmla="*/ 0 w 1714500"/>
              <a:gd name="connsiteY1" fmla="*/ 0 h 400050"/>
              <a:gd name="connsiteX2" fmla="*/ 0 w 1714500"/>
              <a:gd name="connsiteY2" fmla="*/ 400050 h 400050"/>
            </a:gdLst>
            <a:ahLst/>
            <a:cxnLst>
              <a:cxn ang="0">
                <a:pos x="connsiteX0" y="connsiteY0"/>
              </a:cxn>
              <a:cxn ang="0">
                <a:pos x="connsiteX1" y="connsiteY1"/>
              </a:cxn>
              <a:cxn ang="0">
                <a:pos x="connsiteX2" y="connsiteY2"/>
              </a:cxn>
            </a:cxnLst>
            <a:rect l="l" t="t" r="r" b="b"/>
            <a:pathLst>
              <a:path w="1714500" h="400050">
                <a:moveTo>
                  <a:pt x="1714500" y="0"/>
                </a:moveTo>
                <a:lnTo>
                  <a:pt x="0" y="0"/>
                </a:lnTo>
                <a:lnTo>
                  <a:pt x="0" y="400050"/>
                </a:lnTo>
              </a:path>
            </a:pathLst>
          </a:custGeom>
          <a:noFill/>
          <a:ln>
            <a:solidFill>
              <a:schemeClr val="accent5"/>
            </a:solidFill>
            <a:prstDash val="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cxnSp>
        <p:nvCxnSpPr>
          <p:cNvPr id="25" name="Straight Arrow Connector 24">
            <a:extLst>
              <a:ext uri="{FF2B5EF4-FFF2-40B4-BE49-F238E27FC236}">
                <a16:creationId xmlns:a16="http://schemas.microsoft.com/office/drawing/2014/main" id="{0C5FE0F1-77DA-4A55-B86E-441390E1F3D0}"/>
              </a:ext>
            </a:extLst>
          </p:cNvPr>
          <p:cNvCxnSpPr>
            <a:cxnSpLocks/>
          </p:cNvCxnSpPr>
          <p:nvPr/>
        </p:nvCxnSpPr>
        <p:spPr>
          <a:xfrm>
            <a:off x="3567823" y="1780729"/>
            <a:ext cx="0" cy="226642"/>
          </a:xfrm>
          <a:prstGeom prst="straightConnector1">
            <a:avLst/>
          </a:prstGeom>
          <a:ln>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82EEBF7-05F2-4A9F-A7DD-CE657D9E71CA}"/>
              </a:ext>
            </a:extLst>
          </p:cNvPr>
          <p:cNvCxnSpPr>
            <a:cxnSpLocks/>
          </p:cNvCxnSpPr>
          <p:nvPr/>
        </p:nvCxnSpPr>
        <p:spPr>
          <a:xfrm>
            <a:off x="5670243" y="1780729"/>
            <a:ext cx="0" cy="226642"/>
          </a:xfrm>
          <a:prstGeom prst="straightConnector1">
            <a:avLst/>
          </a:prstGeom>
          <a:ln>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B020A1F7-D4EE-464A-B6CA-57F8CA459137}"/>
              </a:ext>
            </a:extLst>
          </p:cNvPr>
          <p:cNvSpPr/>
          <p:nvPr/>
        </p:nvSpPr>
        <p:spPr>
          <a:xfrm>
            <a:off x="3443142" y="1484486"/>
            <a:ext cx="2414990" cy="296243"/>
          </a:xfrm>
          <a:prstGeom prst="roundRect">
            <a:avLst>
              <a:gd name="adj" fmla="val 50000"/>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28" name="Rectangle 27">
            <a:extLst>
              <a:ext uri="{FF2B5EF4-FFF2-40B4-BE49-F238E27FC236}">
                <a16:creationId xmlns:a16="http://schemas.microsoft.com/office/drawing/2014/main" id="{83DB0605-0B8F-4238-BA28-5B080DF7657F}"/>
              </a:ext>
            </a:extLst>
          </p:cNvPr>
          <p:cNvSpPr/>
          <p:nvPr/>
        </p:nvSpPr>
        <p:spPr>
          <a:xfrm>
            <a:off x="3629377" y="1497861"/>
            <a:ext cx="2042547" cy="276999"/>
          </a:xfrm>
          <a:prstGeom prst="rect">
            <a:avLst/>
          </a:prstGeom>
        </p:spPr>
        <p:txBody>
          <a:bodyPr wrap="none">
            <a:spAutoFit/>
          </a:bodyPr>
          <a:lstStyle/>
          <a:p>
            <a:pPr algn="ctr"/>
            <a:r>
              <a:rPr lang="pt-BR" sz="1200" b="1">
                <a:solidFill>
                  <a:schemeClr val="bg1"/>
                </a:solidFill>
                <a:latin typeface="Heebo" pitchFamily="2" charset="-79"/>
                <a:cs typeface="Heebo" pitchFamily="2" charset="-79"/>
              </a:rPr>
              <a:t>título principal escrito aqui</a:t>
            </a:r>
          </a:p>
        </p:txBody>
      </p:sp>
      <p:sp>
        <p:nvSpPr>
          <p:cNvPr id="30"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C27E98B4-FC44-E602-F61F-EE646EC1FFBD}"/>
              </a:ext>
            </a:extLst>
          </p:cNvPr>
          <p:cNvSpPr txBox="1"/>
          <p:nvPr/>
        </p:nvSpPr>
        <p:spPr>
          <a:xfrm>
            <a:off x="3395339" y="513923"/>
            <a:ext cx="2353322" cy="284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4500">
                <a:solidFill>
                  <a:srgbClr val="535353"/>
                </a:solidFill>
                <a:latin typeface="Barlow SemiBold"/>
                <a:ea typeface="Barlow SemiBold"/>
                <a:cs typeface="Barlow SemiBold"/>
                <a:sym typeface="Barlow SemiBold"/>
              </a:defRPr>
            </a:lvl1pPr>
          </a:lstStyle>
          <a:p>
            <a:pPr algn="ctr"/>
            <a:r>
              <a:rPr lang="pt-BR" sz="1600">
                <a:solidFill>
                  <a:schemeClr val="tx1"/>
                </a:solidFill>
                <a:latin typeface="Heebo" pitchFamily="2" charset="-79"/>
                <a:cs typeface="Heebo" pitchFamily="2" charset="-79"/>
              </a:rPr>
              <a:t>Título do slide</a:t>
            </a:r>
          </a:p>
        </p:txBody>
      </p:sp>
    </p:spTree>
    <p:extLst>
      <p:ext uri="{BB962C8B-B14F-4D97-AF65-F5344CB8AC3E}">
        <p14:creationId xmlns:p14="http://schemas.microsoft.com/office/powerpoint/2010/main" val="3848037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6164964" y="3924256"/>
            <a:ext cx="546832" cy="0"/>
          </a:xfrm>
          <a:prstGeom prst="line">
            <a:avLst/>
          </a:prstGeom>
          <a:noFill/>
          <a:ln w="9525" cap="flat" cmpd="sng" algn="ctr">
            <a:solidFill>
              <a:sysClr val="window" lastClr="FFFFFF">
                <a:lumMod val="75000"/>
              </a:sysClr>
            </a:solidFill>
            <a:prstDash val="solid"/>
            <a:miter lim="800000"/>
          </a:ln>
          <a:effectLst/>
        </p:spPr>
      </p:cxnSp>
      <p:cxnSp>
        <p:nvCxnSpPr>
          <p:cNvPr id="6" name="Straight Connector 5"/>
          <p:cNvCxnSpPr/>
          <p:nvPr/>
        </p:nvCxnSpPr>
        <p:spPr>
          <a:xfrm>
            <a:off x="6164964" y="1420325"/>
            <a:ext cx="546832" cy="0"/>
          </a:xfrm>
          <a:prstGeom prst="line">
            <a:avLst/>
          </a:prstGeom>
          <a:noFill/>
          <a:ln w="9525" cap="flat" cmpd="sng" algn="ctr">
            <a:solidFill>
              <a:sysClr val="window" lastClr="FFFFFF">
                <a:lumMod val="75000"/>
              </a:sysClr>
            </a:solidFill>
            <a:prstDash val="solid"/>
            <a:miter lim="800000"/>
          </a:ln>
          <a:effectLst/>
        </p:spPr>
      </p:cxnSp>
      <p:sp>
        <p:nvSpPr>
          <p:cNvPr id="7" name="Rounded Rectangle 6"/>
          <p:cNvSpPr/>
          <p:nvPr/>
        </p:nvSpPr>
        <p:spPr>
          <a:xfrm>
            <a:off x="2687054" y="1494130"/>
            <a:ext cx="1269938" cy="281542"/>
          </a:xfrm>
          <a:prstGeom prst="roundRect">
            <a:avLst>
              <a:gd name="adj" fmla="val 6202"/>
            </a:avLst>
          </a:prstGeom>
          <a:solidFill>
            <a:schemeClr val="accent2"/>
          </a:solidFill>
          <a:ln w="12700" cap="flat" cmpd="sng" algn="ctr">
            <a:noFill/>
            <a:prstDash val="solid"/>
            <a:miter lim="800000"/>
          </a:ln>
          <a:effectLst/>
        </p:spPr>
        <p:txBody>
          <a:bodyPr rot="0" spcFirstLastPara="0" vertOverflow="overflow" horzOverflow="overflow" vert="horz" wrap="square" lIns="90011" tIns="45006" rIns="90011" bIns="45006" numCol="1" spcCol="0" rtlCol="0" fromWordArt="0" anchor="ctr" anchorCtr="0" forceAA="0" compatLnSpc="1">
            <a:prstTxWarp prst="textNoShape">
              <a:avLst/>
            </a:prstTxWarp>
            <a:noAutofit/>
          </a:bodyPr>
          <a:lstStyle/>
          <a:p>
            <a:pPr algn="ctr" defTabSz="900181">
              <a:defRPr/>
            </a:pPr>
            <a:endParaRPr lang="pt-BR" sz="3000" kern="0">
              <a:solidFill>
                <a:prstClr val="white"/>
              </a:solidFill>
              <a:latin typeface="Roboto"/>
            </a:endParaRPr>
          </a:p>
        </p:txBody>
      </p:sp>
      <p:sp>
        <p:nvSpPr>
          <p:cNvPr id="8" name="Rounded Rectangle 7"/>
          <p:cNvSpPr/>
          <p:nvPr/>
        </p:nvSpPr>
        <p:spPr>
          <a:xfrm>
            <a:off x="2687054" y="2004112"/>
            <a:ext cx="1269938" cy="281542"/>
          </a:xfrm>
          <a:prstGeom prst="roundRect">
            <a:avLst>
              <a:gd name="adj" fmla="val 6202"/>
            </a:avLst>
          </a:prstGeom>
          <a:solidFill>
            <a:schemeClr val="accent3"/>
          </a:solidFill>
          <a:ln w="12700" cap="flat" cmpd="sng" algn="ctr">
            <a:noFill/>
            <a:prstDash val="solid"/>
            <a:miter lim="800000"/>
          </a:ln>
          <a:effectLst/>
        </p:spPr>
        <p:txBody>
          <a:bodyPr rot="0" spcFirstLastPara="0" vertOverflow="overflow" horzOverflow="overflow" vert="horz" wrap="square" lIns="90011" tIns="45006" rIns="90011" bIns="45006" numCol="1" spcCol="0" rtlCol="0" fromWordArt="0" anchor="ctr" anchorCtr="0" forceAA="0" compatLnSpc="1">
            <a:prstTxWarp prst="textNoShape">
              <a:avLst/>
            </a:prstTxWarp>
            <a:noAutofit/>
          </a:bodyPr>
          <a:lstStyle/>
          <a:p>
            <a:pPr algn="ctr" defTabSz="900181">
              <a:defRPr/>
            </a:pPr>
            <a:endParaRPr lang="pt-BR" sz="3000" kern="0">
              <a:solidFill>
                <a:prstClr val="white"/>
              </a:solidFill>
              <a:latin typeface="Roboto"/>
            </a:endParaRPr>
          </a:p>
        </p:txBody>
      </p:sp>
      <p:sp>
        <p:nvSpPr>
          <p:cNvPr id="9" name="Rounded Rectangle 8"/>
          <p:cNvSpPr/>
          <p:nvPr/>
        </p:nvSpPr>
        <p:spPr>
          <a:xfrm>
            <a:off x="2687054" y="2512421"/>
            <a:ext cx="1269938" cy="281542"/>
          </a:xfrm>
          <a:prstGeom prst="roundRect">
            <a:avLst>
              <a:gd name="adj" fmla="val 6202"/>
            </a:avLst>
          </a:prstGeom>
          <a:solidFill>
            <a:schemeClr val="accent5"/>
          </a:solidFill>
          <a:ln w="12700" cap="flat" cmpd="sng" algn="ctr">
            <a:noFill/>
            <a:prstDash val="solid"/>
            <a:miter lim="800000"/>
          </a:ln>
          <a:effectLst/>
        </p:spPr>
        <p:txBody>
          <a:bodyPr rot="0" spcFirstLastPara="0" vertOverflow="overflow" horzOverflow="overflow" vert="horz" wrap="square" lIns="90011" tIns="45006" rIns="90011" bIns="45006" numCol="1" spcCol="0" rtlCol="0" fromWordArt="0" anchor="ctr" anchorCtr="0" forceAA="0" compatLnSpc="1">
            <a:prstTxWarp prst="textNoShape">
              <a:avLst/>
            </a:prstTxWarp>
            <a:noAutofit/>
          </a:bodyPr>
          <a:lstStyle/>
          <a:p>
            <a:pPr algn="ctr" defTabSz="900181">
              <a:defRPr/>
            </a:pPr>
            <a:endParaRPr lang="pt-BR" sz="3000" kern="0">
              <a:solidFill>
                <a:prstClr val="white"/>
              </a:solidFill>
              <a:latin typeface="Roboto"/>
            </a:endParaRPr>
          </a:p>
        </p:txBody>
      </p:sp>
      <p:sp>
        <p:nvSpPr>
          <p:cNvPr id="10" name="Rounded Rectangle 9"/>
          <p:cNvSpPr/>
          <p:nvPr/>
        </p:nvSpPr>
        <p:spPr>
          <a:xfrm>
            <a:off x="2687054" y="3020472"/>
            <a:ext cx="1269938" cy="281542"/>
          </a:xfrm>
          <a:prstGeom prst="roundRect">
            <a:avLst>
              <a:gd name="adj" fmla="val 6202"/>
            </a:avLst>
          </a:prstGeom>
          <a:solidFill>
            <a:schemeClr val="accent5"/>
          </a:solidFill>
          <a:ln w="12700" cap="flat" cmpd="sng" algn="ctr">
            <a:noFill/>
            <a:prstDash val="solid"/>
            <a:miter lim="800000"/>
          </a:ln>
          <a:effectLst/>
        </p:spPr>
        <p:txBody>
          <a:bodyPr rot="0" spcFirstLastPara="0" vertOverflow="overflow" horzOverflow="overflow" vert="horz" wrap="square" lIns="90011" tIns="45006" rIns="90011" bIns="45006" numCol="1" spcCol="0" rtlCol="0" fromWordArt="0" anchor="ctr" anchorCtr="0" forceAA="0" compatLnSpc="1">
            <a:prstTxWarp prst="textNoShape">
              <a:avLst/>
            </a:prstTxWarp>
            <a:noAutofit/>
          </a:bodyPr>
          <a:lstStyle/>
          <a:p>
            <a:pPr algn="ctr" defTabSz="900181">
              <a:defRPr/>
            </a:pPr>
            <a:endParaRPr lang="pt-BR" sz="3000" kern="0">
              <a:solidFill>
                <a:prstClr val="white"/>
              </a:solidFill>
              <a:latin typeface="Roboto"/>
            </a:endParaRPr>
          </a:p>
        </p:txBody>
      </p:sp>
      <p:sp>
        <p:nvSpPr>
          <p:cNvPr id="11" name="Rounded Rectangle 10"/>
          <p:cNvSpPr/>
          <p:nvPr/>
        </p:nvSpPr>
        <p:spPr>
          <a:xfrm>
            <a:off x="2687054" y="3528889"/>
            <a:ext cx="1269938" cy="281542"/>
          </a:xfrm>
          <a:prstGeom prst="roundRect">
            <a:avLst>
              <a:gd name="adj" fmla="val 6202"/>
            </a:avLst>
          </a:prstGeom>
          <a:solidFill>
            <a:schemeClr val="accent3"/>
          </a:solidFill>
          <a:ln w="12700" cap="flat" cmpd="sng" algn="ctr">
            <a:noFill/>
            <a:prstDash val="solid"/>
            <a:miter lim="800000"/>
          </a:ln>
          <a:effectLst/>
        </p:spPr>
        <p:txBody>
          <a:bodyPr rot="0" spcFirstLastPara="0" vertOverflow="overflow" horzOverflow="overflow" vert="horz" wrap="square" lIns="90011" tIns="45006" rIns="90011" bIns="45006" numCol="1" spcCol="0" rtlCol="0" fromWordArt="0" anchor="ctr" anchorCtr="0" forceAA="0" compatLnSpc="1">
            <a:prstTxWarp prst="textNoShape">
              <a:avLst/>
            </a:prstTxWarp>
            <a:noAutofit/>
          </a:bodyPr>
          <a:lstStyle/>
          <a:p>
            <a:pPr algn="ctr" defTabSz="900181">
              <a:defRPr/>
            </a:pPr>
            <a:endParaRPr lang="pt-BR" sz="3000" kern="0">
              <a:solidFill>
                <a:prstClr val="white"/>
              </a:solidFill>
              <a:latin typeface="Roboto"/>
            </a:endParaRPr>
          </a:p>
        </p:txBody>
      </p:sp>
      <p:sp>
        <p:nvSpPr>
          <p:cNvPr id="12" name="Rounded Rectangle 11"/>
          <p:cNvSpPr/>
          <p:nvPr/>
        </p:nvSpPr>
        <p:spPr>
          <a:xfrm>
            <a:off x="2687054" y="4037532"/>
            <a:ext cx="1269938" cy="281542"/>
          </a:xfrm>
          <a:prstGeom prst="roundRect">
            <a:avLst>
              <a:gd name="adj" fmla="val 6202"/>
            </a:avLst>
          </a:prstGeom>
          <a:solidFill>
            <a:schemeClr val="accent2"/>
          </a:solidFill>
          <a:ln w="12700" cap="flat" cmpd="sng" algn="ctr">
            <a:noFill/>
            <a:prstDash val="solid"/>
            <a:miter lim="800000"/>
          </a:ln>
          <a:effectLst/>
        </p:spPr>
        <p:txBody>
          <a:bodyPr rot="0" spcFirstLastPara="0" vertOverflow="overflow" horzOverflow="overflow" vert="horz" wrap="square" lIns="90011" tIns="45006" rIns="90011" bIns="45006" numCol="1" spcCol="0" rtlCol="0" fromWordArt="0" anchor="ctr" anchorCtr="0" forceAA="0" compatLnSpc="1">
            <a:prstTxWarp prst="textNoShape">
              <a:avLst/>
            </a:prstTxWarp>
            <a:noAutofit/>
          </a:bodyPr>
          <a:lstStyle/>
          <a:p>
            <a:pPr algn="ctr" defTabSz="900181">
              <a:defRPr/>
            </a:pPr>
            <a:endParaRPr lang="pt-BR" sz="3000" kern="0">
              <a:solidFill>
                <a:prstClr val="white"/>
              </a:solidFill>
              <a:latin typeface="Roboto"/>
            </a:endParaRPr>
          </a:p>
        </p:txBody>
      </p:sp>
      <p:sp>
        <p:nvSpPr>
          <p:cNvPr id="13" name="Block Arc 12"/>
          <p:cNvSpPr/>
          <p:nvPr/>
        </p:nvSpPr>
        <p:spPr>
          <a:xfrm rot="16200000">
            <a:off x="1417116" y="1637895"/>
            <a:ext cx="2539875" cy="2539876"/>
          </a:xfrm>
          <a:prstGeom prst="blockArc">
            <a:avLst>
              <a:gd name="adj1" fmla="val 10800000"/>
              <a:gd name="adj2" fmla="val 0"/>
              <a:gd name="adj3" fmla="val 326"/>
            </a:avLst>
          </a:prstGeom>
          <a:solidFill>
            <a:sysClr val="window" lastClr="FFFFFF">
              <a:lumMod val="75000"/>
            </a:sysClr>
          </a:solidFill>
          <a:ln w="12700" cap="flat" cmpd="sng" algn="ctr">
            <a:noFill/>
            <a:prstDash val="solid"/>
            <a:miter lim="800000"/>
          </a:ln>
          <a:effectLst/>
        </p:spPr>
        <p:txBody>
          <a:bodyPr rot="0" spcFirstLastPara="0" vertOverflow="overflow" horzOverflow="overflow" vert="horz" wrap="square" lIns="90011" tIns="45006" rIns="90011" bIns="45006" numCol="1" spcCol="0" rtlCol="0" fromWordArt="0" anchor="ctr" anchorCtr="0" forceAA="0" compatLnSpc="1">
            <a:prstTxWarp prst="textNoShape">
              <a:avLst/>
            </a:prstTxWarp>
            <a:noAutofit/>
          </a:bodyPr>
          <a:lstStyle/>
          <a:p>
            <a:pPr algn="ctr" defTabSz="900181">
              <a:defRPr/>
            </a:pPr>
            <a:endParaRPr lang="pt-BR" sz="3000" kern="0">
              <a:solidFill>
                <a:prstClr val="white"/>
              </a:solidFill>
              <a:latin typeface="Roboto"/>
            </a:endParaRPr>
          </a:p>
        </p:txBody>
      </p:sp>
      <p:sp>
        <p:nvSpPr>
          <p:cNvPr id="14" name="Block Arc 13"/>
          <p:cNvSpPr/>
          <p:nvPr/>
        </p:nvSpPr>
        <p:spPr>
          <a:xfrm rot="16200000">
            <a:off x="1931702" y="2137819"/>
            <a:ext cx="1516116" cy="1516117"/>
          </a:xfrm>
          <a:prstGeom prst="blockArc">
            <a:avLst>
              <a:gd name="adj1" fmla="val 10800000"/>
              <a:gd name="adj2" fmla="val 0"/>
              <a:gd name="adj3" fmla="val 680"/>
            </a:avLst>
          </a:prstGeom>
          <a:solidFill>
            <a:sysClr val="window" lastClr="FFFFFF">
              <a:lumMod val="75000"/>
            </a:sysClr>
          </a:solidFill>
          <a:ln w="12700" cap="flat" cmpd="sng" algn="ctr">
            <a:noFill/>
            <a:prstDash val="solid"/>
            <a:miter lim="800000"/>
          </a:ln>
          <a:effectLst/>
        </p:spPr>
        <p:txBody>
          <a:bodyPr rot="0" spcFirstLastPara="0" vertOverflow="overflow" horzOverflow="overflow" vert="horz" wrap="square" lIns="90011" tIns="45006" rIns="90011" bIns="45006" numCol="1" spcCol="0" rtlCol="0" fromWordArt="0" anchor="ctr" anchorCtr="0" forceAA="0" compatLnSpc="1">
            <a:prstTxWarp prst="textNoShape">
              <a:avLst/>
            </a:prstTxWarp>
            <a:noAutofit/>
          </a:bodyPr>
          <a:lstStyle/>
          <a:p>
            <a:pPr algn="ctr" defTabSz="900181">
              <a:defRPr/>
            </a:pPr>
            <a:endParaRPr lang="pt-BR" sz="3000" kern="0">
              <a:solidFill>
                <a:prstClr val="white"/>
              </a:solidFill>
              <a:latin typeface="Roboto"/>
            </a:endParaRPr>
          </a:p>
        </p:txBody>
      </p:sp>
      <p:sp>
        <p:nvSpPr>
          <p:cNvPr id="15" name="Block Arc 14"/>
          <p:cNvSpPr/>
          <p:nvPr/>
        </p:nvSpPr>
        <p:spPr>
          <a:xfrm rot="16200000">
            <a:off x="2438773" y="2655291"/>
            <a:ext cx="499871" cy="499871"/>
          </a:xfrm>
          <a:prstGeom prst="blockArc">
            <a:avLst>
              <a:gd name="adj1" fmla="val 10800000"/>
              <a:gd name="adj2" fmla="val 7"/>
              <a:gd name="adj3" fmla="val 2478"/>
            </a:avLst>
          </a:prstGeom>
          <a:solidFill>
            <a:sysClr val="window" lastClr="FFFFFF">
              <a:lumMod val="75000"/>
            </a:sysClr>
          </a:solidFill>
          <a:ln w="12700" cap="flat" cmpd="sng" algn="ctr">
            <a:noFill/>
            <a:prstDash val="solid"/>
            <a:miter lim="800000"/>
          </a:ln>
          <a:effectLst/>
        </p:spPr>
        <p:txBody>
          <a:bodyPr rot="0" spcFirstLastPara="0" vertOverflow="overflow" horzOverflow="overflow" vert="horz" wrap="square" lIns="90011" tIns="45006" rIns="90011" bIns="45006" numCol="1" spcCol="0" rtlCol="0" fromWordArt="0" anchor="ctr" anchorCtr="0" forceAA="0" compatLnSpc="1">
            <a:prstTxWarp prst="textNoShape">
              <a:avLst/>
            </a:prstTxWarp>
            <a:noAutofit/>
          </a:bodyPr>
          <a:lstStyle/>
          <a:p>
            <a:pPr algn="ctr" defTabSz="900181">
              <a:defRPr/>
            </a:pPr>
            <a:endParaRPr lang="pt-BR" sz="3000" kern="0">
              <a:solidFill>
                <a:prstClr val="white"/>
              </a:solidFill>
              <a:latin typeface="Roboto"/>
            </a:endParaRPr>
          </a:p>
        </p:txBody>
      </p:sp>
      <p:cxnSp>
        <p:nvCxnSpPr>
          <p:cNvPr id="16" name="Straight Connector 15"/>
          <p:cNvCxnSpPr/>
          <p:nvPr/>
        </p:nvCxnSpPr>
        <p:spPr>
          <a:xfrm>
            <a:off x="2153920" y="2911217"/>
            <a:ext cx="284855" cy="0"/>
          </a:xfrm>
          <a:prstGeom prst="line">
            <a:avLst/>
          </a:prstGeom>
          <a:noFill/>
          <a:ln w="9525" cap="flat" cmpd="sng" algn="ctr">
            <a:solidFill>
              <a:sysClr val="window" lastClr="FFFFFF">
                <a:lumMod val="75000"/>
              </a:sysClr>
            </a:solidFill>
            <a:prstDash val="solid"/>
            <a:miter lim="800000"/>
          </a:ln>
          <a:effectLst/>
        </p:spPr>
      </p:cxnSp>
      <p:sp>
        <p:nvSpPr>
          <p:cNvPr id="17" name="Oval 16"/>
          <p:cNvSpPr/>
          <p:nvPr/>
        </p:nvSpPr>
        <p:spPr>
          <a:xfrm>
            <a:off x="2654107" y="1601955"/>
            <a:ext cx="65893" cy="65893"/>
          </a:xfrm>
          <a:prstGeom prst="ellipse">
            <a:avLst/>
          </a:prstGeom>
          <a:solidFill>
            <a:srgbClr val="BFBFBF"/>
          </a:solidFill>
          <a:ln w="12700" cap="flat" cmpd="sng" algn="ctr">
            <a:noFill/>
            <a:prstDash val="solid"/>
            <a:miter lim="800000"/>
          </a:ln>
          <a:effectLst/>
        </p:spPr>
        <p:txBody>
          <a:bodyPr rot="0" spcFirstLastPara="0" vertOverflow="overflow" horzOverflow="overflow" vert="horz" wrap="square" lIns="90011" tIns="45006" rIns="90011" bIns="45006" numCol="1" spcCol="0" rtlCol="0" fromWordArt="0" anchor="ctr" anchorCtr="0" forceAA="0" compatLnSpc="1">
            <a:prstTxWarp prst="textNoShape">
              <a:avLst/>
            </a:prstTxWarp>
            <a:noAutofit/>
          </a:bodyPr>
          <a:lstStyle/>
          <a:p>
            <a:pPr algn="ctr" defTabSz="900181">
              <a:defRPr/>
            </a:pPr>
            <a:endParaRPr lang="pt-BR" sz="3000" kern="0">
              <a:solidFill>
                <a:prstClr val="white"/>
              </a:solidFill>
              <a:latin typeface="Roboto"/>
            </a:endParaRPr>
          </a:p>
        </p:txBody>
      </p:sp>
      <p:sp>
        <p:nvSpPr>
          <p:cNvPr id="18" name="Oval 17"/>
          <p:cNvSpPr/>
          <p:nvPr/>
        </p:nvSpPr>
        <p:spPr>
          <a:xfrm>
            <a:off x="2654107" y="2111937"/>
            <a:ext cx="65893" cy="65893"/>
          </a:xfrm>
          <a:prstGeom prst="ellipse">
            <a:avLst/>
          </a:prstGeom>
          <a:solidFill>
            <a:srgbClr val="BFBFBF"/>
          </a:solidFill>
          <a:ln w="12700" cap="flat" cmpd="sng" algn="ctr">
            <a:noFill/>
            <a:prstDash val="solid"/>
            <a:miter lim="800000"/>
          </a:ln>
          <a:effectLst/>
        </p:spPr>
        <p:txBody>
          <a:bodyPr rot="0" spcFirstLastPara="0" vertOverflow="overflow" horzOverflow="overflow" vert="horz" wrap="square" lIns="90011" tIns="45006" rIns="90011" bIns="45006" numCol="1" spcCol="0" rtlCol="0" fromWordArt="0" anchor="ctr" anchorCtr="0" forceAA="0" compatLnSpc="1">
            <a:prstTxWarp prst="textNoShape">
              <a:avLst/>
            </a:prstTxWarp>
            <a:noAutofit/>
          </a:bodyPr>
          <a:lstStyle/>
          <a:p>
            <a:pPr algn="ctr" defTabSz="900181">
              <a:defRPr/>
            </a:pPr>
            <a:endParaRPr lang="pt-BR" sz="3000" kern="0">
              <a:solidFill>
                <a:prstClr val="white"/>
              </a:solidFill>
              <a:latin typeface="Roboto"/>
            </a:endParaRPr>
          </a:p>
        </p:txBody>
      </p:sp>
      <p:sp>
        <p:nvSpPr>
          <p:cNvPr id="19" name="Oval 18"/>
          <p:cNvSpPr/>
          <p:nvPr/>
        </p:nvSpPr>
        <p:spPr>
          <a:xfrm>
            <a:off x="2654107" y="2620245"/>
            <a:ext cx="65893" cy="65893"/>
          </a:xfrm>
          <a:prstGeom prst="ellipse">
            <a:avLst/>
          </a:prstGeom>
          <a:solidFill>
            <a:srgbClr val="BFBFBF"/>
          </a:solidFill>
          <a:ln w="12700" cap="flat" cmpd="sng" algn="ctr">
            <a:noFill/>
            <a:prstDash val="solid"/>
            <a:miter lim="800000"/>
          </a:ln>
          <a:effectLst/>
        </p:spPr>
        <p:txBody>
          <a:bodyPr rot="0" spcFirstLastPara="0" vertOverflow="overflow" horzOverflow="overflow" vert="horz" wrap="square" lIns="90011" tIns="45006" rIns="90011" bIns="45006" numCol="1" spcCol="0" rtlCol="0" fromWordArt="0" anchor="ctr" anchorCtr="0" forceAA="0" compatLnSpc="1">
            <a:prstTxWarp prst="textNoShape">
              <a:avLst/>
            </a:prstTxWarp>
            <a:noAutofit/>
          </a:bodyPr>
          <a:lstStyle/>
          <a:p>
            <a:pPr algn="ctr" defTabSz="900181">
              <a:defRPr/>
            </a:pPr>
            <a:endParaRPr lang="pt-BR" sz="3000" kern="0">
              <a:solidFill>
                <a:prstClr val="white"/>
              </a:solidFill>
              <a:latin typeface="Roboto"/>
            </a:endParaRPr>
          </a:p>
        </p:txBody>
      </p:sp>
      <p:sp>
        <p:nvSpPr>
          <p:cNvPr id="20" name="Oval 19"/>
          <p:cNvSpPr/>
          <p:nvPr/>
        </p:nvSpPr>
        <p:spPr>
          <a:xfrm>
            <a:off x="2654107" y="3128296"/>
            <a:ext cx="65893" cy="65893"/>
          </a:xfrm>
          <a:prstGeom prst="ellipse">
            <a:avLst/>
          </a:prstGeom>
          <a:solidFill>
            <a:srgbClr val="BFBFBF"/>
          </a:solidFill>
          <a:ln w="12700" cap="flat" cmpd="sng" algn="ctr">
            <a:noFill/>
            <a:prstDash val="solid"/>
            <a:miter lim="800000"/>
          </a:ln>
          <a:effectLst/>
        </p:spPr>
        <p:txBody>
          <a:bodyPr rot="0" spcFirstLastPara="0" vertOverflow="overflow" horzOverflow="overflow" vert="horz" wrap="square" lIns="90011" tIns="45006" rIns="90011" bIns="45006" numCol="1" spcCol="0" rtlCol="0" fromWordArt="0" anchor="ctr" anchorCtr="0" forceAA="0" compatLnSpc="1">
            <a:prstTxWarp prst="textNoShape">
              <a:avLst/>
            </a:prstTxWarp>
            <a:noAutofit/>
          </a:bodyPr>
          <a:lstStyle/>
          <a:p>
            <a:pPr algn="ctr" defTabSz="900181">
              <a:defRPr/>
            </a:pPr>
            <a:endParaRPr lang="pt-BR" sz="3000" kern="0">
              <a:solidFill>
                <a:prstClr val="white"/>
              </a:solidFill>
              <a:latin typeface="Roboto"/>
            </a:endParaRPr>
          </a:p>
        </p:txBody>
      </p:sp>
      <p:sp>
        <p:nvSpPr>
          <p:cNvPr id="21" name="Oval 20"/>
          <p:cNvSpPr/>
          <p:nvPr/>
        </p:nvSpPr>
        <p:spPr>
          <a:xfrm>
            <a:off x="2654107" y="3636714"/>
            <a:ext cx="65893" cy="65893"/>
          </a:xfrm>
          <a:prstGeom prst="ellipse">
            <a:avLst/>
          </a:prstGeom>
          <a:solidFill>
            <a:srgbClr val="BFBFBF"/>
          </a:solidFill>
          <a:ln w="12700" cap="flat" cmpd="sng" algn="ctr">
            <a:noFill/>
            <a:prstDash val="solid"/>
            <a:miter lim="800000"/>
          </a:ln>
          <a:effectLst/>
        </p:spPr>
        <p:txBody>
          <a:bodyPr rot="0" spcFirstLastPara="0" vertOverflow="overflow" horzOverflow="overflow" vert="horz" wrap="square" lIns="90011" tIns="45006" rIns="90011" bIns="45006" numCol="1" spcCol="0" rtlCol="0" fromWordArt="0" anchor="ctr" anchorCtr="0" forceAA="0" compatLnSpc="1">
            <a:prstTxWarp prst="textNoShape">
              <a:avLst/>
            </a:prstTxWarp>
            <a:noAutofit/>
          </a:bodyPr>
          <a:lstStyle/>
          <a:p>
            <a:pPr algn="ctr" defTabSz="900181">
              <a:defRPr/>
            </a:pPr>
            <a:endParaRPr lang="pt-BR" sz="3000" kern="0">
              <a:solidFill>
                <a:prstClr val="white"/>
              </a:solidFill>
              <a:latin typeface="Roboto"/>
            </a:endParaRPr>
          </a:p>
        </p:txBody>
      </p:sp>
      <p:sp>
        <p:nvSpPr>
          <p:cNvPr id="22" name="Oval 21"/>
          <p:cNvSpPr/>
          <p:nvPr/>
        </p:nvSpPr>
        <p:spPr>
          <a:xfrm>
            <a:off x="2654107" y="4145356"/>
            <a:ext cx="65893" cy="65893"/>
          </a:xfrm>
          <a:prstGeom prst="ellipse">
            <a:avLst/>
          </a:prstGeom>
          <a:solidFill>
            <a:srgbClr val="BFBFBF"/>
          </a:solidFill>
          <a:ln w="12700" cap="flat" cmpd="sng" algn="ctr">
            <a:noFill/>
            <a:prstDash val="solid"/>
            <a:miter lim="800000"/>
          </a:ln>
          <a:effectLst/>
        </p:spPr>
        <p:txBody>
          <a:bodyPr rot="0" spcFirstLastPara="0" vertOverflow="overflow" horzOverflow="overflow" vert="horz" wrap="square" lIns="90011" tIns="45006" rIns="90011" bIns="45006" numCol="1" spcCol="0" rtlCol="0" fromWordArt="0" anchor="ctr" anchorCtr="0" forceAA="0" compatLnSpc="1">
            <a:prstTxWarp prst="textNoShape">
              <a:avLst/>
            </a:prstTxWarp>
            <a:noAutofit/>
          </a:bodyPr>
          <a:lstStyle/>
          <a:p>
            <a:pPr algn="ctr" defTabSz="900181">
              <a:defRPr/>
            </a:pPr>
            <a:endParaRPr lang="pt-BR" sz="3000" kern="0">
              <a:solidFill>
                <a:prstClr val="white"/>
              </a:solidFill>
              <a:latin typeface="Roboto"/>
            </a:endParaRPr>
          </a:p>
        </p:txBody>
      </p:sp>
      <p:sp>
        <p:nvSpPr>
          <p:cNvPr id="23" name="TextBox 22"/>
          <p:cNvSpPr txBox="1"/>
          <p:nvPr/>
        </p:nvSpPr>
        <p:spPr>
          <a:xfrm>
            <a:off x="2764988" y="1511983"/>
            <a:ext cx="1114068" cy="245837"/>
          </a:xfrm>
          <a:prstGeom prst="rect">
            <a:avLst/>
          </a:prstGeom>
          <a:noFill/>
        </p:spPr>
        <p:txBody>
          <a:bodyPr wrap="square" rtlCol="0" anchor="ctr">
            <a:spAutoFit/>
          </a:bodyPr>
          <a:lstStyle/>
          <a:p>
            <a:pPr algn="ctr" defTabSz="450091">
              <a:lnSpc>
                <a:spcPct val="120000"/>
              </a:lnSpc>
              <a:spcBef>
                <a:spcPct val="20000"/>
              </a:spcBef>
            </a:pPr>
            <a:r>
              <a:rPr lang="pt-BR" altLang="ko-KR" sz="900" kern="0" dirty="0">
                <a:solidFill>
                  <a:schemeClr val="bg1"/>
                </a:solidFill>
                <a:latin typeface="Roboto"/>
                <a:ea typeface="Lato" panose="020F0502020204030203" pitchFamily="34" charset="0"/>
                <a:cs typeface="Lato" panose="020F0502020204030203" pitchFamily="34" charset="0"/>
              </a:rPr>
              <a:t>texto escrito aqui</a:t>
            </a:r>
          </a:p>
        </p:txBody>
      </p:sp>
      <p:sp>
        <p:nvSpPr>
          <p:cNvPr id="24" name="TextBox 23"/>
          <p:cNvSpPr txBox="1"/>
          <p:nvPr/>
        </p:nvSpPr>
        <p:spPr>
          <a:xfrm>
            <a:off x="2764988" y="2021965"/>
            <a:ext cx="1114068" cy="245837"/>
          </a:xfrm>
          <a:prstGeom prst="rect">
            <a:avLst/>
          </a:prstGeom>
          <a:noFill/>
        </p:spPr>
        <p:txBody>
          <a:bodyPr wrap="square" rtlCol="0" anchor="ctr">
            <a:spAutoFit/>
          </a:bodyPr>
          <a:lstStyle/>
          <a:p>
            <a:pPr algn="ctr" defTabSz="450091">
              <a:lnSpc>
                <a:spcPct val="120000"/>
              </a:lnSpc>
              <a:spcBef>
                <a:spcPct val="20000"/>
              </a:spcBef>
            </a:pPr>
            <a:r>
              <a:rPr lang="pt-BR" altLang="ko-KR" sz="900" kern="0" dirty="0">
                <a:solidFill>
                  <a:schemeClr val="bg1"/>
                </a:solidFill>
                <a:latin typeface="Roboto"/>
                <a:ea typeface="Lato" panose="020F0502020204030203" pitchFamily="34" charset="0"/>
                <a:cs typeface="Lato" panose="020F0502020204030203" pitchFamily="34" charset="0"/>
              </a:rPr>
              <a:t>texto escrito aqui</a:t>
            </a:r>
          </a:p>
        </p:txBody>
      </p:sp>
      <p:sp>
        <p:nvSpPr>
          <p:cNvPr id="25" name="TextBox 24"/>
          <p:cNvSpPr txBox="1"/>
          <p:nvPr/>
        </p:nvSpPr>
        <p:spPr>
          <a:xfrm>
            <a:off x="2764988" y="2530274"/>
            <a:ext cx="1114068" cy="245837"/>
          </a:xfrm>
          <a:prstGeom prst="rect">
            <a:avLst/>
          </a:prstGeom>
          <a:noFill/>
        </p:spPr>
        <p:txBody>
          <a:bodyPr wrap="square" rtlCol="0" anchor="ctr">
            <a:spAutoFit/>
          </a:bodyPr>
          <a:lstStyle/>
          <a:p>
            <a:pPr algn="ctr" defTabSz="450091">
              <a:lnSpc>
                <a:spcPct val="120000"/>
              </a:lnSpc>
              <a:spcBef>
                <a:spcPct val="20000"/>
              </a:spcBef>
            </a:pPr>
            <a:r>
              <a:rPr lang="pt-BR" altLang="ko-KR" sz="900" kern="0" dirty="0">
                <a:solidFill>
                  <a:schemeClr val="tx1">
                    <a:lumMod val="75000"/>
                    <a:lumOff val="25000"/>
                  </a:schemeClr>
                </a:solidFill>
                <a:latin typeface="Roboto"/>
                <a:ea typeface="Lato" panose="020F0502020204030203" pitchFamily="34" charset="0"/>
                <a:cs typeface="Lato" panose="020F0502020204030203" pitchFamily="34" charset="0"/>
              </a:rPr>
              <a:t>texto escrito aqui</a:t>
            </a:r>
          </a:p>
        </p:txBody>
      </p:sp>
      <p:sp>
        <p:nvSpPr>
          <p:cNvPr id="26" name="TextBox 25"/>
          <p:cNvSpPr txBox="1"/>
          <p:nvPr/>
        </p:nvSpPr>
        <p:spPr>
          <a:xfrm>
            <a:off x="2764988" y="3038325"/>
            <a:ext cx="1114068" cy="245837"/>
          </a:xfrm>
          <a:prstGeom prst="rect">
            <a:avLst/>
          </a:prstGeom>
          <a:noFill/>
        </p:spPr>
        <p:txBody>
          <a:bodyPr wrap="square" rtlCol="0" anchor="ctr">
            <a:spAutoFit/>
          </a:bodyPr>
          <a:lstStyle/>
          <a:p>
            <a:pPr algn="ctr" defTabSz="450091">
              <a:lnSpc>
                <a:spcPct val="120000"/>
              </a:lnSpc>
              <a:spcBef>
                <a:spcPct val="20000"/>
              </a:spcBef>
            </a:pPr>
            <a:r>
              <a:rPr lang="pt-BR" altLang="ko-KR" sz="900" kern="0" dirty="0">
                <a:solidFill>
                  <a:schemeClr val="tx1">
                    <a:lumMod val="75000"/>
                    <a:lumOff val="25000"/>
                  </a:schemeClr>
                </a:solidFill>
                <a:latin typeface="Roboto"/>
                <a:ea typeface="Lato" panose="020F0502020204030203" pitchFamily="34" charset="0"/>
                <a:cs typeface="Lato" panose="020F0502020204030203" pitchFamily="34" charset="0"/>
              </a:rPr>
              <a:t>texto escrito aqui</a:t>
            </a:r>
          </a:p>
        </p:txBody>
      </p:sp>
      <p:sp>
        <p:nvSpPr>
          <p:cNvPr id="27" name="TextBox 26"/>
          <p:cNvSpPr txBox="1"/>
          <p:nvPr/>
        </p:nvSpPr>
        <p:spPr>
          <a:xfrm>
            <a:off x="2764988" y="3546742"/>
            <a:ext cx="1114068" cy="245837"/>
          </a:xfrm>
          <a:prstGeom prst="rect">
            <a:avLst/>
          </a:prstGeom>
          <a:noFill/>
        </p:spPr>
        <p:txBody>
          <a:bodyPr wrap="square" rtlCol="0" anchor="ctr">
            <a:spAutoFit/>
          </a:bodyPr>
          <a:lstStyle/>
          <a:p>
            <a:pPr algn="ctr" defTabSz="450091">
              <a:lnSpc>
                <a:spcPct val="120000"/>
              </a:lnSpc>
              <a:spcBef>
                <a:spcPct val="20000"/>
              </a:spcBef>
            </a:pPr>
            <a:r>
              <a:rPr lang="pt-BR" altLang="ko-KR" sz="900" kern="0" dirty="0">
                <a:solidFill>
                  <a:schemeClr val="bg1"/>
                </a:solidFill>
                <a:latin typeface="Roboto"/>
                <a:ea typeface="Lato" panose="020F0502020204030203" pitchFamily="34" charset="0"/>
                <a:cs typeface="Lato" panose="020F0502020204030203" pitchFamily="34" charset="0"/>
              </a:rPr>
              <a:t>texto escrito aqui</a:t>
            </a:r>
          </a:p>
        </p:txBody>
      </p:sp>
      <p:sp>
        <p:nvSpPr>
          <p:cNvPr id="28" name="TextBox 27"/>
          <p:cNvSpPr txBox="1"/>
          <p:nvPr/>
        </p:nvSpPr>
        <p:spPr>
          <a:xfrm>
            <a:off x="2764988" y="4055385"/>
            <a:ext cx="1114068" cy="245837"/>
          </a:xfrm>
          <a:prstGeom prst="rect">
            <a:avLst/>
          </a:prstGeom>
          <a:noFill/>
        </p:spPr>
        <p:txBody>
          <a:bodyPr wrap="square" rtlCol="0" anchor="ctr">
            <a:spAutoFit/>
          </a:bodyPr>
          <a:lstStyle/>
          <a:p>
            <a:pPr algn="ctr" defTabSz="450091">
              <a:lnSpc>
                <a:spcPct val="120000"/>
              </a:lnSpc>
              <a:spcBef>
                <a:spcPct val="20000"/>
              </a:spcBef>
            </a:pPr>
            <a:r>
              <a:rPr lang="pt-BR" altLang="ko-KR" sz="900" kern="0" dirty="0">
                <a:solidFill>
                  <a:schemeClr val="bg1"/>
                </a:solidFill>
                <a:latin typeface="Roboto"/>
                <a:ea typeface="Lato" panose="020F0502020204030203" pitchFamily="34" charset="0"/>
                <a:cs typeface="Lato" panose="020F0502020204030203" pitchFamily="34" charset="0"/>
              </a:rPr>
              <a:t>texto escrito aqui</a:t>
            </a:r>
          </a:p>
        </p:txBody>
      </p:sp>
      <p:sp>
        <p:nvSpPr>
          <p:cNvPr id="29" name="Block Arc 28"/>
          <p:cNvSpPr/>
          <p:nvPr/>
        </p:nvSpPr>
        <p:spPr>
          <a:xfrm rot="16200000">
            <a:off x="4601262" y="1387959"/>
            <a:ext cx="499871" cy="499871"/>
          </a:xfrm>
          <a:prstGeom prst="blockArc">
            <a:avLst>
              <a:gd name="adj1" fmla="val 10800000"/>
              <a:gd name="adj2" fmla="val 7"/>
              <a:gd name="adj3" fmla="val 2478"/>
            </a:avLst>
          </a:prstGeom>
          <a:solidFill>
            <a:sysClr val="window" lastClr="FFFFFF">
              <a:lumMod val="75000"/>
            </a:sysClr>
          </a:solidFill>
          <a:ln w="12700" cap="flat" cmpd="sng" algn="ctr">
            <a:noFill/>
            <a:prstDash val="solid"/>
            <a:miter lim="800000"/>
          </a:ln>
          <a:effectLst/>
        </p:spPr>
        <p:txBody>
          <a:bodyPr rot="0" spcFirstLastPara="0" vertOverflow="overflow" horzOverflow="overflow" vert="horz" wrap="square" lIns="90011" tIns="45006" rIns="90011" bIns="45006" numCol="1" spcCol="0" rtlCol="0" fromWordArt="0" anchor="ctr" anchorCtr="0" forceAA="0" compatLnSpc="1">
            <a:prstTxWarp prst="textNoShape">
              <a:avLst/>
            </a:prstTxWarp>
            <a:noAutofit/>
          </a:bodyPr>
          <a:lstStyle/>
          <a:p>
            <a:pPr algn="ctr" defTabSz="900181">
              <a:defRPr/>
            </a:pPr>
            <a:endParaRPr lang="pt-BR" sz="3000" kern="0">
              <a:solidFill>
                <a:schemeClr val="tx1">
                  <a:lumMod val="75000"/>
                  <a:lumOff val="25000"/>
                </a:schemeClr>
              </a:solidFill>
              <a:latin typeface="Roboto"/>
            </a:endParaRPr>
          </a:p>
        </p:txBody>
      </p:sp>
      <p:sp>
        <p:nvSpPr>
          <p:cNvPr id="30" name="Block Arc 29"/>
          <p:cNvSpPr/>
          <p:nvPr/>
        </p:nvSpPr>
        <p:spPr>
          <a:xfrm rot="16200000">
            <a:off x="4601262" y="2405355"/>
            <a:ext cx="499871" cy="499871"/>
          </a:xfrm>
          <a:prstGeom prst="blockArc">
            <a:avLst>
              <a:gd name="adj1" fmla="val 10800000"/>
              <a:gd name="adj2" fmla="val 7"/>
              <a:gd name="adj3" fmla="val 2478"/>
            </a:avLst>
          </a:prstGeom>
          <a:solidFill>
            <a:sysClr val="window" lastClr="FFFFFF">
              <a:lumMod val="75000"/>
            </a:sysClr>
          </a:solidFill>
          <a:ln w="12700" cap="flat" cmpd="sng" algn="ctr">
            <a:noFill/>
            <a:prstDash val="solid"/>
            <a:miter lim="800000"/>
          </a:ln>
          <a:effectLst/>
        </p:spPr>
        <p:txBody>
          <a:bodyPr rot="0" spcFirstLastPara="0" vertOverflow="overflow" horzOverflow="overflow" vert="horz" wrap="square" lIns="90011" tIns="45006" rIns="90011" bIns="45006" numCol="1" spcCol="0" rtlCol="0" fromWordArt="0" anchor="ctr" anchorCtr="0" forceAA="0" compatLnSpc="1">
            <a:prstTxWarp prst="textNoShape">
              <a:avLst/>
            </a:prstTxWarp>
            <a:noAutofit/>
          </a:bodyPr>
          <a:lstStyle/>
          <a:p>
            <a:pPr algn="ctr" defTabSz="900181">
              <a:defRPr/>
            </a:pPr>
            <a:endParaRPr lang="pt-BR" sz="3000" kern="0">
              <a:solidFill>
                <a:schemeClr val="tx1">
                  <a:lumMod val="75000"/>
                  <a:lumOff val="25000"/>
                </a:schemeClr>
              </a:solidFill>
              <a:latin typeface="Roboto"/>
            </a:endParaRPr>
          </a:p>
        </p:txBody>
      </p:sp>
      <p:sp>
        <p:nvSpPr>
          <p:cNvPr id="31" name="Block Arc 30"/>
          <p:cNvSpPr/>
          <p:nvPr/>
        </p:nvSpPr>
        <p:spPr>
          <a:xfrm rot="16200000">
            <a:off x="4601262" y="3403999"/>
            <a:ext cx="499871" cy="499871"/>
          </a:xfrm>
          <a:prstGeom prst="blockArc">
            <a:avLst>
              <a:gd name="adj1" fmla="val 10800000"/>
              <a:gd name="adj2" fmla="val 7"/>
              <a:gd name="adj3" fmla="val 2478"/>
            </a:avLst>
          </a:prstGeom>
          <a:solidFill>
            <a:sysClr val="window" lastClr="FFFFFF">
              <a:lumMod val="75000"/>
            </a:sysClr>
          </a:solidFill>
          <a:ln w="12700" cap="flat" cmpd="sng" algn="ctr">
            <a:noFill/>
            <a:prstDash val="solid"/>
            <a:miter lim="800000"/>
          </a:ln>
          <a:effectLst/>
        </p:spPr>
        <p:txBody>
          <a:bodyPr rot="0" spcFirstLastPara="0" vertOverflow="overflow" horzOverflow="overflow" vert="horz" wrap="square" lIns="90011" tIns="45006" rIns="90011" bIns="45006" numCol="1" spcCol="0" rtlCol="0" fromWordArt="0" anchor="ctr" anchorCtr="0" forceAA="0" compatLnSpc="1">
            <a:prstTxWarp prst="textNoShape">
              <a:avLst/>
            </a:prstTxWarp>
            <a:noAutofit/>
          </a:bodyPr>
          <a:lstStyle/>
          <a:p>
            <a:pPr algn="ctr" defTabSz="900181">
              <a:defRPr/>
            </a:pPr>
            <a:endParaRPr lang="pt-BR" sz="3000" kern="0">
              <a:solidFill>
                <a:schemeClr val="tx1">
                  <a:lumMod val="75000"/>
                  <a:lumOff val="25000"/>
                </a:schemeClr>
              </a:solidFill>
              <a:latin typeface="Roboto"/>
            </a:endParaRPr>
          </a:p>
        </p:txBody>
      </p:sp>
      <p:cxnSp>
        <p:nvCxnSpPr>
          <p:cNvPr id="32" name="Straight Connector 31"/>
          <p:cNvCxnSpPr/>
          <p:nvPr/>
        </p:nvCxnSpPr>
        <p:spPr>
          <a:xfrm>
            <a:off x="3956992" y="1637895"/>
            <a:ext cx="644270" cy="0"/>
          </a:xfrm>
          <a:prstGeom prst="line">
            <a:avLst/>
          </a:prstGeom>
          <a:noFill/>
          <a:ln w="9525" cap="flat" cmpd="sng" algn="ctr">
            <a:solidFill>
              <a:sysClr val="window" lastClr="FFFFFF">
                <a:lumMod val="75000"/>
              </a:sysClr>
            </a:solidFill>
            <a:prstDash val="solid"/>
            <a:miter lim="800000"/>
          </a:ln>
          <a:effectLst/>
        </p:spPr>
      </p:cxnSp>
      <p:cxnSp>
        <p:nvCxnSpPr>
          <p:cNvPr id="33" name="Straight Connector 32"/>
          <p:cNvCxnSpPr/>
          <p:nvPr/>
        </p:nvCxnSpPr>
        <p:spPr>
          <a:xfrm>
            <a:off x="3956992" y="2655291"/>
            <a:ext cx="644270" cy="0"/>
          </a:xfrm>
          <a:prstGeom prst="line">
            <a:avLst/>
          </a:prstGeom>
          <a:noFill/>
          <a:ln w="9525" cap="flat" cmpd="sng" algn="ctr">
            <a:solidFill>
              <a:sysClr val="window" lastClr="FFFFFF">
                <a:lumMod val="75000"/>
              </a:sysClr>
            </a:solidFill>
            <a:prstDash val="solid"/>
            <a:miter lim="800000"/>
          </a:ln>
          <a:effectLst/>
        </p:spPr>
      </p:cxnSp>
      <p:cxnSp>
        <p:nvCxnSpPr>
          <p:cNvPr id="34" name="Straight Connector 33"/>
          <p:cNvCxnSpPr/>
          <p:nvPr/>
        </p:nvCxnSpPr>
        <p:spPr>
          <a:xfrm>
            <a:off x="3956992" y="3656244"/>
            <a:ext cx="644270" cy="0"/>
          </a:xfrm>
          <a:prstGeom prst="line">
            <a:avLst/>
          </a:prstGeom>
          <a:noFill/>
          <a:ln w="9525" cap="flat" cmpd="sng" algn="ctr">
            <a:solidFill>
              <a:sysClr val="window" lastClr="FFFFFF">
                <a:lumMod val="75000"/>
              </a:sysClr>
            </a:solidFill>
            <a:prstDash val="solid"/>
            <a:miter lim="800000"/>
          </a:ln>
          <a:effectLst/>
        </p:spPr>
      </p:cxnSp>
      <p:cxnSp>
        <p:nvCxnSpPr>
          <p:cNvPr id="35" name="Straight Connector 34"/>
          <p:cNvCxnSpPr>
            <a:endCxn id="64" idx="2"/>
          </p:cNvCxnSpPr>
          <p:nvPr/>
        </p:nvCxnSpPr>
        <p:spPr>
          <a:xfrm>
            <a:off x="4601262" y="2655291"/>
            <a:ext cx="2323189" cy="0"/>
          </a:xfrm>
          <a:prstGeom prst="line">
            <a:avLst/>
          </a:prstGeom>
          <a:noFill/>
          <a:ln w="9525" cap="flat" cmpd="sng" algn="ctr">
            <a:solidFill>
              <a:sysClr val="window" lastClr="FFFFFF">
                <a:lumMod val="75000"/>
              </a:sysClr>
            </a:solidFill>
            <a:prstDash val="solid"/>
            <a:miter lim="800000"/>
          </a:ln>
          <a:effectLst/>
        </p:spPr>
      </p:cxnSp>
      <p:sp>
        <p:nvSpPr>
          <p:cNvPr id="36" name="Oval 35"/>
          <p:cNvSpPr/>
          <p:nvPr/>
        </p:nvSpPr>
        <p:spPr>
          <a:xfrm>
            <a:off x="4819908" y="2381079"/>
            <a:ext cx="65893" cy="65893"/>
          </a:xfrm>
          <a:prstGeom prst="ellipse">
            <a:avLst/>
          </a:prstGeom>
          <a:solidFill>
            <a:srgbClr val="BFBFBF"/>
          </a:solidFill>
          <a:ln w="12700" cap="flat" cmpd="sng" algn="ctr">
            <a:noFill/>
            <a:prstDash val="solid"/>
            <a:miter lim="800000"/>
          </a:ln>
          <a:effectLst/>
        </p:spPr>
        <p:txBody>
          <a:bodyPr rot="0" spcFirstLastPara="0" vertOverflow="overflow" horzOverflow="overflow" vert="horz" wrap="square" lIns="90011" tIns="45006" rIns="90011" bIns="45006" numCol="1" spcCol="0" rtlCol="0" fromWordArt="0" anchor="ctr" anchorCtr="0" forceAA="0" compatLnSpc="1">
            <a:prstTxWarp prst="textNoShape">
              <a:avLst/>
            </a:prstTxWarp>
            <a:noAutofit/>
          </a:bodyPr>
          <a:lstStyle/>
          <a:p>
            <a:pPr algn="ctr" defTabSz="900181">
              <a:defRPr/>
            </a:pPr>
            <a:endParaRPr lang="pt-BR" sz="3000" kern="0">
              <a:solidFill>
                <a:schemeClr val="tx1">
                  <a:lumMod val="75000"/>
                  <a:lumOff val="25000"/>
                </a:schemeClr>
              </a:solidFill>
              <a:latin typeface="Roboto"/>
            </a:endParaRPr>
          </a:p>
        </p:txBody>
      </p:sp>
      <p:sp>
        <p:nvSpPr>
          <p:cNvPr id="37" name="Oval 36"/>
          <p:cNvSpPr/>
          <p:nvPr/>
        </p:nvSpPr>
        <p:spPr>
          <a:xfrm>
            <a:off x="4819908" y="2856303"/>
            <a:ext cx="65893" cy="65893"/>
          </a:xfrm>
          <a:prstGeom prst="ellipse">
            <a:avLst/>
          </a:prstGeom>
          <a:solidFill>
            <a:srgbClr val="BFBFBF"/>
          </a:solidFill>
          <a:ln w="12700" cap="flat" cmpd="sng" algn="ctr">
            <a:noFill/>
            <a:prstDash val="solid"/>
            <a:miter lim="800000"/>
          </a:ln>
          <a:effectLst/>
        </p:spPr>
        <p:txBody>
          <a:bodyPr rot="0" spcFirstLastPara="0" vertOverflow="overflow" horzOverflow="overflow" vert="horz" wrap="square" lIns="90011" tIns="45006" rIns="90011" bIns="45006" numCol="1" spcCol="0" rtlCol="0" fromWordArt="0" anchor="ctr" anchorCtr="0" forceAA="0" compatLnSpc="1">
            <a:prstTxWarp prst="textNoShape">
              <a:avLst/>
            </a:prstTxWarp>
            <a:noAutofit/>
          </a:bodyPr>
          <a:lstStyle/>
          <a:p>
            <a:pPr algn="ctr" defTabSz="900181">
              <a:defRPr/>
            </a:pPr>
            <a:endParaRPr lang="pt-BR" sz="3000" kern="0">
              <a:solidFill>
                <a:schemeClr val="tx1">
                  <a:lumMod val="75000"/>
                  <a:lumOff val="25000"/>
                </a:schemeClr>
              </a:solidFill>
              <a:latin typeface="Roboto"/>
            </a:endParaRPr>
          </a:p>
        </p:txBody>
      </p:sp>
      <p:sp>
        <p:nvSpPr>
          <p:cNvPr id="38" name="Oval 37"/>
          <p:cNvSpPr/>
          <p:nvPr/>
        </p:nvSpPr>
        <p:spPr>
          <a:xfrm>
            <a:off x="4819908" y="1363553"/>
            <a:ext cx="65893" cy="65893"/>
          </a:xfrm>
          <a:prstGeom prst="ellipse">
            <a:avLst/>
          </a:prstGeom>
          <a:solidFill>
            <a:srgbClr val="BFBFBF"/>
          </a:solidFill>
          <a:ln w="12700" cap="flat" cmpd="sng" algn="ctr">
            <a:noFill/>
            <a:prstDash val="solid"/>
            <a:miter lim="800000"/>
          </a:ln>
          <a:effectLst/>
        </p:spPr>
        <p:txBody>
          <a:bodyPr rot="0" spcFirstLastPara="0" vertOverflow="overflow" horzOverflow="overflow" vert="horz" wrap="square" lIns="90011" tIns="45006" rIns="90011" bIns="45006" numCol="1" spcCol="0" rtlCol="0" fromWordArt="0" anchor="ctr" anchorCtr="0" forceAA="0" compatLnSpc="1">
            <a:prstTxWarp prst="textNoShape">
              <a:avLst/>
            </a:prstTxWarp>
            <a:noAutofit/>
          </a:bodyPr>
          <a:lstStyle/>
          <a:p>
            <a:pPr algn="ctr" defTabSz="900181">
              <a:defRPr/>
            </a:pPr>
            <a:endParaRPr lang="pt-BR" sz="3000" kern="0">
              <a:solidFill>
                <a:schemeClr val="tx1">
                  <a:lumMod val="75000"/>
                  <a:lumOff val="25000"/>
                </a:schemeClr>
              </a:solidFill>
              <a:latin typeface="Roboto"/>
            </a:endParaRPr>
          </a:p>
        </p:txBody>
      </p:sp>
      <p:sp>
        <p:nvSpPr>
          <p:cNvPr id="39" name="Oval 38"/>
          <p:cNvSpPr/>
          <p:nvPr/>
        </p:nvSpPr>
        <p:spPr>
          <a:xfrm>
            <a:off x="4819908" y="1838777"/>
            <a:ext cx="65893" cy="65893"/>
          </a:xfrm>
          <a:prstGeom prst="ellipse">
            <a:avLst/>
          </a:prstGeom>
          <a:solidFill>
            <a:srgbClr val="BFBFBF"/>
          </a:solidFill>
          <a:ln w="12700" cap="flat" cmpd="sng" algn="ctr">
            <a:noFill/>
            <a:prstDash val="solid"/>
            <a:miter lim="800000"/>
          </a:ln>
          <a:effectLst/>
        </p:spPr>
        <p:txBody>
          <a:bodyPr rot="0" spcFirstLastPara="0" vertOverflow="overflow" horzOverflow="overflow" vert="horz" wrap="square" lIns="90011" tIns="45006" rIns="90011" bIns="45006" numCol="1" spcCol="0" rtlCol="0" fromWordArt="0" anchor="ctr" anchorCtr="0" forceAA="0" compatLnSpc="1">
            <a:prstTxWarp prst="textNoShape">
              <a:avLst/>
            </a:prstTxWarp>
            <a:noAutofit/>
          </a:bodyPr>
          <a:lstStyle/>
          <a:p>
            <a:pPr algn="ctr" defTabSz="900181">
              <a:defRPr/>
            </a:pPr>
            <a:endParaRPr lang="pt-BR" sz="3000" kern="0">
              <a:solidFill>
                <a:schemeClr val="tx1">
                  <a:lumMod val="75000"/>
                  <a:lumOff val="25000"/>
                </a:schemeClr>
              </a:solidFill>
              <a:latin typeface="Roboto"/>
            </a:endParaRPr>
          </a:p>
        </p:txBody>
      </p:sp>
      <p:sp>
        <p:nvSpPr>
          <p:cNvPr id="40" name="Oval 39"/>
          <p:cNvSpPr/>
          <p:nvPr/>
        </p:nvSpPr>
        <p:spPr>
          <a:xfrm>
            <a:off x="4819908" y="3380510"/>
            <a:ext cx="65893" cy="65893"/>
          </a:xfrm>
          <a:prstGeom prst="ellipse">
            <a:avLst/>
          </a:prstGeom>
          <a:solidFill>
            <a:srgbClr val="BFBFBF"/>
          </a:solidFill>
          <a:ln w="12700" cap="flat" cmpd="sng" algn="ctr">
            <a:noFill/>
            <a:prstDash val="solid"/>
            <a:miter lim="800000"/>
          </a:ln>
          <a:effectLst/>
        </p:spPr>
        <p:txBody>
          <a:bodyPr rot="0" spcFirstLastPara="0" vertOverflow="overflow" horzOverflow="overflow" vert="horz" wrap="square" lIns="90011" tIns="45006" rIns="90011" bIns="45006" numCol="1" spcCol="0" rtlCol="0" fromWordArt="0" anchor="ctr" anchorCtr="0" forceAA="0" compatLnSpc="1">
            <a:prstTxWarp prst="textNoShape">
              <a:avLst/>
            </a:prstTxWarp>
            <a:noAutofit/>
          </a:bodyPr>
          <a:lstStyle/>
          <a:p>
            <a:pPr algn="ctr" defTabSz="900181">
              <a:defRPr/>
            </a:pPr>
            <a:endParaRPr lang="pt-BR" sz="3000" kern="0">
              <a:solidFill>
                <a:schemeClr val="tx1">
                  <a:lumMod val="75000"/>
                  <a:lumOff val="25000"/>
                </a:schemeClr>
              </a:solidFill>
              <a:latin typeface="Roboto"/>
            </a:endParaRPr>
          </a:p>
        </p:txBody>
      </p:sp>
      <p:sp>
        <p:nvSpPr>
          <p:cNvPr id="41" name="Oval 40"/>
          <p:cNvSpPr/>
          <p:nvPr/>
        </p:nvSpPr>
        <p:spPr>
          <a:xfrm>
            <a:off x="4819908" y="3855734"/>
            <a:ext cx="65893" cy="65893"/>
          </a:xfrm>
          <a:prstGeom prst="ellipse">
            <a:avLst/>
          </a:prstGeom>
          <a:solidFill>
            <a:srgbClr val="BFBFBF"/>
          </a:solidFill>
          <a:ln w="12700" cap="flat" cmpd="sng" algn="ctr">
            <a:noFill/>
            <a:prstDash val="solid"/>
            <a:miter lim="800000"/>
          </a:ln>
          <a:effectLst/>
        </p:spPr>
        <p:txBody>
          <a:bodyPr rot="0" spcFirstLastPara="0" vertOverflow="overflow" horzOverflow="overflow" vert="horz" wrap="square" lIns="90011" tIns="45006" rIns="90011" bIns="45006" numCol="1" spcCol="0" rtlCol="0" fromWordArt="0" anchor="ctr" anchorCtr="0" forceAA="0" compatLnSpc="1">
            <a:prstTxWarp prst="textNoShape">
              <a:avLst/>
            </a:prstTxWarp>
            <a:noAutofit/>
          </a:bodyPr>
          <a:lstStyle/>
          <a:p>
            <a:pPr algn="ctr" defTabSz="900181">
              <a:defRPr/>
            </a:pPr>
            <a:endParaRPr lang="pt-BR" sz="3000" kern="0">
              <a:solidFill>
                <a:schemeClr val="tx1">
                  <a:lumMod val="75000"/>
                  <a:lumOff val="25000"/>
                </a:schemeClr>
              </a:solidFill>
              <a:latin typeface="Roboto"/>
            </a:endParaRPr>
          </a:p>
        </p:txBody>
      </p:sp>
      <p:sp>
        <p:nvSpPr>
          <p:cNvPr id="42" name="TextBox 41"/>
          <p:cNvSpPr txBox="1"/>
          <p:nvPr/>
        </p:nvSpPr>
        <p:spPr>
          <a:xfrm>
            <a:off x="4927973" y="1751595"/>
            <a:ext cx="1236992" cy="230162"/>
          </a:xfrm>
          <a:prstGeom prst="roundRect">
            <a:avLst/>
          </a:prstGeom>
          <a:solidFill>
            <a:schemeClr val="bg1">
              <a:lumMod val="85000"/>
            </a:schemeClr>
          </a:solidFill>
        </p:spPr>
        <p:txBody>
          <a:bodyPr wrap="square" lIns="27000" tIns="27000" rIns="27000" bIns="27000" rtlCol="0" anchor="ctr">
            <a:spAutoFit/>
          </a:bodyPr>
          <a:lstStyle/>
          <a:p>
            <a:pPr algn="ctr" defTabSz="450091">
              <a:lnSpc>
                <a:spcPct val="120000"/>
              </a:lnSpc>
              <a:spcBef>
                <a:spcPct val="20000"/>
              </a:spcBef>
            </a:pPr>
            <a:r>
              <a:rPr lang="pt-BR" altLang="ko-KR" sz="900" kern="0" dirty="0">
                <a:solidFill>
                  <a:schemeClr val="tx1">
                    <a:lumMod val="75000"/>
                    <a:lumOff val="25000"/>
                  </a:schemeClr>
                </a:solidFill>
                <a:latin typeface="Roboto"/>
                <a:ea typeface="Lato" panose="020F0502020204030203" pitchFamily="34" charset="0"/>
                <a:cs typeface="Lato" panose="020F0502020204030203" pitchFamily="34" charset="0"/>
              </a:rPr>
              <a:t>texto escrito aqui</a:t>
            </a:r>
          </a:p>
        </p:txBody>
      </p:sp>
      <p:sp>
        <p:nvSpPr>
          <p:cNvPr id="43" name="TextBox 42"/>
          <p:cNvSpPr txBox="1"/>
          <p:nvPr/>
        </p:nvSpPr>
        <p:spPr>
          <a:xfrm>
            <a:off x="4934265" y="1268668"/>
            <a:ext cx="1236992" cy="230162"/>
          </a:xfrm>
          <a:prstGeom prst="roundRect">
            <a:avLst/>
          </a:prstGeom>
          <a:solidFill>
            <a:schemeClr val="bg1">
              <a:lumMod val="85000"/>
            </a:schemeClr>
          </a:solidFill>
        </p:spPr>
        <p:txBody>
          <a:bodyPr wrap="square" lIns="27000" tIns="27000" rIns="27000" bIns="27000" rtlCol="0" anchor="ctr">
            <a:spAutoFit/>
          </a:bodyPr>
          <a:lstStyle/>
          <a:p>
            <a:pPr algn="ctr" defTabSz="450091">
              <a:lnSpc>
                <a:spcPct val="120000"/>
              </a:lnSpc>
              <a:spcBef>
                <a:spcPct val="20000"/>
              </a:spcBef>
            </a:pPr>
            <a:r>
              <a:rPr lang="pt-BR" altLang="ko-KR" sz="900" kern="0" dirty="0">
                <a:solidFill>
                  <a:schemeClr val="tx1">
                    <a:lumMod val="75000"/>
                    <a:lumOff val="25000"/>
                  </a:schemeClr>
                </a:solidFill>
                <a:latin typeface="Roboto"/>
                <a:ea typeface="Lato" panose="020F0502020204030203" pitchFamily="34" charset="0"/>
                <a:cs typeface="Lato" panose="020F0502020204030203" pitchFamily="34" charset="0"/>
              </a:rPr>
              <a:t>texto escrito aqui</a:t>
            </a:r>
          </a:p>
        </p:txBody>
      </p:sp>
      <p:sp>
        <p:nvSpPr>
          <p:cNvPr id="44" name="TextBox 43"/>
          <p:cNvSpPr txBox="1"/>
          <p:nvPr/>
        </p:nvSpPr>
        <p:spPr>
          <a:xfrm>
            <a:off x="4934265" y="2298431"/>
            <a:ext cx="1236992" cy="230162"/>
          </a:xfrm>
          <a:prstGeom prst="roundRect">
            <a:avLst/>
          </a:prstGeom>
          <a:solidFill>
            <a:schemeClr val="bg1">
              <a:lumMod val="85000"/>
            </a:schemeClr>
          </a:solidFill>
        </p:spPr>
        <p:txBody>
          <a:bodyPr wrap="square" lIns="27000" tIns="27000" rIns="27000" bIns="27000" rtlCol="0" anchor="ctr">
            <a:spAutoFit/>
          </a:bodyPr>
          <a:lstStyle/>
          <a:p>
            <a:pPr algn="ctr" defTabSz="450091">
              <a:lnSpc>
                <a:spcPct val="120000"/>
              </a:lnSpc>
              <a:spcBef>
                <a:spcPct val="20000"/>
              </a:spcBef>
            </a:pPr>
            <a:r>
              <a:rPr lang="pt-BR" altLang="ko-KR" sz="900" kern="0" dirty="0">
                <a:solidFill>
                  <a:schemeClr val="tx1">
                    <a:lumMod val="75000"/>
                    <a:lumOff val="25000"/>
                  </a:schemeClr>
                </a:solidFill>
                <a:latin typeface="Roboto"/>
                <a:ea typeface="Lato" panose="020F0502020204030203" pitchFamily="34" charset="0"/>
                <a:cs typeface="Lato" panose="020F0502020204030203" pitchFamily="34" charset="0"/>
              </a:rPr>
              <a:t>texto escrito aqui</a:t>
            </a:r>
          </a:p>
        </p:txBody>
      </p:sp>
      <p:sp>
        <p:nvSpPr>
          <p:cNvPr id="45" name="TextBox 44"/>
          <p:cNvSpPr txBox="1"/>
          <p:nvPr/>
        </p:nvSpPr>
        <p:spPr>
          <a:xfrm>
            <a:off x="4934265" y="2774113"/>
            <a:ext cx="1236992" cy="230162"/>
          </a:xfrm>
          <a:prstGeom prst="roundRect">
            <a:avLst/>
          </a:prstGeom>
          <a:solidFill>
            <a:schemeClr val="bg1">
              <a:lumMod val="85000"/>
            </a:schemeClr>
          </a:solidFill>
        </p:spPr>
        <p:txBody>
          <a:bodyPr wrap="square" lIns="27000" tIns="27000" rIns="27000" bIns="27000" rtlCol="0" anchor="ctr">
            <a:spAutoFit/>
          </a:bodyPr>
          <a:lstStyle/>
          <a:p>
            <a:pPr algn="ctr" defTabSz="450091">
              <a:lnSpc>
                <a:spcPct val="120000"/>
              </a:lnSpc>
              <a:spcBef>
                <a:spcPct val="20000"/>
              </a:spcBef>
            </a:pPr>
            <a:r>
              <a:rPr lang="pt-BR" altLang="ko-KR" sz="900" kern="0" dirty="0">
                <a:solidFill>
                  <a:schemeClr val="tx1">
                    <a:lumMod val="75000"/>
                    <a:lumOff val="25000"/>
                  </a:schemeClr>
                </a:solidFill>
                <a:latin typeface="Roboto"/>
                <a:ea typeface="Lato" panose="020F0502020204030203" pitchFamily="34" charset="0"/>
                <a:cs typeface="Lato" panose="020F0502020204030203" pitchFamily="34" charset="0"/>
              </a:rPr>
              <a:t>texto escrito aqui</a:t>
            </a:r>
          </a:p>
        </p:txBody>
      </p:sp>
      <p:sp>
        <p:nvSpPr>
          <p:cNvPr id="46" name="TextBox 45"/>
          <p:cNvSpPr txBox="1"/>
          <p:nvPr/>
        </p:nvSpPr>
        <p:spPr>
          <a:xfrm>
            <a:off x="4934265" y="3301987"/>
            <a:ext cx="1236992" cy="230162"/>
          </a:xfrm>
          <a:prstGeom prst="roundRect">
            <a:avLst/>
          </a:prstGeom>
          <a:solidFill>
            <a:schemeClr val="bg1">
              <a:lumMod val="85000"/>
            </a:schemeClr>
          </a:solidFill>
        </p:spPr>
        <p:txBody>
          <a:bodyPr wrap="square" lIns="27000" tIns="27000" rIns="27000" bIns="27000" rtlCol="0" anchor="ctr">
            <a:spAutoFit/>
          </a:bodyPr>
          <a:lstStyle/>
          <a:p>
            <a:pPr algn="ctr" defTabSz="450091">
              <a:lnSpc>
                <a:spcPct val="120000"/>
              </a:lnSpc>
              <a:spcBef>
                <a:spcPct val="20000"/>
              </a:spcBef>
            </a:pPr>
            <a:r>
              <a:rPr lang="pt-BR" altLang="ko-KR" sz="900" kern="0" dirty="0">
                <a:solidFill>
                  <a:schemeClr val="tx1">
                    <a:lumMod val="75000"/>
                    <a:lumOff val="25000"/>
                  </a:schemeClr>
                </a:solidFill>
                <a:latin typeface="Roboto"/>
                <a:ea typeface="Lato" panose="020F0502020204030203" pitchFamily="34" charset="0"/>
                <a:cs typeface="Lato" panose="020F0502020204030203" pitchFamily="34" charset="0"/>
              </a:rPr>
              <a:t>texto escrito aqui</a:t>
            </a:r>
          </a:p>
        </p:txBody>
      </p:sp>
      <p:sp>
        <p:nvSpPr>
          <p:cNvPr id="47" name="TextBox 46"/>
          <p:cNvSpPr txBox="1"/>
          <p:nvPr/>
        </p:nvSpPr>
        <p:spPr>
          <a:xfrm>
            <a:off x="4934265" y="3784502"/>
            <a:ext cx="1236992" cy="230162"/>
          </a:xfrm>
          <a:prstGeom prst="roundRect">
            <a:avLst/>
          </a:prstGeom>
          <a:solidFill>
            <a:schemeClr val="bg1">
              <a:lumMod val="85000"/>
            </a:schemeClr>
          </a:solidFill>
        </p:spPr>
        <p:txBody>
          <a:bodyPr wrap="square" lIns="27000" tIns="27000" rIns="27000" bIns="27000" rtlCol="0" anchor="ctr">
            <a:spAutoFit/>
          </a:bodyPr>
          <a:lstStyle/>
          <a:p>
            <a:pPr algn="ctr" defTabSz="450091">
              <a:lnSpc>
                <a:spcPct val="120000"/>
              </a:lnSpc>
              <a:spcBef>
                <a:spcPct val="20000"/>
              </a:spcBef>
            </a:pPr>
            <a:r>
              <a:rPr lang="pt-BR" altLang="ko-KR" sz="900" kern="0" dirty="0">
                <a:solidFill>
                  <a:schemeClr val="tx1">
                    <a:lumMod val="75000"/>
                    <a:lumOff val="25000"/>
                  </a:schemeClr>
                </a:solidFill>
                <a:latin typeface="Roboto"/>
                <a:ea typeface="Lato" panose="020F0502020204030203" pitchFamily="34" charset="0"/>
                <a:cs typeface="Lato" panose="020F0502020204030203" pitchFamily="34" charset="0"/>
              </a:rPr>
              <a:t>texto escrito aqui</a:t>
            </a:r>
          </a:p>
        </p:txBody>
      </p:sp>
      <p:sp>
        <p:nvSpPr>
          <p:cNvPr id="48" name="Block Arc 47"/>
          <p:cNvSpPr/>
          <p:nvPr/>
        </p:nvSpPr>
        <p:spPr>
          <a:xfrm rot="16200000">
            <a:off x="6546095" y="2233662"/>
            <a:ext cx="843255" cy="843255"/>
          </a:xfrm>
          <a:prstGeom prst="blockArc">
            <a:avLst>
              <a:gd name="adj1" fmla="val 10800000"/>
              <a:gd name="adj2" fmla="val 7"/>
              <a:gd name="adj3" fmla="val 2478"/>
            </a:avLst>
          </a:prstGeom>
          <a:solidFill>
            <a:sysClr val="window" lastClr="FFFFFF">
              <a:lumMod val="75000"/>
            </a:sysClr>
          </a:solidFill>
          <a:ln w="12700" cap="flat" cmpd="sng" algn="ctr">
            <a:noFill/>
            <a:prstDash val="solid"/>
            <a:miter lim="800000"/>
          </a:ln>
          <a:effectLst/>
        </p:spPr>
        <p:txBody>
          <a:bodyPr rot="0" spcFirstLastPara="0" vertOverflow="overflow" horzOverflow="overflow" vert="horz" wrap="square" lIns="90011" tIns="45006" rIns="90011" bIns="45006" numCol="1" spcCol="0" rtlCol="0" fromWordArt="0" anchor="ctr" anchorCtr="0" forceAA="0" compatLnSpc="1">
            <a:prstTxWarp prst="textNoShape">
              <a:avLst/>
            </a:prstTxWarp>
            <a:noAutofit/>
          </a:bodyPr>
          <a:lstStyle/>
          <a:p>
            <a:pPr algn="ctr" defTabSz="900181">
              <a:defRPr/>
            </a:pPr>
            <a:endParaRPr lang="pt-BR" sz="3000" kern="0">
              <a:solidFill>
                <a:schemeClr val="tx1">
                  <a:lumMod val="75000"/>
                  <a:lumOff val="25000"/>
                </a:schemeClr>
              </a:solidFill>
              <a:latin typeface="Roboto"/>
            </a:endParaRPr>
          </a:p>
        </p:txBody>
      </p:sp>
      <p:sp>
        <p:nvSpPr>
          <p:cNvPr id="49" name="Block Arc 48"/>
          <p:cNvSpPr/>
          <p:nvPr/>
        </p:nvSpPr>
        <p:spPr>
          <a:xfrm rot="16200000">
            <a:off x="6711796" y="3680311"/>
            <a:ext cx="499871" cy="499871"/>
          </a:xfrm>
          <a:prstGeom prst="blockArc">
            <a:avLst>
              <a:gd name="adj1" fmla="val 10800000"/>
              <a:gd name="adj2" fmla="val 7"/>
              <a:gd name="adj3" fmla="val 2478"/>
            </a:avLst>
          </a:prstGeom>
          <a:solidFill>
            <a:sysClr val="window" lastClr="FFFFFF">
              <a:lumMod val="75000"/>
            </a:sysClr>
          </a:solidFill>
          <a:ln w="12700" cap="flat" cmpd="sng" algn="ctr">
            <a:noFill/>
            <a:prstDash val="solid"/>
            <a:miter lim="800000"/>
          </a:ln>
          <a:effectLst/>
        </p:spPr>
        <p:txBody>
          <a:bodyPr rot="0" spcFirstLastPara="0" vertOverflow="overflow" horzOverflow="overflow" vert="horz" wrap="square" lIns="90011" tIns="45006" rIns="90011" bIns="45006" numCol="1" spcCol="0" rtlCol="0" fromWordArt="0" anchor="ctr" anchorCtr="0" forceAA="0" compatLnSpc="1">
            <a:prstTxWarp prst="textNoShape">
              <a:avLst/>
            </a:prstTxWarp>
            <a:noAutofit/>
          </a:bodyPr>
          <a:lstStyle/>
          <a:p>
            <a:pPr algn="ctr" defTabSz="900181">
              <a:defRPr/>
            </a:pPr>
            <a:endParaRPr lang="pt-BR" sz="3000" kern="0">
              <a:solidFill>
                <a:schemeClr val="tx1">
                  <a:lumMod val="75000"/>
                  <a:lumOff val="25000"/>
                </a:schemeClr>
              </a:solidFill>
              <a:latin typeface="Roboto"/>
            </a:endParaRPr>
          </a:p>
        </p:txBody>
      </p:sp>
      <p:sp>
        <p:nvSpPr>
          <p:cNvPr id="50" name="Block Arc 49"/>
          <p:cNvSpPr/>
          <p:nvPr/>
        </p:nvSpPr>
        <p:spPr>
          <a:xfrm rot="16200000">
            <a:off x="6711796" y="1176380"/>
            <a:ext cx="499871" cy="499871"/>
          </a:xfrm>
          <a:prstGeom prst="blockArc">
            <a:avLst>
              <a:gd name="adj1" fmla="val 10800000"/>
              <a:gd name="adj2" fmla="val 7"/>
              <a:gd name="adj3" fmla="val 2478"/>
            </a:avLst>
          </a:prstGeom>
          <a:solidFill>
            <a:sysClr val="window" lastClr="FFFFFF">
              <a:lumMod val="75000"/>
            </a:sysClr>
          </a:solidFill>
          <a:ln w="12700" cap="flat" cmpd="sng" algn="ctr">
            <a:noFill/>
            <a:prstDash val="solid"/>
            <a:miter lim="800000"/>
          </a:ln>
          <a:effectLst/>
        </p:spPr>
        <p:txBody>
          <a:bodyPr rot="0" spcFirstLastPara="0" vertOverflow="overflow" horzOverflow="overflow" vert="horz" wrap="square" lIns="90011" tIns="45006" rIns="90011" bIns="45006" numCol="1" spcCol="0" rtlCol="0" fromWordArt="0" anchor="ctr" anchorCtr="0" forceAA="0" compatLnSpc="1">
            <a:prstTxWarp prst="textNoShape">
              <a:avLst/>
            </a:prstTxWarp>
            <a:noAutofit/>
          </a:bodyPr>
          <a:lstStyle/>
          <a:p>
            <a:pPr algn="ctr" defTabSz="900181">
              <a:defRPr/>
            </a:pPr>
            <a:endParaRPr lang="pt-BR" sz="3000" kern="0">
              <a:solidFill>
                <a:schemeClr val="tx1">
                  <a:lumMod val="75000"/>
                  <a:lumOff val="25000"/>
                </a:schemeClr>
              </a:solidFill>
              <a:latin typeface="Roboto"/>
            </a:endParaRPr>
          </a:p>
        </p:txBody>
      </p:sp>
      <p:sp>
        <p:nvSpPr>
          <p:cNvPr id="51" name="Oval 50"/>
          <p:cNvSpPr/>
          <p:nvPr/>
        </p:nvSpPr>
        <p:spPr>
          <a:xfrm>
            <a:off x="6924451" y="3659273"/>
            <a:ext cx="65893" cy="65893"/>
          </a:xfrm>
          <a:prstGeom prst="ellipse">
            <a:avLst/>
          </a:prstGeom>
          <a:solidFill>
            <a:srgbClr val="BFBFBF"/>
          </a:solidFill>
          <a:ln w="12700" cap="flat" cmpd="sng" algn="ctr">
            <a:noFill/>
            <a:prstDash val="solid"/>
            <a:miter lim="800000"/>
          </a:ln>
          <a:effectLst/>
        </p:spPr>
        <p:txBody>
          <a:bodyPr rot="0" spcFirstLastPara="0" vertOverflow="overflow" horzOverflow="overflow" vert="horz" wrap="square" lIns="90011" tIns="45006" rIns="90011" bIns="45006" numCol="1" spcCol="0" rtlCol="0" fromWordArt="0" anchor="ctr" anchorCtr="0" forceAA="0" compatLnSpc="1">
            <a:prstTxWarp prst="textNoShape">
              <a:avLst/>
            </a:prstTxWarp>
            <a:noAutofit/>
          </a:bodyPr>
          <a:lstStyle/>
          <a:p>
            <a:pPr algn="ctr" defTabSz="900181">
              <a:defRPr/>
            </a:pPr>
            <a:endParaRPr lang="pt-BR" sz="3000" kern="0">
              <a:solidFill>
                <a:schemeClr val="tx1">
                  <a:lumMod val="75000"/>
                  <a:lumOff val="25000"/>
                </a:schemeClr>
              </a:solidFill>
              <a:latin typeface="Roboto"/>
            </a:endParaRPr>
          </a:p>
        </p:txBody>
      </p:sp>
      <p:sp>
        <p:nvSpPr>
          <p:cNvPr id="52" name="Oval 51"/>
          <p:cNvSpPr/>
          <p:nvPr/>
        </p:nvSpPr>
        <p:spPr>
          <a:xfrm>
            <a:off x="6924451" y="4140487"/>
            <a:ext cx="65893" cy="65893"/>
          </a:xfrm>
          <a:prstGeom prst="ellipse">
            <a:avLst/>
          </a:prstGeom>
          <a:solidFill>
            <a:srgbClr val="BFBFBF"/>
          </a:solidFill>
          <a:ln w="12700" cap="flat" cmpd="sng" algn="ctr">
            <a:noFill/>
            <a:prstDash val="solid"/>
            <a:miter lim="800000"/>
          </a:ln>
          <a:effectLst/>
        </p:spPr>
        <p:txBody>
          <a:bodyPr rot="0" spcFirstLastPara="0" vertOverflow="overflow" horzOverflow="overflow" vert="horz" wrap="square" lIns="90011" tIns="45006" rIns="90011" bIns="45006" numCol="1" spcCol="0" rtlCol="0" fromWordArt="0" anchor="ctr" anchorCtr="0" forceAA="0" compatLnSpc="1">
            <a:prstTxWarp prst="textNoShape">
              <a:avLst/>
            </a:prstTxWarp>
            <a:noAutofit/>
          </a:bodyPr>
          <a:lstStyle/>
          <a:p>
            <a:pPr algn="ctr" defTabSz="900181">
              <a:defRPr/>
            </a:pPr>
            <a:endParaRPr lang="pt-BR" sz="3000" kern="0">
              <a:solidFill>
                <a:schemeClr val="tx1">
                  <a:lumMod val="75000"/>
                  <a:lumOff val="25000"/>
                </a:schemeClr>
              </a:solidFill>
              <a:latin typeface="Roboto"/>
            </a:endParaRPr>
          </a:p>
        </p:txBody>
      </p:sp>
      <p:sp>
        <p:nvSpPr>
          <p:cNvPr id="53" name="Oval 52"/>
          <p:cNvSpPr/>
          <p:nvPr/>
        </p:nvSpPr>
        <p:spPr>
          <a:xfrm>
            <a:off x="6924451" y="1152996"/>
            <a:ext cx="65893" cy="65893"/>
          </a:xfrm>
          <a:prstGeom prst="ellipse">
            <a:avLst/>
          </a:prstGeom>
          <a:solidFill>
            <a:srgbClr val="BFBFBF"/>
          </a:solidFill>
          <a:ln w="12700" cap="flat" cmpd="sng" algn="ctr">
            <a:noFill/>
            <a:prstDash val="solid"/>
            <a:miter lim="800000"/>
          </a:ln>
          <a:effectLst/>
        </p:spPr>
        <p:txBody>
          <a:bodyPr rot="0" spcFirstLastPara="0" vertOverflow="overflow" horzOverflow="overflow" vert="horz" wrap="square" lIns="90011" tIns="45006" rIns="90011" bIns="45006" numCol="1" spcCol="0" rtlCol="0" fromWordArt="0" anchor="ctr" anchorCtr="0" forceAA="0" compatLnSpc="1">
            <a:prstTxWarp prst="textNoShape">
              <a:avLst/>
            </a:prstTxWarp>
            <a:noAutofit/>
          </a:bodyPr>
          <a:lstStyle/>
          <a:p>
            <a:pPr algn="ctr" defTabSz="900181">
              <a:defRPr/>
            </a:pPr>
            <a:endParaRPr lang="pt-BR" sz="3000" kern="0">
              <a:solidFill>
                <a:schemeClr val="tx1">
                  <a:lumMod val="75000"/>
                  <a:lumOff val="25000"/>
                </a:schemeClr>
              </a:solidFill>
              <a:latin typeface="Roboto"/>
            </a:endParaRPr>
          </a:p>
        </p:txBody>
      </p:sp>
      <p:sp>
        <p:nvSpPr>
          <p:cNvPr id="54" name="Oval 53"/>
          <p:cNvSpPr/>
          <p:nvPr/>
        </p:nvSpPr>
        <p:spPr>
          <a:xfrm>
            <a:off x="6924451" y="1634210"/>
            <a:ext cx="65893" cy="65893"/>
          </a:xfrm>
          <a:prstGeom prst="ellipse">
            <a:avLst/>
          </a:prstGeom>
          <a:solidFill>
            <a:srgbClr val="BFBFBF"/>
          </a:solidFill>
          <a:ln w="12700" cap="flat" cmpd="sng" algn="ctr">
            <a:noFill/>
            <a:prstDash val="solid"/>
            <a:miter lim="800000"/>
          </a:ln>
          <a:effectLst/>
        </p:spPr>
        <p:txBody>
          <a:bodyPr rot="0" spcFirstLastPara="0" vertOverflow="overflow" horzOverflow="overflow" vert="horz" wrap="square" lIns="90011" tIns="45006" rIns="90011" bIns="45006" numCol="1" spcCol="0" rtlCol="0" fromWordArt="0" anchor="ctr" anchorCtr="0" forceAA="0" compatLnSpc="1">
            <a:prstTxWarp prst="textNoShape">
              <a:avLst/>
            </a:prstTxWarp>
            <a:noAutofit/>
          </a:bodyPr>
          <a:lstStyle/>
          <a:p>
            <a:pPr algn="ctr" defTabSz="900181">
              <a:defRPr/>
            </a:pPr>
            <a:endParaRPr lang="pt-BR" sz="3000" kern="0">
              <a:solidFill>
                <a:schemeClr val="tx1">
                  <a:lumMod val="75000"/>
                  <a:lumOff val="25000"/>
                </a:schemeClr>
              </a:solidFill>
              <a:latin typeface="Roboto"/>
            </a:endParaRPr>
          </a:p>
        </p:txBody>
      </p:sp>
      <p:sp>
        <p:nvSpPr>
          <p:cNvPr id="55" name="Oval 54"/>
          <p:cNvSpPr/>
          <p:nvPr/>
        </p:nvSpPr>
        <p:spPr>
          <a:xfrm>
            <a:off x="6924451" y="2209422"/>
            <a:ext cx="65893" cy="65893"/>
          </a:xfrm>
          <a:prstGeom prst="ellipse">
            <a:avLst/>
          </a:prstGeom>
          <a:solidFill>
            <a:srgbClr val="BFBFBF"/>
          </a:solidFill>
          <a:ln w="12700" cap="flat" cmpd="sng" algn="ctr">
            <a:noFill/>
            <a:prstDash val="solid"/>
            <a:miter lim="800000"/>
          </a:ln>
          <a:effectLst/>
        </p:spPr>
        <p:txBody>
          <a:bodyPr rot="0" spcFirstLastPara="0" vertOverflow="overflow" horzOverflow="overflow" vert="horz" wrap="square" lIns="90011" tIns="45006" rIns="90011" bIns="45006" numCol="1" spcCol="0" rtlCol="0" fromWordArt="0" anchor="ctr" anchorCtr="0" forceAA="0" compatLnSpc="1">
            <a:prstTxWarp prst="textNoShape">
              <a:avLst/>
            </a:prstTxWarp>
            <a:noAutofit/>
          </a:bodyPr>
          <a:lstStyle/>
          <a:p>
            <a:pPr algn="ctr" defTabSz="900181">
              <a:defRPr/>
            </a:pPr>
            <a:endParaRPr lang="pt-BR" sz="3000" kern="0">
              <a:solidFill>
                <a:schemeClr val="tx1">
                  <a:lumMod val="75000"/>
                  <a:lumOff val="25000"/>
                </a:schemeClr>
              </a:solidFill>
              <a:latin typeface="Roboto"/>
            </a:endParaRPr>
          </a:p>
        </p:txBody>
      </p:sp>
      <p:sp>
        <p:nvSpPr>
          <p:cNvPr id="56" name="Oval 55"/>
          <p:cNvSpPr/>
          <p:nvPr/>
        </p:nvSpPr>
        <p:spPr>
          <a:xfrm>
            <a:off x="6924451" y="3035088"/>
            <a:ext cx="65893" cy="65893"/>
          </a:xfrm>
          <a:prstGeom prst="ellipse">
            <a:avLst/>
          </a:prstGeom>
          <a:solidFill>
            <a:srgbClr val="BFBFBF"/>
          </a:solidFill>
          <a:ln w="12700" cap="flat" cmpd="sng" algn="ctr">
            <a:noFill/>
            <a:prstDash val="solid"/>
            <a:miter lim="800000"/>
          </a:ln>
          <a:effectLst/>
        </p:spPr>
        <p:txBody>
          <a:bodyPr rot="0" spcFirstLastPara="0" vertOverflow="overflow" horzOverflow="overflow" vert="horz" wrap="square" lIns="90011" tIns="45006" rIns="90011" bIns="45006" numCol="1" spcCol="0" rtlCol="0" fromWordArt="0" anchor="ctr" anchorCtr="0" forceAA="0" compatLnSpc="1">
            <a:prstTxWarp prst="textNoShape">
              <a:avLst/>
            </a:prstTxWarp>
            <a:noAutofit/>
          </a:bodyPr>
          <a:lstStyle/>
          <a:p>
            <a:pPr algn="ctr" defTabSz="900181">
              <a:defRPr/>
            </a:pPr>
            <a:endParaRPr lang="pt-BR" sz="3000" kern="0">
              <a:solidFill>
                <a:schemeClr val="tx1">
                  <a:lumMod val="75000"/>
                  <a:lumOff val="25000"/>
                </a:schemeClr>
              </a:solidFill>
              <a:latin typeface="Roboto"/>
            </a:endParaRPr>
          </a:p>
        </p:txBody>
      </p:sp>
      <p:sp>
        <p:nvSpPr>
          <p:cNvPr id="57" name="TextBox 56"/>
          <p:cNvSpPr txBox="1"/>
          <p:nvPr/>
        </p:nvSpPr>
        <p:spPr>
          <a:xfrm>
            <a:off x="7048482" y="1088526"/>
            <a:ext cx="1236992" cy="230162"/>
          </a:xfrm>
          <a:prstGeom prst="roundRect">
            <a:avLst/>
          </a:prstGeom>
          <a:solidFill>
            <a:schemeClr val="bg1">
              <a:lumMod val="85000"/>
            </a:schemeClr>
          </a:solidFill>
        </p:spPr>
        <p:txBody>
          <a:bodyPr wrap="square" lIns="27000" tIns="27000" rIns="27000" bIns="27000" rtlCol="0" anchor="ctr">
            <a:spAutoFit/>
          </a:bodyPr>
          <a:lstStyle/>
          <a:p>
            <a:pPr algn="ctr" defTabSz="450091">
              <a:lnSpc>
                <a:spcPct val="120000"/>
              </a:lnSpc>
              <a:spcBef>
                <a:spcPct val="20000"/>
              </a:spcBef>
            </a:pPr>
            <a:r>
              <a:rPr lang="pt-BR" altLang="ko-KR" sz="900" kern="0" dirty="0">
                <a:solidFill>
                  <a:schemeClr val="tx1">
                    <a:lumMod val="75000"/>
                    <a:lumOff val="25000"/>
                  </a:schemeClr>
                </a:solidFill>
                <a:latin typeface="Roboto"/>
                <a:ea typeface="Lato" panose="020F0502020204030203" pitchFamily="34" charset="0"/>
                <a:cs typeface="Lato" panose="020F0502020204030203" pitchFamily="34" charset="0"/>
              </a:rPr>
              <a:t>texto escrito aqui</a:t>
            </a:r>
          </a:p>
        </p:txBody>
      </p:sp>
      <p:sp>
        <p:nvSpPr>
          <p:cNvPr id="58" name="TextBox 57"/>
          <p:cNvSpPr txBox="1"/>
          <p:nvPr/>
        </p:nvSpPr>
        <p:spPr>
          <a:xfrm>
            <a:off x="7048482" y="1575946"/>
            <a:ext cx="1236992" cy="230162"/>
          </a:xfrm>
          <a:prstGeom prst="roundRect">
            <a:avLst/>
          </a:prstGeom>
          <a:solidFill>
            <a:schemeClr val="bg1">
              <a:lumMod val="85000"/>
            </a:schemeClr>
          </a:solidFill>
        </p:spPr>
        <p:txBody>
          <a:bodyPr wrap="square" lIns="27000" tIns="27000" rIns="27000" bIns="27000" rtlCol="0" anchor="ctr">
            <a:spAutoFit/>
          </a:bodyPr>
          <a:lstStyle/>
          <a:p>
            <a:pPr algn="ctr" defTabSz="450091">
              <a:lnSpc>
                <a:spcPct val="120000"/>
              </a:lnSpc>
              <a:spcBef>
                <a:spcPct val="20000"/>
              </a:spcBef>
            </a:pPr>
            <a:r>
              <a:rPr lang="pt-BR" altLang="ko-KR" sz="900" kern="0" dirty="0">
                <a:solidFill>
                  <a:schemeClr val="tx1">
                    <a:lumMod val="75000"/>
                    <a:lumOff val="25000"/>
                  </a:schemeClr>
                </a:solidFill>
                <a:latin typeface="Roboto"/>
                <a:ea typeface="Lato" panose="020F0502020204030203" pitchFamily="34" charset="0"/>
                <a:cs typeface="Lato" panose="020F0502020204030203" pitchFamily="34" charset="0"/>
              </a:rPr>
              <a:t>texto escrito aqui</a:t>
            </a:r>
          </a:p>
        </p:txBody>
      </p:sp>
      <p:sp>
        <p:nvSpPr>
          <p:cNvPr id="59" name="TextBox 58"/>
          <p:cNvSpPr txBox="1"/>
          <p:nvPr/>
        </p:nvSpPr>
        <p:spPr>
          <a:xfrm>
            <a:off x="7048482" y="2127288"/>
            <a:ext cx="1236992" cy="230162"/>
          </a:xfrm>
          <a:prstGeom prst="roundRect">
            <a:avLst/>
          </a:prstGeom>
          <a:solidFill>
            <a:schemeClr val="bg1">
              <a:lumMod val="85000"/>
            </a:schemeClr>
          </a:solidFill>
        </p:spPr>
        <p:txBody>
          <a:bodyPr wrap="square" lIns="27000" tIns="27000" rIns="27000" bIns="27000" rtlCol="0" anchor="ctr">
            <a:spAutoFit/>
          </a:bodyPr>
          <a:lstStyle/>
          <a:p>
            <a:pPr algn="ctr" defTabSz="450091">
              <a:lnSpc>
                <a:spcPct val="120000"/>
              </a:lnSpc>
              <a:spcBef>
                <a:spcPct val="20000"/>
              </a:spcBef>
            </a:pPr>
            <a:r>
              <a:rPr lang="pt-BR" altLang="ko-KR" sz="900" kern="0" dirty="0">
                <a:solidFill>
                  <a:schemeClr val="tx1">
                    <a:lumMod val="75000"/>
                    <a:lumOff val="25000"/>
                  </a:schemeClr>
                </a:solidFill>
                <a:latin typeface="Roboto"/>
                <a:ea typeface="Lato" panose="020F0502020204030203" pitchFamily="34" charset="0"/>
                <a:cs typeface="Lato" panose="020F0502020204030203" pitchFamily="34" charset="0"/>
              </a:rPr>
              <a:t>texto escrito aqui</a:t>
            </a:r>
          </a:p>
        </p:txBody>
      </p:sp>
      <p:sp>
        <p:nvSpPr>
          <p:cNvPr id="60" name="TextBox 59"/>
          <p:cNvSpPr txBox="1"/>
          <p:nvPr/>
        </p:nvSpPr>
        <p:spPr>
          <a:xfrm>
            <a:off x="7048482" y="2952954"/>
            <a:ext cx="1236992" cy="230162"/>
          </a:xfrm>
          <a:prstGeom prst="roundRect">
            <a:avLst/>
          </a:prstGeom>
          <a:solidFill>
            <a:schemeClr val="bg1">
              <a:lumMod val="85000"/>
            </a:schemeClr>
          </a:solidFill>
        </p:spPr>
        <p:txBody>
          <a:bodyPr wrap="square" lIns="27000" tIns="27000" rIns="27000" bIns="27000" rtlCol="0" anchor="ctr">
            <a:spAutoFit/>
          </a:bodyPr>
          <a:lstStyle/>
          <a:p>
            <a:pPr algn="ctr" defTabSz="450091">
              <a:lnSpc>
                <a:spcPct val="120000"/>
              </a:lnSpc>
              <a:spcBef>
                <a:spcPct val="20000"/>
              </a:spcBef>
            </a:pPr>
            <a:r>
              <a:rPr lang="pt-BR" altLang="ko-KR" sz="900" kern="0" dirty="0">
                <a:solidFill>
                  <a:schemeClr val="tx1">
                    <a:lumMod val="75000"/>
                    <a:lumOff val="25000"/>
                  </a:schemeClr>
                </a:solidFill>
                <a:latin typeface="Roboto"/>
                <a:ea typeface="Lato" panose="020F0502020204030203" pitchFamily="34" charset="0"/>
                <a:cs typeface="Lato" panose="020F0502020204030203" pitchFamily="34" charset="0"/>
              </a:rPr>
              <a:t>texto escrito aqui</a:t>
            </a:r>
          </a:p>
        </p:txBody>
      </p:sp>
      <p:sp>
        <p:nvSpPr>
          <p:cNvPr id="61" name="TextBox 60"/>
          <p:cNvSpPr txBox="1"/>
          <p:nvPr/>
        </p:nvSpPr>
        <p:spPr>
          <a:xfrm>
            <a:off x="7048482" y="3577575"/>
            <a:ext cx="1236992" cy="230162"/>
          </a:xfrm>
          <a:prstGeom prst="roundRect">
            <a:avLst/>
          </a:prstGeom>
          <a:solidFill>
            <a:schemeClr val="bg1">
              <a:lumMod val="85000"/>
            </a:schemeClr>
          </a:solidFill>
        </p:spPr>
        <p:txBody>
          <a:bodyPr wrap="square" lIns="27000" tIns="27000" rIns="27000" bIns="27000" rtlCol="0" anchor="ctr">
            <a:spAutoFit/>
          </a:bodyPr>
          <a:lstStyle/>
          <a:p>
            <a:pPr algn="ctr" defTabSz="450091">
              <a:lnSpc>
                <a:spcPct val="120000"/>
              </a:lnSpc>
              <a:spcBef>
                <a:spcPct val="20000"/>
              </a:spcBef>
            </a:pPr>
            <a:r>
              <a:rPr lang="pt-BR" altLang="ko-KR" sz="900" kern="0" dirty="0">
                <a:solidFill>
                  <a:schemeClr val="tx1">
                    <a:lumMod val="75000"/>
                    <a:lumOff val="25000"/>
                  </a:schemeClr>
                </a:solidFill>
                <a:latin typeface="Roboto"/>
                <a:ea typeface="Lato" panose="020F0502020204030203" pitchFamily="34" charset="0"/>
                <a:cs typeface="Lato" panose="020F0502020204030203" pitchFamily="34" charset="0"/>
              </a:rPr>
              <a:t>texto escrito aqui</a:t>
            </a:r>
          </a:p>
        </p:txBody>
      </p:sp>
      <p:sp>
        <p:nvSpPr>
          <p:cNvPr id="62" name="TextBox 61"/>
          <p:cNvSpPr txBox="1"/>
          <p:nvPr/>
        </p:nvSpPr>
        <p:spPr>
          <a:xfrm>
            <a:off x="7048482" y="4056299"/>
            <a:ext cx="1236992" cy="230162"/>
          </a:xfrm>
          <a:prstGeom prst="roundRect">
            <a:avLst/>
          </a:prstGeom>
          <a:solidFill>
            <a:schemeClr val="bg1">
              <a:lumMod val="85000"/>
            </a:schemeClr>
          </a:solidFill>
        </p:spPr>
        <p:txBody>
          <a:bodyPr wrap="square" lIns="27000" tIns="27000" rIns="27000" bIns="27000" rtlCol="0" anchor="ctr">
            <a:spAutoFit/>
          </a:bodyPr>
          <a:lstStyle/>
          <a:p>
            <a:pPr algn="ctr" defTabSz="450091">
              <a:lnSpc>
                <a:spcPct val="120000"/>
              </a:lnSpc>
              <a:spcBef>
                <a:spcPct val="20000"/>
              </a:spcBef>
            </a:pPr>
            <a:r>
              <a:rPr lang="pt-BR" altLang="ko-KR" sz="900" kern="0" dirty="0">
                <a:solidFill>
                  <a:schemeClr val="tx1">
                    <a:lumMod val="75000"/>
                    <a:lumOff val="25000"/>
                  </a:schemeClr>
                </a:solidFill>
                <a:latin typeface="Roboto"/>
                <a:ea typeface="Lato" panose="020F0502020204030203" pitchFamily="34" charset="0"/>
                <a:cs typeface="Lato" panose="020F0502020204030203" pitchFamily="34" charset="0"/>
              </a:rPr>
              <a:t>texto escrito aqui</a:t>
            </a:r>
          </a:p>
        </p:txBody>
      </p:sp>
      <p:sp>
        <p:nvSpPr>
          <p:cNvPr id="63" name="TextBox 62"/>
          <p:cNvSpPr txBox="1"/>
          <p:nvPr/>
        </p:nvSpPr>
        <p:spPr>
          <a:xfrm>
            <a:off x="7048482" y="2541038"/>
            <a:ext cx="1236992" cy="230162"/>
          </a:xfrm>
          <a:prstGeom prst="roundRect">
            <a:avLst/>
          </a:prstGeom>
          <a:solidFill>
            <a:schemeClr val="bg1">
              <a:lumMod val="85000"/>
            </a:schemeClr>
          </a:solidFill>
        </p:spPr>
        <p:txBody>
          <a:bodyPr wrap="square" lIns="27000" tIns="27000" rIns="27000" bIns="27000" rtlCol="0" anchor="ctr">
            <a:spAutoFit/>
          </a:bodyPr>
          <a:lstStyle/>
          <a:p>
            <a:pPr algn="ctr" defTabSz="450091">
              <a:lnSpc>
                <a:spcPct val="120000"/>
              </a:lnSpc>
              <a:spcBef>
                <a:spcPct val="20000"/>
              </a:spcBef>
            </a:pPr>
            <a:r>
              <a:rPr lang="pt-BR" altLang="ko-KR" sz="900" kern="0" dirty="0">
                <a:solidFill>
                  <a:schemeClr val="tx1">
                    <a:lumMod val="75000"/>
                    <a:lumOff val="25000"/>
                  </a:schemeClr>
                </a:solidFill>
                <a:latin typeface="Roboto"/>
                <a:ea typeface="Lato" panose="020F0502020204030203" pitchFamily="34" charset="0"/>
                <a:cs typeface="Lato" panose="020F0502020204030203" pitchFamily="34" charset="0"/>
              </a:rPr>
              <a:t>texto escrito aqui</a:t>
            </a:r>
          </a:p>
        </p:txBody>
      </p:sp>
      <p:sp>
        <p:nvSpPr>
          <p:cNvPr id="64" name="Oval 63"/>
          <p:cNvSpPr/>
          <p:nvPr/>
        </p:nvSpPr>
        <p:spPr>
          <a:xfrm>
            <a:off x="6924451" y="2622345"/>
            <a:ext cx="65893" cy="65893"/>
          </a:xfrm>
          <a:prstGeom prst="ellipse">
            <a:avLst/>
          </a:prstGeom>
          <a:solidFill>
            <a:srgbClr val="BFBFBF"/>
          </a:solidFill>
          <a:ln w="12700" cap="flat" cmpd="sng" algn="ctr">
            <a:noFill/>
            <a:prstDash val="solid"/>
            <a:miter lim="800000"/>
          </a:ln>
          <a:effectLst/>
        </p:spPr>
        <p:txBody>
          <a:bodyPr rot="0" spcFirstLastPara="0" vertOverflow="overflow" horzOverflow="overflow" vert="horz" wrap="square" lIns="90011" tIns="45006" rIns="90011" bIns="45006" numCol="1" spcCol="0" rtlCol="0" fromWordArt="0" anchor="ctr" anchorCtr="0" forceAA="0" compatLnSpc="1">
            <a:prstTxWarp prst="textNoShape">
              <a:avLst/>
            </a:prstTxWarp>
            <a:noAutofit/>
          </a:bodyPr>
          <a:lstStyle/>
          <a:p>
            <a:pPr algn="ctr" defTabSz="900181">
              <a:defRPr/>
            </a:pPr>
            <a:endParaRPr lang="pt-BR" sz="3000" kern="0">
              <a:solidFill>
                <a:schemeClr val="tx1">
                  <a:lumMod val="75000"/>
                  <a:lumOff val="25000"/>
                </a:schemeClr>
              </a:solidFill>
              <a:latin typeface="Roboto"/>
            </a:endParaRPr>
          </a:p>
        </p:txBody>
      </p:sp>
      <p:sp>
        <p:nvSpPr>
          <p:cNvPr id="65" name="Rounded Rectangle 64"/>
          <p:cNvSpPr/>
          <p:nvPr/>
        </p:nvSpPr>
        <p:spPr>
          <a:xfrm>
            <a:off x="722243" y="2768682"/>
            <a:ext cx="1431675" cy="281542"/>
          </a:xfrm>
          <a:prstGeom prst="roundRect">
            <a:avLst>
              <a:gd name="adj" fmla="val 6202"/>
            </a:avLst>
          </a:prstGeom>
          <a:solidFill>
            <a:schemeClr val="tx1">
              <a:lumMod val="65000"/>
              <a:lumOff val="35000"/>
            </a:schemeClr>
          </a:solidFill>
          <a:ln w="12700" cap="flat" cmpd="sng" algn="ctr">
            <a:noFill/>
            <a:prstDash val="solid"/>
            <a:miter lim="800000"/>
          </a:ln>
          <a:effectLst/>
        </p:spPr>
        <p:txBody>
          <a:bodyPr rot="0" spcFirstLastPara="0" vertOverflow="overflow" horzOverflow="overflow" vert="horz" wrap="square" lIns="90011" tIns="45006" rIns="90011" bIns="45006" numCol="1" spcCol="0" rtlCol="0" fromWordArt="0" anchor="ctr" anchorCtr="0" forceAA="0" compatLnSpc="1">
            <a:prstTxWarp prst="textNoShape">
              <a:avLst/>
            </a:prstTxWarp>
            <a:noAutofit/>
          </a:bodyPr>
          <a:lstStyle/>
          <a:p>
            <a:pPr algn="ctr" defTabSz="900181">
              <a:defRPr/>
            </a:pPr>
            <a:endParaRPr lang="pt-BR" sz="3000" kern="0">
              <a:solidFill>
                <a:prstClr val="white"/>
              </a:solidFill>
              <a:latin typeface="Roboto"/>
            </a:endParaRPr>
          </a:p>
        </p:txBody>
      </p:sp>
      <p:sp>
        <p:nvSpPr>
          <p:cNvPr id="66" name="TextBox 65"/>
          <p:cNvSpPr txBox="1"/>
          <p:nvPr/>
        </p:nvSpPr>
        <p:spPr>
          <a:xfrm>
            <a:off x="804610" y="2786535"/>
            <a:ext cx="1266943" cy="245837"/>
          </a:xfrm>
          <a:prstGeom prst="rect">
            <a:avLst/>
          </a:prstGeom>
          <a:noFill/>
        </p:spPr>
        <p:txBody>
          <a:bodyPr wrap="square" rtlCol="0" anchor="ctr">
            <a:spAutoFit/>
          </a:bodyPr>
          <a:lstStyle/>
          <a:p>
            <a:pPr algn="ctr" defTabSz="450091">
              <a:lnSpc>
                <a:spcPct val="120000"/>
              </a:lnSpc>
              <a:spcBef>
                <a:spcPct val="20000"/>
              </a:spcBef>
              <a:defRPr/>
            </a:pPr>
            <a:r>
              <a:rPr lang="pt-BR" altLang="ko-KR" sz="900" kern="0">
                <a:solidFill>
                  <a:prstClr val="white"/>
                </a:solidFill>
                <a:latin typeface="Roboto"/>
                <a:ea typeface="Lato" panose="020F0502020204030203" pitchFamily="34" charset="0"/>
                <a:cs typeface="Lato" panose="020F0502020204030203" pitchFamily="34" charset="0"/>
              </a:rPr>
              <a:t>TITLE TEXT</a:t>
            </a:r>
            <a:endParaRPr lang="pt-BR" altLang="ko-KR" sz="900" kern="0">
              <a:solidFill>
                <a:prstClr val="white"/>
              </a:solidFill>
              <a:latin typeface="Roboto"/>
              <a:ea typeface="Roboto Light" pitchFamily="2" charset="0"/>
              <a:cs typeface="Lato" panose="020F0502020204030203" pitchFamily="34" charset="0"/>
            </a:endParaRPr>
          </a:p>
        </p:txBody>
      </p:sp>
      <p:sp>
        <p:nvSpPr>
          <p:cNvPr id="67"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16290E90-C83E-6812-33F8-626F8F3C58F6}"/>
              </a:ext>
            </a:extLst>
          </p:cNvPr>
          <p:cNvSpPr txBox="1"/>
          <p:nvPr/>
        </p:nvSpPr>
        <p:spPr>
          <a:xfrm>
            <a:off x="3395339" y="513923"/>
            <a:ext cx="2353322" cy="284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4500">
                <a:solidFill>
                  <a:srgbClr val="535353"/>
                </a:solidFill>
                <a:latin typeface="Barlow SemiBold"/>
                <a:ea typeface="Barlow SemiBold"/>
                <a:cs typeface="Barlow SemiBold"/>
                <a:sym typeface="Barlow SemiBold"/>
              </a:defRPr>
            </a:lvl1pPr>
          </a:lstStyle>
          <a:p>
            <a:pPr algn="ctr"/>
            <a:r>
              <a:rPr lang="pt-BR" sz="1600">
                <a:solidFill>
                  <a:schemeClr val="tx1"/>
                </a:solidFill>
                <a:latin typeface="Heebo" pitchFamily="2" charset="-79"/>
                <a:cs typeface="Heebo" pitchFamily="2" charset="-79"/>
              </a:rPr>
              <a:t>Título do slide</a:t>
            </a:r>
          </a:p>
        </p:txBody>
      </p:sp>
    </p:spTree>
    <p:extLst>
      <p:ext uri="{BB962C8B-B14F-4D97-AF65-F5344CB8AC3E}">
        <p14:creationId xmlns:p14="http://schemas.microsoft.com/office/powerpoint/2010/main" val="3152420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 name="Line"/>
          <p:cNvSpPr/>
          <p:nvPr/>
        </p:nvSpPr>
        <p:spPr>
          <a:xfrm flipV="1">
            <a:off x="5668817" y="938893"/>
            <a:ext cx="736263" cy="0"/>
          </a:xfrm>
          <a:prstGeom prst="line">
            <a:avLst/>
          </a:prstGeom>
          <a:ln w="25400">
            <a:solidFill>
              <a:schemeClr val="bg2"/>
            </a:solidFill>
            <a:miter lim="400000"/>
            <a:tailEnd type="triangle"/>
          </a:ln>
        </p:spPr>
        <p:txBody>
          <a:bodyPr lIns="19050" tIns="19050" rIns="19050" bIns="19050" anchor="ctr"/>
          <a:lstStyle/>
          <a:p>
            <a:endParaRPr sz="675"/>
          </a:p>
        </p:txBody>
      </p:sp>
      <p:sp>
        <p:nvSpPr>
          <p:cNvPr id="1281" name="Line"/>
          <p:cNvSpPr/>
          <p:nvPr/>
        </p:nvSpPr>
        <p:spPr>
          <a:xfrm flipV="1">
            <a:off x="5675750" y="1815577"/>
            <a:ext cx="736263" cy="0"/>
          </a:xfrm>
          <a:prstGeom prst="line">
            <a:avLst/>
          </a:prstGeom>
          <a:ln w="25400">
            <a:solidFill>
              <a:schemeClr val="bg2"/>
            </a:solidFill>
            <a:miter lim="400000"/>
            <a:tailEnd type="triangle"/>
          </a:ln>
        </p:spPr>
        <p:txBody>
          <a:bodyPr lIns="19050" tIns="19050" rIns="19050" bIns="19050" anchor="ctr"/>
          <a:lstStyle/>
          <a:p>
            <a:endParaRPr sz="675"/>
          </a:p>
        </p:txBody>
      </p:sp>
      <p:sp>
        <p:nvSpPr>
          <p:cNvPr id="1282" name="Line"/>
          <p:cNvSpPr/>
          <p:nvPr/>
        </p:nvSpPr>
        <p:spPr>
          <a:xfrm>
            <a:off x="5676189" y="2573200"/>
            <a:ext cx="736264" cy="0"/>
          </a:xfrm>
          <a:prstGeom prst="line">
            <a:avLst/>
          </a:prstGeom>
          <a:ln w="25400">
            <a:solidFill>
              <a:schemeClr val="bg2"/>
            </a:solidFill>
            <a:miter lim="400000"/>
            <a:tailEnd type="triangle"/>
          </a:ln>
        </p:spPr>
        <p:txBody>
          <a:bodyPr lIns="19050" tIns="19050" rIns="19050" bIns="19050" anchor="ctr"/>
          <a:lstStyle/>
          <a:p>
            <a:endParaRPr sz="675"/>
          </a:p>
        </p:txBody>
      </p:sp>
      <p:sp>
        <p:nvSpPr>
          <p:cNvPr id="1283" name="Line"/>
          <p:cNvSpPr/>
          <p:nvPr/>
        </p:nvSpPr>
        <p:spPr>
          <a:xfrm>
            <a:off x="5683124" y="3337966"/>
            <a:ext cx="736263" cy="0"/>
          </a:xfrm>
          <a:prstGeom prst="line">
            <a:avLst/>
          </a:prstGeom>
          <a:ln w="25400">
            <a:solidFill>
              <a:schemeClr val="bg2"/>
            </a:solidFill>
            <a:miter lim="400000"/>
            <a:tailEnd type="triangle"/>
          </a:ln>
        </p:spPr>
        <p:txBody>
          <a:bodyPr lIns="19050" tIns="19050" rIns="19050" bIns="19050" anchor="ctr"/>
          <a:lstStyle/>
          <a:p>
            <a:endParaRPr sz="675"/>
          </a:p>
        </p:txBody>
      </p:sp>
      <p:sp>
        <p:nvSpPr>
          <p:cNvPr id="1284" name="Line"/>
          <p:cNvSpPr/>
          <p:nvPr/>
        </p:nvSpPr>
        <p:spPr>
          <a:xfrm>
            <a:off x="5670576" y="4217032"/>
            <a:ext cx="736264" cy="0"/>
          </a:xfrm>
          <a:prstGeom prst="line">
            <a:avLst/>
          </a:prstGeom>
          <a:ln w="25400">
            <a:solidFill>
              <a:schemeClr val="bg2"/>
            </a:solidFill>
            <a:miter lim="400000"/>
            <a:tailEnd type="triangle"/>
          </a:ln>
        </p:spPr>
        <p:txBody>
          <a:bodyPr lIns="19050" tIns="19050" rIns="19050" bIns="19050" anchor="ctr"/>
          <a:lstStyle/>
          <a:p>
            <a:endParaRPr sz="675"/>
          </a:p>
        </p:txBody>
      </p:sp>
      <p:sp>
        <p:nvSpPr>
          <p:cNvPr id="1326" name="Line"/>
          <p:cNvSpPr/>
          <p:nvPr/>
        </p:nvSpPr>
        <p:spPr>
          <a:xfrm flipV="1">
            <a:off x="2389169" y="2571749"/>
            <a:ext cx="1056645" cy="0"/>
          </a:xfrm>
          <a:prstGeom prst="line">
            <a:avLst/>
          </a:prstGeom>
          <a:ln w="25400">
            <a:solidFill>
              <a:schemeClr val="bg2"/>
            </a:solidFill>
            <a:miter lim="400000"/>
          </a:ln>
        </p:spPr>
        <p:txBody>
          <a:bodyPr lIns="19050" tIns="19050" rIns="19050" bIns="19050" anchor="ctr"/>
          <a:lstStyle/>
          <a:p>
            <a:endParaRPr sz="675"/>
          </a:p>
        </p:txBody>
      </p:sp>
      <p:sp>
        <p:nvSpPr>
          <p:cNvPr id="1327" name="Line"/>
          <p:cNvSpPr/>
          <p:nvPr/>
        </p:nvSpPr>
        <p:spPr>
          <a:xfrm>
            <a:off x="2395856" y="1044217"/>
            <a:ext cx="1053227" cy="153632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4904" y="0"/>
                </a:lnTo>
                <a:lnTo>
                  <a:pt x="21600" y="0"/>
                </a:lnTo>
              </a:path>
            </a:pathLst>
          </a:custGeom>
          <a:ln w="25400">
            <a:solidFill>
              <a:schemeClr val="bg2"/>
            </a:solidFill>
            <a:miter lim="400000"/>
          </a:ln>
        </p:spPr>
        <p:txBody>
          <a:bodyPr lIns="19050" tIns="19050" rIns="19050" bIns="19050" anchor="ctr"/>
          <a:lstStyle/>
          <a:p>
            <a:endParaRPr sz="675"/>
          </a:p>
        </p:txBody>
      </p:sp>
      <p:sp>
        <p:nvSpPr>
          <p:cNvPr id="1328" name="Line"/>
          <p:cNvSpPr/>
          <p:nvPr/>
        </p:nvSpPr>
        <p:spPr>
          <a:xfrm>
            <a:off x="2393202" y="2563328"/>
            <a:ext cx="1053227" cy="15393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904" y="21600"/>
                </a:lnTo>
                <a:lnTo>
                  <a:pt x="21600" y="21600"/>
                </a:lnTo>
              </a:path>
            </a:pathLst>
          </a:custGeom>
          <a:ln w="25400">
            <a:solidFill>
              <a:schemeClr val="bg2"/>
            </a:solidFill>
            <a:miter lim="400000"/>
          </a:ln>
        </p:spPr>
        <p:txBody>
          <a:bodyPr lIns="19050" tIns="19050" rIns="19050" bIns="19050" anchor="ctr"/>
          <a:lstStyle/>
          <a:p>
            <a:endParaRPr sz="675"/>
          </a:p>
        </p:txBody>
      </p:sp>
      <p:sp>
        <p:nvSpPr>
          <p:cNvPr id="1329" name="Line"/>
          <p:cNvSpPr/>
          <p:nvPr/>
        </p:nvSpPr>
        <p:spPr>
          <a:xfrm>
            <a:off x="2393202" y="1813234"/>
            <a:ext cx="1053227" cy="76693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4904" y="0"/>
                </a:lnTo>
                <a:lnTo>
                  <a:pt x="21600" y="0"/>
                </a:lnTo>
              </a:path>
            </a:pathLst>
          </a:custGeom>
          <a:ln w="25400">
            <a:solidFill>
              <a:schemeClr val="bg2"/>
            </a:solidFill>
            <a:miter lim="400000"/>
          </a:ln>
        </p:spPr>
        <p:txBody>
          <a:bodyPr lIns="19050" tIns="19050" rIns="19050" bIns="19050" anchor="ctr"/>
          <a:lstStyle/>
          <a:p>
            <a:endParaRPr sz="675"/>
          </a:p>
        </p:txBody>
      </p:sp>
      <p:sp>
        <p:nvSpPr>
          <p:cNvPr id="1330" name="Line"/>
          <p:cNvSpPr/>
          <p:nvPr/>
        </p:nvSpPr>
        <p:spPr>
          <a:xfrm>
            <a:off x="2393203" y="2563272"/>
            <a:ext cx="1053227" cy="7780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904" y="21600"/>
                </a:lnTo>
                <a:lnTo>
                  <a:pt x="21600" y="21600"/>
                </a:lnTo>
              </a:path>
            </a:pathLst>
          </a:custGeom>
          <a:ln w="25400">
            <a:solidFill>
              <a:schemeClr val="bg2"/>
            </a:solidFill>
            <a:miter lim="400000"/>
          </a:ln>
        </p:spPr>
        <p:txBody>
          <a:bodyPr lIns="19050" tIns="19050" rIns="19050" bIns="19050" anchor="ctr"/>
          <a:lstStyle/>
          <a:p>
            <a:endParaRPr sz="675"/>
          </a:p>
        </p:txBody>
      </p:sp>
      <p:sp>
        <p:nvSpPr>
          <p:cNvPr id="1331" name="Rounded Rectangle"/>
          <p:cNvSpPr/>
          <p:nvPr/>
        </p:nvSpPr>
        <p:spPr>
          <a:xfrm>
            <a:off x="469609" y="2204113"/>
            <a:ext cx="2270622" cy="735275"/>
          </a:xfrm>
          <a:prstGeom prst="roundRect">
            <a:avLst>
              <a:gd name="adj" fmla="val 11756"/>
            </a:avLst>
          </a:prstGeom>
          <a:solidFill>
            <a:schemeClr val="bg2"/>
          </a:solidFill>
          <a:ln w="12700" cap="flat">
            <a:noFill/>
            <a:miter lim="400000"/>
          </a:ln>
          <a:effectLst/>
        </p:spPr>
        <p:txBody>
          <a:bodyPr wrap="square" lIns="0" tIns="0" rIns="0" bIns="0" numCol="1" anchor="ctr">
            <a:noAutofit/>
          </a:bodyPr>
          <a:lstStyle/>
          <a:p>
            <a:pPr defTabSz="573264">
              <a:defRPr sz="5400" b="0">
                <a:solidFill>
                  <a:srgbClr val="FFFFFF"/>
                </a:solidFill>
                <a:latin typeface="+mn-lt"/>
                <a:ea typeface="+mn-ea"/>
                <a:cs typeface="+mn-cs"/>
                <a:sym typeface="Helvetica Neue Medium"/>
              </a:defRPr>
            </a:pPr>
            <a:endParaRPr sz="2025"/>
          </a:p>
        </p:txBody>
      </p:sp>
      <p:sp>
        <p:nvSpPr>
          <p:cNvPr id="52" name="TextBox 148">
            <a:extLst>
              <a:ext uri="{FF2B5EF4-FFF2-40B4-BE49-F238E27FC236}">
                <a16:creationId xmlns:a16="http://schemas.microsoft.com/office/drawing/2014/main" id="{9C9B7C40-5765-456B-A36B-7E63466AA1AC}"/>
              </a:ext>
            </a:extLst>
          </p:cNvPr>
          <p:cNvSpPr txBox="1"/>
          <p:nvPr/>
        </p:nvSpPr>
        <p:spPr>
          <a:xfrm>
            <a:off x="605843" y="2458081"/>
            <a:ext cx="1960054" cy="276999"/>
          </a:xfrm>
          <a:prstGeom prst="rect">
            <a:avLst/>
          </a:prstGeom>
          <a:noFill/>
        </p:spPr>
        <p:txBody>
          <a:bodyPr wrap="square" rtlCol="0">
            <a:spAutoFit/>
          </a:bodyPr>
          <a:lstStyle/>
          <a:p>
            <a:pPr lvl="0" algn="ctr"/>
            <a:r>
              <a:rPr lang="pt-BR" sz="1200" b="1" dirty="0">
                <a:solidFill>
                  <a:prstClr val="black"/>
                </a:solidFill>
                <a:latin typeface="Heebo" pitchFamily="2" charset="-79"/>
                <a:ea typeface="Open Sans" panose="020B0606030504020204" pitchFamily="34" charset="0"/>
                <a:cs typeface="Heebo" pitchFamily="2" charset="-79"/>
              </a:rPr>
              <a:t>Escreva seu texto aqui</a:t>
            </a:r>
          </a:p>
        </p:txBody>
      </p:sp>
      <p:sp>
        <p:nvSpPr>
          <p:cNvPr id="61" name="CaixaDeTexto 60">
            <a:extLst>
              <a:ext uri="{FF2B5EF4-FFF2-40B4-BE49-F238E27FC236}">
                <a16:creationId xmlns:a16="http://schemas.microsoft.com/office/drawing/2014/main" id="{57D8F3AB-13CC-4FBD-86D4-0E88B526CDBD}"/>
              </a:ext>
            </a:extLst>
          </p:cNvPr>
          <p:cNvSpPr txBox="1"/>
          <p:nvPr/>
        </p:nvSpPr>
        <p:spPr>
          <a:xfrm>
            <a:off x="6487966" y="590461"/>
            <a:ext cx="2270621" cy="707886"/>
          </a:xfrm>
          <a:prstGeom prst="rect">
            <a:avLst/>
          </a:prstGeom>
          <a:noFill/>
        </p:spPr>
        <p:txBody>
          <a:bodyPr wrap="square">
            <a:spAutoFit/>
          </a:bodyPr>
          <a:lstStyle/>
          <a:p>
            <a:r>
              <a:rPr lang="pt-BR" sz="1000" b="1" dirty="0">
                <a:solidFill>
                  <a:schemeClr val="tx1">
                    <a:lumMod val="85000"/>
                    <a:lumOff val="15000"/>
                  </a:schemeClr>
                </a:solidFill>
                <a:latin typeface="Heebo" pitchFamily="2" charset="-79"/>
                <a:cs typeface="Heebo" pitchFamily="2" charset="-79"/>
              </a:rPr>
              <a:t>ITEM 1</a:t>
            </a:r>
          </a:p>
          <a:p>
            <a:r>
              <a:rPr lang="pt-BR" sz="1000" dirty="0">
                <a:solidFill>
                  <a:schemeClr val="tx1">
                    <a:lumMod val="85000"/>
                    <a:lumOff val="15000"/>
                  </a:schemeClr>
                </a:solidFill>
                <a:latin typeface="Heebo" pitchFamily="2" charset="-79"/>
                <a:cs typeface="Heebo" pitchFamily="2" charset="-79"/>
              </a:rPr>
              <a:t>Escreva seu texto aqui escreva seu texto aqui escreva seu texto aqui escreva seu texto aqui</a:t>
            </a:r>
          </a:p>
        </p:txBody>
      </p:sp>
      <p:sp>
        <p:nvSpPr>
          <p:cNvPr id="62" name="CaixaDeTexto 61">
            <a:extLst>
              <a:ext uri="{FF2B5EF4-FFF2-40B4-BE49-F238E27FC236}">
                <a16:creationId xmlns:a16="http://schemas.microsoft.com/office/drawing/2014/main" id="{BC00EB11-1467-42E1-95F2-7523E5383C88}"/>
              </a:ext>
            </a:extLst>
          </p:cNvPr>
          <p:cNvSpPr txBox="1"/>
          <p:nvPr/>
        </p:nvSpPr>
        <p:spPr>
          <a:xfrm>
            <a:off x="6487966" y="1409633"/>
            <a:ext cx="2270621" cy="707886"/>
          </a:xfrm>
          <a:prstGeom prst="rect">
            <a:avLst/>
          </a:prstGeom>
          <a:noFill/>
        </p:spPr>
        <p:txBody>
          <a:bodyPr wrap="square">
            <a:spAutoFit/>
          </a:bodyPr>
          <a:lstStyle/>
          <a:p>
            <a:r>
              <a:rPr lang="pt-BR" sz="1000" b="1" dirty="0">
                <a:solidFill>
                  <a:schemeClr val="tx1">
                    <a:lumMod val="85000"/>
                    <a:lumOff val="15000"/>
                  </a:schemeClr>
                </a:solidFill>
                <a:latin typeface="Heebo" pitchFamily="2" charset="-79"/>
                <a:cs typeface="Heebo" pitchFamily="2" charset="-79"/>
              </a:rPr>
              <a:t>ITEM 1</a:t>
            </a:r>
          </a:p>
          <a:p>
            <a:r>
              <a:rPr lang="pt-BR" sz="1000" dirty="0">
                <a:solidFill>
                  <a:schemeClr val="tx1">
                    <a:lumMod val="85000"/>
                    <a:lumOff val="15000"/>
                  </a:schemeClr>
                </a:solidFill>
                <a:latin typeface="Heebo" pitchFamily="2" charset="-79"/>
                <a:cs typeface="Heebo" pitchFamily="2" charset="-79"/>
              </a:rPr>
              <a:t>Escreva seu texto aqui escreva seu texto aqui escreva seu texto aqui escreva seu texto aqui</a:t>
            </a:r>
          </a:p>
        </p:txBody>
      </p:sp>
      <p:sp>
        <p:nvSpPr>
          <p:cNvPr id="63" name="CaixaDeTexto 62">
            <a:extLst>
              <a:ext uri="{FF2B5EF4-FFF2-40B4-BE49-F238E27FC236}">
                <a16:creationId xmlns:a16="http://schemas.microsoft.com/office/drawing/2014/main" id="{9573B43D-3EDF-4030-9FB4-D10545DC08AF}"/>
              </a:ext>
            </a:extLst>
          </p:cNvPr>
          <p:cNvSpPr txBox="1"/>
          <p:nvPr/>
        </p:nvSpPr>
        <p:spPr>
          <a:xfrm>
            <a:off x="6487966" y="2228805"/>
            <a:ext cx="2270621" cy="707886"/>
          </a:xfrm>
          <a:prstGeom prst="rect">
            <a:avLst/>
          </a:prstGeom>
          <a:noFill/>
        </p:spPr>
        <p:txBody>
          <a:bodyPr wrap="square">
            <a:spAutoFit/>
          </a:bodyPr>
          <a:lstStyle/>
          <a:p>
            <a:r>
              <a:rPr lang="pt-BR" sz="1000" b="1" dirty="0">
                <a:solidFill>
                  <a:schemeClr val="tx1">
                    <a:lumMod val="85000"/>
                    <a:lumOff val="15000"/>
                  </a:schemeClr>
                </a:solidFill>
                <a:latin typeface="Heebo" pitchFamily="2" charset="-79"/>
                <a:cs typeface="Heebo" pitchFamily="2" charset="-79"/>
              </a:rPr>
              <a:t>ITEM 1</a:t>
            </a:r>
          </a:p>
          <a:p>
            <a:r>
              <a:rPr lang="pt-BR" sz="1000" dirty="0">
                <a:solidFill>
                  <a:schemeClr val="tx1">
                    <a:lumMod val="85000"/>
                    <a:lumOff val="15000"/>
                  </a:schemeClr>
                </a:solidFill>
                <a:latin typeface="Heebo" pitchFamily="2" charset="-79"/>
                <a:cs typeface="Heebo" pitchFamily="2" charset="-79"/>
              </a:rPr>
              <a:t>Escreva seu texto aqui escreva seu texto aqui escreva seu texto aqui escreva seu texto aqui</a:t>
            </a:r>
          </a:p>
        </p:txBody>
      </p:sp>
      <p:sp>
        <p:nvSpPr>
          <p:cNvPr id="64" name="CaixaDeTexto 63">
            <a:extLst>
              <a:ext uri="{FF2B5EF4-FFF2-40B4-BE49-F238E27FC236}">
                <a16:creationId xmlns:a16="http://schemas.microsoft.com/office/drawing/2014/main" id="{9F329237-E74A-413A-BA31-E468BA459B7C}"/>
              </a:ext>
            </a:extLst>
          </p:cNvPr>
          <p:cNvSpPr txBox="1"/>
          <p:nvPr/>
        </p:nvSpPr>
        <p:spPr>
          <a:xfrm>
            <a:off x="6487966" y="3047977"/>
            <a:ext cx="2270621" cy="707886"/>
          </a:xfrm>
          <a:prstGeom prst="rect">
            <a:avLst/>
          </a:prstGeom>
          <a:noFill/>
        </p:spPr>
        <p:txBody>
          <a:bodyPr wrap="square">
            <a:spAutoFit/>
          </a:bodyPr>
          <a:lstStyle/>
          <a:p>
            <a:r>
              <a:rPr lang="pt-BR" sz="1000" b="1" dirty="0">
                <a:solidFill>
                  <a:schemeClr val="tx1">
                    <a:lumMod val="85000"/>
                    <a:lumOff val="15000"/>
                  </a:schemeClr>
                </a:solidFill>
                <a:latin typeface="Heebo" pitchFamily="2" charset="-79"/>
                <a:cs typeface="Heebo" pitchFamily="2" charset="-79"/>
              </a:rPr>
              <a:t>ITEM 1</a:t>
            </a:r>
          </a:p>
          <a:p>
            <a:r>
              <a:rPr lang="pt-BR" sz="1000" dirty="0">
                <a:solidFill>
                  <a:schemeClr val="tx1">
                    <a:lumMod val="85000"/>
                    <a:lumOff val="15000"/>
                  </a:schemeClr>
                </a:solidFill>
                <a:latin typeface="Heebo" pitchFamily="2" charset="-79"/>
                <a:cs typeface="Heebo" pitchFamily="2" charset="-79"/>
              </a:rPr>
              <a:t>Escreva seu texto aqui escreva seu texto aqui escreva seu texto aqui escreva seu texto aqui</a:t>
            </a:r>
          </a:p>
        </p:txBody>
      </p:sp>
      <p:sp>
        <p:nvSpPr>
          <p:cNvPr id="65" name="CaixaDeTexto 64">
            <a:extLst>
              <a:ext uri="{FF2B5EF4-FFF2-40B4-BE49-F238E27FC236}">
                <a16:creationId xmlns:a16="http://schemas.microsoft.com/office/drawing/2014/main" id="{9EBA39D7-2E70-4E99-93EB-85DD460C47EA}"/>
              </a:ext>
            </a:extLst>
          </p:cNvPr>
          <p:cNvSpPr txBox="1"/>
          <p:nvPr/>
        </p:nvSpPr>
        <p:spPr>
          <a:xfrm>
            <a:off x="6487966" y="3867150"/>
            <a:ext cx="2270621" cy="707886"/>
          </a:xfrm>
          <a:prstGeom prst="rect">
            <a:avLst/>
          </a:prstGeom>
          <a:noFill/>
        </p:spPr>
        <p:txBody>
          <a:bodyPr wrap="square">
            <a:spAutoFit/>
          </a:bodyPr>
          <a:lstStyle/>
          <a:p>
            <a:r>
              <a:rPr lang="pt-BR" sz="1000" b="1" dirty="0">
                <a:solidFill>
                  <a:schemeClr val="tx1">
                    <a:lumMod val="85000"/>
                    <a:lumOff val="15000"/>
                  </a:schemeClr>
                </a:solidFill>
                <a:latin typeface="Heebo" pitchFamily="2" charset="-79"/>
                <a:cs typeface="Heebo" pitchFamily="2" charset="-79"/>
              </a:rPr>
              <a:t>ITEM 1</a:t>
            </a:r>
          </a:p>
          <a:p>
            <a:r>
              <a:rPr lang="pt-BR" sz="1000" dirty="0">
                <a:solidFill>
                  <a:schemeClr val="tx1">
                    <a:lumMod val="85000"/>
                    <a:lumOff val="15000"/>
                  </a:schemeClr>
                </a:solidFill>
                <a:latin typeface="Heebo" pitchFamily="2" charset="-79"/>
                <a:cs typeface="Heebo" pitchFamily="2" charset="-79"/>
              </a:rPr>
              <a:t>Escreva seu texto aqui escreva seu texto aqui escreva seu texto aqui escreva seu texto aqui</a:t>
            </a:r>
          </a:p>
        </p:txBody>
      </p:sp>
      <p:sp>
        <p:nvSpPr>
          <p:cNvPr id="1286" name="Rounded Rectangle"/>
          <p:cNvSpPr/>
          <p:nvPr/>
        </p:nvSpPr>
        <p:spPr>
          <a:xfrm>
            <a:off x="3436689" y="1389338"/>
            <a:ext cx="2270622" cy="735275"/>
          </a:xfrm>
          <a:prstGeom prst="roundRect">
            <a:avLst>
              <a:gd name="adj" fmla="val 11756"/>
            </a:avLst>
          </a:prstGeom>
          <a:solidFill>
            <a:schemeClr val="accent2"/>
          </a:solidFill>
          <a:ln w="12700" cap="flat">
            <a:noFill/>
            <a:miter lim="400000"/>
          </a:ln>
          <a:effectLst/>
        </p:spPr>
        <p:txBody>
          <a:bodyPr wrap="square" lIns="72000" tIns="0" rIns="36000" bIns="0" numCol="1" anchor="ctr">
            <a:noAutofit/>
          </a:bodyPr>
          <a:lstStyle/>
          <a:p>
            <a:r>
              <a:rPr lang="pt-BR" sz="1000" b="1" dirty="0">
                <a:solidFill>
                  <a:schemeClr val="bg1"/>
                </a:solidFill>
                <a:latin typeface="Heebo" pitchFamily="2" charset="-79"/>
                <a:cs typeface="Heebo" pitchFamily="2" charset="-79"/>
              </a:rPr>
              <a:t>ITEM 1</a:t>
            </a:r>
          </a:p>
          <a:p>
            <a:r>
              <a:rPr lang="pt-BR" sz="1000" dirty="0">
                <a:solidFill>
                  <a:schemeClr val="bg1"/>
                </a:solidFill>
                <a:latin typeface="Heebo" pitchFamily="2" charset="-79"/>
                <a:cs typeface="Heebo" pitchFamily="2" charset="-79"/>
              </a:rPr>
              <a:t>Escreva seu texto aqui escreva seu texto aqui escreva seu texto aqui escreva seu texto aqui</a:t>
            </a:r>
          </a:p>
        </p:txBody>
      </p:sp>
      <p:sp>
        <p:nvSpPr>
          <p:cNvPr id="1291" name="Rounded Rectangle"/>
          <p:cNvSpPr/>
          <p:nvPr/>
        </p:nvSpPr>
        <p:spPr>
          <a:xfrm>
            <a:off x="3436689" y="3028904"/>
            <a:ext cx="2270622" cy="735275"/>
          </a:xfrm>
          <a:prstGeom prst="roundRect">
            <a:avLst>
              <a:gd name="adj" fmla="val 11756"/>
            </a:avLst>
          </a:prstGeom>
          <a:solidFill>
            <a:schemeClr val="accent4"/>
          </a:solidFill>
          <a:ln w="12700" cap="flat">
            <a:noFill/>
            <a:miter lim="400000"/>
          </a:ln>
          <a:effectLst/>
        </p:spPr>
        <p:txBody>
          <a:bodyPr wrap="square" lIns="72000" tIns="0" rIns="36000" bIns="0" numCol="1" anchor="ctr">
            <a:noAutofit/>
          </a:bodyPr>
          <a:lstStyle/>
          <a:p>
            <a:r>
              <a:rPr lang="pt-BR" sz="1000" b="1" dirty="0">
                <a:latin typeface="Heebo" pitchFamily="2" charset="-79"/>
                <a:cs typeface="Heebo" pitchFamily="2" charset="-79"/>
              </a:rPr>
              <a:t>ITEM 1</a:t>
            </a:r>
          </a:p>
          <a:p>
            <a:r>
              <a:rPr lang="pt-BR" sz="1000" dirty="0">
                <a:latin typeface="Heebo" pitchFamily="2" charset="-79"/>
                <a:cs typeface="Heebo" pitchFamily="2" charset="-79"/>
              </a:rPr>
              <a:t>Escreva seu texto aqui escreva seu texto aqui escreva seu texto aqui escreva seu texto aqui</a:t>
            </a:r>
          </a:p>
        </p:txBody>
      </p:sp>
      <p:sp>
        <p:nvSpPr>
          <p:cNvPr id="1296" name="Rounded Rectangle"/>
          <p:cNvSpPr/>
          <p:nvPr/>
        </p:nvSpPr>
        <p:spPr>
          <a:xfrm>
            <a:off x="3436689" y="2209121"/>
            <a:ext cx="2270622" cy="735275"/>
          </a:xfrm>
          <a:prstGeom prst="roundRect">
            <a:avLst>
              <a:gd name="adj" fmla="val 11756"/>
            </a:avLst>
          </a:prstGeom>
          <a:solidFill>
            <a:schemeClr val="accent3"/>
          </a:solidFill>
          <a:ln w="12700" cap="flat">
            <a:noFill/>
            <a:miter lim="400000"/>
          </a:ln>
          <a:effectLst/>
        </p:spPr>
        <p:txBody>
          <a:bodyPr wrap="square" lIns="72000" tIns="0" rIns="36000" bIns="0" numCol="1" anchor="ctr">
            <a:noAutofit/>
          </a:bodyPr>
          <a:lstStyle/>
          <a:p>
            <a:r>
              <a:rPr lang="pt-BR" sz="1000" b="1" dirty="0">
                <a:solidFill>
                  <a:schemeClr val="bg1"/>
                </a:solidFill>
                <a:latin typeface="Heebo" pitchFamily="2" charset="-79"/>
                <a:cs typeface="Heebo" pitchFamily="2" charset="-79"/>
              </a:rPr>
              <a:t>ITEM 1</a:t>
            </a:r>
          </a:p>
          <a:p>
            <a:r>
              <a:rPr lang="pt-BR" sz="1000" dirty="0">
                <a:solidFill>
                  <a:schemeClr val="bg1"/>
                </a:solidFill>
                <a:latin typeface="Heebo" pitchFamily="2" charset="-79"/>
                <a:cs typeface="Heebo" pitchFamily="2" charset="-79"/>
              </a:rPr>
              <a:t>Escreva seu texto aqui escreva seu texto aqui escreva seu texto aqui escreva seu texto aqui</a:t>
            </a:r>
          </a:p>
        </p:txBody>
      </p:sp>
      <p:sp>
        <p:nvSpPr>
          <p:cNvPr id="1301" name="Rounded Rectangle"/>
          <p:cNvSpPr/>
          <p:nvPr/>
        </p:nvSpPr>
        <p:spPr>
          <a:xfrm>
            <a:off x="3436689" y="569555"/>
            <a:ext cx="2270622" cy="735275"/>
          </a:xfrm>
          <a:prstGeom prst="roundRect">
            <a:avLst>
              <a:gd name="adj" fmla="val 11756"/>
            </a:avLst>
          </a:prstGeom>
          <a:solidFill>
            <a:schemeClr val="accent1"/>
          </a:solidFill>
          <a:ln w="12700" cap="flat">
            <a:noFill/>
            <a:miter lim="400000"/>
          </a:ln>
          <a:effectLst/>
        </p:spPr>
        <p:txBody>
          <a:bodyPr wrap="square" lIns="72000" tIns="0" rIns="36000" bIns="0" numCol="1" anchor="ctr">
            <a:noAutofit/>
          </a:bodyPr>
          <a:lstStyle/>
          <a:p>
            <a:r>
              <a:rPr lang="pt-BR" sz="1000" b="1" dirty="0">
                <a:solidFill>
                  <a:schemeClr val="bg1"/>
                </a:solidFill>
                <a:latin typeface="Heebo" pitchFamily="2" charset="-79"/>
                <a:cs typeface="Heebo" pitchFamily="2" charset="-79"/>
              </a:rPr>
              <a:t>ITEM 1</a:t>
            </a:r>
          </a:p>
          <a:p>
            <a:r>
              <a:rPr lang="pt-BR" sz="1000" dirty="0">
                <a:solidFill>
                  <a:schemeClr val="bg1"/>
                </a:solidFill>
                <a:latin typeface="Heebo" pitchFamily="2" charset="-79"/>
                <a:cs typeface="Heebo" pitchFamily="2" charset="-79"/>
              </a:rPr>
              <a:t>Escreva seu texto aqui escreva seu texto aqui escreva seu texto aqui escreva seu texto aqui</a:t>
            </a:r>
          </a:p>
        </p:txBody>
      </p:sp>
      <p:sp>
        <p:nvSpPr>
          <p:cNvPr id="1306" name="Rounded Rectangle"/>
          <p:cNvSpPr/>
          <p:nvPr/>
        </p:nvSpPr>
        <p:spPr>
          <a:xfrm>
            <a:off x="3436689" y="3848687"/>
            <a:ext cx="2270622" cy="735275"/>
          </a:xfrm>
          <a:prstGeom prst="roundRect">
            <a:avLst>
              <a:gd name="adj" fmla="val 11756"/>
            </a:avLst>
          </a:prstGeom>
          <a:solidFill>
            <a:schemeClr val="accent5"/>
          </a:solidFill>
          <a:ln w="12700" cap="flat">
            <a:noFill/>
            <a:miter lim="400000"/>
          </a:ln>
          <a:effectLst/>
        </p:spPr>
        <p:txBody>
          <a:bodyPr wrap="square" lIns="72000" tIns="0" rIns="36000" bIns="0" numCol="1" anchor="ctr">
            <a:noAutofit/>
          </a:bodyPr>
          <a:lstStyle/>
          <a:p>
            <a:r>
              <a:rPr lang="pt-BR" sz="1000" b="1" dirty="0">
                <a:solidFill>
                  <a:schemeClr val="bg1"/>
                </a:solidFill>
                <a:latin typeface="Heebo" pitchFamily="2" charset="-79"/>
                <a:cs typeface="Heebo" pitchFamily="2" charset="-79"/>
              </a:rPr>
              <a:t>ITEM 1</a:t>
            </a:r>
          </a:p>
          <a:p>
            <a:r>
              <a:rPr lang="pt-BR" sz="1000" dirty="0">
                <a:solidFill>
                  <a:schemeClr val="bg1"/>
                </a:solidFill>
                <a:latin typeface="Heebo" pitchFamily="2" charset="-79"/>
                <a:cs typeface="Heebo" pitchFamily="2" charset="-79"/>
              </a:rPr>
              <a:t>Escreva seu texto aqui escreva seu texto aqui escreva seu texto aqui escreva seu texto aqui</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id="{C95A64FC-ACB5-4B8C-8D55-7391DEEBEB96}"/>
              </a:ext>
            </a:extLst>
          </p:cNvPr>
          <p:cNvCxnSpPr>
            <a:cxnSpLocks/>
          </p:cNvCxnSpPr>
          <p:nvPr/>
        </p:nvCxnSpPr>
        <p:spPr>
          <a:xfrm>
            <a:off x="3849129" y="2532988"/>
            <a:ext cx="3705225" cy="0"/>
          </a:xfrm>
          <a:prstGeom prst="line">
            <a:avLst/>
          </a:prstGeom>
          <a:ln w="12700" cap="rnd">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6D35B63-20C9-4391-A0B2-31EC447C2577}"/>
              </a:ext>
            </a:extLst>
          </p:cNvPr>
          <p:cNvCxnSpPr>
            <a:cxnSpLocks/>
          </p:cNvCxnSpPr>
          <p:nvPr/>
        </p:nvCxnSpPr>
        <p:spPr>
          <a:xfrm>
            <a:off x="3420504" y="1588103"/>
            <a:ext cx="4133850" cy="0"/>
          </a:xfrm>
          <a:prstGeom prst="line">
            <a:avLst/>
          </a:prstGeom>
          <a:ln w="12700" cap="rnd">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B2A9DD-E170-4606-B4A6-7EE8AD03FD65}"/>
              </a:ext>
            </a:extLst>
          </p:cNvPr>
          <p:cNvCxnSpPr>
            <a:cxnSpLocks/>
          </p:cNvCxnSpPr>
          <p:nvPr/>
        </p:nvCxnSpPr>
        <p:spPr>
          <a:xfrm>
            <a:off x="4296804" y="3464742"/>
            <a:ext cx="3257550" cy="0"/>
          </a:xfrm>
          <a:prstGeom prst="line">
            <a:avLst/>
          </a:prstGeom>
          <a:ln w="12700" cap="rnd">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FAFC3F5-90CC-408A-AECF-80678E654BF9}"/>
              </a:ext>
            </a:extLst>
          </p:cNvPr>
          <p:cNvCxnSpPr>
            <a:cxnSpLocks/>
          </p:cNvCxnSpPr>
          <p:nvPr/>
        </p:nvCxnSpPr>
        <p:spPr>
          <a:xfrm>
            <a:off x="4563504" y="4400105"/>
            <a:ext cx="2990850" cy="0"/>
          </a:xfrm>
          <a:prstGeom prst="line">
            <a:avLst/>
          </a:prstGeom>
          <a:ln w="12700" cap="rnd">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2" name="Freeform: Shape 21">
            <a:extLst>
              <a:ext uri="{FF2B5EF4-FFF2-40B4-BE49-F238E27FC236}">
                <a16:creationId xmlns:a16="http://schemas.microsoft.com/office/drawing/2014/main" id="{26003EE0-5D28-4826-A823-A909FA8B5FD7}"/>
              </a:ext>
            </a:extLst>
          </p:cNvPr>
          <p:cNvSpPr/>
          <p:nvPr/>
        </p:nvSpPr>
        <p:spPr>
          <a:xfrm>
            <a:off x="2766811" y="643215"/>
            <a:ext cx="944888" cy="944888"/>
          </a:xfrm>
          <a:custGeom>
            <a:avLst/>
            <a:gdLst>
              <a:gd name="connsiteX0" fmla="*/ 0 w 310883"/>
              <a:gd name="connsiteY0" fmla="*/ 310883 h 310883"/>
              <a:gd name="connsiteX1" fmla="*/ 155442 w 310883"/>
              <a:gd name="connsiteY1" fmla="*/ 0 h 310883"/>
              <a:gd name="connsiteX2" fmla="*/ 155442 w 310883"/>
              <a:gd name="connsiteY2" fmla="*/ 0 h 310883"/>
              <a:gd name="connsiteX3" fmla="*/ 310883 w 310883"/>
              <a:gd name="connsiteY3" fmla="*/ 310883 h 310883"/>
              <a:gd name="connsiteX4" fmla="*/ 0 w 310883"/>
              <a:gd name="connsiteY4" fmla="*/ 310883 h 31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883" h="310883">
                <a:moveTo>
                  <a:pt x="0" y="310883"/>
                </a:moveTo>
                <a:lnTo>
                  <a:pt x="155442" y="0"/>
                </a:lnTo>
                <a:lnTo>
                  <a:pt x="155442" y="0"/>
                </a:lnTo>
                <a:lnTo>
                  <a:pt x="310883" y="310883"/>
                </a:lnTo>
                <a:lnTo>
                  <a:pt x="0" y="310883"/>
                </a:lnTo>
                <a:close/>
              </a:path>
            </a:pathLst>
          </a:custGeom>
          <a:solidFill>
            <a:schemeClr val="accent1"/>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573" tIns="8573" rIns="8573" bIns="8573" numCol="1" spcCol="1270" anchor="ctr" anchorCtr="0">
            <a:noAutofit/>
          </a:bodyPr>
          <a:lstStyle/>
          <a:p>
            <a:pPr algn="ctr" defTabSz="300038">
              <a:lnSpc>
                <a:spcPct val="90000"/>
              </a:lnSpc>
              <a:spcBef>
                <a:spcPct val="0"/>
              </a:spcBef>
              <a:spcAft>
                <a:spcPct val="35000"/>
              </a:spcAft>
            </a:pPr>
            <a:endParaRPr lang="pt-BR" sz="675">
              <a:latin typeface="Heebo" pitchFamily="2" charset="-79"/>
              <a:cs typeface="Heebo" pitchFamily="2" charset="-79"/>
            </a:endParaRPr>
          </a:p>
        </p:txBody>
      </p:sp>
      <p:sp>
        <p:nvSpPr>
          <p:cNvPr id="23" name="Freeform: Shape 22">
            <a:extLst>
              <a:ext uri="{FF2B5EF4-FFF2-40B4-BE49-F238E27FC236}">
                <a16:creationId xmlns:a16="http://schemas.microsoft.com/office/drawing/2014/main" id="{4381249C-493E-4F88-A9A3-A08241DCC2CF}"/>
              </a:ext>
            </a:extLst>
          </p:cNvPr>
          <p:cNvSpPr/>
          <p:nvPr/>
        </p:nvSpPr>
        <p:spPr>
          <a:xfrm>
            <a:off x="2294367" y="1588100"/>
            <a:ext cx="1889775" cy="944888"/>
          </a:xfrm>
          <a:custGeom>
            <a:avLst/>
            <a:gdLst>
              <a:gd name="connsiteX0" fmla="*/ 0 w 621766"/>
              <a:gd name="connsiteY0" fmla="*/ 310883 h 310883"/>
              <a:gd name="connsiteX1" fmla="*/ 155442 w 621766"/>
              <a:gd name="connsiteY1" fmla="*/ 0 h 310883"/>
              <a:gd name="connsiteX2" fmla="*/ 466325 w 621766"/>
              <a:gd name="connsiteY2" fmla="*/ 0 h 310883"/>
              <a:gd name="connsiteX3" fmla="*/ 621766 w 621766"/>
              <a:gd name="connsiteY3" fmla="*/ 310883 h 310883"/>
              <a:gd name="connsiteX4" fmla="*/ 0 w 621766"/>
              <a:gd name="connsiteY4" fmla="*/ 310883 h 31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1766" h="310883">
                <a:moveTo>
                  <a:pt x="0" y="310883"/>
                </a:moveTo>
                <a:lnTo>
                  <a:pt x="155442" y="0"/>
                </a:lnTo>
                <a:lnTo>
                  <a:pt x="466325" y="0"/>
                </a:lnTo>
                <a:lnTo>
                  <a:pt x="621766" y="310883"/>
                </a:lnTo>
                <a:lnTo>
                  <a:pt x="0" y="310883"/>
                </a:lnTo>
                <a:close/>
              </a:path>
            </a:pathLst>
          </a:cu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3989" tIns="12383" rIns="93990" bIns="12383" numCol="1" spcCol="1270" anchor="ctr" anchorCtr="0">
            <a:noAutofit/>
          </a:bodyPr>
          <a:lstStyle/>
          <a:p>
            <a:pPr algn="ctr" defTabSz="433388">
              <a:lnSpc>
                <a:spcPct val="90000"/>
              </a:lnSpc>
              <a:spcBef>
                <a:spcPct val="0"/>
              </a:spcBef>
              <a:spcAft>
                <a:spcPct val="35000"/>
              </a:spcAft>
            </a:pPr>
            <a:endParaRPr lang="pt-BR" sz="975">
              <a:latin typeface="Heebo" pitchFamily="2" charset="-79"/>
              <a:cs typeface="Heebo" pitchFamily="2" charset="-79"/>
            </a:endParaRPr>
          </a:p>
        </p:txBody>
      </p:sp>
      <p:sp>
        <p:nvSpPr>
          <p:cNvPr id="24" name="Freeform: Shape 23">
            <a:extLst>
              <a:ext uri="{FF2B5EF4-FFF2-40B4-BE49-F238E27FC236}">
                <a16:creationId xmlns:a16="http://schemas.microsoft.com/office/drawing/2014/main" id="{FFA1EABE-04C4-44AF-AD09-B355F48FD756}"/>
              </a:ext>
            </a:extLst>
          </p:cNvPr>
          <p:cNvSpPr/>
          <p:nvPr/>
        </p:nvSpPr>
        <p:spPr>
          <a:xfrm>
            <a:off x="1821923" y="2533170"/>
            <a:ext cx="2834663" cy="944888"/>
          </a:xfrm>
          <a:custGeom>
            <a:avLst/>
            <a:gdLst>
              <a:gd name="connsiteX0" fmla="*/ 0 w 932649"/>
              <a:gd name="connsiteY0" fmla="*/ 310883 h 310883"/>
              <a:gd name="connsiteX1" fmla="*/ 155442 w 932649"/>
              <a:gd name="connsiteY1" fmla="*/ 0 h 310883"/>
              <a:gd name="connsiteX2" fmla="*/ 777208 w 932649"/>
              <a:gd name="connsiteY2" fmla="*/ 0 h 310883"/>
              <a:gd name="connsiteX3" fmla="*/ 932649 w 932649"/>
              <a:gd name="connsiteY3" fmla="*/ 310883 h 310883"/>
              <a:gd name="connsiteX4" fmla="*/ 0 w 932649"/>
              <a:gd name="connsiteY4" fmla="*/ 310883 h 31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649" h="310883">
                <a:moveTo>
                  <a:pt x="0" y="310883"/>
                </a:moveTo>
                <a:lnTo>
                  <a:pt x="155442" y="0"/>
                </a:lnTo>
                <a:lnTo>
                  <a:pt x="777208" y="0"/>
                </a:lnTo>
                <a:lnTo>
                  <a:pt x="932649" y="310883"/>
                </a:lnTo>
                <a:lnTo>
                  <a:pt x="0" y="310883"/>
                </a:lnTo>
                <a:close/>
              </a:path>
            </a:pathLst>
          </a:custGeom>
          <a:solidFill>
            <a:schemeClr val="accent3"/>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9556" tIns="17145" rIns="139556" bIns="17145" numCol="1" spcCol="1270" anchor="ctr" anchorCtr="0">
            <a:noAutofit/>
          </a:bodyPr>
          <a:lstStyle/>
          <a:p>
            <a:pPr algn="ctr" defTabSz="600075">
              <a:lnSpc>
                <a:spcPct val="90000"/>
              </a:lnSpc>
              <a:spcBef>
                <a:spcPct val="0"/>
              </a:spcBef>
              <a:spcAft>
                <a:spcPct val="35000"/>
              </a:spcAft>
            </a:pPr>
            <a:endParaRPr lang="pt-BR" sz="1350">
              <a:latin typeface="Heebo" pitchFamily="2" charset="-79"/>
              <a:cs typeface="Heebo" pitchFamily="2" charset="-79"/>
            </a:endParaRPr>
          </a:p>
        </p:txBody>
      </p:sp>
      <p:sp>
        <p:nvSpPr>
          <p:cNvPr id="25" name="Freeform: Shape 24">
            <a:extLst>
              <a:ext uri="{FF2B5EF4-FFF2-40B4-BE49-F238E27FC236}">
                <a16:creationId xmlns:a16="http://schemas.microsoft.com/office/drawing/2014/main" id="{A5F172AC-3BE2-471E-80C3-85B66C3261C9}"/>
              </a:ext>
            </a:extLst>
          </p:cNvPr>
          <p:cNvSpPr/>
          <p:nvPr/>
        </p:nvSpPr>
        <p:spPr>
          <a:xfrm>
            <a:off x="1349480" y="3464742"/>
            <a:ext cx="3779550" cy="944888"/>
          </a:xfrm>
          <a:custGeom>
            <a:avLst/>
            <a:gdLst>
              <a:gd name="connsiteX0" fmla="*/ 0 w 1243532"/>
              <a:gd name="connsiteY0" fmla="*/ 310883 h 310883"/>
              <a:gd name="connsiteX1" fmla="*/ 155442 w 1243532"/>
              <a:gd name="connsiteY1" fmla="*/ 0 h 310883"/>
              <a:gd name="connsiteX2" fmla="*/ 1088091 w 1243532"/>
              <a:gd name="connsiteY2" fmla="*/ 0 h 310883"/>
              <a:gd name="connsiteX3" fmla="*/ 1243532 w 1243532"/>
              <a:gd name="connsiteY3" fmla="*/ 310883 h 310883"/>
              <a:gd name="connsiteX4" fmla="*/ 0 w 1243532"/>
              <a:gd name="connsiteY4" fmla="*/ 310883 h 31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532" h="310883">
                <a:moveTo>
                  <a:pt x="0" y="310883"/>
                </a:moveTo>
                <a:lnTo>
                  <a:pt x="155442" y="0"/>
                </a:lnTo>
                <a:lnTo>
                  <a:pt x="1088091" y="0"/>
                </a:lnTo>
                <a:lnTo>
                  <a:pt x="1243532" y="310883"/>
                </a:lnTo>
                <a:lnTo>
                  <a:pt x="0" y="310883"/>
                </a:lnTo>
                <a:close/>
              </a:path>
            </a:pathLst>
          </a:custGeom>
          <a:solidFill>
            <a:schemeClr val="accent5"/>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0359" tIns="17145" rIns="180359" bIns="17145" numCol="1" spcCol="1270" anchor="ctr" anchorCtr="0">
            <a:noAutofit/>
          </a:bodyPr>
          <a:lstStyle/>
          <a:p>
            <a:pPr algn="ctr" defTabSz="600075">
              <a:lnSpc>
                <a:spcPct val="90000"/>
              </a:lnSpc>
              <a:spcBef>
                <a:spcPct val="0"/>
              </a:spcBef>
              <a:spcAft>
                <a:spcPct val="35000"/>
              </a:spcAft>
            </a:pPr>
            <a:endParaRPr lang="pt-BR" sz="1350">
              <a:latin typeface="Heebo" pitchFamily="2" charset="-79"/>
              <a:cs typeface="Heebo" pitchFamily="2" charset="-79"/>
            </a:endParaRPr>
          </a:p>
        </p:txBody>
      </p:sp>
      <p:sp>
        <p:nvSpPr>
          <p:cNvPr id="41" name="TextBox 40">
            <a:extLst>
              <a:ext uri="{FF2B5EF4-FFF2-40B4-BE49-F238E27FC236}">
                <a16:creationId xmlns:a16="http://schemas.microsoft.com/office/drawing/2014/main" id="{4E55A7D5-C530-4A03-A6B4-F702A552A734}"/>
              </a:ext>
            </a:extLst>
          </p:cNvPr>
          <p:cNvSpPr txBox="1"/>
          <p:nvPr/>
        </p:nvSpPr>
        <p:spPr>
          <a:xfrm>
            <a:off x="2071894" y="3792637"/>
            <a:ext cx="2334722" cy="338554"/>
          </a:xfrm>
          <a:prstGeom prst="rect">
            <a:avLst/>
          </a:prstGeom>
        </p:spPr>
        <p:txBody>
          <a:bodyPr wrap="square">
            <a:spAutoFit/>
          </a:bodyPr>
          <a:lstStyle>
            <a:defPPr>
              <a:defRPr lang="en-US"/>
            </a:defPPr>
            <a:lvl1pPr algn="ctr">
              <a:defRPr sz="1600" b="1">
                <a:solidFill>
                  <a:schemeClr val="tx1">
                    <a:lumMod val="85000"/>
                    <a:lumOff val="15000"/>
                  </a:schemeClr>
                </a:solidFill>
                <a:latin typeface="+mj-lt"/>
                <a:ea typeface="Open Sans" panose="020B0606030504020204" pitchFamily="34" charset="0"/>
                <a:cs typeface="Segoe UI" panose="020B0502040204020203" pitchFamily="34" charset="0"/>
              </a:defRPr>
            </a:lvl1pPr>
          </a:lstStyle>
          <a:p>
            <a:r>
              <a:rPr lang="pt-BR" dirty="0">
                <a:solidFill>
                  <a:schemeClr val="bg1"/>
                </a:solidFill>
                <a:latin typeface="Heebo" pitchFamily="2" charset="-79"/>
                <a:cs typeface="Heebo" pitchFamily="2" charset="-79"/>
              </a:rPr>
              <a:t>item 1</a:t>
            </a:r>
          </a:p>
        </p:txBody>
      </p:sp>
      <p:sp>
        <p:nvSpPr>
          <p:cNvPr id="42" name="TextBox 41">
            <a:extLst>
              <a:ext uri="{FF2B5EF4-FFF2-40B4-BE49-F238E27FC236}">
                <a16:creationId xmlns:a16="http://schemas.microsoft.com/office/drawing/2014/main" id="{17EDE66F-1516-4D88-8844-3D0D83CD1A76}"/>
              </a:ext>
            </a:extLst>
          </p:cNvPr>
          <p:cNvSpPr txBox="1"/>
          <p:nvPr/>
        </p:nvSpPr>
        <p:spPr>
          <a:xfrm>
            <a:off x="2071894" y="2861065"/>
            <a:ext cx="2334722" cy="338554"/>
          </a:xfrm>
          <a:prstGeom prst="rect">
            <a:avLst/>
          </a:prstGeom>
        </p:spPr>
        <p:txBody>
          <a:bodyPr wrap="square">
            <a:spAutoFit/>
          </a:bodyPr>
          <a:lstStyle>
            <a:defPPr>
              <a:defRPr lang="en-US"/>
            </a:defPPr>
            <a:lvl1pPr algn="ctr">
              <a:defRPr sz="1600" b="1">
                <a:solidFill>
                  <a:schemeClr val="tx1">
                    <a:lumMod val="85000"/>
                    <a:lumOff val="15000"/>
                  </a:schemeClr>
                </a:solidFill>
                <a:latin typeface="+mj-lt"/>
                <a:ea typeface="Open Sans" panose="020B0606030504020204" pitchFamily="34" charset="0"/>
                <a:cs typeface="Segoe UI" panose="020B0502040204020203" pitchFamily="34" charset="0"/>
              </a:defRPr>
            </a:lvl1pPr>
          </a:lstStyle>
          <a:p>
            <a:r>
              <a:rPr lang="pt-BR" dirty="0">
                <a:solidFill>
                  <a:schemeClr val="bg1"/>
                </a:solidFill>
                <a:latin typeface="Heebo" pitchFamily="2" charset="-79"/>
                <a:cs typeface="Heebo" pitchFamily="2" charset="-79"/>
              </a:rPr>
              <a:t>item 2</a:t>
            </a:r>
          </a:p>
        </p:txBody>
      </p:sp>
      <p:sp>
        <p:nvSpPr>
          <p:cNvPr id="43" name="TextBox 42">
            <a:extLst>
              <a:ext uri="{FF2B5EF4-FFF2-40B4-BE49-F238E27FC236}">
                <a16:creationId xmlns:a16="http://schemas.microsoft.com/office/drawing/2014/main" id="{ACF7E9FB-9EAC-459E-8F8C-50E137E55E0B}"/>
              </a:ext>
            </a:extLst>
          </p:cNvPr>
          <p:cNvSpPr txBox="1"/>
          <p:nvPr/>
        </p:nvSpPr>
        <p:spPr>
          <a:xfrm>
            <a:off x="2333076" y="1973145"/>
            <a:ext cx="1812357" cy="338554"/>
          </a:xfrm>
          <a:prstGeom prst="rect">
            <a:avLst/>
          </a:prstGeom>
        </p:spPr>
        <p:txBody>
          <a:bodyPr wrap="square">
            <a:spAutoFit/>
          </a:bodyPr>
          <a:lstStyle>
            <a:defPPr>
              <a:defRPr lang="en-US"/>
            </a:defPPr>
            <a:lvl1pPr algn="ctr">
              <a:defRPr sz="1600" b="1">
                <a:solidFill>
                  <a:schemeClr val="tx1">
                    <a:lumMod val="85000"/>
                    <a:lumOff val="15000"/>
                  </a:schemeClr>
                </a:solidFill>
                <a:latin typeface="+mj-lt"/>
                <a:ea typeface="Open Sans" panose="020B0606030504020204" pitchFamily="34" charset="0"/>
                <a:cs typeface="Segoe UI" panose="020B0502040204020203" pitchFamily="34" charset="0"/>
              </a:defRPr>
            </a:lvl1pPr>
          </a:lstStyle>
          <a:p>
            <a:r>
              <a:rPr lang="pt-BR" dirty="0">
                <a:solidFill>
                  <a:schemeClr val="bg1"/>
                </a:solidFill>
                <a:latin typeface="Heebo" pitchFamily="2" charset="-79"/>
                <a:cs typeface="Heebo" pitchFamily="2" charset="-79"/>
              </a:rPr>
              <a:t>item 3</a:t>
            </a:r>
          </a:p>
        </p:txBody>
      </p:sp>
      <p:sp>
        <p:nvSpPr>
          <p:cNvPr id="44" name="TextBox 43">
            <a:extLst>
              <a:ext uri="{FF2B5EF4-FFF2-40B4-BE49-F238E27FC236}">
                <a16:creationId xmlns:a16="http://schemas.microsoft.com/office/drawing/2014/main" id="{FC89B88B-D850-4777-96FC-2ED57CB969A1}"/>
              </a:ext>
            </a:extLst>
          </p:cNvPr>
          <p:cNvSpPr txBox="1"/>
          <p:nvPr/>
        </p:nvSpPr>
        <p:spPr>
          <a:xfrm>
            <a:off x="2641532" y="1260904"/>
            <a:ext cx="1195446" cy="338554"/>
          </a:xfrm>
          <a:prstGeom prst="rect">
            <a:avLst/>
          </a:prstGeom>
        </p:spPr>
        <p:txBody>
          <a:bodyPr wrap="square">
            <a:spAutoFit/>
          </a:bodyPr>
          <a:lstStyle>
            <a:defPPr>
              <a:defRPr lang="en-US"/>
            </a:defPPr>
            <a:lvl1pPr algn="ctr">
              <a:defRPr sz="1600" b="1">
                <a:solidFill>
                  <a:schemeClr val="tx1">
                    <a:lumMod val="85000"/>
                    <a:lumOff val="15000"/>
                  </a:schemeClr>
                </a:solidFill>
                <a:latin typeface="+mj-lt"/>
                <a:ea typeface="Open Sans" panose="020B0606030504020204" pitchFamily="34" charset="0"/>
                <a:cs typeface="Segoe UI" panose="020B0502040204020203" pitchFamily="34" charset="0"/>
              </a:defRPr>
            </a:lvl1pPr>
          </a:lstStyle>
          <a:p>
            <a:r>
              <a:rPr lang="pt-BR" dirty="0">
                <a:solidFill>
                  <a:schemeClr val="bg1"/>
                </a:solidFill>
                <a:latin typeface="Heebo" pitchFamily="2" charset="-79"/>
                <a:cs typeface="Heebo" pitchFamily="2" charset="-79"/>
              </a:rPr>
              <a:t>item 4</a:t>
            </a:r>
          </a:p>
        </p:txBody>
      </p:sp>
      <p:sp>
        <p:nvSpPr>
          <p:cNvPr id="45" name="Rectangle 44">
            <a:extLst>
              <a:ext uri="{FF2B5EF4-FFF2-40B4-BE49-F238E27FC236}">
                <a16:creationId xmlns:a16="http://schemas.microsoft.com/office/drawing/2014/main" id="{D43DB21A-7570-49A2-A81D-6409E21168A9}"/>
              </a:ext>
            </a:extLst>
          </p:cNvPr>
          <p:cNvSpPr/>
          <p:nvPr/>
        </p:nvSpPr>
        <p:spPr>
          <a:xfrm>
            <a:off x="5271219" y="2830287"/>
            <a:ext cx="2634531" cy="369332"/>
          </a:xfrm>
          <a:prstGeom prst="rect">
            <a:avLst/>
          </a:prstGeom>
        </p:spPr>
        <p:txBody>
          <a:bodyPr wrap="square">
            <a:spAutoFit/>
          </a:bodyPr>
          <a:lstStyle/>
          <a:p>
            <a:r>
              <a:rPr lang="pt-BR" sz="900" dirty="0">
                <a:solidFill>
                  <a:schemeClr val="tx1">
                    <a:lumMod val="85000"/>
                    <a:lumOff val="15000"/>
                  </a:schemeClr>
                </a:solidFill>
                <a:latin typeface="Heebo" pitchFamily="2" charset="-79"/>
                <a:cs typeface="Heebo" pitchFamily="2" charset="-79"/>
              </a:rPr>
              <a:t>Escreva seu texto aqui escreva seu texto aqui escreva seu texto aqui escreva seu texto aqui</a:t>
            </a:r>
          </a:p>
        </p:txBody>
      </p:sp>
      <p:sp>
        <p:nvSpPr>
          <p:cNvPr id="47" name="Oval 46">
            <a:extLst>
              <a:ext uri="{FF2B5EF4-FFF2-40B4-BE49-F238E27FC236}">
                <a16:creationId xmlns:a16="http://schemas.microsoft.com/office/drawing/2014/main" id="{59ACE5E8-898A-4B95-8250-BFDA8FE2DF55}"/>
              </a:ext>
            </a:extLst>
          </p:cNvPr>
          <p:cNvSpPr/>
          <p:nvPr/>
        </p:nvSpPr>
        <p:spPr>
          <a:xfrm>
            <a:off x="4728056" y="2797020"/>
            <a:ext cx="417189" cy="417188"/>
          </a:xfrm>
          <a:prstGeom prst="ellipse">
            <a:avLst/>
          </a:prstGeom>
          <a:solidFill>
            <a:schemeClr val="accent3"/>
          </a:solidFill>
          <a:ln>
            <a:noFill/>
          </a:ln>
          <a:effectLst>
            <a:outerShdw blurRad="838200" dist="381000" dir="5400000" sx="95000" sy="9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49" name="Rectangle 48">
            <a:extLst>
              <a:ext uri="{FF2B5EF4-FFF2-40B4-BE49-F238E27FC236}">
                <a16:creationId xmlns:a16="http://schemas.microsoft.com/office/drawing/2014/main" id="{3A29E425-91E5-4418-B793-75AAE984D68A}"/>
              </a:ext>
            </a:extLst>
          </p:cNvPr>
          <p:cNvSpPr/>
          <p:nvPr/>
        </p:nvSpPr>
        <p:spPr>
          <a:xfrm>
            <a:off x="5688408" y="3731866"/>
            <a:ext cx="1865946" cy="507831"/>
          </a:xfrm>
          <a:prstGeom prst="rect">
            <a:avLst/>
          </a:prstGeom>
        </p:spPr>
        <p:txBody>
          <a:bodyPr wrap="square">
            <a:spAutoFit/>
          </a:bodyPr>
          <a:lstStyle/>
          <a:p>
            <a:r>
              <a:rPr lang="pt-BR" sz="900" dirty="0">
                <a:solidFill>
                  <a:schemeClr val="tx1">
                    <a:lumMod val="85000"/>
                    <a:lumOff val="15000"/>
                  </a:schemeClr>
                </a:solidFill>
                <a:latin typeface="Heebo" pitchFamily="2" charset="-79"/>
                <a:cs typeface="Heebo" pitchFamily="2" charset="-79"/>
              </a:rPr>
              <a:t>Escreva seu texto aqui escreva seu texto aqui escreva seu texto aqui escreva seu texto aqui</a:t>
            </a:r>
          </a:p>
        </p:txBody>
      </p:sp>
      <p:sp>
        <p:nvSpPr>
          <p:cNvPr id="51" name="Oval 50">
            <a:extLst>
              <a:ext uri="{FF2B5EF4-FFF2-40B4-BE49-F238E27FC236}">
                <a16:creationId xmlns:a16="http://schemas.microsoft.com/office/drawing/2014/main" id="{B39E9B42-E2BF-429D-8F64-D08106878F6A}"/>
              </a:ext>
            </a:extLst>
          </p:cNvPr>
          <p:cNvSpPr/>
          <p:nvPr/>
        </p:nvSpPr>
        <p:spPr>
          <a:xfrm>
            <a:off x="5170406" y="3728592"/>
            <a:ext cx="417189" cy="417188"/>
          </a:xfrm>
          <a:prstGeom prst="ellipse">
            <a:avLst/>
          </a:prstGeom>
          <a:solidFill>
            <a:schemeClr val="accent5"/>
          </a:solidFill>
          <a:ln>
            <a:noFill/>
          </a:ln>
          <a:effectLst>
            <a:outerShdw blurRad="838200" dist="381000" dir="5400000" sx="95000" sy="9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57" name="Rectangle 56">
            <a:extLst>
              <a:ext uri="{FF2B5EF4-FFF2-40B4-BE49-F238E27FC236}">
                <a16:creationId xmlns:a16="http://schemas.microsoft.com/office/drawing/2014/main" id="{88585B6F-657B-4C51-A5A4-21AED3137406}"/>
              </a:ext>
            </a:extLst>
          </p:cNvPr>
          <p:cNvSpPr/>
          <p:nvPr/>
        </p:nvSpPr>
        <p:spPr>
          <a:xfrm>
            <a:off x="4785556" y="1855224"/>
            <a:ext cx="2768799" cy="369332"/>
          </a:xfrm>
          <a:prstGeom prst="rect">
            <a:avLst/>
          </a:prstGeom>
        </p:spPr>
        <p:txBody>
          <a:bodyPr wrap="square">
            <a:spAutoFit/>
          </a:bodyPr>
          <a:lstStyle/>
          <a:p>
            <a:r>
              <a:rPr lang="pt-BR" sz="900" dirty="0">
                <a:solidFill>
                  <a:schemeClr val="tx1">
                    <a:lumMod val="85000"/>
                    <a:lumOff val="15000"/>
                  </a:schemeClr>
                </a:solidFill>
                <a:latin typeface="Heebo" pitchFamily="2" charset="-79"/>
                <a:cs typeface="Heebo" pitchFamily="2" charset="-79"/>
              </a:rPr>
              <a:t>Escreva seu texto aqui escreva seu texto aqui escreva seu texto aqui escreva seu texto aqui</a:t>
            </a:r>
          </a:p>
        </p:txBody>
      </p:sp>
      <p:sp>
        <p:nvSpPr>
          <p:cNvPr id="59" name="Oval 58">
            <a:extLst>
              <a:ext uri="{FF2B5EF4-FFF2-40B4-BE49-F238E27FC236}">
                <a16:creationId xmlns:a16="http://schemas.microsoft.com/office/drawing/2014/main" id="{BF85F5EF-C0A0-408A-B2C1-13B7333C047D}"/>
              </a:ext>
            </a:extLst>
          </p:cNvPr>
          <p:cNvSpPr/>
          <p:nvPr/>
        </p:nvSpPr>
        <p:spPr>
          <a:xfrm>
            <a:off x="4239397" y="1851950"/>
            <a:ext cx="417189" cy="417188"/>
          </a:xfrm>
          <a:prstGeom prst="ellipse">
            <a:avLst/>
          </a:prstGeom>
          <a:solidFill>
            <a:schemeClr val="accent2"/>
          </a:solidFill>
          <a:ln>
            <a:noFill/>
          </a:ln>
          <a:effectLst>
            <a:outerShdw blurRad="838200" dist="381000" dir="5400000" sx="95000" sy="9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61" name="Rectangle 60">
            <a:extLst>
              <a:ext uri="{FF2B5EF4-FFF2-40B4-BE49-F238E27FC236}">
                <a16:creationId xmlns:a16="http://schemas.microsoft.com/office/drawing/2014/main" id="{8A0C03C5-F1AA-4F3D-A6C0-AE6F7F16B314}"/>
              </a:ext>
            </a:extLst>
          </p:cNvPr>
          <p:cNvSpPr/>
          <p:nvPr/>
        </p:nvSpPr>
        <p:spPr>
          <a:xfrm>
            <a:off x="4296804" y="910339"/>
            <a:ext cx="2704071" cy="369332"/>
          </a:xfrm>
          <a:prstGeom prst="rect">
            <a:avLst/>
          </a:prstGeom>
        </p:spPr>
        <p:txBody>
          <a:bodyPr wrap="square">
            <a:spAutoFit/>
          </a:bodyPr>
          <a:lstStyle/>
          <a:p>
            <a:r>
              <a:rPr lang="pt-BR" sz="900" dirty="0">
                <a:solidFill>
                  <a:schemeClr val="tx1">
                    <a:lumMod val="85000"/>
                    <a:lumOff val="15000"/>
                  </a:schemeClr>
                </a:solidFill>
                <a:latin typeface="Heebo" pitchFamily="2" charset="-79"/>
                <a:cs typeface="Heebo" pitchFamily="2" charset="-79"/>
              </a:rPr>
              <a:t>Escreva seu texto aqui escreva seu texto aqui escreva seu texto aqui escreva seu texto aqui</a:t>
            </a:r>
          </a:p>
        </p:txBody>
      </p:sp>
      <p:sp>
        <p:nvSpPr>
          <p:cNvPr id="63" name="Oval 62">
            <a:extLst>
              <a:ext uri="{FF2B5EF4-FFF2-40B4-BE49-F238E27FC236}">
                <a16:creationId xmlns:a16="http://schemas.microsoft.com/office/drawing/2014/main" id="{EC6AEB0B-4A12-45F2-B20A-48485AE99511}"/>
              </a:ext>
            </a:extLst>
          </p:cNvPr>
          <p:cNvSpPr/>
          <p:nvPr/>
        </p:nvSpPr>
        <p:spPr>
          <a:xfrm>
            <a:off x="3748123" y="907065"/>
            <a:ext cx="417189" cy="417188"/>
          </a:xfrm>
          <a:prstGeom prst="ellipse">
            <a:avLst/>
          </a:prstGeom>
          <a:solidFill>
            <a:schemeClr val="accent1"/>
          </a:solidFill>
          <a:ln>
            <a:noFill/>
          </a:ln>
          <a:effectLst>
            <a:outerShdw blurRad="838200" dist="381000" dir="5400000" sx="95000" sy="9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pic>
        <p:nvPicPr>
          <p:cNvPr id="31" name="Gráfico 30" descr="Aperto de mão com preenchimento sólido">
            <a:extLst>
              <a:ext uri="{FF2B5EF4-FFF2-40B4-BE49-F238E27FC236}">
                <a16:creationId xmlns:a16="http://schemas.microsoft.com/office/drawing/2014/main" id="{BB432497-6FE6-64D5-393D-5E755EF798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26887" y="1000703"/>
            <a:ext cx="291356" cy="291356"/>
          </a:xfrm>
          <a:prstGeom prst="rect">
            <a:avLst/>
          </a:prstGeom>
        </p:spPr>
      </p:pic>
      <p:pic>
        <p:nvPicPr>
          <p:cNvPr id="33" name="Gráfico 32" descr="Cabeça com engrenagens com preenchimento sólido">
            <a:extLst>
              <a:ext uri="{FF2B5EF4-FFF2-40B4-BE49-F238E27FC236}">
                <a16:creationId xmlns:a16="http://schemas.microsoft.com/office/drawing/2014/main" id="{5E8B70DF-D791-8DBE-0FFE-5B67672C62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69014" y="3818903"/>
            <a:ext cx="240790" cy="240790"/>
          </a:xfrm>
          <a:prstGeom prst="rect">
            <a:avLst/>
          </a:prstGeom>
        </p:spPr>
      </p:pic>
      <p:pic>
        <p:nvPicPr>
          <p:cNvPr id="34" name="Gráfico 33" descr="Dinheiro com preenchimento sólido">
            <a:extLst>
              <a:ext uri="{FF2B5EF4-FFF2-40B4-BE49-F238E27FC236}">
                <a16:creationId xmlns:a16="http://schemas.microsoft.com/office/drawing/2014/main" id="{8E8CD07D-6E0D-F6B0-DE45-72B9CA2DF77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29840" y="1933472"/>
            <a:ext cx="218900" cy="218900"/>
          </a:xfrm>
          <a:prstGeom prst="rect">
            <a:avLst/>
          </a:prstGeom>
        </p:spPr>
      </p:pic>
      <p:pic>
        <p:nvPicPr>
          <p:cNvPr id="36" name="Gráfico 35" descr="Funcionário de escritório com preenchimento sólido">
            <a:extLst>
              <a:ext uri="{FF2B5EF4-FFF2-40B4-BE49-F238E27FC236}">
                <a16:creationId xmlns:a16="http://schemas.microsoft.com/office/drawing/2014/main" id="{24805C14-2607-6430-9C28-C7598F646B6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09300" y="2872047"/>
            <a:ext cx="264869" cy="264869"/>
          </a:xfrm>
          <a:prstGeom prst="rect">
            <a:avLst/>
          </a:prstGeom>
        </p:spPr>
      </p:pic>
    </p:spTree>
    <p:extLst>
      <p:ext uri="{BB962C8B-B14F-4D97-AF65-F5344CB8AC3E}">
        <p14:creationId xmlns:p14="http://schemas.microsoft.com/office/powerpoint/2010/main" val="3687435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Shape 21">
            <a:extLst>
              <a:ext uri="{FF2B5EF4-FFF2-40B4-BE49-F238E27FC236}">
                <a16:creationId xmlns:a16="http://schemas.microsoft.com/office/drawing/2014/main" id="{D31196AB-618C-97B3-B93D-F97BD6C743F2}"/>
              </a:ext>
            </a:extLst>
          </p:cNvPr>
          <p:cNvSpPr/>
          <p:nvPr/>
        </p:nvSpPr>
        <p:spPr>
          <a:xfrm>
            <a:off x="7051889" y="1484383"/>
            <a:ext cx="535410" cy="535410"/>
          </a:xfrm>
          <a:custGeom>
            <a:avLst/>
            <a:gdLst>
              <a:gd name="connsiteX0" fmla="*/ 0 w 310883"/>
              <a:gd name="connsiteY0" fmla="*/ 310883 h 310883"/>
              <a:gd name="connsiteX1" fmla="*/ 155442 w 310883"/>
              <a:gd name="connsiteY1" fmla="*/ 0 h 310883"/>
              <a:gd name="connsiteX2" fmla="*/ 155442 w 310883"/>
              <a:gd name="connsiteY2" fmla="*/ 0 h 310883"/>
              <a:gd name="connsiteX3" fmla="*/ 310883 w 310883"/>
              <a:gd name="connsiteY3" fmla="*/ 310883 h 310883"/>
              <a:gd name="connsiteX4" fmla="*/ 0 w 310883"/>
              <a:gd name="connsiteY4" fmla="*/ 310883 h 31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883" h="310883">
                <a:moveTo>
                  <a:pt x="0" y="310883"/>
                </a:moveTo>
                <a:lnTo>
                  <a:pt x="155442" y="0"/>
                </a:lnTo>
                <a:lnTo>
                  <a:pt x="155442" y="0"/>
                </a:lnTo>
                <a:lnTo>
                  <a:pt x="310883" y="310883"/>
                </a:lnTo>
                <a:lnTo>
                  <a:pt x="0" y="310883"/>
                </a:lnTo>
                <a:close/>
              </a:path>
            </a:pathLst>
          </a:custGeom>
          <a:solidFill>
            <a:schemeClr val="accent1"/>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573" tIns="8573" rIns="8573" bIns="8573" numCol="1" spcCol="1270" anchor="ctr" anchorCtr="0">
            <a:noAutofit/>
          </a:bodyPr>
          <a:lstStyle/>
          <a:p>
            <a:pPr algn="ctr" defTabSz="300038">
              <a:lnSpc>
                <a:spcPct val="90000"/>
              </a:lnSpc>
              <a:spcBef>
                <a:spcPct val="0"/>
              </a:spcBef>
              <a:spcAft>
                <a:spcPct val="35000"/>
              </a:spcAft>
            </a:pPr>
            <a:endParaRPr lang="en-US" sz="675"/>
          </a:p>
        </p:txBody>
      </p:sp>
      <p:sp>
        <p:nvSpPr>
          <p:cNvPr id="46" name="Freeform: Shape 22">
            <a:extLst>
              <a:ext uri="{FF2B5EF4-FFF2-40B4-BE49-F238E27FC236}">
                <a16:creationId xmlns:a16="http://schemas.microsoft.com/office/drawing/2014/main" id="{C6DB7E63-1FA6-2C49-6BCF-D8ED36A78FD1}"/>
              </a:ext>
            </a:extLst>
          </p:cNvPr>
          <p:cNvSpPr/>
          <p:nvPr/>
        </p:nvSpPr>
        <p:spPr>
          <a:xfrm>
            <a:off x="6784184" y="2019791"/>
            <a:ext cx="1070820" cy="535410"/>
          </a:xfrm>
          <a:custGeom>
            <a:avLst/>
            <a:gdLst>
              <a:gd name="connsiteX0" fmla="*/ 0 w 621766"/>
              <a:gd name="connsiteY0" fmla="*/ 310883 h 310883"/>
              <a:gd name="connsiteX1" fmla="*/ 155442 w 621766"/>
              <a:gd name="connsiteY1" fmla="*/ 0 h 310883"/>
              <a:gd name="connsiteX2" fmla="*/ 466325 w 621766"/>
              <a:gd name="connsiteY2" fmla="*/ 0 h 310883"/>
              <a:gd name="connsiteX3" fmla="*/ 621766 w 621766"/>
              <a:gd name="connsiteY3" fmla="*/ 310883 h 310883"/>
              <a:gd name="connsiteX4" fmla="*/ 0 w 621766"/>
              <a:gd name="connsiteY4" fmla="*/ 310883 h 31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1766" h="310883">
                <a:moveTo>
                  <a:pt x="0" y="310883"/>
                </a:moveTo>
                <a:lnTo>
                  <a:pt x="155442" y="0"/>
                </a:lnTo>
                <a:lnTo>
                  <a:pt x="466325" y="0"/>
                </a:lnTo>
                <a:lnTo>
                  <a:pt x="621766" y="310883"/>
                </a:lnTo>
                <a:lnTo>
                  <a:pt x="0" y="310883"/>
                </a:lnTo>
                <a:close/>
              </a:path>
            </a:pathLst>
          </a:cu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3989" tIns="12383" rIns="93990" bIns="12383" numCol="1" spcCol="1270" anchor="ctr" anchorCtr="0">
            <a:noAutofit/>
          </a:bodyPr>
          <a:lstStyle/>
          <a:p>
            <a:pPr algn="ctr" defTabSz="433388">
              <a:lnSpc>
                <a:spcPct val="90000"/>
              </a:lnSpc>
              <a:spcBef>
                <a:spcPct val="0"/>
              </a:spcBef>
              <a:spcAft>
                <a:spcPct val="35000"/>
              </a:spcAft>
            </a:pPr>
            <a:endParaRPr lang="en-US" sz="975"/>
          </a:p>
        </p:txBody>
      </p:sp>
      <p:sp>
        <p:nvSpPr>
          <p:cNvPr id="47" name="Freeform: Shape 23">
            <a:extLst>
              <a:ext uri="{FF2B5EF4-FFF2-40B4-BE49-F238E27FC236}">
                <a16:creationId xmlns:a16="http://schemas.microsoft.com/office/drawing/2014/main" id="{EC9978F0-E8BA-1C9B-F00C-7E7A7D2C7DAD}"/>
              </a:ext>
            </a:extLst>
          </p:cNvPr>
          <p:cNvSpPr/>
          <p:nvPr/>
        </p:nvSpPr>
        <p:spPr>
          <a:xfrm>
            <a:off x="6516479" y="2555304"/>
            <a:ext cx="1606229" cy="535410"/>
          </a:xfrm>
          <a:custGeom>
            <a:avLst/>
            <a:gdLst>
              <a:gd name="connsiteX0" fmla="*/ 0 w 932649"/>
              <a:gd name="connsiteY0" fmla="*/ 310883 h 310883"/>
              <a:gd name="connsiteX1" fmla="*/ 155442 w 932649"/>
              <a:gd name="connsiteY1" fmla="*/ 0 h 310883"/>
              <a:gd name="connsiteX2" fmla="*/ 777208 w 932649"/>
              <a:gd name="connsiteY2" fmla="*/ 0 h 310883"/>
              <a:gd name="connsiteX3" fmla="*/ 932649 w 932649"/>
              <a:gd name="connsiteY3" fmla="*/ 310883 h 310883"/>
              <a:gd name="connsiteX4" fmla="*/ 0 w 932649"/>
              <a:gd name="connsiteY4" fmla="*/ 310883 h 31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649" h="310883">
                <a:moveTo>
                  <a:pt x="0" y="310883"/>
                </a:moveTo>
                <a:lnTo>
                  <a:pt x="155442" y="0"/>
                </a:lnTo>
                <a:lnTo>
                  <a:pt x="777208" y="0"/>
                </a:lnTo>
                <a:lnTo>
                  <a:pt x="932649" y="310883"/>
                </a:lnTo>
                <a:lnTo>
                  <a:pt x="0" y="310883"/>
                </a:lnTo>
                <a:close/>
              </a:path>
            </a:pathLst>
          </a:custGeom>
          <a:solidFill>
            <a:schemeClr val="accent3"/>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9556" tIns="17145" rIns="139556" bIns="17145" numCol="1" spcCol="1270" anchor="ctr" anchorCtr="0">
            <a:noAutofit/>
          </a:bodyPr>
          <a:lstStyle/>
          <a:p>
            <a:pPr algn="ctr" defTabSz="600075">
              <a:lnSpc>
                <a:spcPct val="90000"/>
              </a:lnSpc>
              <a:spcBef>
                <a:spcPct val="0"/>
              </a:spcBef>
              <a:spcAft>
                <a:spcPct val="35000"/>
              </a:spcAft>
            </a:pPr>
            <a:endParaRPr lang="en-US" sz="1350" dirty="0"/>
          </a:p>
        </p:txBody>
      </p:sp>
      <p:sp>
        <p:nvSpPr>
          <p:cNvPr id="48" name="Freeform: Shape 24">
            <a:extLst>
              <a:ext uri="{FF2B5EF4-FFF2-40B4-BE49-F238E27FC236}">
                <a16:creationId xmlns:a16="http://schemas.microsoft.com/office/drawing/2014/main" id="{99A7E6A1-D29C-E779-2E4E-837DBE8F533E}"/>
              </a:ext>
            </a:extLst>
          </p:cNvPr>
          <p:cNvSpPr/>
          <p:nvPr/>
        </p:nvSpPr>
        <p:spPr>
          <a:xfrm>
            <a:off x="6248774" y="3083169"/>
            <a:ext cx="2141639" cy="535410"/>
          </a:xfrm>
          <a:custGeom>
            <a:avLst/>
            <a:gdLst>
              <a:gd name="connsiteX0" fmla="*/ 0 w 1243532"/>
              <a:gd name="connsiteY0" fmla="*/ 310883 h 310883"/>
              <a:gd name="connsiteX1" fmla="*/ 155442 w 1243532"/>
              <a:gd name="connsiteY1" fmla="*/ 0 h 310883"/>
              <a:gd name="connsiteX2" fmla="*/ 1088091 w 1243532"/>
              <a:gd name="connsiteY2" fmla="*/ 0 h 310883"/>
              <a:gd name="connsiteX3" fmla="*/ 1243532 w 1243532"/>
              <a:gd name="connsiteY3" fmla="*/ 310883 h 310883"/>
              <a:gd name="connsiteX4" fmla="*/ 0 w 1243532"/>
              <a:gd name="connsiteY4" fmla="*/ 310883 h 31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532" h="310883">
                <a:moveTo>
                  <a:pt x="0" y="310883"/>
                </a:moveTo>
                <a:lnTo>
                  <a:pt x="155442" y="0"/>
                </a:lnTo>
                <a:lnTo>
                  <a:pt x="1088091" y="0"/>
                </a:lnTo>
                <a:lnTo>
                  <a:pt x="1243532" y="310883"/>
                </a:lnTo>
                <a:lnTo>
                  <a:pt x="0" y="310883"/>
                </a:lnTo>
                <a:close/>
              </a:path>
            </a:pathLst>
          </a:custGeom>
          <a:solidFill>
            <a:schemeClr val="accent4"/>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0359" tIns="17145" rIns="180359" bIns="17145" numCol="1" spcCol="1270" anchor="ctr" anchorCtr="0">
            <a:noAutofit/>
          </a:bodyPr>
          <a:lstStyle/>
          <a:p>
            <a:pPr algn="ctr" defTabSz="600075">
              <a:lnSpc>
                <a:spcPct val="90000"/>
              </a:lnSpc>
              <a:spcBef>
                <a:spcPct val="0"/>
              </a:spcBef>
              <a:spcAft>
                <a:spcPct val="35000"/>
              </a:spcAft>
            </a:pPr>
            <a:endParaRPr lang="en-US" sz="1350" dirty="0"/>
          </a:p>
        </p:txBody>
      </p:sp>
      <p:sp>
        <p:nvSpPr>
          <p:cNvPr id="49" name="Freeform: Shape 32">
            <a:extLst>
              <a:ext uri="{FF2B5EF4-FFF2-40B4-BE49-F238E27FC236}">
                <a16:creationId xmlns:a16="http://schemas.microsoft.com/office/drawing/2014/main" id="{C0C7EED6-2193-17F0-4222-FDB8C7EC05D7}"/>
              </a:ext>
            </a:extLst>
          </p:cNvPr>
          <p:cNvSpPr/>
          <p:nvPr/>
        </p:nvSpPr>
        <p:spPr>
          <a:xfrm>
            <a:off x="5986633" y="3611034"/>
            <a:ext cx="2663621" cy="532724"/>
          </a:xfrm>
          <a:custGeom>
            <a:avLst/>
            <a:gdLst>
              <a:gd name="connsiteX0" fmla="*/ 0 w 1554415"/>
              <a:gd name="connsiteY0" fmla="*/ 310883 h 310883"/>
              <a:gd name="connsiteX1" fmla="*/ 155442 w 1554415"/>
              <a:gd name="connsiteY1" fmla="*/ 0 h 310883"/>
              <a:gd name="connsiteX2" fmla="*/ 1398974 w 1554415"/>
              <a:gd name="connsiteY2" fmla="*/ 0 h 310883"/>
              <a:gd name="connsiteX3" fmla="*/ 1554415 w 1554415"/>
              <a:gd name="connsiteY3" fmla="*/ 310883 h 310883"/>
              <a:gd name="connsiteX4" fmla="*/ 0 w 1554415"/>
              <a:gd name="connsiteY4" fmla="*/ 310883 h 31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4415" h="310883">
                <a:moveTo>
                  <a:pt x="0" y="310883"/>
                </a:moveTo>
                <a:lnTo>
                  <a:pt x="155442" y="0"/>
                </a:lnTo>
                <a:lnTo>
                  <a:pt x="1398974" y="0"/>
                </a:lnTo>
                <a:lnTo>
                  <a:pt x="1554415" y="310883"/>
                </a:lnTo>
                <a:lnTo>
                  <a:pt x="0" y="310883"/>
                </a:lnTo>
                <a:close/>
              </a:path>
            </a:pathLst>
          </a:custGeom>
          <a:solidFill>
            <a:schemeClr val="accent5"/>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1162" tIns="17145" rIns="221162" bIns="17145" numCol="1" spcCol="1270" anchor="ctr" anchorCtr="0">
            <a:noAutofit/>
          </a:bodyPr>
          <a:lstStyle/>
          <a:p>
            <a:pPr algn="ctr" defTabSz="600075">
              <a:lnSpc>
                <a:spcPct val="90000"/>
              </a:lnSpc>
              <a:spcBef>
                <a:spcPct val="0"/>
              </a:spcBef>
              <a:spcAft>
                <a:spcPct val="35000"/>
              </a:spcAft>
            </a:pPr>
            <a:endParaRPr lang="en-US" sz="1350" dirty="0"/>
          </a:p>
        </p:txBody>
      </p:sp>
      <p:sp>
        <p:nvSpPr>
          <p:cNvPr id="52" name="Freeform: Shape 21">
            <a:extLst>
              <a:ext uri="{FF2B5EF4-FFF2-40B4-BE49-F238E27FC236}">
                <a16:creationId xmlns:a16="http://schemas.microsoft.com/office/drawing/2014/main" id="{F2BAAD03-F485-BDB8-3A91-6ED17F2C6CA8}"/>
              </a:ext>
            </a:extLst>
          </p:cNvPr>
          <p:cNvSpPr/>
          <p:nvPr/>
        </p:nvSpPr>
        <p:spPr>
          <a:xfrm>
            <a:off x="4106067" y="1484383"/>
            <a:ext cx="535410" cy="535410"/>
          </a:xfrm>
          <a:custGeom>
            <a:avLst/>
            <a:gdLst>
              <a:gd name="connsiteX0" fmla="*/ 0 w 310883"/>
              <a:gd name="connsiteY0" fmla="*/ 310883 h 310883"/>
              <a:gd name="connsiteX1" fmla="*/ 155442 w 310883"/>
              <a:gd name="connsiteY1" fmla="*/ 0 h 310883"/>
              <a:gd name="connsiteX2" fmla="*/ 155442 w 310883"/>
              <a:gd name="connsiteY2" fmla="*/ 0 h 310883"/>
              <a:gd name="connsiteX3" fmla="*/ 310883 w 310883"/>
              <a:gd name="connsiteY3" fmla="*/ 310883 h 310883"/>
              <a:gd name="connsiteX4" fmla="*/ 0 w 310883"/>
              <a:gd name="connsiteY4" fmla="*/ 310883 h 31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883" h="310883">
                <a:moveTo>
                  <a:pt x="0" y="310883"/>
                </a:moveTo>
                <a:lnTo>
                  <a:pt x="155442" y="0"/>
                </a:lnTo>
                <a:lnTo>
                  <a:pt x="155442" y="0"/>
                </a:lnTo>
                <a:lnTo>
                  <a:pt x="310883" y="310883"/>
                </a:lnTo>
                <a:lnTo>
                  <a:pt x="0" y="310883"/>
                </a:lnTo>
                <a:close/>
              </a:path>
            </a:pathLst>
          </a:custGeom>
          <a:solidFill>
            <a:schemeClr val="accent1"/>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573" tIns="8573" rIns="8573" bIns="8573" numCol="1" spcCol="1270" anchor="ctr" anchorCtr="0">
            <a:noAutofit/>
          </a:bodyPr>
          <a:lstStyle/>
          <a:p>
            <a:pPr algn="ctr" defTabSz="300038">
              <a:lnSpc>
                <a:spcPct val="90000"/>
              </a:lnSpc>
              <a:spcBef>
                <a:spcPct val="0"/>
              </a:spcBef>
              <a:spcAft>
                <a:spcPct val="35000"/>
              </a:spcAft>
            </a:pPr>
            <a:endParaRPr lang="en-US" sz="675"/>
          </a:p>
        </p:txBody>
      </p:sp>
      <p:sp>
        <p:nvSpPr>
          <p:cNvPr id="54" name="Freeform: Shape 22">
            <a:extLst>
              <a:ext uri="{FF2B5EF4-FFF2-40B4-BE49-F238E27FC236}">
                <a16:creationId xmlns:a16="http://schemas.microsoft.com/office/drawing/2014/main" id="{2EBB9189-C140-5A49-AB59-F6ADB3886FA7}"/>
              </a:ext>
            </a:extLst>
          </p:cNvPr>
          <p:cNvSpPr/>
          <p:nvPr/>
        </p:nvSpPr>
        <p:spPr>
          <a:xfrm>
            <a:off x="3838362" y="2019791"/>
            <a:ext cx="1070820" cy="535410"/>
          </a:xfrm>
          <a:custGeom>
            <a:avLst/>
            <a:gdLst>
              <a:gd name="connsiteX0" fmla="*/ 0 w 621766"/>
              <a:gd name="connsiteY0" fmla="*/ 310883 h 310883"/>
              <a:gd name="connsiteX1" fmla="*/ 155442 w 621766"/>
              <a:gd name="connsiteY1" fmla="*/ 0 h 310883"/>
              <a:gd name="connsiteX2" fmla="*/ 466325 w 621766"/>
              <a:gd name="connsiteY2" fmla="*/ 0 h 310883"/>
              <a:gd name="connsiteX3" fmla="*/ 621766 w 621766"/>
              <a:gd name="connsiteY3" fmla="*/ 310883 h 310883"/>
              <a:gd name="connsiteX4" fmla="*/ 0 w 621766"/>
              <a:gd name="connsiteY4" fmla="*/ 310883 h 31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1766" h="310883">
                <a:moveTo>
                  <a:pt x="0" y="310883"/>
                </a:moveTo>
                <a:lnTo>
                  <a:pt x="155442" y="0"/>
                </a:lnTo>
                <a:lnTo>
                  <a:pt x="466325" y="0"/>
                </a:lnTo>
                <a:lnTo>
                  <a:pt x="621766" y="310883"/>
                </a:lnTo>
                <a:lnTo>
                  <a:pt x="0" y="310883"/>
                </a:lnTo>
                <a:close/>
              </a:path>
            </a:pathLst>
          </a:cu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3989" tIns="12383" rIns="93990" bIns="12383" numCol="1" spcCol="1270" anchor="ctr" anchorCtr="0">
            <a:noAutofit/>
          </a:bodyPr>
          <a:lstStyle/>
          <a:p>
            <a:pPr algn="ctr" defTabSz="433388">
              <a:lnSpc>
                <a:spcPct val="90000"/>
              </a:lnSpc>
              <a:spcBef>
                <a:spcPct val="0"/>
              </a:spcBef>
              <a:spcAft>
                <a:spcPct val="35000"/>
              </a:spcAft>
            </a:pPr>
            <a:endParaRPr lang="en-US" sz="975"/>
          </a:p>
        </p:txBody>
      </p:sp>
      <p:sp>
        <p:nvSpPr>
          <p:cNvPr id="57" name="Freeform: Shape 23">
            <a:extLst>
              <a:ext uri="{FF2B5EF4-FFF2-40B4-BE49-F238E27FC236}">
                <a16:creationId xmlns:a16="http://schemas.microsoft.com/office/drawing/2014/main" id="{28373753-354B-0106-5C8E-A71418048CFA}"/>
              </a:ext>
            </a:extLst>
          </p:cNvPr>
          <p:cNvSpPr/>
          <p:nvPr/>
        </p:nvSpPr>
        <p:spPr>
          <a:xfrm>
            <a:off x="3570657" y="2555304"/>
            <a:ext cx="1606229" cy="535410"/>
          </a:xfrm>
          <a:custGeom>
            <a:avLst/>
            <a:gdLst>
              <a:gd name="connsiteX0" fmla="*/ 0 w 932649"/>
              <a:gd name="connsiteY0" fmla="*/ 310883 h 310883"/>
              <a:gd name="connsiteX1" fmla="*/ 155442 w 932649"/>
              <a:gd name="connsiteY1" fmla="*/ 0 h 310883"/>
              <a:gd name="connsiteX2" fmla="*/ 777208 w 932649"/>
              <a:gd name="connsiteY2" fmla="*/ 0 h 310883"/>
              <a:gd name="connsiteX3" fmla="*/ 932649 w 932649"/>
              <a:gd name="connsiteY3" fmla="*/ 310883 h 310883"/>
              <a:gd name="connsiteX4" fmla="*/ 0 w 932649"/>
              <a:gd name="connsiteY4" fmla="*/ 310883 h 31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649" h="310883">
                <a:moveTo>
                  <a:pt x="0" y="310883"/>
                </a:moveTo>
                <a:lnTo>
                  <a:pt x="155442" y="0"/>
                </a:lnTo>
                <a:lnTo>
                  <a:pt x="777208" y="0"/>
                </a:lnTo>
                <a:lnTo>
                  <a:pt x="932649" y="310883"/>
                </a:lnTo>
                <a:lnTo>
                  <a:pt x="0" y="310883"/>
                </a:lnTo>
                <a:close/>
              </a:path>
            </a:pathLst>
          </a:custGeom>
          <a:solidFill>
            <a:schemeClr val="accent3"/>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9556" tIns="17145" rIns="139556" bIns="17145" numCol="1" spcCol="1270" anchor="ctr" anchorCtr="0">
            <a:noAutofit/>
          </a:bodyPr>
          <a:lstStyle/>
          <a:p>
            <a:pPr algn="ctr" defTabSz="600075">
              <a:lnSpc>
                <a:spcPct val="90000"/>
              </a:lnSpc>
              <a:spcBef>
                <a:spcPct val="0"/>
              </a:spcBef>
              <a:spcAft>
                <a:spcPct val="35000"/>
              </a:spcAft>
            </a:pPr>
            <a:endParaRPr lang="en-US" sz="1350" dirty="0"/>
          </a:p>
        </p:txBody>
      </p:sp>
      <p:sp>
        <p:nvSpPr>
          <p:cNvPr id="58" name="Freeform: Shape 24">
            <a:extLst>
              <a:ext uri="{FF2B5EF4-FFF2-40B4-BE49-F238E27FC236}">
                <a16:creationId xmlns:a16="http://schemas.microsoft.com/office/drawing/2014/main" id="{629CC834-D0E6-A743-2BDF-A957C4D50281}"/>
              </a:ext>
            </a:extLst>
          </p:cNvPr>
          <p:cNvSpPr/>
          <p:nvPr/>
        </p:nvSpPr>
        <p:spPr>
          <a:xfrm>
            <a:off x="3302952" y="3083169"/>
            <a:ext cx="2141639" cy="535410"/>
          </a:xfrm>
          <a:custGeom>
            <a:avLst/>
            <a:gdLst>
              <a:gd name="connsiteX0" fmla="*/ 0 w 1243532"/>
              <a:gd name="connsiteY0" fmla="*/ 310883 h 310883"/>
              <a:gd name="connsiteX1" fmla="*/ 155442 w 1243532"/>
              <a:gd name="connsiteY1" fmla="*/ 0 h 310883"/>
              <a:gd name="connsiteX2" fmla="*/ 1088091 w 1243532"/>
              <a:gd name="connsiteY2" fmla="*/ 0 h 310883"/>
              <a:gd name="connsiteX3" fmla="*/ 1243532 w 1243532"/>
              <a:gd name="connsiteY3" fmla="*/ 310883 h 310883"/>
              <a:gd name="connsiteX4" fmla="*/ 0 w 1243532"/>
              <a:gd name="connsiteY4" fmla="*/ 310883 h 31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532" h="310883">
                <a:moveTo>
                  <a:pt x="0" y="310883"/>
                </a:moveTo>
                <a:lnTo>
                  <a:pt x="155442" y="0"/>
                </a:lnTo>
                <a:lnTo>
                  <a:pt x="1088091" y="0"/>
                </a:lnTo>
                <a:lnTo>
                  <a:pt x="1243532" y="310883"/>
                </a:lnTo>
                <a:lnTo>
                  <a:pt x="0" y="310883"/>
                </a:lnTo>
                <a:close/>
              </a:path>
            </a:pathLst>
          </a:custGeom>
          <a:solidFill>
            <a:schemeClr val="accent4"/>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0359" tIns="17145" rIns="180359" bIns="17145" numCol="1" spcCol="1270" anchor="ctr" anchorCtr="0">
            <a:noAutofit/>
          </a:bodyPr>
          <a:lstStyle/>
          <a:p>
            <a:pPr algn="ctr" defTabSz="600075">
              <a:lnSpc>
                <a:spcPct val="90000"/>
              </a:lnSpc>
              <a:spcBef>
                <a:spcPct val="0"/>
              </a:spcBef>
              <a:spcAft>
                <a:spcPct val="35000"/>
              </a:spcAft>
            </a:pPr>
            <a:endParaRPr lang="en-US" sz="1350" dirty="0"/>
          </a:p>
        </p:txBody>
      </p:sp>
      <p:sp>
        <p:nvSpPr>
          <p:cNvPr id="61" name="Freeform: Shape 21">
            <a:extLst>
              <a:ext uri="{FF2B5EF4-FFF2-40B4-BE49-F238E27FC236}">
                <a16:creationId xmlns:a16="http://schemas.microsoft.com/office/drawing/2014/main" id="{573C4A3A-7F94-4A1B-961D-088D42351E31}"/>
              </a:ext>
            </a:extLst>
          </p:cNvPr>
          <p:cNvSpPr/>
          <p:nvPr/>
        </p:nvSpPr>
        <p:spPr>
          <a:xfrm>
            <a:off x="1484094" y="1484383"/>
            <a:ext cx="535410" cy="535410"/>
          </a:xfrm>
          <a:custGeom>
            <a:avLst/>
            <a:gdLst>
              <a:gd name="connsiteX0" fmla="*/ 0 w 310883"/>
              <a:gd name="connsiteY0" fmla="*/ 310883 h 310883"/>
              <a:gd name="connsiteX1" fmla="*/ 155442 w 310883"/>
              <a:gd name="connsiteY1" fmla="*/ 0 h 310883"/>
              <a:gd name="connsiteX2" fmla="*/ 155442 w 310883"/>
              <a:gd name="connsiteY2" fmla="*/ 0 h 310883"/>
              <a:gd name="connsiteX3" fmla="*/ 310883 w 310883"/>
              <a:gd name="connsiteY3" fmla="*/ 310883 h 310883"/>
              <a:gd name="connsiteX4" fmla="*/ 0 w 310883"/>
              <a:gd name="connsiteY4" fmla="*/ 310883 h 31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883" h="310883">
                <a:moveTo>
                  <a:pt x="0" y="310883"/>
                </a:moveTo>
                <a:lnTo>
                  <a:pt x="155442" y="0"/>
                </a:lnTo>
                <a:lnTo>
                  <a:pt x="155442" y="0"/>
                </a:lnTo>
                <a:lnTo>
                  <a:pt x="310883" y="310883"/>
                </a:lnTo>
                <a:lnTo>
                  <a:pt x="0" y="310883"/>
                </a:lnTo>
                <a:close/>
              </a:path>
            </a:pathLst>
          </a:custGeom>
          <a:solidFill>
            <a:schemeClr val="accent1"/>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573" tIns="8573" rIns="8573" bIns="8573" numCol="1" spcCol="1270" anchor="ctr" anchorCtr="0">
            <a:noAutofit/>
          </a:bodyPr>
          <a:lstStyle/>
          <a:p>
            <a:pPr algn="ctr" defTabSz="300038">
              <a:lnSpc>
                <a:spcPct val="90000"/>
              </a:lnSpc>
              <a:spcBef>
                <a:spcPct val="0"/>
              </a:spcBef>
              <a:spcAft>
                <a:spcPct val="35000"/>
              </a:spcAft>
            </a:pPr>
            <a:endParaRPr lang="en-US" sz="675"/>
          </a:p>
        </p:txBody>
      </p:sp>
      <p:sp>
        <p:nvSpPr>
          <p:cNvPr id="62" name="Freeform: Shape 22">
            <a:extLst>
              <a:ext uri="{FF2B5EF4-FFF2-40B4-BE49-F238E27FC236}">
                <a16:creationId xmlns:a16="http://schemas.microsoft.com/office/drawing/2014/main" id="{C612097D-1042-02D3-48F5-9D82642F4C13}"/>
              </a:ext>
            </a:extLst>
          </p:cNvPr>
          <p:cNvSpPr/>
          <p:nvPr/>
        </p:nvSpPr>
        <p:spPr>
          <a:xfrm>
            <a:off x="1216389" y="2019791"/>
            <a:ext cx="1070820" cy="535410"/>
          </a:xfrm>
          <a:custGeom>
            <a:avLst/>
            <a:gdLst>
              <a:gd name="connsiteX0" fmla="*/ 0 w 621766"/>
              <a:gd name="connsiteY0" fmla="*/ 310883 h 310883"/>
              <a:gd name="connsiteX1" fmla="*/ 155442 w 621766"/>
              <a:gd name="connsiteY1" fmla="*/ 0 h 310883"/>
              <a:gd name="connsiteX2" fmla="*/ 466325 w 621766"/>
              <a:gd name="connsiteY2" fmla="*/ 0 h 310883"/>
              <a:gd name="connsiteX3" fmla="*/ 621766 w 621766"/>
              <a:gd name="connsiteY3" fmla="*/ 310883 h 310883"/>
              <a:gd name="connsiteX4" fmla="*/ 0 w 621766"/>
              <a:gd name="connsiteY4" fmla="*/ 310883 h 31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1766" h="310883">
                <a:moveTo>
                  <a:pt x="0" y="310883"/>
                </a:moveTo>
                <a:lnTo>
                  <a:pt x="155442" y="0"/>
                </a:lnTo>
                <a:lnTo>
                  <a:pt x="466325" y="0"/>
                </a:lnTo>
                <a:lnTo>
                  <a:pt x="621766" y="310883"/>
                </a:lnTo>
                <a:lnTo>
                  <a:pt x="0" y="310883"/>
                </a:lnTo>
                <a:close/>
              </a:path>
            </a:pathLst>
          </a:cu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3989" tIns="12383" rIns="93990" bIns="12383" numCol="1" spcCol="1270" anchor="ctr" anchorCtr="0">
            <a:noAutofit/>
          </a:bodyPr>
          <a:lstStyle/>
          <a:p>
            <a:pPr algn="ctr" defTabSz="433388">
              <a:lnSpc>
                <a:spcPct val="90000"/>
              </a:lnSpc>
              <a:spcBef>
                <a:spcPct val="0"/>
              </a:spcBef>
              <a:spcAft>
                <a:spcPct val="35000"/>
              </a:spcAft>
            </a:pPr>
            <a:endParaRPr lang="en-US" sz="975"/>
          </a:p>
        </p:txBody>
      </p:sp>
      <p:sp>
        <p:nvSpPr>
          <p:cNvPr id="63" name="Freeform: Shape 23">
            <a:extLst>
              <a:ext uri="{FF2B5EF4-FFF2-40B4-BE49-F238E27FC236}">
                <a16:creationId xmlns:a16="http://schemas.microsoft.com/office/drawing/2014/main" id="{6921F08F-061A-2DE1-C0C2-C7196C6BA79B}"/>
              </a:ext>
            </a:extLst>
          </p:cNvPr>
          <p:cNvSpPr/>
          <p:nvPr/>
        </p:nvSpPr>
        <p:spPr>
          <a:xfrm>
            <a:off x="948684" y="2555304"/>
            <a:ext cx="1606229" cy="535410"/>
          </a:xfrm>
          <a:custGeom>
            <a:avLst/>
            <a:gdLst>
              <a:gd name="connsiteX0" fmla="*/ 0 w 932649"/>
              <a:gd name="connsiteY0" fmla="*/ 310883 h 310883"/>
              <a:gd name="connsiteX1" fmla="*/ 155442 w 932649"/>
              <a:gd name="connsiteY1" fmla="*/ 0 h 310883"/>
              <a:gd name="connsiteX2" fmla="*/ 777208 w 932649"/>
              <a:gd name="connsiteY2" fmla="*/ 0 h 310883"/>
              <a:gd name="connsiteX3" fmla="*/ 932649 w 932649"/>
              <a:gd name="connsiteY3" fmla="*/ 310883 h 310883"/>
              <a:gd name="connsiteX4" fmla="*/ 0 w 932649"/>
              <a:gd name="connsiteY4" fmla="*/ 310883 h 31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649" h="310883">
                <a:moveTo>
                  <a:pt x="0" y="310883"/>
                </a:moveTo>
                <a:lnTo>
                  <a:pt x="155442" y="0"/>
                </a:lnTo>
                <a:lnTo>
                  <a:pt x="777208" y="0"/>
                </a:lnTo>
                <a:lnTo>
                  <a:pt x="932649" y="310883"/>
                </a:lnTo>
                <a:lnTo>
                  <a:pt x="0" y="310883"/>
                </a:lnTo>
                <a:close/>
              </a:path>
            </a:pathLst>
          </a:custGeom>
          <a:solidFill>
            <a:schemeClr val="accent3"/>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9556" tIns="17145" rIns="139556" bIns="17145" numCol="1" spcCol="1270" anchor="ctr" anchorCtr="0">
            <a:noAutofit/>
          </a:bodyPr>
          <a:lstStyle/>
          <a:p>
            <a:pPr algn="ctr" defTabSz="600075">
              <a:lnSpc>
                <a:spcPct val="90000"/>
              </a:lnSpc>
              <a:spcBef>
                <a:spcPct val="0"/>
              </a:spcBef>
              <a:spcAft>
                <a:spcPct val="35000"/>
              </a:spcAft>
            </a:pPr>
            <a:endParaRPr lang="en-US" sz="1350" dirty="0"/>
          </a:p>
        </p:txBody>
      </p:sp>
    </p:spTree>
    <p:extLst>
      <p:ext uri="{BB962C8B-B14F-4D97-AF65-F5344CB8AC3E}">
        <p14:creationId xmlns:p14="http://schemas.microsoft.com/office/powerpoint/2010/main" val="1711306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p:cNvSpPr/>
          <p:nvPr/>
        </p:nvSpPr>
        <p:spPr>
          <a:xfrm>
            <a:off x="3959922" y="288607"/>
            <a:ext cx="1219032" cy="1137774"/>
          </a:xfrm>
          <a:custGeom>
            <a:avLst/>
            <a:gdLst/>
            <a:ahLst/>
            <a:cxnLst>
              <a:cxn ang="0">
                <a:pos x="wd2" y="hd2"/>
              </a:cxn>
              <a:cxn ang="5400000">
                <a:pos x="wd2" y="hd2"/>
              </a:cxn>
              <a:cxn ang="10800000">
                <a:pos x="wd2" y="hd2"/>
              </a:cxn>
              <a:cxn ang="16200000">
                <a:pos x="wd2" y="hd2"/>
              </a:cxn>
            </a:cxnLst>
            <a:rect l="0" t="0" r="r" b="b"/>
            <a:pathLst>
              <a:path w="21600" h="21551" extrusionOk="0">
                <a:moveTo>
                  <a:pt x="9710" y="766"/>
                </a:moveTo>
                <a:cubicBezTo>
                  <a:pt x="9912" y="259"/>
                  <a:pt x="10400" y="-49"/>
                  <a:pt x="10914" y="6"/>
                </a:cubicBezTo>
                <a:cubicBezTo>
                  <a:pt x="11339" y="52"/>
                  <a:pt x="11706" y="344"/>
                  <a:pt x="11869" y="766"/>
                </a:cubicBezTo>
                <a:lnTo>
                  <a:pt x="21600" y="21551"/>
                </a:lnTo>
                <a:lnTo>
                  <a:pt x="0" y="21551"/>
                </a:lnTo>
                <a:lnTo>
                  <a:pt x="9710" y="766"/>
                </a:lnTo>
                <a:close/>
              </a:path>
            </a:pathLst>
          </a:custGeom>
          <a:solidFill>
            <a:schemeClr val="accent1"/>
          </a:solidFill>
          <a:ln w="12700" cap="flat">
            <a:noFill/>
            <a:miter lim="400000"/>
          </a:ln>
          <a:effectLst/>
        </p:spPr>
        <p:txBody>
          <a:bodyPr wrap="square" lIns="17144" tIns="17144" rIns="17144" bIns="17144" numCol="1" anchor="t">
            <a:noAutofit/>
          </a:bodyPr>
          <a:lstStyle/>
          <a:p>
            <a:endParaRPr sz="675"/>
          </a:p>
        </p:txBody>
      </p:sp>
      <p:sp>
        <p:nvSpPr>
          <p:cNvPr id="256" name="Shape"/>
          <p:cNvSpPr/>
          <p:nvPr/>
        </p:nvSpPr>
        <p:spPr>
          <a:xfrm>
            <a:off x="3560673" y="1493430"/>
            <a:ext cx="2016362" cy="730786"/>
          </a:xfrm>
          <a:custGeom>
            <a:avLst/>
            <a:gdLst/>
            <a:ahLst/>
            <a:cxnLst>
              <a:cxn ang="0">
                <a:pos x="wd2" y="hd2"/>
              </a:cxn>
              <a:cxn ang="5400000">
                <a:pos x="wd2" y="hd2"/>
              </a:cxn>
              <a:cxn ang="10800000">
                <a:pos x="wd2" y="hd2"/>
              </a:cxn>
              <a:cxn ang="16200000">
                <a:pos x="wd2" y="hd2"/>
              </a:cxn>
            </a:cxnLst>
            <a:rect l="0" t="0" r="r" b="b"/>
            <a:pathLst>
              <a:path w="21600" h="21600" extrusionOk="0">
                <a:moveTo>
                  <a:pt x="3914" y="0"/>
                </a:moveTo>
                <a:lnTo>
                  <a:pt x="0" y="21600"/>
                </a:lnTo>
                <a:lnTo>
                  <a:pt x="21600" y="21600"/>
                </a:lnTo>
                <a:lnTo>
                  <a:pt x="17686" y="0"/>
                </a:lnTo>
                <a:lnTo>
                  <a:pt x="3914" y="0"/>
                </a:lnTo>
                <a:close/>
              </a:path>
            </a:pathLst>
          </a:custGeom>
          <a:solidFill>
            <a:schemeClr val="accent2"/>
          </a:solidFill>
          <a:ln w="12700" cap="flat">
            <a:noFill/>
            <a:miter lim="400000"/>
          </a:ln>
          <a:effectLst/>
        </p:spPr>
        <p:txBody>
          <a:bodyPr wrap="square" lIns="0" tIns="0" rIns="0" bIns="0" numCol="1" anchor="ctr">
            <a:noAutofit/>
          </a:bodyPr>
          <a:lstStyle/>
          <a:p>
            <a:endParaRPr sz="675"/>
          </a:p>
        </p:txBody>
      </p:sp>
      <p:sp>
        <p:nvSpPr>
          <p:cNvPr id="257" name="Shape"/>
          <p:cNvSpPr/>
          <p:nvPr/>
        </p:nvSpPr>
        <p:spPr>
          <a:xfrm>
            <a:off x="3159905" y="2292549"/>
            <a:ext cx="2817897" cy="733203"/>
          </a:xfrm>
          <a:custGeom>
            <a:avLst/>
            <a:gdLst/>
            <a:ahLst/>
            <a:cxnLst>
              <a:cxn ang="0">
                <a:pos x="wd2" y="hd2"/>
              </a:cxn>
              <a:cxn ang="5400000">
                <a:pos x="wd2" y="hd2"/>
              </a:cxn>
              <a:cxn ang="10800000">
                <a:pos x="wd2" y="hd2"/>
              </a:cxn>
              <a:cxn ang="16200000">
                <a:pos x="wd2" y="hd2"/>
              </a:cxn>
            </a:cxnLst>
            <a:rect l="0" t="0" r="r" b="b"/>
            <a:pathLst>
              <a:path w="21600" h="21600" extrusionOk="0">
                <a:moveTo>
                  <a:pt x="2809" y="0"/>
                </a:moveTo>
                <a:lnTo>
                  <a:pt x="0" y="21600"/>
                </a:lnTo>
                <a:lnTo>
                  <a:pt x="21600" y="21600"/>
                </a:lnTo>
                <a:lnTo>
                  <a:pt x="18789" y="0"/>
                </a:lnTo>
                <a:lnTo>
                  <a:pt x="2809" y="0"/>
                </a:lnTo>
                <a:close/>
              </a:path>
            </a:pathLst>
          </a:custGeom>
          <a:solidFill>
            <a:schemeClr val="accent3"/>
          </a:solidFill>
          <a:ln w="12700" cap="flat">
            <a:noFill/>
            <a:miter lim="400000"/>
          </a:ln>
          <a:effectLst/>
        </p:spPr>
        <p:txBody>
          <a:bodyPr wrap="square" lIns="0" tIns="0" rIns="0" bIns="0" numCol="1" anchor="ctr">
            <a:noAutofit/>
          </a:bodyPr>
          <a:lstStyle/>
          <a:p>
            <a:endParaRPr sz="675"/>
          </a:p>
        </p:txBody>
      </p:sp>
      <p:sp>
        <p:nvSpPr>
          <p:cNvPr id="258" name="Shape"/>
          <p:cNvSpPr/>
          <p:nvPr/>
        </p:nvSpPr>
        <p:spPr>
          <a:xfrm>
            <a:off x="2755622" y="3094084"/>
            <a:ext cx="3626463" cy="740234"/>
          </a:xfrm>
          <a:custGeom>
            <a:avLst/>
            <a:gdLst/>
            <a:ahLst/>
            <a:cxnLst>
              <a:cxn ang="0">
                <a:pos x="wd2" y="hd2"/>
              </a:cxn>
              <a:cxn ang="5400000">
                <a:pos x="wd2" y="hd2"/>
              </a:cxn>
              <a:cxn ang="10800000">
                <a:pos x="wd2" y="hd2"/>
              </a:cxn>
              <a:cxn ang="16200000">
                <a:pos x="wd2" y="hd2"/>
              </a:cxn>
            </a:cxnLst>
            <a:rect l="0" t="0" r="r" b="b"/>
            <a:pathLst>
              <a:path w="21600" h="21600" extrusionOk="0">
                <a:moveTo>
                  <a:pt x="2204" y="0"/>
                </a:moveTo>
                <a:lnTo>
                  <a:pt x="0" y="21600"/>
                </a:lnTo>
                <a:lnTo>
                  <a:pt x="21600" y="21600"/>
                </a:lnTo>
                <a:lnTo>
                  <a:pt x="19395" y="0"/>
                </a:lnTo>
                <a:lnTo>
                  <a:pt x="2204" y="0"/>
                </a:lnTo>
                <a:close/>
              </a:path>
            </a:pathLst>
          </a:custGeom>
          <a:solidFill>
            <a:srgbClr val="535353"/>
          </a:solidFill>
          <a:ln w="12700" cap="flat">
            <a:noFill/>
            <a:miter lim="400000"/>
          </a:ln>
          <a:effectLst/>
        </p:spPr>
        <p:txBody>
          <a:bodyPr wrap="square" lIns="0" tIns="0" rIns="0" bIns="0" numCol="1" anchor="ctr">
            <a:noAutofit/>
          </a:bodyPr>
          <a:lstStyle/>
          <a:p>
            <a:endParaRPr sz="675"/>
          </a:p>
        </p:txBody>
      </p:sp>
      <p:sp>
        <p:nvSpPr>
          <p:cNvPr id="259" name="Shape"/>
          <p:cNvSpPr/>
          <p:nvPr/>
        </p:nvSpPr>
        <p:spPr>
          <a:xfrm>
            <a:off x="2382866" y="3903417"/>
            <a:ext cx="4378268" cy="764467"/>
          </a:xfrm>
          <a:custGeom>
            <a:avLst/>
            <a:gdLst/>
            <a:ahLst/>
            <a:cxnLst>
              <a:cxn ang="0">
                <a:pos x="wd2" y="hd2"/>
              </a:cxn>
              <a:cxn ang="5400000">
                <a:pos x="wd2" y="hd2"/>
              </a:cxn>
              <a:cxn ang="10800000">
                <a:pos x="wd2" y="hd2"/>
              </a:cxn>
              <a:cxn ang="16200000">
                <a:pos x="wd2" y="hd2"/>
              </a:cxn>
            </a:cxnLst>
            <a:rect l="0" t="0" r="r" b="b"/>
            <a:pathLst>
              <a:path w="21574" h="21575" extrusionOk="0">
                <a:moveTo>
                  <a:pt x="1665" y="0"/>
                </a:moveTo>
                <a:lnTo>
                  <a:pt x="38" y="18698"/>
                </a:lnTo>
                <a:cubicBezTo>
                  <a:pt x="-14" y="19273"/>
                  <a:pt x="-13" y="19959"/>
                  <a:pt x="40" y="20531"/>
                </a:cubicBezTo>
                <a:cubicBezTo>
                  <a:pt x="99" y="21156"/>
                  <a:pt x="211" y="21554"/>
                  <a:pt x="335" y="21575"/>
                </a:cubicBezTo>
                <a:lnTo>
                  <a:pt x="21235" y="21528"/>
                </a:lnTo>
                <a:cubicBezTo>
                  <a:pt x="21358" y="21600"/>
                  <a:pt x="21476" y="21245"/>
                  <a:pt x="21536" y="20627"/>
                </a:cubicBezTo>
                <a:cubicBezTo>
                  <a:pt x="21585" y="20111"/>
                  <a:pt x="21586" y="19487"/>
                  <a:pt x="21537" y="18968"/>
                </a:cubicBezTo>
                <a:lnTo>
                  <a:pt x="19878" y="4"/>
                </a:lnTo>
                <a:lnTo>
                  <a:pt x="1665" y="0"/>
                </a:lnTo>
                <a:close/>
              </a:path>
            </a:pathLst>
          </a:custGeom>
          <a:solidFill>
            <a:schemeClr val="accent1"/>
          </a:solidFill>
          <a:ln w="12700" cap="flat">
            <a:noFill/>
            <a:miter lim="400000"/>
          </a:ln>
          <a:effectLst/>
        </p:spPr>
        <p:txBody>
          <a:bodyPr wrap="square" lIns="17144" tIns="17144" rIns="17144" bIns="17144" numCol="1" anchor="t">
            <a:noAutofit/>
          </a:bodyPr>
          <a:lstStyle/>
          <a:p>
            <a:endParaRPr sz="675"/>
          </a:p>
        </p:txBody>
      </p:sp>
    </p:spTree>
    <p:extLst>
      <p:ext uri="{BB962C8B-B14F-4D97-AF65-F5344CB8AC3E}">
        <p14:creationId xmlns:p14="http://schemas.microsoft.com/office/powerpoint/2010/main" val="428245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E8FDA19B-3D29-4103-8BE2-B5E12561FADD}"/>
              </a:ext>
            </a:extLst>
          </p:cNvPr>
          <p:cNvGrpSpPr/>
          <p:nvPr/>
        </p:nvGrpSpPr>
        <p:grpSpPr>
          <a:xfrm>
            <a:off x="741492" y="3772018"/>
            <a:ext cx="3584318" cy="517893"/>
            <a:chOff x="3755309" y="5405306"/>
            <a:chExt cx="4681383" cy="676406"/>
          </a:xfrm>
        </p:grpSpPr>
        <p:sp>
          <p:nvSpPr>
            <p:cNvPr id="11" name="Freeform 38">
              <a:extLst>
                <a:ext uri="{FF2B5EF4-FFF2-40B4-BE49-F238E27FC236}">
                  <a16:creationId xmlns:a16="http://schemas.microsoft.com/office/drawing/2014/main" id="{9B441696-7684-4CFD-8057-4D892B570A5D}"/>
                </a:ext>
              </a:extLst>
            </p:cNvPr>
            <p:cNvSpPr>
              <a:spLocks/>
            </p:cNvSpPr>
            <p:nvPr/>
          </p:nvSpPr>
          <p:spPr bwMode="auto">
            <a:xfrm>
              <a:off x="7254724" y="5405306"/>
              <a:ext cx="1181968" cy="676406"/>
            </a:xfrm>
            <a:custGeom>
              <a:avLst/>
              <a:gdLst>
                <a:gd name="T0" fmla="*/ 2147483646 w 1017"/>
                <a:gd name="T1" fmla="*/ 0 h 582"/>
                <a:gd name="T2" fmla="*/ 0 w 1017"/>
                <a:gd name="T3" fmla="*/ 0 h 582"/>
                <a:gd name="T4" fmla="*/ 2147483646 w 1017"/>
                <a:gd name="T5" fmla="*/ 2147483646 h 582"/>
                <a:gd name="T6" fmla="*/ 2147483646 w 1017"/>
                <a:gd name="T7" fmla="*/ 2147483646 h 582"/>
                <a:gd name="T8" fmla="*/ 2147483646 w 1017"/>
                <a:gd name="T9" fmla="*/ 0 h 5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7" h="582">
                  <a:moveTo>
                    <a:pt x="673" y="0"/>
                  </a:moveTo>
                  <a:lnTo>
                    <a:pt x="0" y="0"/>
                  </a:lnTo>
                  <a:lnTo>
                    <a:pt x="208" y="582"/>
                  </a:lnTo>
                  <a:lnTo>
                    <a:pt x="1017" y="582"/>
                  </a:lnTo>
                  <a:lnTo>
                    <a:pt x="673" y="0"/>
                  </a:lnTo>
                  <a:close/>
                </a:path>
              </a:pathLst>
            </a:custGeom>
            <a:solidFill>
              <a:schemeClr val="accent5">
                <a:lumMod val="75000"/>
              </a:schemeClr>
            </a:solidFill>
            <a:ln>
              <a:noFill/>
            </a:ln>
          </p:spPr>
          <p:txBody>
            <a:bodyPr/>
            <a:lstStyle/>
            <a:p>
              <a:endParaRPr lang="pt-BR" sz="1350">
                <a:latin typeface="Heebo" pitchFamily="2" charset="-79"/>
                <a:cs typeface="Heebo" pitchFamily="2" charset="-79"/>
              </a:endParaRPr>
            </a:p>
          </p:txBody>
        </p:sp>
        <p:sp>
          <p:nvSpPr>
            <p:cNvPr id="12" name="Freeform 39">
              <a:extLst>
                <a:ext uri="{FF2B5EF4-FFF2-40B4-BE49-F238E27FC236}">
                  <a16:creationId xmlns:a16="http://schemas.microsoft.com/office/drawing/2014/main" id="{48AFD0E7-25CE-4542-AD64-9B4713EB8AC8}"/>
                </a:ext>
              </a:extLst>
            </p:cNvPr>
            <p:cNvSpPr>
              <a:spLocks/>
            </p:cNvSpPr>
            <p:nvPr/>
          </p:nvSpPr>
          <p:spPr bwMode="auto">
            <a:xfrm>
              <a:off x="3755309" y="5405306"/>
              <a:ext cx="1180806" cy="676406"/>
            </a:xfrm>
            <a:custGeom>
              <a:avLst/>
              <a:gdLst>
                <a:gd name="T0" fmla="*/ 2147483646 w 1016"/>
                <a:gd name="T1" fmla="*/ 0 h 582"/>
                <a:gd name="T2" fmla="*/ 0 w 1016"/>
                <a:gd name="T3" fmla="*/ 2147483646 h 582"/>
                <a:gd name="T4" fmla="*/ 2147483646 w 1016"/>
                <a:gd name="T5" fmla="*/ 2147483646 h 582"/>
                <a:gd name="T6" fmla="*/ 2147483646 w 1016"/>
                <a:gd name="T7" fmla="*/ 0 h 582"/>
                <a:gd name="T8" fmla="*/ 2147483646 w 1016"/>
                <a:gd name="T9" fmla="*/ 0 h 5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6" h="582">
                  <a:moveTo>
                    <a:pt x="346" y="0"/>
                  </a:moveTo>
                  <a:lnTo>
                    <a:pt x="0" y="582"/>
                  </a:lnTo>
                  <a:lnTo>
                    <a:pt x="808" y="582"/>
                  </a:lnTo>
                  <a:lnTo>
                    <a:pt x="1016" y="0"/>
                  </a:lnTo>
                  <a:lnTo>
                    <a:pt x="346" y="0"/>
                  </a:lnTo>
                  <a:close/>
                </a:path>
              </a:pathLst>
            </a:custGeom>
            <a:solidFill>
              <a:schemeClr val="accent5">
                <a:lumMod val="60000"/>
                <a:lumOff val="40000"/>
              </a:schemeClr>
            </a:solidFill>
            <a:ln>
              <a:noFill/>
            </a:ln>
          </p:spPr>
          <p:txBody>
            <a:bodyPr/>
            <a:lstStyle/>
            <a:p>
              <a:endParaRPr lang="pt-BR" sz="1350">
                <a:latin typeface="Heebo" pitchFamily="2" charset="-79"/>
                <a:cs typeface="Heebo" pitchFamily="2" charset="-79"/>
              </a:endParaRPr>
            </a:p>
          </p:txBody>
        </p:sp>
        <p:sp>
          <p:nvSpPr>
            <p:cNvPr id="13" name="Freeform 40">
              <a:extLst>
                <a:ext uri="{FF2B5EF4-FFF2-40B4-BE49-F238E27FC236}">
                  <a16:creationId xmlns:a16="http://schemas.microsoft.com/office/drawing/2014/main" id="{7AF1EF8A-1B67-49BD-B070-4DA7C7299C76}"/>
                </a:ext>
              </a:extLst>
            </p:cNvPr>
            <p:cNvSpPr>
              <a:spLocks/>
            </p:cNvSpPr>
            <p:nvPr/>
          </p:nvSpPr>
          <p:spPr bwMode="auto">
            <a:xfrm>
              <a:off x="4694375" y="5405306"/>
              <a:ext cx="2806737" cy="676406"/>
            </a:xfrm>
            <a:custGeom>
              <a:avLst/>
              <a:gdLst>
                <a:gd name="T0" fmla="*/ 2147483646 w 2415"/>
                <a:gd name="T1" fmla="*/ 0 h 582"/>
                <a:gd name="T2" fmla="*/ 0 w 2415"/>
                <a:gd name="T3" fmla="*/ 2147483646 h 582"/>
                <a:gd name="T4" fmla="*/ 2147483646 w 2415"/>
                <a:gd name="T5" fmla="*/ 2147483646 h 582"/>
                <a:gd name="T6" fmla="*/ 2147483646 w 2415"/>
                <a:gd name="T7" fmla="*/ 2147483646 h 582"/>
                <a:gd name="T8" fmla="*/ 2147483646 w 2415"/>
                <a:gd name="T9" fmla="*/ 0 h 582"/>
                <a:gd name="T10" fmla="*/ 2147483646 w 2415"/>
                <a:gd name="T11" fmla="*/ 0 h 58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15" h="582">
                  <a:moveTo>
                    <a:pt x="208" y="0"/>
                  </a:moveTo>
                  <a:lnTo>
                    <a:pt x="0" y="582"/>
                  </a:lnTo>
                  <a:lnTo>
                    <a:pt x="1209" y="582"/>
                  </a:lnTo>
                  <a:lnTo>
                    <a:pt x="2415" y="582"/>
                  </a:lnTo>
                  <a:lnTo>
                    <a:pt x="2207" y="0"/>
                  </a:lnTo>
                  <a:lnTo>
                    <a:pt x="208" y="0"/>
                  </a:lnTo>
                  <a:close/>
                </a:path>
              </a:pathLst>
            </a:custGeom>
            <a:solidFill>
              <a:schemeClr val="accent5"/>
            </a:solidFill>
            <a:ln>
              <a:noFill/>
            </a:ln>
          </p:spPr>
          <p:txBody>
            <a:bodyPr/>
            <a:lstStyle/>
            <a:p>
              <a:endParaRPr lang="pt-BR" sz="1350">
                <a:latin typeface="Heebo" pitchFamily="2" charset="-79"/>
                <a:cs typeface="Heebo" pitchFamily="2" charset="-79"/>
              </a:endParaRPr>
            </a:p>
          </p:txBody>
        </p:sp>
      </p:grpSp>
      <p:sp>
        <p:nvSpPr>
          <p:cNvPr id="29" name="Text Placeholder 4">
            <a:extLst>
              <a:ext uri="{FF2B5EF4-FFF2-40B4-BE49-F238E27FC236}">
                <a16:creationId xmlns:a16="http://schemas.microsoft.com/office/drawing/2014/main" id="{C731D2F2-30E3-4B8E-8BDA-88590A845508}"/>
              </a:ext>
            </a:extLst>
          </p:cNvPr>
          <p:cNvSpPr txBox="1">
            <a:spLocks/>
          </p:cNvSpPr>
          <p:nvPr/>
        </p:nvSpPr>
        <p:spPr>
          <a:xfrm>
            <a:off x="1295401" y="3879216"/>
            <a:ext cx="2476500" cy="346249"/>
          </a:xfrm>
          <a:prstGeom prst="rect">
            <a:avLst/>
          </a:prstGeom>
        </p:spPr>
        <p:txBody>
          <a:bodyPr wrap="square">
            <a:spAutoFit/>
          </a:bodyPr>
          <a:lstStyle>
            <a:defPPr>
              <a:defRPr lang="en-US"/>
            </a:defPPr>
            <a:lvl1pPr>
              <a:lnSpc>
                <a:spcPct val="110000"/>
              </a:lnSpc>
              <a:defRPr b="1">
                <a:solidFill>
                  <a:schemeClr val="tx1">
                    <a:lumMod val="85000"/>
                    <a:lumOff val="15000"/>
                  </a:schemeClr>
                </a:solidFill>
                <a:latin typeface="+mj-lt"/>
                <a:ea typeface="Open Sans" panose="020B0606030504020204" pitchFamily="34" charset="0"/>
                <a:cs typeface="Segoe UI" panose="020B0502040204020203" pitchFamily="34" charset="0"/>
              </a:defRPr>
            </a:lvl1pPr>
            <a:lvl2pPr marL="1095566" indent="-365189" defTabSz="1460754">
              <a:lnSpc>
                <a:spcPct val="90000"/>
              </a:lnSpc>
              <a:spcBef>
                <a:spcPts val="799"/>
              </a:spcBef>
              <a:buFont typeface="Arial" panose="020B0604020202020204" pitchFamily="34" charset="0"/>
              <a:buChar char="•"/>
              <a:defRPr sz="3834"/>
            </a:lvl2pPr>
            <a:lvl3pPr marL="1825943" indent="-365189" defTabSz="1460754">
              <a:lnSpc>
                <a:spcPct val="90000"/>
              </a:lnSpc>
              <a:spcBef>
                <a:spcPts val="799"/>
              </a:spcBef>
              <a:buFont typeface="Arial" panose="020B0604020202020204" pitchFamily="34" charset="0"/>
              <a:buChar char="•"/>
              <a:defRPr sz="3195"/>
            </a:lvl3pPr>
            <a:lvl4pPr marL="2556320" indent="-365189" defTabSz="1460754">
              <a:lnSpc>
                <a:spcPct val="90000"/>
              </a:lnSpc>
              <a:spcBef>
                <a:spcPts val="799"/>
              </a:spcBef>
              <a:buFont typeface="Arial" panose="020B0604020202020204" pitchFamily="34" charset="0"/>
              <a:buChar char="•"/>
              <a:defRPr sz="2876"/>
            </a:lvl4pPr>
            <a:lvl5pPr marL="3286697" indent="-365189" defTabSz="1460754">
              <a:lnSpc>
                <a:spcPct val="90000"/>
              </a:lnSpc>
              <a:spcBef>
                <a:spcPts val="799"/>
              </a:spcBef>
              <a:buFont typeface="Arial" panose="020B0604020202020204" pitchFamily="34" charset="0"/>
              <a:buChar char="•"/>
              <a:defRPr sz="2876"/>
            </a:lvl5pPr>
            <a:lvl6pPr marL="4017074" indent="-365189" defTabSz="1460754">
              <a:lnSpc>
                <a:spcPct val="90000"/>
              </a:lnSpc>
              <a:spcBef>
                <a:spcPts val="799"/>
              </a:spcBef>
              <a:buFont typeface="Arial" panose="020B0604020202020204" pitchFamily="34" charset="0"/>
              <a:buChar char="•"/>
              <a:defRPr sz="2876"/>
            </a:lvl6pPr>
            <a:lvl7pPr marL="4747451" indent="-365189" defTabSz="1460754">
              <a:lnSpc>
                <a:spcPct val="90000"/>
              </a:lnSpc>
              <a:spcBef>
                <a:spcPts val="799"/>
              </a:spcBef>
              <a:buFont typeface="Arial" panose="020B0604020202020204" pitchFamily="34" charset="0"/>
              <a:buChar char="•"/>
              <a:defRPr sz="2876"/>
            </a:lvl7pPr>
            <a:lvl8pPr marL="5477828" indent="-365189" defTabSz="1460754">
              <a:lnSpc>
                <a:spcPct val="90000"/>
              </a:lnSpc>
              <a:spcBef>
                <a:spcPts val="799"/>
              </a:spcBef>
              <a:buFont typeface="Arial" panose="020B0604020202020204" pitchFamily="34" charset="0"/>
              <a:buChar char="•"/>
              <a:defRPr sz="2876"/>
            </a:lvl8pPr>
            <a:lvl9pPr marL="6208205" indent="-365189" defTabSz="1460754">
              <a:lnSpc>
                <a:spcPct val="90000"/>
              </a:lnSpc>
              <a:spcBef>
                <a:spcPts val="799"/>
              </a:spcBef>
              <a:buFont typeface="Arial" panose="020B0604020202020204" pitchFamily="34" charset="0"/>
              <a:buChar char="•"/>
              <a:defRPr sz="2876"/>
            </a:lvl9pPr>
          </a:lstStyle>
          <a:p>
            <a:pPr algn="ctr"/>
            <a:r>
              <a:rPr lang="pt-BR" sz="1500" dirty="0">
                <a:solidFill>
                  <a:schemeClr val="bg1"/>
                </a:solidFill>
                <a:latin typeface="Heebo" pitchFamily="2" charset="-79"/>
                <a:cs typeface="Heebo" pitchFamily="2" charset="-79"/>
              </a:rPr>
              <a:t>5</a:t>
            </a:r>
          </a:p>
        </p:txBody>
      </p:sp>
      <p:grpSp>
        <p:nvGrpSpPr>
          <p:cNvPr id="26" name="Group 25">
            <a:extLst>
              <a:ext uri="{FF2B5EF4-FFF2-40B4-BE49-F238E27FC236}">
                <a16:creationId xmlns:a16="http://schemas.microsoft.com/office/drawing/2014/main" id="{446604F3-A39E-4097-BBF3-B13D44D31918}"/>
              </a:ext>
            </a:extLst>
          </p:cNvPr>
          <p:cNvGrpSpPr/>
          <p:nvPr/>
        </p:nvGrpSpPr>
        <p:grpSpPr>
          <a:xfrm>
            <a:off x="2075377" y="1257299"/>
            <a:ext cx="919217" cy="776840"/>
            <a:chOff x="5497462" y="2120899"/>
            <a:chExt cx="1200564" cy="1014609"/>
          </a:xfrm>
        </p:grpSpPr>
        <p:sp>
          <p:nvSpPr>
            <p:cNvPr id="5" name="Freeform 32">
              <a:extLst>
                <a:ext uri="{FF2B5EF4-FFF2-40B4-BE49-F238E27FC236}">
                  <a16:creationId xmlns:a16="http://schemas.microsoft.com/office/drawing/2014/main" id="{D7FCA10D-FA88-4AF5-A4BE-8238A0B147BB}"/>
                </a:ext>
              </a:extLst>
            </p:cNvPr>
            <p:cNvSpPr>
              <a:spLocks/>
            </p:cNvSpPr>
            <p:nvPr/>
          </p:nvSpPr>
          <p:spPr bwMode="auto">
            <a:xfrm>
              <a:off x="6099487" y="2120899"/>
              <a:ext cx="598539" cy="1014609"/>
            </a:xfrm>
            <a:custGeom>
              <a:avLst/>
              <a:gdLst>
                <a:gd name="T0" fmla="*/ 2147483646 w 515"/>
                <a:gd name="T1" fmla="*/ 2147483646 h 873"/>
                <a:gd name="T2" fmla="*/ 0 w 515"/>
                <a:gd name="T3" fmla="*/ 0 h 873"/>
                <a:gd name="T4" fmla="*/ 2147483646 w 515"/>
                <a:gd name="T5" fmla="*/ 2147483646 h 873"/>
                <a:gd name="T6" fmla="*/ 2147483646 w 515"/>
                <a:gd name="T7" fmla="*/ 2147483646 h 87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15" h="873">
                  <a:moveTo>
                    <a:pt x="515" y="873"/>
                  </a:moveTo>
                  <a:lnTo>
                    <a:pt x="0" y="0"/>
                  </a:lnTo>
                  <a:lnTo>
                    <a:pt x="307" y="873"/>
                  </a:lnTo>
                  <a:lnTo>
                    <a:pt x="515" y="873"/>
                  </a:lnTo>
                  <a:close/>
                </a:path>
              </a:pathLst>
            </a:custGeom>
            <a:solidFill>
              <a:schemeClr val="accent1">
                <a:lumMod val="75000"/>
              </a:schemeClr>
            </a:solidFill>
            <a:ln>
              <a:noFill/>
            </a:ln>
          </p:spPr>
          <p:txBody>
            <a:bodyPr/>
            <a:lstStyle/>
            <a:p>
              <a:endParaRPr lang="pt-BR" sz="1350">
                <a:latin typeface="Heebo" pitchFamily="2" charset="-79"/>
                <a:cs typeface="Heebo" pitchFamily="2" charset="-79"/>
              </a:endParaRPr>
            </a:p>
          </p:txBody>
        </p:sp>
        <p:sp>
          <p:nvSpPr>
            <p:cNvPr id="6" name="Freeform 33">
              <a:extLst>
                <a:ext uri="{FF2B5EF4-FFF2-40B4-BE49-F238E27FC236}">
                  <a16:creationId xmlns:a16="http://schemas.microsoft.com/office/drawing/2014/main" id="{E818927C-A9D8-4004-A77D-0965662A08E1}"/>
                </a:ext>
              </a:extLst>
            </p:cNvPr>
            <p:cNvSpPr>
              <a:spLocks/>
            </p:cNvSpPr>
            <p:nvPr/>
          </p:nvSpPr>
          <p:spPr bwMode="auto">
            <a:xfrm>
              <a:off x="5497462" y="2120899"/>
              <a:ext cx="602025" cy="1014609"/>
            </a:xfrm>
            <a:custGeom>
              <a:avLst/>
              <a:gdLst>
                <a:gd name="T0" fmla="*/ 0 w 518"/>
                <a:gd name="T1" fmla="*/ 2147483646 h 873"/>
                <a:gd name="T2" fmla="*/ 2147483646 w 518"/>
                <a:gd name="T3" fmla="*/ 2147483646 h 873"/>
                <a:gd name="T4" fmla="*/ 2147483646 w 518"/>
                <a:gd name="T5" fmla="*/ 0 h 873"/>
                <a:gd name="T6" fmla="*/ 0 w 518"/>
                <a:gd name="T7" fmla="*/ 2147483646 h 87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18" h="873">
                  <a:moveTo>
                    <a:pt x="0" y="873"/>
                  </a:moveTo>
                  <a:lnTo>
                    <a:pt x="209" y="873"/>
                  </a:lnTo>
                  <a:lnTo>
                    <a:pt x="518" y="0"/>
                  </a:lnTo>
                  <a:lnTo>
                    <a:pt x="0" y="873"/>
                  </a:lnTo>
                  <a:close/>
                </a:path>
              </a:pathLst>
            </a:custGeom>
            <a:solidFill>
              <a:schemeClr val="accent1">
                <a:lumMod val="60000"/>
                <a:lumOff val="40000"/>
              </a:schemeClr>
            </a:solidFill>
            <a:ln>
              <a:noFill/>
            </a:ln>
          </p:spPr>
          <p:txBody>
            <a:bodyPr/>
            <a:lstStyle/>
            <a:p>
              <a:endParaRPr lang="pt-BR" sz="1350">
                <a:latin typeface="Heebo" pitchFamily="2" charset="-79"/>
                <a:cs typeface="Heebo" pitchFamily="2" charset="-79"/>
              </a:endParaRPr>
            </a:p>
          </p:txBody>
        </p:sp>
        <p:sp>
          <p:nvSpPr>
            <p:cNvPr id="7" name="Freeform 34">
              <a:extLst>
                <a:ext uri="{FF2B5EF4-FFF2-40B4-BE49-F238E27FC236}">
                  <a16:creationId xmlns:a16="http://schemas.microsoft.com/office/drawing/2014/main" id="{027F10C4-C77C-4F26-A489-F3AF25C2C14C}"/>
                </a:ext>
              </a:extLst>
            </p:cNvPr>
            <p:cNvSpPr>
              <a:spLocks/>
            </p:cNvSpPr>
            <p:nvPr/>
          </p:nvSpPr>
          <p:spPr bwMode="auto">
            <a:xfrm>
              <a:off x="5740364" y="2120899"/>
              <a:ext cx="715922" cy="1014609"/>
            </a:xfrm>
            <a:custGeom>
              <a:avLst/>
              <a:gdLst>
                <a:gd name="T0" fmla="*/ 2147483646 w 616"/>
                <a:gd name="T1" fmla="*/ 0 h 873"/>
                <a:gd name="T2" fmla="*/ 0 w 616"/>
                <a:gd name="T3" fmla="*/ 2147483646 h 873"/>
                <a:gd name="T4" fmla="*/ 2147483646 w 616"/>
                <a:gd name="T5" fmla="*/ 2147483646 h 873"/>
                <a:gd name="T6" fmla="*/ 2147483646 w 616"/>
                <a:gd name="T7" fmla="*/ 0 h 87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16" h="873">
                  <a:moveTo>
                    <a:pt x="309" y="0"/>
                  </a:moveTo>
                  <a:lnTo>
                    <a:pt x="0" y="873"/>
                  </a:lnTo>
                  <a:lnTo>
                    <a:pt x="616" y="873"/>
                  </a:lnTo>
                  <a:lnTo>
                    <a:pt x="309" y="0"/>
                  </a:lnTo>
                  <a:close/>
                </a:path>
              </a:pathLst>
            </a:custGeom>
            <a:solidFill>
              <a:schemeClr val="accent1"/>
            </a:solidFill>
            <a:ln>
              <a:noFill/>
            </a:ln>
          </p:spPr>
          <p:txBody>
            <a:bodyPr/>
            <a:lstStyle/>
            <a:p>
              <a:endParaRPr lang="pt-BR" sz="1350">
                <a:latin typeface="Heebo" pitchFamily="2" charset="-79"/>
                <a:cs typeface="Heebo" pitchFamily="2" charset="-79"/>
              </a:endParaRPr>
            </a:p>
          </p:txBody>
        </p:sp>
      </p:grpSp>
      <p:sp>
        <p:nvSpPr>
          <p:cNvPr id="30" name="Text Placeholder 4">
            <a:extLst>
              <a:ext uri="{FF2B5EF4-FFF2-40B4-BE49-F238E27FC236}">
                <a16:creationId xmlns:a16="http://schemas.microsoft.com/office/drawing/2014/main" id="{2A64D217-FCD7-4872-A3B3-7F3587A6EBF5}"/>
              </a:ext>
            </a:extLst>
          </p:cNvPr>
          <p:cNvSpPr txBox="1">
            <a:spLocks/>
          </p:cNvSpPr>
          <p:nvPr/>
        </p:nvSpPr>
        <p:spPr>
          <a:xfrm>
            <a:off x="2312227" y="1667046"/>
            <a:ext cx="445517" cy="346249"/>
          </a:xfrm>
          <a:prstGeom prst="rect">
            <a:avLst/>
          </a:prstGeom>
        </p:spPr>
        <p:txBody>
          <a:bodyPr wrap="square">
            <a:spAutoFit/>
          </a:bodyPr>
          <a:lstStyle>
            <a:defPPr>
              <a:defRPr lang="en-US"/>
            </a:defPPr>
            <a:lvl1pPr>
              <a:lnSpc>
                <a:spcPct val="110000"/>
              </a:lnSpc>
              <a:defRPr b="1">
                <a:solidFill>
                  <a:schemeClr val="tx1">
                    <a:lumMod val="85000"/>
                    <a:lumOff val="15000"/>
                  </a:schemeClr>
                </a:solidFill>
                <a:latin typeface="+mj-lt"/>
                <a:ea typeface="Open Sans" panose="020B0606030504020204" pitchFamily="34" charset="0"/>
                <a:cs typeface="Segoe UI" panose="020B0502040204020203" pitchFamily="34" charset="0"/>
              </a:defRPr>
            </a:lvl1pPr>
            <a:lvl2pPr marL="1095566" indent="-365189" defTabSz="1460754">
              <a:lnSpc>
                <a:spcPct val="90000"/>
              </a:lnSpc>
              <a:spcBef>
                <a:spcPts val="799"/>
              </a:spcBef>
              <a:buFont typeface="Arial" panose="020B0604020202020204" pitchFamily="34" charset="0"/>
              <a:buChar char="•"/>
              <a:defRPr sz="3834"/>
            </a:lvl2pPr>
            <a:lvl3pPr marL="1825943" indent="-365189" defTabSz="1460754">
              <a:lnSpc>
                <a:spcPct val="90000"/>
              </a:lnSpc>
              <a:spcBef>
                <a:spcPts val="799"/>
              </a:spcBef>
              <a:buFont typeface="Arial" panose="020B0604020202020204" pitchFamily="34" charset="0"/>
              <a:buChar char="•"/>
              <a:defRPr sz="3195"/>
            </a:lvl3pPr>
            <a:lvl4pPr marL="2556320" indent="-365189" defTabSz="1460754">
              <a:lnSpc>
                <a:spcPct val="90000"/>
              </a:lnSpc>
              <a:spcBef>
                <a:spcPts val="799"/>
              </a:spcBef>
              <a:buFont typeface="Arial" panose="020B0604020202020204" pitchFamily="34" charset="0"/>
              <a:buChar char="•"/>
              <a:defRPr sz="2876"/>
            </a:lvl4pPr>
            <a:lvl5pPr marL="3286697" indent="-365189" defTabSz="1460754">
              <a:lnSpc>
                <a:spcPct val="90000"/>
              </a:lnSpc>
              <a:spcBef>
                <a:spcPts val="799"/>
              </a:spcBef>
              <a:buFont typeface="Arial" panose="020B0604020202020204" pitchFamily="34" charset="0"/>
              <a:buChar char="•"/>
              <a:defRPr sz="2876"/>
            </a:lvl5pPr>
            <a:lvl6pPr marL="4017074" indent="-365189" defTabSz="1460754">
              <a:lnSpc>
                <a:spcPct val="90000"/>
              </a:lnSpc>
              <a:spcBef>
                <a:spcPts val="799"/>
              </a:spcBef>
              <a:buFont typeface="Arial" panose="020B0604020202020204" pitchFamily="34" charset="0"/>
              <a:buChar char="•"/>
              <a:defRPr sz="2876"/>
            </a:lvl6pPr>
            <a:lvl7pPr marL="4747451" indent="-365189" defTabSz="1460754">
              <a:lnSpc>
                <a:spcPct val="90000"/>
              </a:lnSpc>
              <a:spcBef>
                <a:spcPts val="799"/>
              </a:spcBef>
              <a:buFont typeface="Arial" panose="020B0604020202020204" pitchFamily="34" charset="0"/>
              <a:buChar char="•"/>
              <a:defRPr sz="2876"/>
            </a:lvl7pPr>
            <a:lvl8pPr marL="5477828" indent="-365189" defTabSz="1460754">
              <a:lnSpc>
                <a:spcPct val="90000"/>
              </a:lnSpc>
              <a:spcBef>
                <a:spcPts val="799"/>
              </a:spcBef>
              <a:buFont typeface="Arial" panose="020B0604020202020204" pitchFamily="34" charset="0"/>
              <a:buChar char="•"/>
              <a:defRPr sz="2876"/>
            </a:lvl8pPr>
            <a:lvl9pPr marL="6208205" indent="-365189" defTabSz="1460754">
              <a:lnSpc>
                <a:spcPct val="90000"/>
              </a:lnSpc>
              <a:spcBef>
                <a:spcPts val="799"/>
              </a:spcBef>
              <a:buFont typeface="Arial" panose="020B0604020202020204" pitchFamily="34" charset="0"/>
              <a:buChar char="•"/>
              <a:defRPr sz="2876"/>
            </a:lvl9pPr>
          </a:lstStyle>
          <a:p>
            <a:pPr algn="ctr"/>
            <a:r>
              <a:rPr lang="pt-BR" sz="1500" dirty="0">
                <a:solidFill>
                  <a:schemeClr val="bg1"/>
                </a:solidFill>
                <a:latin typeface="Heebo" pitchFamily="2" charset="-79"/>
                <a:cs typeface="Heebo" pitchFamily="2" charset="-79"/>
              </a:rPr>
              <a:t>1</a:t>
            </a:r>
          </a:p>
        </p:txBody>
      </p:sp>
      <p:grpSp>
        <p:nvGrpSpPr>
          <p:cNvPr id="25" name="Group 24">
            <a:extLst>
              <a:ext uri="{FF2B5EF4-FFF2-40B4-BE49-F238E27FC236}">
                <a16:creationId xmlns:a16="http://schemas.microsoft.com/office/drawing/2014/main" id="{57133DBF-A186-4B0C-90BA-6B7B39337110}"/>
              </a:ext>
            </a:extLst>
          </p:cNvPr>
          <p:cNvGrpSpPr/>
          <p:nvPr/>
        </p:nvGrpSpPr>
        <p:grpSpPr>
          <a:xfrm>
            <a:off x="1743463" y="2077742"/>
            <a:ext cx="1580375" cy="519673"/>
            <a:chOff x="5063958" y="3192457"/>
            <a:chExt cx="2064085" cy="678731"/>
          </a:xfrm>
        </p:grpSpPr>
        <p:sp>
          <p:nvSpPr>
            <p:cNvPr id="14" name="Freeform 41">
              <a:extLst>
                <a:ext uri="{FF2B5EF4-FFF2-40B4-BE49-F238E27FC236}">
                  <a16:creationId xmlns:a16="http://schemas.microsoft.com/office/drawing/2014/main" id="{D31A3CE6-C704-43BE-AB07-64B50B794174}"/>
                </a:ext>
              </a:extLst>
            </p:cNvPr>
            <p:cNvSpPr>
              <a:spLocks/>
            </p:cNvSpPr>
            <p:nvPr/>
          </p:nvSpPr>
          <p:spPr bwMode="auto">
            <a:xfrm>
              <a:off x="5063958" y="3192457"/>
              <a:ext cx="654324" cy="678731"/>
            </a:xfrm>
            <a:custGeom>
              <a:avLst/>
              <a:gdLst>
                <a:gd name="T0" fmla="*/ 2147483646 w 563"/>
                <a:gd name="T1" fmla="*/ 0 h 584"/>
                <a:gd name="T2" fmla="*/ 0 w 563"/>
                <a:gd name="T3" fmla="*/ 2147483646 h 584"/>
                <a:gd name="T4" fmla="*/ 2147483646 w 563"/>
                <a:gd name="T5" fmla="*/ 2147483646 h 584"/>
                <a:gd name="T6" fmla="*/ 2147483646 w 563"/>
                <a:gd name="T7" fmla="*/ 0 h 584"/>
                <a:gd name="T8" fmla="*/ 2147483646 w 563"/>
                <a:gd name="T9" fmla="*/ 0 h 5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3" h="584">
                  <a:moveTo>
                    <a:pt x="344" y="0"/>
                  </a:moveTo>
                  <a:lnTo>
                    <a:pt x="0" y="584"/>
                  </a:lnTo>
                  <a:lnTo>
                    <a:pt x="357" y="584"/>
                  </a:lnTo>
                  <a:lnTo>
                    <a:pt x="563" y="0"/>
                  </a:lnTo>
                  <a:lnTo>
                    <a:pt x="344" y="0"/>
                  </a:lnTo>
                  <a:close/>
                </a:path>
              </a:pathLst>
            </a:custGeom>
            <a:solidFill>
              <a:schemeClr val="accent2">
                <a:lumMod val="60000"/>
                <a:lumOff val="40000"/>
              </a:schemeClr>
            </a:solidFill>
            <a:ln>
              <a:noFill/>
            </a:ln>
          </p:spPr>
          <p:txBody>
            <a:bodyPr/>
            <a:lstStyle/>
            <a:p>
              <a:endParaRPr lang="pt-BR" sz="1350">
                <a:latin typeface="Heebo" pitchFamily="2" charset="-79"/>
                <a:cs typeface="Heebo" pitchFamily="2" charset="-79"/>
              </a:endParaRPr>
            </a:p>
          </p:txBody>
        </p:sp>
        <p:sp>
          <p:nvSpPr>
            <p:cNvPr id="15" name="Freeform 42">
              <a:extLst>
                <a:ext uri="{FF2B5EF4-FFF2-40B4-BE49-F238E27FC236}">
                  <a16:creationId xmlns:a16="http://schemas.microsoft.com/office/drawing/2014/main" id="{498E3A01-07FF-4CD4-BA6A-EB1BA8FB0802}"/>
                </a:ext>
              </a:extLst>
            </p:cNvPr>
            <p:cNvSpPr>
              <a:spLocks/>
            </p:cNvSpPr>
            <p:nvPr/>
          </p:nvSpPr>
          <p:spPr bwMode="auto">
            <a:xfrm>
              <a:off x="6473718" y="3192457"/>
              <a:ext cx="654325" cy="678731"/>
            </a:xfrm>
            <a:custGeom>
              <a:avLst/>
              <a:gdLst>
                <a:gd name="T0" fmla="*/ 2147483646 w 563"/>
                <a:gd name="T1" fmla="*/ 2147483646 h 584"/>
                <a:gd name="T2" fmla="*/ 2147483646 w 563"/>
                <a:gd name="T3" fmla="*/ 0 h 584"/>
                <a:gd name="T4" fmla="*/ 0 w 563"/>
                <a:gd name="T5" fmla="*/ 0 h 584"/>
                <a:gd name="T6" fmla="*/ 2147483646 w 563"/>
                <a:gd name="T7" fmla="*/ 2147483646 h 584"/>
                <a:gd name="T8" fmla="*/ 2147483646 w 563"/>
                <a:gd name="T9" fmla="*/ 2147483646 h 5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3" h="584">
                  <a:moveTo>
                    <a:pt x="563" y="584"/>
                  </a:moveTo>
                  <a:lnTo>
                    <a:pt x="218" y="0"/>
                  </a:lnTo>
                  <a:lnTo>
                    <a:pt x="0" y="0"/>
                  </a:lnTo>
                  <a:lnTo>
                    <a:pt x="205" y="584"/>
                  </a:lnTo>
                  <a:lnTo>
                    <a:pt x="563" y="584"/>
                  </a:lnTo>
                  <a:close/>
                </a:path>
              </a:pathLst>
            </a:custGeom>
            <a:solidFill>
              <a:schemeClr val="accent2">
                <a:lumMod val="75000"/>
              </a:schemeClr>
            </a:solidFill>
            <a:ln>
              <a:noFill/>
            </a:ln>
          </p:spPr>
          <p:txBody>
            <a:bodyPr/>
            <a:lstStyle/>
            <a:p>
              <a:endParaRPr lang="pt-BR" sz="1350">
                <a:latin typeface="Heebo" pitchFamily="2" charset="-79"/>
                <a:cs typeface="Heebo" pitchFamily="2" charset="-79"/>
              </a:endParaRPr>
            </a:p>
          </p:txBody>
        </p:sp>
        <p:sp>
          <p:nvSpPr>
            <p:cNvPr id="16" name="Freeform 43">
              <a:extLst>
                <a:ext uri="{FF2B5EF4-FFF2-40B4-BE49-F238E27FC236}">
                  <a16:creationId xmlns:a16="http://schemas.microsoft.com/office/drawing/2014/main" id="{7486CBB2-A531-4EDF-8D71-17307D7FBBFE}"/>
                </a:ext>
              </a:extLst>
            </p:cNvPr>
            <p:cNvSpPr>
              <a:spLocks/>
            </p:cNvSpPr>
            <p:nvPr/>
          </p:nvSpPr>
          <p:spPr bwMode="auto">
            <a:xfrm>
              <a:off x="5478866" y="3192457"/>
              <a:ext cx="1237754" cy="678731"/>
            </a:xfrm>
            <a:custGeom>
              <a:avLst/>
              <a:gdLst>
                <a:gd name="T0" fmla="*/ 2147483646 w 1065"/>
                <a:gd name="T1" fmla="*/ 0 h 584"/>
                <a:gd name="T2" fmla="*/ 2147483646 w 1065"/>
                <a:gd name="T3" fmla="*/ 0 h 584"/>
                <a:gd name="T4" fmla="*/ 0 w 1065"/>
                <a:gd name="T5" fmla="*/ 2147483646 h 584"/>
                <a:gd name="T6" fmla="*/ 2147483646 w 1065"/>
                <a:gd name="T7" fmla="*/ 2147483646 h 584"/>
                <a:gd name="T8" fmla="*/ 2147483646 w 1065"/>
                <a:gd name="T9" fmla="*/ 0 h 5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65" h="584">
                  <a:moveTo>
                    <a:pt x="860" y="0"/>
                  </a:moveTo>
                  <a:lnTo>
                    <a:pt x="206" y="0"/>
                  </a:lnTo>
                  <a:lnTo>
                    <a:pt x="0" y="584"/>
                  </a:lnTo>
                  <a:lnTo>
                    <a:pt x="1065" y="584"/>
                  </a:lnTo>
                  <a:lnTo>
                    <a:pt x="860" y="0"/>
                  </a:lnTo>
                  <a:close/>
                </a:path>
              </a:pathLst>
            </a:custGeom>
            <a:solidFill>
              <a:schemeClr val="accent2"/>
            </a:solidFill>
            <a:ln>
              <a:noFill/>
            </a:ln>
          </p:spPr>
          <p:txBody>
            <a:bodyPr/>
            <a:lstStyle/>
            <a:p>
              <a:endParaRPr lang="pt-BR" sz="1350">
                <a:latin typeface="Heebo" pitchFamily="2" charset="-79"/>
                <a:cs typeface="Heebo" pitchFamily="2" charset="-79"/>
              </a:endParaRPr>
            </a:p>
          </p:txBody>
        </p:sp>
      </p:grpSp>
      <p:sp>
        <p:nvSpPr>
          <p:cNvPr id="32" name="Text Placeholder 4">
            <a:extLst>
              <a:ext uri="{FF2B5EF4-FFF2-40B4-BE49-F238E27FC236}">
                <a16:creationId xmlns:a16="http://schemas.microsoft.com/office/drawing/2014/main" id="{CE1EAE3E-D125-4DD3-BFF4-45887FF553AB}"/>
              </a:ext>
            </a:extLst>
          </p:cNvPr>
          <p:cNvSpPr txBox="1">
            <a:spLocks/>
          </p:cNvSpPr>
          <p:nvPr/>
        </p:nvSpPr>
        <p:spPr>
          <a:xfrm>
            <a:off x="2111565" y="2185830"/>
            <a:ext cx="844170" cy="346249"/>
          </a:xfrm>
          <a:prstGeom prst="rect">
            <a:avLst/>
          </a:prstGeom>
        </p:spPr>
        <p:txBody>
          <a:bodyPr wrap="square">
            <a:spAutoFit/>
          </a:bodyPr>
          <a:lstStyle>
            <a:defPPr>
              <a:defRPr lang="en-US"/>
            </a:defPPr>
            <a:lvl1pPr>
              <a:lnSpc>
                <a:spcPct val="110000"/>
              </a:lnSpc>
              <a:defRPr b="1">
                <a:solidFill>
                  <a:schemeClr val="tx1">
                    <a:lumMod val="85000"/>
                    <a:lumOff val="15000"/>
                  </a:schemeClr>
                </a:solidFill>
                <a:latin typeface="+mj-lt"/>
                <a:ea typeface="Open Sans" panose="020B0606030504020204" pitchFamily="34" charset="0"/>
                <a:cs typeface="Segoe UI" panose="020B0502040204020203" pitchFamily="34" charset="0"/>
              </a:defRPr>
            </a:lvl1pPr>
            <a:lvl2pPr marL="1095566" indent="-365189" defTabSz="1460754">
              <a:lnSpc>
                <a:spcPct val="90000"/>
              </a:lnSpc>
              <a:spcBef>
                <a:spcPts val="799"/>
              </a:spcBef>
              <a:buFont typeface="Arial" panose="020B0604020202020204" pitchFamily="34" charset="0"/>
              <a:buChar char="•"/>
              <a:defRPr sz="3834"/>
            </a:lvl2pPr>
            <a:lvl3pPr marL="1825943" indent="-365189" defTabSz="1460754">
              <a:lnSpc>
                <a:spcPct val="90000"/>
              </a:lnSpc>
              <a:spcBef>
                <a:spcPts val="799"/>
              </a:spcBef>
              <a:buFont typeface="Arial" panose="020B0604020202020204" pitchFamily="34" charset="0"/>
              <a:buChar char="•"/>
              <a:defRPr sz="3195"/>
            </a:lvl3pPr>
            <a:lvl4pPr marL="2556320" indent="-365189" defTabSz="1460754">
              <a:lnSpc>
                <a:spcPct val="90000"/>
              </a:lnSpc>
              <a:spcBef>
                <a:spcPts val="799"/>
              </a:spcBef>
              <a:buFont typeface="Arial" panose="020B0604020202020204" pitchFamily="34" charset="0"/>
              <a:buChar char="•"/>
              <a:defRPr sz="2876"/>
            </a:lvl4pPr>
            <a:lvl5pPr marL="3286697" indent="-365189" defTabSz="1460754">
              <a:lnSpc>
                <a:spcPct val="90000"/>
              </a:lnSpc>
              <a:spcBef>
                <a:spcPts val="799"/>
              </a:spcBef>
              <a:buFont typeface="Arial" panose="020B0604020202020204" pitchFamily="34" charset="0"/>
              <a:buChar char="•"/>
              <a:defRPr sz="2876"/>
            </a:lvl5pPr>
            <a:lvl6pPr marL="4017074" indent="-365189" defTabSz="1460754">
              <a:lnSpc>
                <a:spcPct val="90000"/>
              </a:lnSpc>
              <a:spcBef>
                <a:spcPts val="799"/>
              </a:spcBef>
              <a:buFont typeface="Arial" panose="020B0604020202020204" pitchFamily="34" charset="0"/>
              <a:buChar char="•"/>
              <a:defRPr sz="2876"/>
            </a:lvl6pPr>
            <a:lvl7pPr marL="4747451" indent="-365189" defTabSz="1460754">
              <a:lnSpc>
                <a:spcPct val="90000"/>
              </a:lnSpc>
              <a:spcBef>
                <a:spcPts val="799"/>
              </a:spcBef>
              <a:buFont typeface="Arial" panose="020B0604020202020204" pitchFamily="34" charset="0"/>
              <a:buChar char="•"/>
              <a:defRPr sz="2876"/>
            </a:lvl7pPr>
            <a:lvl8pPr marL="5477828" indent="-365189" defTabSz="1460754">
              <a:lnSpc>
                <a:spcPct val="90000"/>
              </a:lnSpc>
              <a:spcBef>
                <a:spcPts val="799"/>
              </a:spcBef>
              <a:buFont typeface="Arial" panose="020B0604020202020204" pitchFamily="34" charset="0"/>
              <a:buChar char="•"/>
              <a:defRPr sz="2876"/>
            </a:lvl8pPr>
            <a:lvl9pPr marL="6208205" indent="-365189" defTabSz="1460754">
              <a:lnSpc>
                <a:spcPct val="90000"/>
              </a:lnSpc>
              <a:spcBef>
                <a:spcPts val="799"/>
              </a:spcBef>
              <a:buFont typeface="Arial" panose="020B0604020202020204" pitchFamily="34" charset="0"/>
              <a:buChar char="•"/>
              <a:defRPr sz="2876"/>
            </a:lvl9pPr>
          </a:lstStyle>
          <a:p>
            <a:pPr algn="ctr"/>
            <a:r>
              <a:rPr lang="pt-BR" sz="1500" dirty="0">
                <a:solidFill>
                  <a:schemeClr val="bg1"/>
                </a:solidFill>
                <a:latin typeface="Heebo" pitchFamily="2" charset="-79"/>
                <a:cs typeface="Heebo" pitchFamily="2" charset="-79"/>
              </a:rPr>
              <a:t>2</a:t>
            </a:r>
          </a:p>
        </p:txBody>
      </p:sp>
      <p:grpSp>
        <p:nvGrpSpPr>
          <p:cNvPr id="24" name="Group 23">
            <a:extLst>
              <a:ext uri="{FF2B5EF4-FFF2-40B4-BE49-F238E27FC236}">
                <a16:creationId xmlns:a16="http://schemas.microsoft.com/office/drawing/2014/main" id="{1F1017A6-8BEB-4F9F-99FB-BE2467233269}"/>
              </a:ext>
            </a:extLst>
          </p:cNvPr>
          <p:cNvGrpSpPr/>
          <p:nvPr/>
        </p:nvGrpSpPr>
        <p:grpSpPr>
          <a:xfrm>
            <a:off x="1407990" y="2641017"/>
            <a:ext cx="2250433" cy="522343"/>
            <a:chOff x="4625804" y="3928136"/>
            <a:chExt cx="2939231" cy="682218"/>
          </a:xfrm>
        </p:grpSpPr>
        <p:sp>
          <p:nvSpPr>
            <p:cNvPr id="2" name="Freeform 29">
              <a:extLst>
                <a:ext uri="{FF2B5EF4-FFF2-40B4-BE49-F238E27FC236}">
                  <a16:creationId xmlns:a16="http://schemas.microsoft.com/office/drawing/2014/main" id="{5E07FD96-2C95-4B0C-B7A4-F12589A29554}"/>
                </a:ext>
              </a:extLst>
            </p:cNvPr>
            <p:cNvSpPr>
              <a:spLocks/>
            </p:cNvSpPr>
            <p:nvPr/>
          </p:nvSpPr>
          <p:spPr bwMode="auto">
            <a:xfrm>
              <a:off x="4625804" y="3928136"/>
              <a:ext cx="832143" cy="682218"/>
            </a:xfrm>
            <a:custGeom>
              <a:avLst/>
              <a:gdLst>
                <a:gd name="T0" fmla="*/ 2147483646 w 716"/>
                <a:gd name="T1" fmla="*/ 0 h 587"/>
                <a:gd name="T2" fmla="*/ 2147483646 w 716"/>
                <a:gd name="T3" fmla="*/ 2147483646 h 587"/>
                <a:gd name="T4" fmla="*/ 0 w 716"/>
                <a:gd name="T5" fmla="*/ 2147483646 h 587"/>
                <a:gd name="T6" fmla="*/ 2147483646 w 716"/>
                <a:gd name="T7" fmla="*/ 2147483646 h 587"/>
                <a:gd name="T8" fmla="*/ 2147483646 w 716"/>
                <a:gd name="T9" fmla="*/ 0 h 587"/>
                <a:gd name="T10" fmla="*/ 2147483646 w 716"/>
                <a:gd name="T11" fmla="*/ 0 h 5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16" h="587">
                  <a:moveTo>
                    <a:pt x="347" y="0"/>
                  </a:moveTo>
                  <a:lnTo>
                    <a:pt x="259" y="149"/>
                  </a:lnTo>
                  <a:lnTo>
                    <a:pt x="0" y="587"/>
                  </a:lnTo>
                  <a:lnTo>
                    <a:pt x="507" y="587"/>
                  </a:lnTo>
                  <a:lnTo>
                    <a:pt x="716" y="0"/>
                  </a:lnTo>
                  <a:lnTo>
                    <a:pt x="347" y="0"/>
                  </a:lnTo>
                  <a:close/>
                </a:path>
              </a:pathLst>
            </a:custGeom>
            <a:solidFill>
              <a:schemeClr val="accent3">
                <a:lumMod val="60000"/>
                <a:lumOff val="40000"/>
              </a:schemeClr>
            </a:solidFill>
            <a:ln>
              <a:noFill/>
            </a:ln>
          </p:spPr>
          <p:txBody>
            <a:bodyPr/>
            <a:lstStyle/>
            <a:p>
              <a:endParaRPr lang="pt-BR" sz="1350">
                <a:latin typeface="Heebo" pitchFamily="2" charset="-79"/>
                <a:cs typeface="Heebo" pitchFamily="2" charset="-79"/>
              </a:endParaRPr>
            </a:p>
          </p:txBody>
        </p:sp>
        <p:sp>
          <p:nvSpPr>
            <p:cNvPr id="3" name="Freeform 30">
              <a:extLst>
                <a:ext uri="{FF2B5EF4-FFF2-40B4-BE49-F238E27FC236}">
                  <a16:creationId xmlns:a16="http://schemas.microsoft.com/office/drawing/2014/main" id="{8CAC0B30-9380-48A2-86E7-E37D8EABCF77}"/>
                </a:ext>
              </a:extLst>
            </p:cNvPr>
            <p:cNvSpPr>
              <a:spLocks/>
            </p:cNvSpPr>
            <p:nvPr/>
          </p:nvSpPr>
          <p:spPr bwMode="auto">
            <a:xfrm>
              <a:off x="5215045" y="3928136"/>
              <a:ext cx="1765397" cy="682218"/>
            </a:xfrm>
            <a:custGeom>
              <a:avLst/>
              <a:gdLst>
                <a:gd name="T0" fmla="*/ 2147483646 w 1519"/>
                <a:gd name="T1" fmla="*/ 0 h 587"/>
                <a:gd name="T2" fmla="*/ 2147483646 w 1519"/>
                <a:gd name="T3" fmla="*/ 0 h 587"/>
                <a:gd name="T4" fmla="*/ 0 w 1519"/>
                <a:gd name="T5" fmla="*/ 2147483646 h 587"/>
                <a:gd name="T6" fmla="*/ 2147483646 w 1519"/>
                <a:gd name="T7" fmla="*/ 2147483646 h 587"/>
                <a:gd name="T8" fmla="*/ 2147483646 w 1519"/>
                <a:gd name="T9" fmla="*/ 0 h 5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19" h="587">
                  <a:moveTo>
                    <a:pt x="1311" y="0"/>
                  </a:moveTo>
                  <a:lnTo>
                    <a:pt x="209" y="0"/>
                  </a:lnTo>
                  <a:lnTo>
                    <a:pt x="0" y="587"/>
                  </a:lnTo>
                  <a:lnTo>
                    <a:pt x="1519" y="587"/>
                  </a:lnTo>
                  <a:lnTo>
                    <a:pt x="1311" y="0"/>
                  </a:lnTo>
                  <a:close/>
                </a:path>
              </a:pathLst>
            </a:custGeom>
            <a:solidFill>
              <a:schemeClr val="accent3"/>
            </a:solidFill>
            <a:ln>
              <a:noFill/>
            </a:ln>
          </p:spPr>
          <p:txBody>
            <a:bodyPr/>
            <a:lstStyle/>
            <a:p>
              <a:endParaRPr lang="pt-BR" sz="1350">
                <a:latin typeface="Heebo" pitchFamily="2" charset="-79"/>
                <a:cs typeface="Heebo" pitchFamily="2" charset="-79"/>
              </a:endParaRPr>
            </a:p>
          </p:txBody>
        </p:sp>
        <p:sp>
          <p:nvSpPr>
            <p:cNvPr id="4" name="Freeform 31">
              <a:extLst>
                <a:ext uri="{FF2B5EF4-FFF2-40B4-BE49-F238E27FC236}">
                  <a16:creationId xmlns:a16="http://schemas.microsoft.com/office/drawing/2014/main" id="{8353B4F0-DF5C-4F7D-9566-915C9681D3BF}"/>
                </a:ext>
              </a:extLst>
            </p:cNvPr>
            <p:cNvSpPr>
              <a:spLocks/>
            </p:cNvSpPr>
            <p:nvPr/>
          </p:nvSpPr>
          <p:spPr bwMode="auto">
            <a:xfrm>
              <a:off x="6734054" y="3928136"/>
              <a:ext cx="830981" cy="682218"/>
            </a:xfrm>
            <a:custGeom>
              <a:avLst/>
              <a:gdLst>
                <a:gd name="T0" fmla="*/ 2147483646 w 715"/>
                <a:gd name="T1" fmla="*/ 2147483646 h 587"/>
                <a:gd name="T2" fmla="*/ 2147483646 w 715"/>
                <a:gd name="T3" fmla="*/ 2147483646 h 587"/>
                <a:gd name="T4" fmla="*/ 2147483646 w 715"/>
                <a:gd name="T5" fmla="*/ 0 h 587"/>
                <a:gd name="T6" fmla="*/ 0 w 715"/>
                <a:gd name="T7" fmla="*/ 0 h 587"/>
                <a:gd name="T8" fmla="*/ 2147483646 w 715"/>
                <a:gd name="T9" fmla="*/ 2147483646 h 587"/>
                <a:gd name="T10" fmla="*/ 2147483646 w 715"/>
                <a:gd name="T11" fmla="*/ 2147483646 h 5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15" h="587">
                  <a:moveTo>
                    <a:pt x="715" y="587"/>
                  </a:moveTo>
                  <a:lnTo>
                    <a:pt x="456" y="149"/>
                  </a:lnTo>
                  <a:lnTo>
                    <a:pt x="368" y="0"/>
                  </a:lnTo>
                  <a:lnTo>
                    <a:pt x="0" y="0"/>
                  </a:lnTo>
                  <a:lnTo>
                    <a:pt x="208" y="587"/>
                  </a:lnTo>
                  <a:lnTo>
                    <a:pt x="715" y="587"/>
                  </a:lnTo>
                  <a:close/>
                </a:path>
              </a:pathLst>
            </a:custGeom>
            <a:solidFill>
              <a:schemeClr val="accent3">
                <a:lumMod val="75000"/>
              </a:schemeClr>
            </a:solidFill>
            <a:ln>
              <a:noFill/>
            </a:ln>
          </p:spPr>
          <p:txBody>
            <a:bodyPr/>
            <a:lstStyle/>
            <a:p>
              <a:endParaRPr lang="pt-BR" sz="1350">
                <a:latin typeface="Heebo" pitchFamily="2" charset="-79"/>
                <a:cs typeface="Heebo" pitchFamily="2" charset="-79"/>
              </a:endParaRPr>
            </a:p>
          </p:txBody>
        </p:sp>
      </p:grpSp>
      <p:sp>
        <p:nvSpPr>
          <p:cNvPr id="33" name="Text Placeholder 4">
            <a:extLst>
              <a:ext uri="{FF2B5EF4-FFF2-40B4-BE49-F238E27FC236}">
                <a16:creationId xmlns:a16="http://schemas.microsoft.com/office/drawing/2014/main" id="{837ABBDC-9111-4851-873B-3842E764E64F}"/>
              </a:ext>
            </a:extLst>
          </p:cNvPr>
          <p:cNvSpPr txBox="1">
            <a:spLocks/>
          </p:cNvSpPr>
          <p:nvPr/>
        </p:nvSpPr>
        <p:spPr>
          <a:xfrm>
            <a:off x="1743463" y="2750440"/>
            <a:ext cx="1580376" cy="346249"/>
          </a:xfrm>
          <a:prstGeom prst="rect">
            <a:avLst/>
          </a:prstGeom>
        </p:spPr>
        <p:txBody>
          <a:bodyPr wrap="square">
            <a:spAutoFit/>
          </a:bodyPr>
          <a:lstStyle>
            <a:defPPr>
              <a:defRPr lang="en-US"/>
            </a:defPPr>
            <a:lvl1pPr>
              <a:lnSpc>
                <a:spcPct val="110000"/>
              </a:lnSpc>
              <a:defRPr b="1">
                <a:solidFill>
                  <a:schemeClr val="tx1">
                    <a:lumMod val="85000"/>
                    <a:lumOff val="15000"/>
                  </a:schemeClr>
                </a:solidFill>
                <a:latin typeface="+mj-lt"/>
                <a:ea typeface="Open Sans" panose="020B0606030504020204" pitchFamily="34" charset="0"/>
                <a:cs typeface="Segoe UI" panose="020B0502040204020203" pitchFamily="34" charset="0"/>
              </a:defRPr>
            </a:lvl1pPr>
            <a:lvl2pPr marL="1095566" indent="-365189" defTabSz="1460754">
              <a:lnSpc>
                <a:spcPct val="90000"/>
              </a:lnSpc>
              <a:spcBef>
                <a:spcPts val="799"/>
              </a:spcBef>
              <a:buFont typeface="Arial" panose="020B0604020202020204" pitchFamily="34" charset="0"/>
              <a:buChar char="•"/>
              <a:defRPr sz="3834"/>
            </a:lvl2pPr>
            <a:lvl3pPr marL="1825943" indent="-365189" defTabSz="1460754">
              <a:lnSpc>
                <a:spcPct val="90000"/>
              </a:lnSpc>
              <a:spcBef>
                <a:spcPts val="799"/>
              </a:spcBef>
              <a:buFont typeface="Arial" panose="020B0604020202020204" pitchFamily="34" charset="0"/>
              <a:buChar char="•"/>
              <a:defRPr sz="3195"/>
            </a:lvl3pPr>
            <a:lvl4pPr marL="2556320" indent="-365189" defTabSz="1460754">
              <a:lnSpc>
                <a:spcPct val="90000"/>
              </a:lnSpc>
              <a:spcBef>
                <a:spcPts val="799"/>
              </a:spcBef>
              <a:buFont typeface="Arial" panose="020B0604020202020204" pitchFamily="34" charset="0"/>
              <a:buChar char="•"/>
              <a:defRPr sz="2876"/>
            </a:lvl4pPr>
            <a:lvl5pPr marL="3286697" indent="-365189" defTabSz="1460754">
              <a:lnSpc>
                <a:spcPct val="90000"/>
              </a:lnSpc>
              <a:spcBef>
                <a:spcPts val="799"/>
              </a:spcBef>
              <a:buFont typeface="Arial" panose="020B0604020202020204" pitchFamily="34" charset="0"/>
              <a:buChar char="•"/>
              <a:defRPr sz="2876"/>
            </a:lvl5pPr>
            <a:lvl6pPr marL="4017074" indent="-365189" defTabSz="1460754">
              <a:lnSpc>
                <a:spcPct val="90000"/>
              </a:lnSpc>
              <a:spcBef>
                <a:spcPts val="799"/>
              </a:spcBef>
              <a:buFont typeface="Arial" panose="020B0604020202020204" pitchFamily="34" charset="0"/>
              <a:buChar char="•"/>
              <a:defRPr sz="2876"/>
            </a:lvl6pPr>
            <a:lvl7pPr marL="4747451" indent="-365189" defTabSz="1460754">
              <a:lnSpc>
                <a:spcPct val="90000"/>
              </a:lnSpc>
              <a:spcBef>
                <a:spcPts val="799"/>
              </a:spcBef>
              <a:buFont typeface="Arial" panose="020B0604020202020204" pitchFamily="34" charset="0"/>
              <a:buChar char="•"/>
              <a:defRPr sz="2876"/>
            </a:lvl7pPr>
            <a:lvl8pPr marL="5477828" indent="-365189" defTabSz="1460754">
              <a:lnSpc>
                <a:spcPct val="90000"/>
              </a:lnSpc>
              <a:spcBef>
                <a:spcPts val="799"/>
              </a:spcBef>
              <a:buFont typeface="Arial" panose="020B0604020202020204" pitchFamily="34" charset="0"/>
              <a:buChar char="•"/>
              <a:defRPr sz="2876"/>
            </a:lvl8pPr>
            <a:lvl9pPr marL="6208205" indent="-365189" defTabSz="1460754">
              <a:lnSpc>
                <a:spcPct val="90000"/>
              </a:lnSpc>
              <a:spcBef>
                <a:spcPts val="799"/>
              </a:spcBef>
              <a:buFont typeface="Arial" panose="020B0604020202020204" pitchFamily="34" charset="0"/>
              <a:buChar char="•"/>
              <a:defRPr sz="2876"/>
            </a:lvl9pPr>
          </a:lstStyle>
          <a:p>
            <a:pPr algn="ctr"/>
            <a:r>
              <a:rPr lang="pt-BR" sz="1500" dirty="0">
                <a:solidFill>
                  <a:schemeClr val="bg1"/>
                </a:solidFill>
                <a:latin typeface="Heebo" pitchFamily="2" charset="-79"/>
                <a:cs typeface="Heebo" pitchFamily="2" charset="-79"/>
              </a:rPr>
              <a:t>3</a:t>
            </a:r>
          </a:p>
        </p:txBody>
      </p:sp>
      <p:grpSp>
        <p:nvGrpSpPr>
          <p:cNvPr id="23" name="Group 22">
            <a:extLst>
              <a:ext uri="{FF2B5EF4-FFF2-40B4-BE49-F238E27FC236}">
                <a16:creationId xmlns:a16="http://schemas.microsoft.com/office/drawing/2014/main" id="{B2367E97-49DE-4BA0-84EC-FD79830764F0}"/>
              </a:ext>
            </a:extLst>
          </p:cNvPr>
          <p:cNvGrpSpPr/>
          <p:nvPr/>
        </p:nvGrpSpPr>
        <p:grpSpPr>
          <a:xfrm>
            <a:off x="1073406" y="3206073"/>
            <a:ext cx="2919601" cy="520563"/>
            <a:chOff x="4188813" y="4666140"/>
            <a:chExt cx="3813213" cy="679893"/>
          </a:xfrm>
        </p:grpSpPr>
        <p:sp>
          <p:nvSpPr>
            <p:cNvPr id="8" name="Freeform 35">
              <a:extLst>
                <a:ext uri="{FF2B5EF4-FFF2-40B4-BE49-F238E27FC236}">
                  <a16:creationId xmlns:a16="http://schemas.microsoft.com/office/drawing/2014/main" id="{7382CEAC-3660-4DE9-8DA3-A400BC5D2E2E}"/>
                </a:ext>
              </a:extLst>
            </p:cNvPr>
            <p:cNvSpPr>
              <a:spLocks/>
            </p:cNvSpPr>
            <p:nvPr/>
          </p:nvSpPr>
          <p:spPr bwMode="auto">
            <a:xfrm>
              <a:off x="4188813" y="4666140"/>
              <a:ext cx="1007637" cy="679893"/>
            </a:xfrm>
            <a:custGeom>
              <a:avLst/>
              <a:gdLst>
                <a:gd name="T0" fmla="*/ 2147483646 w 867"/>
                <a:gd name="T1" fmla="*/ 0 h 585"/>
                <a:gd name="T2" fmla="*/ 0 w 867"/>
                <a:gd name="T3" fmla="*/ 2147483646 h 585"/>
                <a:gd name="T4" fmla="*/ 2147483646 w 867"/>
                <a:gd name="T5" fmla="*/ 2147483646 h 585"/>
                <a:gd name="T6" fmla="*/ 2147483646 w 867"/>
                <a:gd name="T7" fmla="*/ 0 h 585"/>
                <a:gd name="T8" fmla="*/ 2147483646 w 867"/>
                <a:gd name="T9" fmla="*/ 0 h 5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67" h="585">
                  <a:moveTo>
                    <a:pt x="347" y="0"/>
                  </a:moveTo>
                  <a:lnTo>
                    <a:pt x="0" y="585"/>
                  </a:lnTo>
                  <a:lnTo>
                    <a:pt x="659" y="585"/>
                  </a:lnTo>
                  <a:lnTo>
                    <a:pt x="867" y="0"/>
                  </a:lnTo>
                  <a:lnTo>
                    <a:pt x="347" y="0"/>
                  </a:lnTo>
                  <a:close/>
                </a:path>
              </a:pathLst>
            </a:custGeom>
            <a:solidFill>
              <a:schemeClr val="accent4">
                <a:lumMod val="60000"/>
                <a:lumOff val="40000"/>
              </a:schemeClr>
            </a:solidFill>
            <a:ln>
              <a:noFill/>
            </a:ln>
          </p:spPr>
          <p:txBody>
            <a:bodyPr/>
            <a:lstStyle/>
            <a:p>
              <a:endParaRPr lang="pt-BR" sz="1350">
                <a:latin typeface="Heebo" pitchFamily="2" charset="-79"/>
                <a:cs typeface="Heebo" pitchFamily="2" charset="-79"/>
              </a:endParaRPr>
            </a:p>
          </p:txBody>
        </p:sp>
        <p:sp>
          <p:nvSpPr>
            <p:cNvPr id="9" name="Freeform 36">
              <a:extLst>
                <a:ext uri="{FF2B5EF4-FFF2-40B4-BE49-F238E27FC236}">
                  <a16:creationId xmlns:a16="http://schemas.microsoft.com/office/drawing/2014/main" id="{CFEC40EB-6511-4EBB-960C-7D2D89A06EE4}"/>
                </a:ext>
              </a:extLst>
            </p:cNvPr>
            <p:cNvSpPr>
              <a:spLocks/>
            </p:cNvSpPr>
            <p:nvPr/>
          </p:nvSpPr>
          <p:spPr bwMode="auto">
            <a:xfrm>
              <a:off x="4954710" y="4666140"/>
              <a:ext cx="2286067" cy="679893"/>
            </a:xfrm>
            <a:custGeom>
              <a:avLst/>
              <a:gdLst>
                <a:gd name="T0" fmla="*/ 2147483646 w 1967"/>
                <a:gd name="T1" fmla="*/ 0 h 585"/>
                <a:gd name="T2" fmla="*/ 2147483646 w 1967"/>
                <a:gd name="T3" fmla="*/ 0 h 585"/>
                <a:gd name="T4" fmla="*/ 0 w 1967"/>
                <a:gd name="T5" fmla="*/ 2147483646 h 585"/>
                <a:gd name="T6" fmla="*/ 2147483646 w 1967"/>
                <a:gd name="T7" fmla="*/ 2147483646 h 585"/>
                <a:gd name="T8" fmla="*/ 2147483646 w 1967"/>
                <a:gd name="T9" fmla="*/ 0 h 5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7" h="585">
                  <a:moveTo>
                    <a:pt x="1759" y="0"/>
                  </a:moveTo>
                  <a:lnTo>
                    <a:pt x="208" y="0"/>
                  </a:lnTo>
                  <a:lnTo>
                    <a:pt x="0" y="585"/>
                  </a:lnTo>
                  <a:lnTo>
                    <a:pt x="1967" y="585"/>
                  </a:lnTo>
                  <a:lnTo>
                    <a:pt x="1759" y="0"/>
                  </a:lnTo>
                  <a:close/>
                </a:path>
              </a:pathLst>
            </a:custGeom>
            <a:solidFill>
              <a:schemeClr val="accent4"/>
            </a:solidFill>
            <a:ln>
              <a:noFill/>
            </a:ln>
          </p:spPr>
          <p:txBody>
            <a:bodyPr/>
            <a:lstStyle/>
            <a:p>
              <a:endParaRPr lang="pt-BR" sz="1350">
                <a:latin typeface="Heebo" pitchFamily="2" charset="-79"/>
                <a:cs typeface="Heebo" pitchFamily="2" charset="-79"/>
              </a:endParaRPr>
            </a:p>
          </p:txBody>
        </p:sp>
        <p:sp>
          <p:nvSpPr>
            <p:cNvPr id="10" name="Freeform 37">
              <a:extLst>
                <a:ext uri="{FF2B5EF4-FFF2-40B4-BE49-F238E27FC236}">
                  <a16:creationId xmlns:a16="http://schemas.microsoft.com/office/drawing/2014/main" id="{89CD9D8B-D465-4F5D-B173-50669651F658}"/>
                </a:ext>
              </a:extLst>
            </p:cNvPr>
            <p:cNvSpPr>
              <a:spLocks/>
            </p:cNvSpPr>
            <p:nvPr/>
          </p:nvSpPr>
          <p:spPr bwMode="auto">
            <a:xfrm>
              <a:off x="6994389" y="4666140"/>
              <a:ext cx="1007637" cy="679893"/>
            </a:xfrm>
            <a:custGeom>
              <a:avLst/>
              <a:gdLst>
                <a:gd name="T0" fmla="*/ 2147483646 w 867"/>
                <a:gd name="T1" fmla="*/ 2147483646 h 585"/>
                <a:gd name="T2" fmla="*/ 2147483646 w 867"/>
                <a:gd name="T3" fmla="*/ 0 h 585"/>
                <a:gd name="T4" fmla="*/ 0 w 867"/>
                <a:gd name="T5" fmla="*/ 0 h 585"/>
                <a:gd name="T6" fmla="*/ 2147483646 w 867"/>
                <a:gd name="T7" fmla="*/ 2147483646 h 585"/>
                <a:gd name="T8" fmla="*/ 2147483646 w 867"/>
                <a:gd name="T9" fmla="*/ 2147483646 h 5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67" h="585">
                  <a:moveTo>
                    <a:pt x="867" y="585"/>
                  </a:moveTo>
                  <a:lnTo>
                    <a:pt x="520" y="0"/>
                  </a:lnTo>
                  <a:lnTo>
                    <a:pt x="0" y="0"/>
                  </a:lnTo>
                  <a:lnTo>
                    <a:pt x="208" y="585"/>
                  </a:lnTo>
                  <a:lnTo>
                    <a:pt x="867" y="585"/>
                  </a:lnTo>
                  <a:close/>
                </a:path>
              </a:pathLst>
            </a:custGeom>
            <a:solidFill>
              <a:schemeClr val="accent4">
                <a:lumMod val="75000"/>
              </a:schemeClr>
            </a:solidFill>
            <a:ln>
              <a:noFill/>
            </a:ln>
          </p:spPr>
          <p:txBody>
            <a:bodyPr/>
            <a:lstStyle/>
            <a:p>
              <a:endParaRPr lang="pt-BR" sz="1350">
                <a:latin typeface="Heebo" pitchFamily="2" charset="-79"/>
                <a:cs typeface="Heebo" pitchFamily="2" charset="-79"/>
              </a:endParaRPr>
            </a:p>
          </p:txBody>
        </p:sp>
      </p:grpSp>
      <p:sp>
        <p:nvSpPr>
          <p:cNvPr id="35" name="Text Placeholder 4">
            <a:extLst>
              <a:ext uri="{FF2B5EF4-FFF2-40B4-BE49-F238E27FC236}">
                <a16:creationId xmlns:a16="http://schemas.microsoft.com/office/drawing/2014/main" id="{30B23CF4-73B8-4EB5-8C8E-791B8D8C98D0}"/>
              </a:ext>
            </a:extLst>
          </p:cNvPr>
          <p:cNvSpPr txBox="1">
            <a:spLocks/>
          </p:cNvSpPr>
          <p:nvPr/>
        </p:nvSpPr>
        <p:spPr>
          <a:xfrm>
            <a:off x="1552131" y="3314606"/>
            <a:ext cx="1962150" cy="346249"/>
          </a:xfrm>
          <a:prstGeom prst="rect">
            <a:avLst/>
          </a:prstGeom>
        </p:spPr>
        <p:txBody>
          <a:bodyPr wrap="square">
            <a:spAutoFit/>
          </a:bodyPr>
          <a:lstStyle>
            <a:defPPr>
              <a:defRPr lang="en-US"/>
            </a:defPPr>
            <a:lvl1pPr>
              <a:lnSpc>
                <a:spcPct val="110000"/>
              </a:lnSpc>
              <a:defRPr b="1">
                <a:solidFill>
                  <a:schemeClr val="tx1">
                    <a:lumMod val="85000"/>
                    <a:lumOff val="15000"/>
                  </a:schemeClr>
                </a:solidFill>
                <a:latin typeface="+mj-lt"/>
                <a:ea typeface="Open Sans" panose="020B0606030504020204" pitchFamily="34" charset="0"/>
                <a:cs typeface="Segoe UI" panose="020B0502040204020203" pitchFamily="34" charset="0"/>
              </a:defRPr>
            </a:lvl1pPr>
            <a:lvl2pPr marL="1095566" indent="-365189" defTabSz="1460754">
              <a:lnSpc>
                <a:spcPct val="90000"/>
              </a:lnSpc>
              <a:spcBef>
                <a:spcPts val="799"/>
              </a:spcBef>
              <a:buFont typeface="Arial" panose="020B0604020202020204" pitchFamily="34" charset="0"/>
              <a:buChar char="•"/>
              <a:defRPr sz="3834"/>
            </a:lvl2pPr>
            <a:lvl3pPr marL="1825943" indent="-365189" defTabSz="1460754">
              <a:lnSpc>
                <a:spcPct val="90000"/>
              </a:lnSpc>
              <a:spcBef>
                <a:spcPts val="799"/>
              </a:spcBef>
              <a:buFont typeface="Arial" panose="020B0604020202020204" pitchFamily="34" charset="0"/>
              <a:buChar char="•"/>
              <a:defRPr sz="3195"/>
            </a:lvl3pPr>
            <a:lvl4pPr marL="2556320" indent="-365189" defTabSz="1460754">
              <a:lnSpc>
                <a:spcPct val="90000"/>
              </a:lnSpc>
              <a:spcBef>
                <a:spcPts val="799"/>
              </a:spcBef>
              <a:buFont typeface="Arial" panose="020B0604020202020204" pitchFamily="34" charset="0"/>
              <a:buChar char="•"/>
              <a:defRPr sz="2876"/>
            </a:lvl4pPr>
            <a:lvl5pPr marL="3286697" indent="-365189" defTabSz="1460754">
              <a:lnSpc>
                <a:spcPct val="90000"/>
              </a:lnSpc>
              <a:spcBef>
                <a:spcPts val="799"/>
              </a:spcBef>
              <a:buFont typeface="Arial" panose="020B0604020202020204" pitchFamily="34" charset="0"/>
              <a:buChar char="•"/>
              <a:defRPr sz="2876"/>
            </a:lvl5pPr>
            <a:lvl6pPr marL="4017074" indent="-365189" defTabSz="1460754">
              <a:lnSpc>
                <a:spcPct val="90000"/>
              </a:lnSpc>
              <a:spcBef>
                <a:spcPts val="799"/>
              </a:spcBef>
              <a:buFont typeface="Arial" panose="020B0604020202020204" pitchFamily="34" charset="0"/>
              <a:buChar char="•"/>
              <a:defRPr sz="2876"/>
            </a:lvl6pPr>
            <a:lvl7pPr marL="4747451" indent="-365189" defTabSz="1460754">
              <a:lnSpc>
                <a:spcPct val="90000"/>
              </a:lnSpc>
              <a:spcBef>
                <a:spcPts val="799"/>
              </a:spcBef>
              <a:buFont typeface="Arial" panose="020B0604020202020204" pitchFamily="34" charset="0"/>
              <a:buChar char="•"/>
              <a:defRPr sz="2876"/>
            </a:lvl7pPr>
            <a:lvl8pPr marL="5477828" indent="-365189" defTabSz="1460754">
              <a:lnSpc>
                <a:spcPct val="90000"/>
              </a:lnSpc>
              <a:spcBef>
                <a:spcPts val="799"/>
              </a:spcBef>
              <a:buFont typeface="Arial" panose="020B0604020202020204" pitchFamily="34" charset="0"/>
              <a:buChar char="•"/>
              <a:defRPr sz="2876"/>
            </a:lvl8pPr>
            <a:lvl9pPr marL="6208205" indent="-365189" defTabSz="1460754">
              <a:lnSpc>
                <a:spcPct val="90000"/>
              </a:lnSpc>
              <a:spcBef>
                <a:spcPts val="799"/>
              </a:spcBef>
              <a:buFont typeface="Arial" panose="020B0604020202020204" pitchFamily="34" charset="0"/>
              <a:buChar char="•"/>
              <a:defRPr sz="2876"/>
            </a:lvl9pPr>
          </a:lstStyle>
          <a:p>
            <a:pPr algn="ctr"/>
            <a:r>
              <a:rPr lang="pt-BR" sz="1500" dirty="0">
                <a:solidFill>
                  <a:schemeClr val="bg1"/>
                </a:solidFill>
                <a:latin typeface="Heebo" pitchFamily="2" charset="-79"/>
                <a:cs typeface="Heebo" pitchFamily="2" charset="-79"/>
              </a:rPr>
              <a:t>4</a:t>
            </a:r>
          </a:p>
        </p:txBody>
      </p:sp>
      <p:sp>
        <p:nvSpPr>
          <p:cNvPr id="39" name="TextBox 38">
            <a:extLst>
              <a:ext uri="{FF2B5EF4-FFF2-40B4-BE49-F238E27FC236}">
                <a16:creationId xmlns:a16="http://schemas.microsoft.com/office/drawing/2014/main" id="{802D14AF-EDAB-4443-8A7F-D12AFCDE9640}"/>
              </a:ext>
            </a:extLst>
          </p:cNvPr>
          <p:cNvSpPr txBox="1"/>
          <p:nvPr/>
        </p:nvSpPr>
        <p:spPr>
          <a:xfrm>
            <a:off x="4931964" y="2775676"/>
            <a:ext cx="1516555" cy="369332"/>
          </a:xfrm>
          <a:prstGeom prst="rect">
            <a:avLst/>
          </a:prstGeom>
        </p:spPr>
        <p:txBody>
          <a:bodyPr wrap="square">
            <a:spAutoFit/>
          </a:bodyPr>
          <a:lstStyle>
            <a:defPPr>
              <a:defRPr lang="en-US"/>
            </a:defPPr>
            <a:lvl1pPr>
              <a:lnSpc>
                <a:spcPct val="130000"/>
              </a:lnSpc>
              <a:defRPr sz="1200">
                <a:solidFill>
                  <a:schemeClr val="tx1">
                    <a:lumMod val="50000"/>
                    <a:lumOff val="50000"/>
                  </a:schemeClr>
                </a:solidFill>
                <a:ea typeface="Open Sans" panose="020B0606030504020204" pitchFamily="34" charset="0"/>
                <a:cs typeface="Segoe UI" panose="020B0502040204020203" pitchFamily="34" charset="0"/>
              </a:defRPr>
            </a:lvl1pPr>
          </a:lstStyle>
          <a:p>
            <a:pPr>
              <a:lnSpc>
                <a:spcPct val="100000"/>
              </a:lnSpc>
            </a:pPr>
            <a:r>
              <a:rPr lang="pt-BR" sz="900" dirty="0">
                <a:solidFill>
                  <a:schemeClr val="tx1">
                    <a:lumMod val="85000"/>
                    <a:lumOff val="15000"/>
                  </a:schemeClr>
                </a:solidFill>
                <a:latin typeface="Heebo" pitchFamily="2" charset="-79"/>
                <a:cs typeface="Heebo" pitchFamily="2" charset="-79"/>
              </a:rPr>
              <a:t>Escreva seu texto aqui escreva seu texto aqui</a:t>
            </a:r>
          </a:p>
        </p:txBody>
      </p:sp>
      <p:sp>
        <p:nvSpPr>
          <p:cNvPr id="40" name="TextBox 39">
            <a:extLst>
              <a:ext uri="{FF2B5EF4-FFF2-40B4-BE49-F238E27FC236}">
                <a16:creationId xmlns:a16="http://schemas.microsoft.com/office/drawing/2014/main" id="{CD559169-F42D-4DF3-80C5-B697B15D2441}"/>
              </a:ext>
            </a:extLst>
          </p:cNvPr>
          <p:cNvSpPr txBox="1"/>
          <p:nvPr/>
        </p:nvSpPr>
        <p:spPr>
          <a:xfrm>
            <a:off x="6737166" y="2775676"/>
            <a:ext cx="1516555" cy="369332"/>
          </a:xfrm>
          <a:prstGeom prst="rect">
            <a:avLst/>
          </a:prstGeom>
        </p:spPr>
        <p:txBody>
          <a:bodyPr wrap="square">
            <a:spAutoFit/>
          </a:bodyPr>
          <a:lstStyle>
            <a:defPPr>
              <a:defRPr lang="en-US"/>
            </a:defPPr>
            <a:lvl1pPr>
              <a:lnSpc>
                <a:spcPct val="130000"/>
              </a:lnSpc>
              <a:defRPr sz="1200">
                <a:solidFill>
                  <a:schemeClr val="tx1">
                    <a:lumMod val="50000"/>
                    <a:lumOff val="50000"/>
                  </a:schemeClr>
                </a:solidFill>
                <a:ea typeface="Open Sans" panose="020B0606030504020204" pitchFamily="34" charset="0"/>
                <a:cs typeface="Segoe UI" panose="020B0502040204020203" pitchFamily="34" charset="0"/>
              </a:defRPr>
            </a:lvl1pPr>
          </a:lstStyle>
          <a:p>
            <a:pPr>
              <a:lnSpc>
                <a:spcPct val="100000"/>
              </a:lnSpc>
            </a:pPr>
            <a:r>
              <a:rPr lang="pt-BR" sz="900" dirty="0">
                <a:solidFill>
                  <a:schemeClr val="tx1">
                    <a:lumMod val="85000"/>
                    <a:lumOff val="15000"/>
                  </a:schemeClr>
                </a:solidFill>
                <a:latin typeface="Heebo" pitchFamily="2" charset="-79"/>
                <a:cs typeface="Heebo" pitchFamily="2" charset="-79"/>
              </a:rPr>
              <a:t>Escreva seu texto aqui escreva seu texto aqui</a:t>
            </a:r>
          </a:p>
        </p:txBody>
      </p:sp>
      <p:sp>
        <p:nvSpPr>
          <p:cNvPr id="41" name="TextBox 40">
            <a:extLst>
              <a:ext uri="{FF2B5EF4-FFF2-40B4-BE49-F238E27FC236}">
                <a16:creationId xmlns:a16="http://schemas.microsoft.com/office/drawing/2014/main" id="{CF29D72E-5002-48D9-A200-4491556D7400}"/>
              </a:ext>
            </a:extLst>
          </p:cNvPr>
          <p:cNvSpPr txBox="1"/>
          <p:nvPr/>
        </p:nvSpPr>
        <p:spPr>
          <a:xfrm>
            <a:off x="4931964" y="1686948"/>
            <a:ext cx="1516555" cy="369332"/>
          </a:xfrm>
          <a:prstGeom prst="rect">
            <a:avLst/>
          </a:prstGeom>
        </p:spPr>
        <p:txBody>
          <a:bodyPr wrap="square">
            <a:spAutoFit/>
          </a:bodyPr>
          <a:lstStyle>
            <a:defPPr>
              <a:defRPr lang="en-US"/>
            </a:defPPr>
            <a:lvl1pPr>
              <a:lnSpc>
                <a:spcPct val="130000"/>
              </a:lnSpc>
              <a:defRPr sz="1200">
                <a:solidFill>
                  <a:schemeClr val="tx1">
                    <a:lumMod val="50000"/>
                    <a:lumOff val="50000"/>
                  </a:schemeClr>
                </a:solidFill>
                <a:ea typeface="Open Sans" panose="020B0606030504020204" pitchFamily="34" charset="0"/>
                <a:cs typeface="Segoe UI" panose="020B0502040204020203" pitchFamily="34" charset="0"/>
              </a:defRPr>
            </a:lvl1pPr>
          </a:lstStyle>
          <a:p>
            <a:pPr>
              <a:lnSpc>
                <a:spcPct val="100000"/>
              </a:lnSpc>
            </a:pPr>
            <a:r>
              <a:rPr lang="pt-BR" sz="900" dirty="0">
                <a:solidFill>
                  <a:schemeClr val="tx1">
                    <a:lumMod val="85000"/>
                    <a:lumOff val="15000"/>
                  </a:schemeClr>
                </a:solidFill>
                <a:latin typeface="Heebo" pitchFamily="2" charset="-79"/>
                <a:cs typeface="Heebo" pitchFamily="2" charset="-79"/>
              </a:rPr>
              <a:t>Escreva seu texto aqui escreva seu texto aqui</a:t>
            </a:r>
          </a:p>
        </p:txBody>
      </p:sp>
      <p:sp>
        <p:nvSpPr>
          <p:cNvPr id="42" name="TextBox 41">
            <a:extLst>
              <a:ext uri="{FF2B5EF4-FFF2-40B4-BE49-F238E27FC236}">
                <a16:creationId xmlns:a16="http://schemas.microsoft.com/office/drawing/2014/main" id="{682790EE-9296-4DBC-8E55-F8D97FA003C3}"/>
              </a:ext>
            </a:extLst>
          </p:cNvPr>
          <p:cNvSpPr txBox="1"/>
          <p:nvPr/>
        </p:nvSpPr>
        <p:spPr>
          <a:xfrm>
            <a:off x="6737166" y="1686948"/>
            <a:ext cx="1516555" cy="369332"/>
          </a:xfrm>
          <a:prstGeom prst="rect">
            <a:avLst/>
          </a:prstGeom>
        </p:spPr>
        <p:txBody>
          <a:bodyPr wrap="square">
            <a:spAutoFit/>
          </a:bodyPr>
          <a:lstStyle>
            <a:defPPr>
              <a:defRPr lang="en-US"/>
            </a:defPPr>
            <a:lvl1pPr>
              <a:lnSpc>
                <a:spcPct val="130000"/>
              </a:lnSpc>
              <a:defRPr sz="1200">
                <a:solidFill>
                  <a:schemeClr val="tx1">
                    <a:lumMod val="50000"/>
                    <a:lumOff val="50000"/>
                  </a:schemeClr>
                </a:solidFill>
                <a:ea typeface="Open Sans" panose="020B0606030504020204" pitchFamily="34" charset="0"/>
                <a:cs typeface="Segoe UI" panose="020B0502040204020203" pitchFamily="34" charset="0"/>
              </a:defRPr>
            </a:lvl1pPr>
          </a:lstStyle>
          <a:p>
            <a:pPr>
              <a:lnSpc>
                <a:spcPct val="100000"/>
              </a:lnSpc>
            </a:pPr>
            <a:r>
              <a:rPr lang="pt-BR" sz="900" dirty="0">
                <a:solidFill>
                  <a:schemeClr val="tx1">
                    <a:lumMod val="85000"/>
                    <a:lumOff val="15000"/>
                  </a:schemeClr>
                </a:solidFill>
                <a:latin typeface="Heebo" pitchFamily="2" charset="-79"/>
                <a:cs typeface="Heebo" pitchFamily="2" charset="-79"/>
              </a:rPr>
              <a:t>Escreva seu texto aqui escreva seu texto aqui</a:t>
            </a:r>
          </a:p>
        </p:txBody>
      </p:sp>
      <p:sp>
        <p:nvSpPr>
          <p:cNvPr id="43" name="TextBox 42">
            <a:extLst>
              <a:ext uri="{FF2B5EF4-FFF2-40B4-BE49-F238E27FC236}">
                <a16:creationId xmlns:a16="http://schemas.microsoft.com/office/drawing/2014/main" id="{D011AFF3-FA01-42EF-BAE4-761C0F9536AC}"/>
              </a:ext>
            </a:extLst>
          </p:cNvPr>
          <p:cNvSpPr txBox="1"/>
          <p:nvPr/>
        </p:nvSpPr>
        <p:spPr>
          <a:xfrm>
            <a:off x="4931964" y="3879216"/>
            <a:ext cx="1516555" cy="369332"/>
          </a:xfrm>
          <a:prstGeom prst="rect">
            <a:avLst/>
          </a:prstGeom>
        </p:spPr>
        <p:txBody>
          <a:bodyPr wrap="square">
            <a:spAutoFit/>
          </a:bodyPr>
          <a:lstStyle>
            <a:defPPr>
              <a:defRPr lang="en-US"/>
            </a:defPPr>
            <a:lvl1pPr>
              <a:lnSpc>
                <a:spcPct val="130000"/>
              </a:lnSpc>
              <a:defRPr sz="1200">
                <a:solidFill>
                  <a:schemeClr val="tx1">
                    <a:lumMod val="50000"/>
                    <a:lumOff val="50000"/>
                  </a:schemeClr>
                </a:solidFill>
                <a:ea typeface="Open Sans" panose="020B0606030504020204" pitchFamily="34" charset="0"/>
                <a:cs typeface="Segoe UI" panose="020B0502040204020203" pitchFamily="34" charset="0"/>
              </a:defRPr>
            </a:lvl1pPr>
          </a:lstStyle>
          <a:p>
            <a:pPr>
              <a:lnSpc>
                <a:spcPct val="100000"/>
              </a:lnSpc>
            </a:pPr>
            <a:r>
              <a:rPr lang="pt-BR" sz="900" dirty="0">
                <a:solidFill>
                  <a:schemeClr val="tx1">
                    <a:lumMod val="85000"/>
                    <a:lumOff val="15000"/>
                  </a:schemeClr>
                </a:solidFill>
                <a:latin typeface="Heebo" pitchFamily="2" charset="-79"/>
                <a:cs typeface="Heebo" pitchFamily="2" charset="-79"/>
              </a:rPr>
              <a:t>Escreva seu texto aqui escreva seu texto aqui</a:t>
            </a:r>
          </a:p>
        </p:txBody>
      </p:sp>
      <p:sp>
        <p:nvSpPr>
          <p:cNvPr id="45" name="Oval 44">
            <a:extLst>
              <a:ext uri="{FF2B5EF4-FFF2-40B4-BE49-F238E27FC236}">
                <a16:creationId xmlns:a16="http://schemas.microsoft.com/office/drawing/2014/main" id="{83EA8E98-D07C-4414-9B14-B5469D043714}"/>
              </a:ext>
            </a:extLst>
          </p:cNvPr>
          <p:cNvSpPr/>
          <p:nvPr/>
        </p:nvSpPr>
        <p:spPr>
          <a:xfrm>
            <a:off x="4999985" y="1224834"/>
            <a:ext cx="400682" cy="400681"/>
          </a:xfrm>
          <a:prstGeom prst="ellipse">
            <a:avLst/>
          </a:prstGeom>
          <a:solidFill>
            <a:schemeClr val="accent1"/>
          </a:solidFill>
          <a:ln>
            <a:noFill/>
          </a:ln>
          <a:effectLst>
            <a:outerShdw blurRad="317500" dist="101600" dir="5400000" sx="94000" sy="94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algn="ctr"/>
            <a:r>
              <a:rPr lang="pt-BR" sz="1400" b="1" dirty="0">
                <a:latin typeface="Heebo" pitchFamily="2" charset="-79"/>
                <a:cs typeface="Heebo" pitchFamily="2" charset="-79"/>
              </a:rPr>
              <a:t>1</a:t>
            </a:r>
          </a:p>
        </p:txBody>
      </p:sp>
      <p:sp>
        <p:nvSpPr>
          <p:cNvPr id="48" name="Oval 47">
            <a:extLst>
              <a:ext uri="{FF2B5EF4-FFF2-40B4-BE49-F238E27FC236}">
                <a16:creationId xmlns:a16="http://schemas.microsoft.com/office/drawing/2014/main" id="{D6551FD5-64FF-4CD4-AA9C-EDACBAF0D317}"/>
              </a:ext>
            </a:extLst>
          </p:cNvPr>
          <p:cNvSpPr/>
          <p:nvPr/>
        </p:nvSpPr>
        <p:spPr>
          <a:xfrm>
            <a:off x="6784387" y="1224834"/>
            <a:ext cx="400682" cy="400681"/>
          </a:xfrm>
          <a:prstGeom prst="ellipse">
            <a:avLst/>
          </a:prstGeom>
          <a:solidFill>
            <a:schemeClr val="accent2"/>
          </a:solidFill>
          <a:ln>
            <a:noFill/>
          </a:ln>
          <a:effectLst>
            <a:outerShdw blurRad="317500" dist="101600" dir="5400000" sx="94000" sy="94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algn="ctr"/>
            <a:r>
              <a:rPr lang="pt-BR" sz="1400" b="1" dirty="0">
                <a:latin typeface="Heebo" pitchFamily="2" charset="-79"/>
                <a:cs typeface="Heebo" pitchFamily="2" charset="-79"/>
              </a:rPr>
              <a:t>2</a:t>
            </a:r>
          </a:p>
        </p:txBody>
      </p:sp>
      <p:sp>
        <p:nvSpPr>
          <p:cNvPr id="51" name="Oval 50">
            <a:extLst>
              <a:ext uri="{FF2B5EF4-FFF2-40B4-BE49-F238E27FC236}">
                <a16:creationId xmlns:a16="http://schemas.microsoft.com/office/drawing/2014/main" id="{A024BB00-4A87-42A8-8571-7EEB57E3BDE8}"/>
              </a:ext>
            </a:extLst>
          </p:cNvPr>
          <p:cNvSpPr/>
          <p:nvPr/>
        </p:nvSpPr>
        <p:spPr>
          <a:xfrm>
            <a:off x="4999985" y="2331000"/>
            <a:ext cx="400682" cy="400681"/>
          </a:xfrm>
          <a:prstGeom prst="ellipse">
            <a:avLst/>
          </a:prstGeom>
          <a:solidFill>
            <a:schemeClr val="accent3"/>
          </a:solidFill>
          <a:ln>
            <a:noFill/>
          </a:ln>
          <a:effectLst>
            <a:outerShdw blurRad="317500" dist="101600" dir="5400000" sx="94000" sy="94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algn="ctr"/>
            <a:r>
              <a:rPr lang="pt-BR" sz="1400" b="1" dirty="0">
                <a:latin typeface="Heebo" pitchFamily="2" charset="-79"/>
                <a:cs typeface="Heebo" pitchFamily="2" charset="-79"/>
              </a:rPr>
              <a:t>3</a:t>
            </a:r>
          </a:p>
        </p:txBody>
      </p:sp>
      <p:sp>
        <p:nvSpPr>
          <p:cNvPr id="54" name="Oval 53">
            <a:extLst>
              <a:ext uri="{FF2B5EF4-FFF2-40B4-BE49-F238E27FC236}">
                <a16:creationId xmlns:a16="http://schemas.microsoft.com/office/drawing/2014/main" id="{ACCA939B-5D2B-4ADF-977A-83CD5D72D987}"/>
              </a:ext>
            </a:extLst>
          </p:cNvPr>
          <p:cNvSpPr/>
          <p:nvPr/>
        </p:nvSpPr>
        <p:spPr>
          <a:xfrm>
            <a:off x="6784387" y="2331000"/>
            <a:ext cx="400682" cy="400681"/>
          </a:xfrm>
          <a:prstGeom prst="ellipse">
            <a:avLst/>
          </a:prstGeom>
          <a:solidFill>
            <a:schemeClr val="accent4"/>
          </a:solidFill>
          <a:ln>
            <a:noFill/>
          </a:ln>
          <a:effectLst>
            <a:outerShdw blurRad="317500" dist="101600" dir="5400000" sx="94000" sy="94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algn="ctr"/>
            <a:r>
              <a:rPr lang="pt-BR" sz="1400" b="1" dirty="0">
                <a:latin typeface="Heebo" pitchFamily="2" charset="-79"/>
                <a:cs typeface="Heebo" pitchFamily="2" charset="-79"/>
              </a:rPr>
              <a:t>4</a:t>
            </a:r>
          </a:p>
        </p:txBody>
      </p:sp>
      <p:sp>
        <p:nvSpPr>
          <p:cNvPr id="57" name="Oval 56">
            <a:extLst>
              <a:ext uri="{FF2B5EF4-FFF2-40B4-BE49-F238E27FC236}">
                <a16:creationId xmlns:a16="http://schemas.microsoft.com/office/drawing/2014/main" id="{0DCFD9C4-03A8-45B0-B793-952E700607AD}"/>
              </a:ext>
            </a:extLst>
          </p:cNvPr>
          <p:cNvSpPr/>
          <p:nvPr/>
        </p:nvSpPr>
        <p:spPr>
          <a:xfrm>
            <a:off x="4999985" y="3434539"/>
            <a:ext cx="400682" cy="400681"/>
          </a:xfrm>
          <a:prstGeom prst="ellipse">
            <a:avLst/>
          </a:prstGeom>
          <a:solidFill>
            <a:schemeClr val="accent5"/>
          </a:solidFill>
          <a:ln>
            <a:noFill/>
          </a:ln>
          <a:effectLst>
            <a:outerShdw blurRad="317500" dist="101600" dir="5400000" sx="94000" sy="94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algn="ctr"/>
            <a:r>
              <a:rPr lang="pt-BR" sz="1400" b="1" dirty="0">
                <a:latin typeface="Heebo" pitchFamily="2" charset="-79"/>
                <a:cs typeface="Heebo" pitchFamily="2" charset="-79"/>
              </a:rPr>
              <a:t>5</a:t>
            </a:r>
          </a:p>
        </p:txBody>
      </p:sp>
      <p:sp>
        <p:nvSpPr>
          <p:cNvPr id="59"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87853417-DBC1-241C-DDB2-8EEF63B62EF6}"/>
              </a:ext>
            </a:extLst>
          </p:cNvPr>
          <p:cNvSpPr txBox="1"/>
          <p:nvPr/>
        </p:nvSpPr>
        <p:spPr>
          <a:xfrm>
            <a:off x="3395339" y="513923"/>
            <a:ext cx="2353322" cy="284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4500">
                <a:solidFill>
                  <a:srgbClr val="535353"/>
                </a:solidFill>
                <a:latin typeface="Barlow SemiBold"/>
                <a:ea typeface="Barlow SemiBold"/>
                <a:cs typeface="Barlow SemiBold"/>
                <a:sym typeface="Barlow SemiBold"/>
              </a:defRPr>
            </a:lvl1pPr>
          </a:lstStyle>
          <a:p>
            <a:pPr algn="ctr"/>
            <a:r>
              <a:rPr lang="pt-BR" sz="1600" dirty="0">
                <a:solidFill>
                  <a:schemeClr val="tx1"/>
                </a:solidFill>
                <a:latin typeface="Heebo" pitchFamily="2" charset="-79"/>
                <a:cs typeface="Heebo" pitchFamily="2" charset="-79"/>
              </a:rPr>
              <a:t>Título do slide</a:t>
            </a:r>
          </a:p>
        </p:txBody>
      </p:sp>
    </p:spTree>
    <p:extLst>
      <p:ext uri="{BB962C8B-B14F-4D97-AF65-F5344CB8AC3E}">
        <p14:creationId xmlns:p14="http://schemas.microsoft.com/office/powerpoint/2010/main" val="142561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Conector reto 25">
            <a:extLst>
              <a:ext uri="{FF2B5EF4-FFF2-40B4-BE49-F238E27FC236}">
                <a16:creationId xmlns:a16="http://schemas.microsoft.com/office/drawing/2014/main" id="{A52FBC45-4BEB-327A-00B2-A433B3EEF702}"/>
              </a:ext>
            </a:extLst>
          </p:cNvPr>
          <p:cNvCxnSpPr/>
          <p:nvPr/>
        </p:nvCxnSpPr>
        <p:spPr>
          <a:xfrm>
            <a:off x="5233035" y="426720"/>
            <a:ext cx="8077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Conector reto 27">
            <a:extLst>
              <a:ext uri="{FF2B5EF4-FFF2-40B4-BE49-F238E27FC236}">
                <a16:creationId xmlns:a16="http://schemas.microsoft.com/office/drawing/2014/main" id="{10C45E49-CCAC-86C5-401C-CCA037BB0A90}"/>
              </a:ext>
            </a:extLst>
          </p:cNvPr>
          <p:cNvCxnSpPr/>
          <p:nvPr/>
        </p:nvCxnSpPr>
        <p:spPr>
          <a:xfrm>
            <a:off x="5233035" y="952500"/>
            <a:ext cx="8077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Conector reto 28">
            <a:extLst>
              <a:ext uri="{FF2B5EF4-FFF2-40B4-BE49-F238E27FC236}">
                <a16:creationId xmlns:a16="http://schemas.microsoft.com/office/drawing/2014/main" id="{E648DD4C-5F51-8841-A09F-BD69BCD44CFE}"/>
              </a:ext>
            </a:extLst>
          </p:cNvPr>
          <p:cNvCxnSpPr/>
          <p:nvPr/>
        </p:nvCxnSpPr>
        <p:spPr>
          <a:xfrm>
            <a:off x="5233035" y="1463040"/>
            <a:ext cx="8077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Conector reto 29">
            <a:extLst>
              <a:ext uri="{FF2B5EF4-FFF2-40B4-BE49-F238E27FC236}">
                <a16:creationId xmlns:a16="http://schemas.microsoft.com/office/drawing/2014/main" id="{0530D0DD-2F2E-8DC5-932B-B535C7F3252A}"/>
              </a:ext>
            </a:extLst>
          </p:cNvPr>
          <p:cNvCxnSpPr/>
          <p:nvPr/>
        </p:nvCxnSpPr>
        <p:spPr>
          <a:xfrm>
            <a:off x="5233035" y="2042160"/>
            <a:ext cx="8077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Conector reto 30">
            <a:extLst>
              <a:ext uri="{FF2B5EF4-FFF2-40B4-BE49-F238E27FC236}">
                <a16:creationId xmlns:a16="http://schemas.microsoft.com/office/drawing/2014/main" id="{9F8B4B8E-30A3-39A2-6F69-A5E14DE52681}"/>
              </a:ext>
            </a:extLst>
          </p:cNvPr>
          <p:cNvCxnSpPr/>
          <p:nvPr/>
        </p:nvCxnSpPr>
        <p:spPr>
          <a:xfrm>
            <a:off x="5233035" y="2567940"/>
            <a:ext cx="8077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Conector reto 31">
            <a:extLst>
              <a:ext uri="{FF2B5EF4-FFF2-40B4-BE49-F238E27FC236}">
                <a16:creationId xmlns:a16="http://schemas.microsoft.com/office/drawing/2014/main" id="{EE5A3DF9-1B2E-0984-9034-E333A49AB841}"/>
              </a:ext>
            </a:extLst>
          </p:cNvPr>
          <p:cNvCxnSpPr/>
          <p:nvPr/>
        </p:nvCxnSpPr>
        <p:spPr>
          <a:xfrm>
            <a:off x="5233035" y="3078480"/>
            <a:ext cx="8077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F43BD551-17F0-4356-68E5-3D0D789A9572}"/>
              </a:ext>
            </a:extLst>
          </p:cNvPr>
          <p:cNvCxnSpPr/>
          <p:nvPr/>
        </p:nvCxnSpPr>
        <p:spPr>
          <a:xfrm>
            <a:off x="5233035" y="3672840"/>
            <a:ext cx="8077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Conector reto 33">
            <a:extLst>
              <a:ext uri="{FF2B5EF4-FFF2-40B4-BE49-F238E27FC236}">
                <a16:creationId xmlns:a16="http://schemas.microsoft.com/office/drawing/2014/main" id="{296C05D1-0B37-04A2-C2D7-8DC0FF47172B}"/>
              </a:ext>
            </a:extLst>
          </p:cNvPr>
          <p:cNvCxnSpPr/>
          <p:nvPr/>
        </p:nvCxnSpPr>
        <p:spPr>
          <a:xfrm>
            <a:off x="5233035" y="4198620"/>
            <a:ext cx="8077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Conector reto 34">
            <a:extLst>
              <a:ext uri="{FF2B5EF4-FFF2-40B4-BE49-F238E27FC236}">
                <a16:creationId xmlns:a16="http://schemas.microsoft.com/office/drawing/2014/main" id="{290F1C95-FE6A-60D0-8C5A-6D05FB7E6612}"/>
              </a:ext>
            </a:extLst>
          </p:cNvPr>
          <p:cNvCxnSpPr/>
          <p:nvPr/>
        </p:nvCxnSpPr>
        <p:spPr>
          <a:xfrm>
            <a:off x="5233035" y="4709160"/>
            <a:ext cx="8077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Elipse 2">
            <a:extLst>
              <a:ext uri="{FF2B5EF4-FFF2-40B4-BE49-F238E27FC236}">
                <a16:creationId xmlns:a16="http://schemas.microsoft.com/office/drawing/2014/main" id="{297AFAEC-5DE4-AA0C-D7BF-6E75B5877E2B}"/>
              </a:ext>
            </a:extLst>
          </p:cNvPr>
          <p:cNvSpPr/>
          <p:nvPr/>
        </p:nvSpPr>
        <p:spPr>
          <a:xfrm>
            <a:off x="4444373" y="303433"/>
            <a:ext cx="1290513" cy="12905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pt-BR" sz="1000" b="1" dirty="0">
                <a:solidFill>
                  <a:schemeClr val="bg1"/>
                </a:solidFill>
                <a:latin typeface="Heebo" pitchFamily="2" charset="-79"/>
                <a:cs typeface="Heebo" pitchFamily="2" charset="-79"/>
              </a:rPr>
              <a:t>item 1</a:t>
            </a:r>
          </a:p>
        </p:txBody>
      </p:sp>
      <p:sp>
        <p:nvSpPr>
          <p:cNvPr id="5" name="Elipse 4">
            <a:extLst>
              <a:ext uri="{FF2B5EF4-FFF2-40B4-BE49-F238E27FC236}">
                <a16:creationId xmlns:a16="http://schemas.microsoft.com/office/drawing/2014/main" id="{D99EDF4A-CD46-9EAB-89C6-C97B4F431521}"/>
              </a:ext>
            </a:extLst>
          </p:cNvPr>
          <p:cNvSpPr/>
          <p:nvPr/>
        </p:nvSpPr>
        <p:spPr>
          <a:xfrm>
            <a:off x="4444373" y="3549554"/>
            <a:ext cx="1290513" cy="129051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pt-BR" sz="1000" b="1" dirty="0" err="1">
                <a:solidFill>
                  <a:schemeClr val="tx1"/>
                </a:solidFill>
                <a:latin typeface="Heebo" pitchFamily="2" charset="-79"/>
                <a:cs typeface="Heebo" pitchFamily="2" charset="-79"/>
              </a:rPr>
              <a:t>ite</a:t>
            </a:r>
            <a:r>
              <a:rPr lang="pt-BR" sz="1000" b="1" dirty="0">
                <a:solidFill>
                  <a:schemeClr val="tx1"/>
                </a:solidFill>
                <a:latin typeface="Heebo" pitchFamily="2" charset="-79"/>
                <a:cs typeface="Heebo" pitchFamily="2" charset="-79"/>
              </a:rPr>
              <a:t> 3</a:t>
            </a:r>
          </a:p>
        </p:txBody>
      </p:sp>
      <p:sp>
        <p:nvSpPr>
          <p:cNvPr id="6" name="Retângulo: Cantos Arredondados 5">
            <a:extLst>
              <a:ext uri="{FF2B5EF4-FFF2-40B4-BE49-F238E27FC236}">
                <a16:creationId xmlns:a16="http://schemas.microsoft.com/office/drawing/2014/main" id="{D9C4B392-49C0-3754-D323-0EE3DC87588F}"/>
              </a:ext>
            </a:extLst>
          </p:cNvPr>
          <p:cNvSpPr/>
          <p:nvPr/>
        </p:nvSpPr>
        <p:spPr>
          <a:xfrm>
            <a:off x="5941695" y="300990"/>
            <a:ext cx="1141412" cy="247650"/>
          </a:xfrm>
          <a:prstGeom prst="roundRect">
            <a:avLst>
              <a:gd name="adj" fmla="val 17059"/>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900" dirty="0">
                <a:solidFill>
                  <a:schemeClr val="tx1"/>
                </a:solidFill>
                <a:latin typeface="Heebo" pitchFamily="2" charset="-79"/>
                <a:cs typeface="Heebo" pitchFamily="2" charset="-79"/>
              </a:rPr>
              <a:t>título do item</a:t>
            </a:r>
          </a:p>
        </p:txBody>
      </p:sp>
      <p:sp>
        <p:nvSpPr>
          <p:cNvPr id="7" name="Retângulo: Cantos Arredondados 6">
            <a:extLst>
              <a:ext uri="{FF2B5EF4-FFF2-40B4-BE49-F238E27FC236}">
                <a16:creationId xmlns:a16="http://schemas.microsoft.com/office/drawing/2014/main" id="{4230EA01-D537-FC46-1CAF-30A0BB12DF33}"/>
              </a:ext>
            </a:extLst>
          </p:cNvPr>
          <p:cNvSpPr/>
          <p:nvPr/>
        </p:nvSpPr>
        <p:spPr>
          <a:xfrm>
            <a:off x="5941695" y="824864"/>
            <a:ext cx="1141412" cy="247650"/>
          </a:xfrm>
          <a:prstGeom prst="roundRect">
            <a:avLst>
              <a:gd name="adj" fmla="val 17059"/>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900" dirty="0">
                <a:solidFill>
                  <a:schemeClr val="tx1"/>
                </a:solidFill>
                <a:latin typeface="Heebo" pitchFamily="2" charset="-79"/>
                <a:cs typeface="Heebo" pitchFamily="2" charset="-79"/>
              </a:rPr>
              <a:t>título do item</a:t>
            </a:r>
          </a:p>
        </p:txBody>
      </p:sp>
      <p:sp>
        <p:nvSpPr>
          <p:cNvPr id="8" name="Retângulo: Cantos Arredondados 7">
            <a:extLst>
              <a:ext uri="{FF2B5EF4-FFF2-40B4-BE49-F238E27FC236}">
                <a16:creationId xmlns:a16="http://schemas.microsoft.com/office/drawing/2014/main" id="{99CA2784-7EEE-76AF-8CBE-5F0E8632B3D8}"/>
              </a:ext>
            </a:extLst>
          </p:cNvPr>
          <p:cNvSpPr/>
          <p:nvPr/>
        </p:nvSpPr>
        <p:spPr>
          <a:xfrm>
            <a:off x="5941695" y="1346296"/>
            <a:ext cx="1141412" cy="247650"/>
          </a:xfrm>
          <a:prstGeom prst="roundRect">
            <a:avLst>
              <a:gd name="adj" fmla="val 17059"/>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900" dirty="0">
                <a:solidFill>
                  <a:schemeClr val="tx1"/>
                </a:solidFill>
                <a:latin typeface="Heebo" pitchFamily="2" charset="-79"/>
                <a:cs typeface="Heebo" pitchFamily="2" charset="-79"/>
              </a:rPr>
              <a:t>título do item</a:t>
            </a:r>
          </a:p>
        </p:txBody>
      </p:sp>
      <p:sp>
        <p:nvSpPr>
          <p:cNvPr id="9" name="Elipse 8">
            <a:extLst>
              <a:ext uri="{FF2B5EF4-FFF2-40B4-BE49-F238E27FC236}">
                <a16:creationId xmlns:a16="http://schemas.microsoft.com/office/drawing/2014/main" id="{BBC0A61D-0BDC-95E5-7F3A-D4A6E49687DF}"/>
              </a:ext>
            </a:extLst>
          </p:cNvPr>
          <p:cNvSpPr/>
          <p:nvPr/>
        </p:nvSpPr>
        <p:spPr>
          <a:xfrm>
            <a:off x="4444373" y="1918873"/>
            <a:ext cx="1290513" cy="129051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pt-BR" sz="1000" b="1" dirty="0">
                <a:solidFill>
                  <a:schemeClr val="tx1"/>
                </a:solidFill>
                <a:latin typeface="Heebo" pitchFamily="2" charset="-79"/>
                <a:cs typeface="Heebo" pitchFamily="2" charset="-79"/>
              </a:rPr>
              <a:t>item 1</a:t>
            </a:r>
          </a:p>
        </p:txBody>
      </p:sp>
      <p:sp>
        <p:nvSpPr>
          <p:cNvPr id="10" name="Retângulo: Cantos Arredondados 9">
            <a:extLst>
              <a:ext uri="{FF2B5EF4-FFF2-40B4-BE49-F238E27FC236}">
                <a16:creationId xmlns:a16="http://schemas.microsoft.com/office/drawing/2014/main" id="{5A88ED24-1C81-87D8-AC56-18E899F5AD49}"/>
              </a:ext>
            </a:extLst>
          </p:cNvPr>
          <p:cNvSpPr/>
          <p:nvPr/>
        </p:nvSpPr>
        <p:spPr>
          <a:xfrm>
            <a:off x="5941695" y="1916430"/>
            <a:ext cx="1141412" cy="247650"/>
          </a:xfrm>
          <a:prstGeom prst="roundRect">
            <a:avLst>
              <a:gd name="adj" fmla="val 17059"/>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900" dirty="0">
                <a:solidFill>
                  <a:schemeClr val="tx1"/>
                </a:solidFill>
                <a:latin typeface="Heebo" pitchFamily="2" charset="-79"/>
                <a:cs typeface="Heebo" pitchFamily="2" charset="-79"/>
              </a:rPr>
              <a:t>título do item</a:t>
            </a:r>
          </a:p>
        </p:txBody>
      </p:sp>
      <p:sp>
        <p:nvSpPr>
          <p:cNvPr id="11" name="Retângulo: Cantos Arredondados 10">
            <a:extLst>
              <a:ext uri="{FF2B5EF4-FFF2-40B4-BE49-F238E27FC236}">
                <a16:creationId xmlns:a16="http://schemas.microsoft.com/office/drawing/2014/main" id="{C0B5422E-E120-B866-FEF4-18F2FDA393C3}"/>
              </a:ext>
            </a:extLst>
          </p:cNvPr>
          <p:cNvSpPr/>
          <p:nvPr/>
        </p:nvSpPr>
        <p:spPr>
          <a:xfrm>
            <a:off x="5941695" y="2440304"/>
            <a:ext cx="1141412" cy="247650"/>
          </a:xfrm>
          <a:prstGeom prst="roundRect">
            <a:avLst>
              <a:gd name="adj" fmla="val 17059"/>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900" dirty="0">
                <a:solidFill>
                  <a:schemeClr val="tx1"/>
                </a:solidFill>
                <a:latin typeface="Heebo" pitchFamily="2" charset="-79"/>
                <a:cs typeface="Heebo" pitchFamily="2" charset="-79"/>
              </a:rPr>
              <a:t>título do item</a:t>
            </a:r>
          </a:p>
        </p:txBody>
      </p:sp>
      <p:sp>
        <p:nvSpPr>
          <p:cNvPr id="12" name="Retângulo: Cantos Arredondados 11">
            <a:extLst>
              <a:ext uri="{FF2B5EF4-FFF2-40B4-BE49-F238E27FC236}">
                <a16:creationId xmlns:a16="http://schemas.microsoft.com/office/drawing/2014/main" id="{2E4306D0-6AE3-FCE7-1A44-15DC065DD135}"/>
              </a:ext>
            </a:extLst>
          </p:cNvPr>
          <p:cNvSpPr/>
          <p:nvPr/>
        </p:nvSpPr>
        <p:spPr>
          <a:xfrm>
            <a:off x="5941695" y="2961736"/>
            <a:ext cx="1141412" cy="247650"/>
          </a:xfrm>
          <a:prstGeom prst="roundRect">
            <a:avLst>
              <a:gd name="adj" fmla="val 17059"/>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900" dirty="0">
                <a:solidFill>
                  <a:schemeClr val="tx1"/>
                </a:solidFill>
                <a:latin typeface="Heebo" pitchFamily="2" charset="-79"/>
                <a:cs typeface="Heebo" pitchFamily="2" charset="-79"/>
              </a:rPr>
              <a:t>título do item</a:t>
            </a:r>
          </a:p>
        </p:txBody>
      </p:sp>
      <p:sp>
        <p:nvSpPr>
          <p:cNvPr id="13" name="Elipse 12">
            <a:extLst>
              <a:ext uri="{FF2B5EF4-FFF2-40B4-BE49-F238E27FC236}">
                <a16:creationId xmlns:a16="http://schemas.microsoft.com/office/drawing/2014/main" id="{60C77FFE-4485-317A-6546-0A40A230684B}"/>
              </a:ext>
            </a:extLst>
          </p:cNvPr>
          <p:cNvSpPr/>
          <p:nvPr/>
        </p:nvSpPr>
        <p:spPr>
          <a:xfrm>
            <a:off x="4444373" y="3549553"/>
            <a:ext cx="1290513" cy="129051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pt-BR" sz="1000" b="1" dirty="0">
                <a:solidFill>
                  <a:schemeClr val="tx1"/>
                </a:solidFill>
                <a:latin typeface="Heebo" pitchFamily="2" charset="-79"/>
                <a:cs typeface="Heebo" pitchFamily="2" charset="-79"/>
              </a:rPr>
              <a:t>item 1</a:t>
            </a:r>
          </a:p>
        </p:txBody>
      </p:sp>
      <p:sp>
        <p:nvSpPr>
          <p:cNvPr id="14" name="Retângulo: Cantos Arredondados 13">
            <a:extLst>
              <a:ext uri="{FF2B5EF4-FFF2-40B4-BE49-F238E27FC236}">
                <a16:creationId xmlns:a16="http://schemas.microsoft.com/office/drawing/2014/main" id="{B6018F8D-50BC-F5AF-C279-F2DAF1C97F1C}"/>
              </a:ext>
            </a:extLst>
          </p:cNvPr>
          <p:cNvSpPr/>
          <p:nvPr/>
        </p:nvSpPr>
        <p:spPr>
          <a:xfrm>
            <a:off x="5941695" y="3547110"/>
            <a:ext cx="1141412" cy="247650"/>
          </a:xfrm>
          <a:prstGeom prst="roundRect">
            <a:avLst>
              <a:gd name="adj" fmla="val 17059"/>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900" dirty="0">
                <a:solidFill>
                  <a:schemeClr val="tx1"/>
                </a:solidFill>
                <a:latin typeface="Heebo" pitchFamily="2" charset="-79"/>
                <a:cs typeface="Heebo" pitchFamily="2" charset="-79"/>
              </a:rPr>
              <a:t>título do item</a:t>
            </a:r>
          </a:p>
        </p:txBody>
      </p:sp>
      <p:sp>
        <p:nvSpPr>
          <p:cNvPr id="15" name="Retângulo: Cantos Arredondados 14">
            <a:extLst>
              <a:ext uri="{FF2B5EF4-FFF2-40B4-BE49-F238E27FC236}">
                <a16:creationId xmlns:a16="http://schemas.microsoft.com/office/drawing/2014/main" id="{AB295B08-45D1-8BD8-C244-A60E8981E5E4}"/>
              </a:ext>
            </a:extLst>
          </p:cNvPr>
          <p:cNvSpPr/>
          <p:nvPr/>
        </p:nvSpPr>
        <p:spPr>
          <a:xfrm>
            <a:off x="5941695" y="4070984"/>
            <a:ext cx="1141412" cy="247650"/>
          </a:xfrm>
          <a:prstGeom prst="roundRect">
            <a:avLst>
              <a:gd name="adj" fmla="val 17059"/>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900" dirty="0">
                <a:solidFill>
                  <a:schemeClr val="tx1"/>
                </a:solidFill>
                <a:latin typeface="Heebo" pitchFamily="2" charset="-79"/>
                <a:cs typeface="Heebo" pitchFamily="2" charset="-79"/>
              </a:rPr>
              <a:t>título do item</a:t>
            </a:r>
          </a:p>
        </p:txBody>
      </p:sp>
      <p:sp>
        <p:nvSpPr>
          <p:cNvPr id="16" name="Retângulo: Cantos Arredondados 15">
            <a:extLst>
              <a:ext uri="{FF2B5EF4-FFF2-40B4-BE49-F238E27FC236}">
                <a16:creationId xmlns:a16="http://schemas.microsoft.com/office/drawing/2014/main" id="{3F2694CA-AE7C-43BC-F473-47AE93605C8C}"/>
              </a:ext>
            </a:extLst>
          </p:cNvPr>
          <p:cNvSpPr/>
          <p:nvPr/>
        </p:nvSpPr>
        <p:spPr>
          <a:xfrm>
            <a:off x="5941695" y="4592416"/>
            <a:ext cx="1141412" cy="247650"/>
          </a:xfrm>
          <a:prstGeom prst="roundRect">
            <a:avLst>
              <a:gd name="adj" fmla="val 17059"/>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900" dirty="0">
                <a:solidFill>
                  <a:schemeClr val="tx1"/>
                </a:solidFill>
                <a:latin typeface="Heebo" pitchFamily="2" charset="-79"/>
                <a:cs typeface="Heebo" pitchFamily="2" charset="-79"/>
              </a:rPr>
              <a:t>título do item</a:t>
            </a:r>
          </a:p>
        </p:txBody>
      </p:sp>
      <p:sp>
        <p:nvSpPr>
          <p:cNvPr id="17" name="CaixaDeTexto 16">
            <a:extLst>
              <a:ext uri="{FF2B5EF4-FFF2-40B4-BE49-F238E27FC236}">
                <a16:creationId xmlns:a16="http://schemas.microsoft.com/office/drawing/2014/main" id="{175A0293-449E-BDD3-6994-F3EF90C90D0E}"/>
              </a:ext>
            </a:extLst>
          </p:cNvPr>
          <p:cNvSpPr txBox="1"/>
          <p:nvPr/>
        </p:nvSpPr>
        <p:spPr>
          <a:xfrm>
            <a:off x="7167384" y="193982"/>
            <a:ext cx="1043876" cy="461665"/>
          </a:xfrm>
          <a:prstGeom prst="rect">
            <a:avLst/>
          </a:prstGeom>
          <a:noFill/>
        </p:spPr>
        <p:txBody>
          <a:bodyPr wrap="none" rtlCol="0">
            <a:spAutoFit/>
          </a:bodyPr>
          <a:lstStyle/>
          <a:p>
            <a:pPr marL="92075" indent="-92075">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p:txBody>
      </p:sp>
      <p:sp>
        <p:nvSpPr>
          <p:cNvPr id="18" name="CaixaDeTexto 17">
            <a:extLst>
              <a:ext uri="{FF2B5EF4-FFF2-40B4-BE49-F238E27FC236}">
                <a16:creationId xmlns:a16="http://schemas.microsoft.com/office/drawing/2014/main" id="{35F3EBD5-F4A0-629B-657A-B3F91A5EC521}"/>
              </a:ext>
            </a:extLst>
          </p:cNvPr>
          <p:cNvSpPr txBox="1"/>
          <p:nvPr/>
        </p:nvSpPr>
        <p:spPr>
          <a:xfrm>
            <a:off x="7167384" y="717856"/>
            <a:ext cx="1043876" cy="461665"/>
          </a:xfrm>
          <a:prstGeom prst="rect">
            <a:avLst/>
          </a:prstGeom>
          <a:noFill/>
        </p:spPr>
        <p:txBody>
          <a:bodyPr wrap="none" rtlCol="0">
            <a:spAutoFit/>
          </a:bodyPr>
          <a:lstStyle/>
          <a:p>
            <a:pPr marL="92075" indent="-92075">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p:txBody>
      </p:sp>
      <p:sp>
        <p:nvSpPr>
          <p:cNvPr id="19" name="CaixaDeTexto 18">
            <a:extLst>
              <a:ext uri="{FF2B5EF4-FFF2-40B4-BE49-F238E27FC236}">
                <a16:creationId xmlns:a16="http://schemas.microsoft.com/office/drawing/2014/main" id="{0BD1045E-4D57-8B97-66D2-A05F1ABC7B1A}"/>
              </a:ext>
            </a:extLst>
          </p:cNvPr>
          <p:cNvSpPr txBox="1"/>
          <p:nvPr/>
        </p:nvSpPr>
        <p:spPr>
          <a:xfrm>
            <a:off x="7167384" y="1241730"/>
            <a:ext cx="1043876" cy="461665"/>
          </a:xfrm>
          <a:prstGeom prst="rect">
            <a:avLst/>
          </a:prstGeom>
          <a:noFill/>
        </p:spPr>
        <p:txBody>
          <a:bodyPr wrap="none" rtlCol="0">
            <a:spAutoFit/>
          </a:bodyPr>
          <a:lstStyle/>
          <a:p>
            <a:pPr marL="92075" indent="-92075">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p:txBody>
      </p:sp>
      <p:sp>
        <p:nvSpPr>
          <p:cNvPr id="20" name="CaixaDeTexto 19">
            <a:extLst>
              <a:ext uri="{FF2B5EF4-FFF2-40B4-BE49-F238E27FC236}">
                <a16:creationId xmlns:a16="http://schemas.microsoft.com/office/drawing/2014/main" id="{9AC27894-3114-E9E6-C6EC-FFAD7BB8B84B}"/>
              </a:ext>
            </a:extLst>
          </p:cNvPr>
          <p:cNvSpPr txBox="1"/>
          <p:nvPr/>
        </p:nvSpPr>
        <p:spPr>
          <a:xfrm>
            <a:off x="7167384" y="1806085"/>
            <a:ext cx="1043876" cy="461665"/>
          </a:xfrm>
          <a:prstGeom prst="rect">
            <a:avLst/>
          </a:prstGeom>
          <a:noFill/>
        </p:spPr>
        <p:txBody>
          <a:bodyPr wrap="none" rtlCol="0">
            <a:spAutoFit/>
          </a:bodyPr>
          <a:lstStyle/>
          <a:p>
            <a:pPr marL="92075" indent="-92075">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p:txBody>
      </p:sp>
      <p:sp>
        <p:nvSpPr>
          <p:cNvPr id="21" name="CaixaDeTexto 20">
            <a:extLst>
              <a:ext uri="{FF2B5EF4-FFF2-40B4-BE49-F238E27FC236}">
                <a16:creationId xmlns:a16="http://schemas.microsoft.com/office/drawing/2014/main" id="{BE17F61B-E66C-F29D-F863-379AC3427FBB}"/>
              </a:ext>
            </a:extLst>
          </p:cNvPr>
          <p:cNvSpPr txBox="1"/>
          <p:nvPr/>
        </p:nvSpPr>
        <p:spPr>
          <a:xfrm>
            <a:off x="7167384" y="2329959"/>
            <a:ext cx="1043876" cy="461665"/>
          </a:xfrm>
          <a:prstGeom prst="rect">
            <a:avLst/>
          </a:prstGeom>
          <a:noFill/>
        </p:spPr>
        <p:txBody>
          <a:bodyPr wrap="none" rtlCol="0">
            <a:spAutoFit/>
          </a:bodyPr>
          <a:lstStyle/>
          <a:p>
            <a:pPr marL="92075" indent="-92075">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p:txBody>
      </p:sp>
      <p:sp>
        <p:nvSpPr>
          <p:cNvPr id="22" name="CaixaDeTexto 21">
            <a:extLst>
              <a:ext uri="{FF2B5EF4-FFF2-40B4-BE49-F238E27FC236}">
                <a16:creationId xmlns:a16="http://schemas.microsoft.com/office/drawing/2014/main" id="{5D134FC8-26B8-D668-2A52-BD006225F882}"/>
              </a:ext>
            </a:extLst>
          </p:cNvPr>
          <p:cNvSpPr txBox="1"/>
          <p:nvPr/>
        </p:nvSpPr>
        <p:spPr>
          <a:xfrm>
            <a:off x="7167384" y="2853833"/>
            <a:ext cx="1043876" cy="461665"/>
          </a:xfrm>
          <a:prstGeom prst="rect">
            <a:avLst/>
          </a:prstGeom>
          <a:noFill/>
        </p:spPr>
        <p:txBody>
          <a:bodyPr wrap="none" rtlCol="0">
            <a:spAutoFit/>
          </a:bodyPr>
          <a:lstStyle/>
          <a:p>
            <a:pPr marL="92075" indent="-92075">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p:txBody>
      </p:sp>
      <p:sp>
        <p:nvSpPr>
          <p:cNvPr id="23" name="CaixaDeTexto 22">
            <a:extLst>
              <a:ext uri="{FF2B5EF4-FFF2-40B4-BE49-F238E27FC236}">
                <a16:creationId xmlns:a16="http://schemas.microsoft.com/office/drawing/2014/main" id="{692211D9-BF74-0493-A159-4C7E21F45B29}"/>
              </a:ext>
            </a:extLst>
          </p:cNvPr>
          <p:cNvSpPr txBox="1"/>
          <p:nvPr/>
        </p:nvSpPr>
        <p:spPr>
          <a:xfrm>
            <a:off x="7167384" y="3440105"/>
            <a:ext cx="1043876" cy="461665"/>
          </a:xfrm>
          <a:prstGeom prst="rect">
            <a:avLst/>
          </a:prstGeom>
          <a:noFill/>
        </p:spPr>
        <p:txBody>
          <a:bodyPr wrap="none" rtlCol="0">
            <a:spAutoFit/>
          </a:bodyPr>
          <a:lstStyle/>
          <a:p>
            <a:pPr marL="92075" indent="-92075">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p:txBody>
      </p:sp>
      <p:sp>
        <p:nvSpPr>
          <p:cNvPr id="24" name="CaixaDeTexto 23">
            <a:extLst>
              <a:ext uri="{FF2B5EF4-FFF2-40B4-BE49-F238E27FC236}">
                <a16:creationId xmlns:a16="http://schemas.microsoft.com/office/drawing/2014/main" id="{C10C8669-AC93-C3A8-71F0-84BA6FC68780}"/>
              </a:ext>
            </a:extLst>
          </p:cNvPr>
          <p:cNvSpPr txBox="1"/>
          <p:nvPr/>
        </p:nvSpPr>
        <p:spPr>
          <a:xfrm>
            <a:off x="7167384" y="3963979"/>
            <a:ext cx="1043876" cy="461665"/>
          </a:xfrm>
          <a:prstGeom prst="rect">
            <a:avLst/>
          </a:prstGeom>
          <a:noFill/>
        </p:spPr>
        <p:txBody>
          <a:bodyPr wrap="none" rtlCol="0">
            <a:spAutoFit/>
          </a:bodyPr>
          <a:lstStyle/>
          <a:p>
            <a:pPr marL="92075" indent="-92075">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p:txBody>
      </p:sp>
      <p:sp>
        <p:nvSpPr>
          <p:cNvPr id="25" name="CaixaDeTexto 24">
            <a:extLst>
              <a:ext uri="{FF2B5EF4-FFF2-40B4-BE49-F238E27FC236}">
                <a16:creationId xmlns:a16="http://schemas.microsoft.com/office/drawing/2014/main" id="{853E3828-6C99-6F87-564E-0819A80CB549}"/>
              </a:ext>
            </a:extLst>
          </p:cNvPr>
          <p:cNvSpPr txBox="1"/>
          <p:nvPr/>
        </p:nvSpPr>
        <p:spPr>
          <a:xfrm>
            <a:off x="7167384" y="4487853"/>
            <a:ext cx="1043876" cy="461665"/>
          </a:xfrm>
          <a:prstGeom prst="rect">
            <a:avLst/>
          </a:prstGeom>
          <a:noFill/>
        </p:spPr>
        <p:txBody>
          <a:bodyPr wrap="none" rtlCol="0">
            <a:spAutoFit/>
          </a:bodyPr>
          <a:lstStyle/>
          <a:p>
            <a:pPr marL="92075" indent="-92075">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a:p>
            <a:pPr marL="92075" indent="-92075">
              <a:buFont typeface="Arial" panose="020B0604020202020204" pitchFamily="34" charset="0"/>
              <a:buChar char="•"/>
            </a:pPr>
            <a:r>
              <a:rPr lang="pt-BR" sz="800" dirty="0">
                <a:solidFill>
                  <a:schemeClr val="bg1">
                    <a:lumMod val="50000"/>
                  </a:schemeClr>
                </a:solidFill>
                <a:latin typeface="Heebo" pitchFamily="2" charset="-79"/>
                <a:cs typeface="Heebo" pitchFamily="2" charset="-79"/>
              </a:rPr>
              <a:t>item escrito aqui</a:t>
            </a:r>
          </a:p>
        </p:txBody>
      </p:sp>
      <p:sp>
        <p:nvSpPr>
          <p:cNvPr id="37" name="TextBox 11">
            <a:extLst>
              <a:ext uri="{FF2B5EF4-FFF2-40B4-BE49-F238E27FC236}">
                <a16:creationId xmlns:a16="http://schemas.microsoft.com/office/drawing/2014/main" id="{84A55B49-C8CA-BFEE-9E23-7A77E8390A00}"/>
              </a:ext>
            </a:extLst>
          </p:cNvPr>
          <p:cNvSpPr txBox="1"/>
          <p:nvPr/>
        </p:nvSpPr>
        <p:spPr>
          <a:xfrm>
            <a:off x="804739" y="895481"/>
            <a:ext cx="2715270" cy="1615827"/>
          </a:xfrm>
          <a:prstGeom prst="rect">
            <a:avLst/>
          </a:prstGeom>
          <a:noFill/>
        </p:spPr>
        <p:txBody>
          <a:bodyPr wrap="square" rtlCol="0">
            <a:spAutoFit/>
          </a:bodyPr>
          <a:lstStyle/>
          <a:p>
            <a:r>
              <a:rPr lang="pt-BR" sz="3300" b="1" dirty="0">
                <a:solidFill>
                  <a:schemeClr val="tx1">
                    <a:lumMod val="85000"/>
                    <a:lumOff val="15000"/>
                  </a:schemeClr>
                </a:solidFill>
                <a:latin typeface="Heebo" pitchFamily="2" charset="-79"/>
                <a:ea typeface="Source Sans Pro" panose="020B0503030403020204" pitchFamily="34" charset="0"/>
                <a:cs typeface="Heebo" pitchFamily="2" charset="-79"/>
              </a:rPr>
              <a:t>Escreva o título do slide aqui</a:t>
            </a:r>
          </a:p>
        </p:txBody>
      </p:sp>
      <p:sp>
        <p:nvSpPr>
          <p:cNvPr id="38" name="Rectangle 13">
            <a:extLst>
              <a:ext uri="{FF2B5EF4-FFF2-40B4-BE49-F238E27FC236}">
                <a16:creationId xmlns:a16="http://schemas.microsoft.com/office/drawing/2014/main" id="{86BFC7F0-AD0C-1FAF-4551-23DCDE32E53C}"/>
              </a:ext>
            </a:extLst>
          </p:cNvPr>
          <p:cNvSpPr/>
          <p:nvPr/>
        </p:nvSpPr>
        <p:spPr>
          <a:xfrm>
            <a:off x="804739" y="2890615"/>
            <a:ext cx="2967161" cy="1538883"/>
          </a:xfrm>
          <a:prstGeom prst="rect">
            <a:avLst/>
          </a:prstGeom>
        </p:spPr>
        <p:txBody>
          <a:bodyPr wrap="square">
            <a:spAutoFit/>
          </a:bodyPr>
          <a:lstStyle/>
          <a:p>
            <a:pPr>
              <a:lnSpc>
                <a:spcPct val="200000"/>
              </a:lnSpc>
            </a:pPr>
            <a:r>
              <a:rPr lang="pt-BR" sz="800" dirty="0" err="1">
                <a:latin typeface="Heebo" pitchFamily="2" charset="-79"/>
                <a:ea typeface="Open Sans" panose="020B0606030504020204" pitchFamily="34" charset="0"/>
                <a:cs typeface="Heebo" pitchFamily="2" charset="-79"/>
              </a:rPr>
              <a:t>Lorem</a:t>
            </a:r>
            <a:r>
              <a:rPr lang="pt-BR" sz="800" dirty="0">
                <a:latin typeface="Heebo" pitchFamily="2" charset="-79"/>
                <a:ea typeface="Open Sans" panose="020B0606030504020204" pitchFamily="34" charset="0"/>
                <a:cs typeface="Heebo" pitchFamily="2" charset="-79"/>
              </a:rPr>
              <a:t> </a:t>
            </a:r>
            <a:r>
              <a:rPr lang="pt-BR" sz="800" dirty="0" err="1">
                <a:latin typeface="Heebo" pitchFamily="2" charset="-79"/>
                <a:ea typeface="Open Sans" panose="020B0606030504020204" pitchFamily="34" charset="0"/>
                <a:cs typeface="Heebo" pitchFamily="2" charset="-79"/>
              </a:rPr>
              <a:t>ipsu</a:t>
            </a:r>
            <a:r>
              <a:rPr lang="pt-BR" sz="800" dirty="0">
                <a:latin typeface="Heebo" pitchFamily="2" charset="-79"/>
                <a:ea typeface="Open Sans" panose="020B0606030504020204" pitchFamily="34" charset="0"/>
                <a:cs typeface="Heebo" pitchFamily="2" charset="-79"/>
              </a:rPr>
              <a:t> </a:t>
            </a:r>
            <a:r>
              <a:rPr lang="pt-BR" sz="800" dirty="0" err="1">
                <a:latin typeface="Heebo" pitchFamily="2" charset="-79"/>
                <a:ea typeface="Open Sans" panose="020B0606030504020204" pitchFamily="34" charset="0"/>
                <a:cs typeface="Heebo" pitchFamily="2" charset="-79"/>
              </a:rPr>
              <a:t>conse</a:t>
            </a:r>
            <a:r>
              <a:rPr lang="pt-BR" sz="800" dirty="0">
                <a:latin typeface="Heebo" pitchFamily="2" charset="-79"/>
                <a:ea typeface="Open Sans" panose="020B0606030504020204" pitchFamily="34" charset="0"/>
                <a:cs typeface="Heebo" pitchFamily="2" charset="-79"/>
              </a:rPr>
              <a:t> </a:t>
            </a:r>
            <a:r>
              <a:rPr lang="pt-BR" sz="800" dirty="0" err="1">
                <a:latin typeface="Heebo" pitchFamily="2" charset="-79"/>
                <a:ea typeface="Open Sans" panose="020B0606030504020204" pitchFamily="34" charset="0"/>
                <a:cs typeface="Heebo" pitchFamily="2" charset="-79"/>
              </a:rPr>
              <a:t>lectus</a:t>
            </a:r>
            <a:r>
              <a:rPr lang="pt-BR" sz="800" dirty="0">
                <a:latin typeface="Heebo" pitchFamily="2" charset="-79"/>
                <a:ea typeface="Open Sans" panose="020B0606030504020204" pitchFamily="34" charset="0"/>
                <a:cs typeface="Heebo" pitchFamily="2" charset="-79"/>
              </a:rPr>
              <a:t> </a:t>
            </a:r>
            <a:r>
              <a:rPr lang="pt-BR" sz="800" dirty="0" err="1">
                <a:latin typeface="Heebo" pitchFamily="2" charset="-79"/>
                <a:ea typeface="Open Sans" panose="020B0606030504020204" pitchFamily="34" charset="0"/>
                <a:cs typeface="Heebo" pitchFamily="2" charset="-79"/>
              </a:rPr>
              <a:t>ornare</a:t>
            </a:r>
            <a:r>
              <a:rPr lang="pt-BR" sz="800" dirty="0">
                <a:latin typeface="Heebo" pitchFamily="2" charset="-79"/>
                <a:ea typeface="Open Sans" panose="020B0606030504020204" pitchFamily="34" charset="0"/>
                <a:cs typeface="Heebo" pitchFamily="2" charset="-79"/>
              </a:rPr>
              <a:t>, </a:t>
            </a:r>
            <a:r>
              <a:rPr lang="pt-BR" sz="800" dirty="0" err="1">
                <a:latin typeface="Heebo" pitchFamily="2" charset="-79"/>
                <a:ea typeface="Open Sans" panose="020B0606030504020204" pitchFamily="34" charset="0"/>
                <a:cs typeface="Heebo" pitchFamily="2" charset="-79"/>
              </a:rPr>
              <a:t>pellentesque</a:t>
            </a:r>
            <a:r>
              <a:rPr lang="pt-BR" sz="800" dirty="0">
                <a:latin typeface="Heebo" pitchFamily="2" charset="-79"/>
                <a:ea typeface="Open Sans" panose="020B0606030504020204" pitchFamily="34" charset="0"/>
                <a:cs typeface="Heebo" pitchFamily="2" charset="-79"/>
              </a:rPr>
              <a:t>. </a:t>
            </a:r>
            <a:r>
              <a:rPr lang="pt-BR" sz="800" dirty="0" err="1">
                <a:latin typeface="Heebo" pitchFamily="2" charset="-79"/>
                <a:ea typeface="Open Sans" panose="020B0606030504020204" pitchFamily="34" charset="0"/>
                <a:cs typeface="Heebo" pitchFamily="2" charset="-79"/>
              </a:rPr>
              <a:t>viverra</a:t>
            </a:r>
            <a:r>
              <a:rPr lang="pt-BR" sz="800" dirty="0">
                <a:latin typeface="Heebo" pitchFamily="2" charset="-79"/>
                <a:ea typeface="Open Sans" panose="020B0606030504020204" pitchFamily="34" charset="0"/>
                <a:cs typeface="Heebo" pitchFamily="2" charset="-79"/>
              </a:rPr>
              <a:t> </a:t>
            </a:r>
            <a:r>
              <a:rPr lang="pt-BR" sz="800" dirty="0" err="1">
                <a:latin typeface="Heebo" pitchFamily="2" charset="-79"/>
                <a:ea typeface="Open Sans" panose="020B0606030504020204" pitchFamily="34" charset="0"/>
                <a:cs typeface="Heebo" pitchFamily="2" charset="-79"/>
              </a:rPr>
              <a:t>ctetur</a:t>
            </a:r>
            <a:r>
              <a:rPr lang="pt-BR" sz="800" dirty="0">
                <a:latin typeface="Heebo" pitchFamily="2" charset="-79"/>
                <a:ea typeface="Open Sans" panose="020B0606030504020204" pitchFamily="34" charset="0"/>
                <a:cs typeface="Heebo" pitchFamily="2" charset="-79"/>
              </a:rPr>
              <a:t> </a:t>
            </a:r>
            <a:r>
              <a:rPr lang="pt-BR" sz="800" dirty="0" err="1">
                <a:latin typeface="Heebo" pitchFamily="2" charset="-79"/>
                <a:ea typeface="Open Sans" panose="020B0606030504020204" pitchFamily="34" charset="0"/>
                <a:cs typeface="Heebo" pitchFamily="2" charset="-79"/>
              </a:rPr>
              <a:t>adipiscing</a:t>
            </a:r>
            <a:r>
              <a:rPr lang="pt-BR" sz="800" dirty="0">
                <a:latin typeface="Heebo" pitchFamily="2" charset="-79"/>
                <a:ea typeface="Open Sans" panose="020B0606030504020204" pitchFamily="34" charset="0"/>
                <a:cs typeface="Heebo" pitchFamily="2" charset="-79"/>
              </a:rPr>
              <a:t> </a:t>
            </a:r>
            <a:r>
              <a:rPr lang="pt-BR" sz="800" dirty="0" err="1">
                <a:latin typeface="Heebo" pitchFamily="2" charset="-79"/>
                <a:ea typeface="Open Sans" panose="020B0606030504020204" pitchFamily="34" charset="0"/>
                <a:cs typeface="Heebo" pitchFamily="2" charset="-79"/>
              </a:rPr>
              <a:t>elit</a:t>
            </a:r>
            <a:r>
              <a:rPr lang="pt-BR" sz="800" dirty="0">
                <a:latin typeface="Heebo" pitchFamily="2" charset="-79"/>
                <a:ea typeface="Open Sans" panose="020B0606030504020204" pitchFamily="34" charset="0"/>
                <a:cs typeface="Heebo" pitchFamily="2" charset="-79"/>
              </a:rPr>
              <a:t>. </a:t>
            </a:r>
            <a:r>
              <a:rPr lang="pt-BR" sz="800" dirty="0" err="1">
                <a:latin typeface="Heebo" pitchFamily="2" charset="-79"/>
                <a:ea typeface="Open Sans" panose="020B0606030504020204" pitchFamily="34" charset="0"/>
                <a:cs typeface="Heebo" pitchFamily="2" charset="-79"/>
              </a:rPr>
              <a:t>Pellentesque</a:t>
            </a:r>
            <a:r>
              <a:rPr lang="pt-BR" sz="800" dirty="0">
                <a:latin typeface="Heebo" pitchFamily="2" charset="-79"/>
                <a:ea typeface="Open Sans" panose="020B0606030504020204" pitchFamily="34" charset="0"/>
                <a:cs typeface="Heebo" pitchFamily="2" charset="-79"/>
              </a:rPr>
              <a:t> </a:t>
            </a:r>
            <a:r>
              <a:rPr lang="pt-BR" sz="800" dirty="0" err="1">
                <a:latin typeface="Heebo" pitchFamily="2" charset="-79"/>
                <a:ea typeface="Open Sans" panose="020B0606030504020204" pitchFamily="34" charset="0"/>
                <a:cs typeface="Heebo" pitchFamily="2" charset="-79"/>
              </a:rPr>
              <a:t>sceler</a:t>
            </a:r>
            <a:r>
              <a:rPr lang="pt-BR" sz="800" dirty="0">
                <a:latin typeface="Heebo" pitchFamily="2" charset="-79"/>
                <a:ea typeface="Open Sans" panose="020B0606030504020204" pitchFamily="34" charset="0"/>
                <a:cs typeface="Heebo" pitchFamily="2" charset="-79"/>
              </a:rPr>
              <a:t> </a:t>
            </a:r>
            <a:r>
              <a:rPr lang="pt-BR" sz="800" dirty="0" err="1">
                <a:latin typeface="Heebo" pitchFamily="2" charset="-79"/>
                <a:ea typeface="Open Sans" panose="020B0606030504020204" pitchFamily="34" charset="0"/>
                <a:cs typeface="Heebo" pitchFamily="2" charset="-79"/>
              </a:rPr>
              <a:t>scelerisq</a:t>
            </a:r>
            <a:r>
              <a:rPr lang="pt-BR" sz="800" dirty="0">
                <a:latin typeface="Heebo" pitchFamily="2" charset="-79"/>
                <a:ea typeface="Open Sans" panose="020B0606030504020204" pitchFamily="34" charset="0"/>
                <a:cs typeface="Heebo" pitchFamily="2" charset="-79"/>
              </a:rPr>
              <a:t> </a:t>
            </a:r>
            <a:r>
              <a:rPr lang="pt-BR" sz="800" dirty="0" err="1">
                <a:latin typeface="Heebo" pitchFamily="2" charset="-79"/>
                <a:ea typeface="Open Sans" panose="020B0606030504020204" pitchFamily="34" charset="0"/>
                <a:cs typeface="Heebo" pitchFamily="2" charset="-79"/>
              </a:rPr>
              <a:t>dolor</a:t>
            </a:r>
            <a:r>
              <a:rPr lang="pt-BR" sz="800" dirty="0">
                <a:latin typeface="Heebo" pitchFamily="2" charset="-79"/>
                <a:ea typeface="Open Sans" panose="020B0606030504020204" pitchFamily="34" charset="0"/>
                <a:cs typeface="Heebo" pitchFamily="2" charset="-79"/>
              </a:rPr>
              <a:t> </a:t>
            </a:r>
            <a:r>
              <a:rPr lang="pt-BR" sz="800" dirty="0" err="1">
                <a:latin typeface="Heebo" pitchFamily="2" charset="-79"/>
                <a:ea typeface="Open Sans" panose="020B0606030504020204" pitchFamily="34" charset="0"/>
                <a:cs typeface="Heebo" pitchFamily="2" charset="-79"/>
              </a:rPr>
              <a:t>sit</a:t>
            </a:r>
            <a:r>
              <a:rPr lang="pt-BR" sz="800" dirty="0">
                <a:latin typeface="Heebo" pitchFamily="2" charset="-79"/>
                <a:ea typeface="Open Sans" panose="020B0606030504020204" pitchFamily="34" charset="0"/>
                <a:cs typeface="Heebo" pitchFamily="2" charset="-79"/>
              </a:rPr>
              <a:t> </a:t>
            </a:r>
            <a:r>
              <a:rPr lang="pt-BR" sz="800" dirty="0" err="1">
                <a:latin typeface="Heebo" pitchFamily="2" charset="-79"/>
                <a:ea typeface="Open Sans" panose="020B0606030504020204" pitchFamily="34" charset="0"/>
                <a:cs typeface="Heebo" pitchFamily="2" charset="-79"/>
              </a:rPr>
              <a:t>amet</a:t>
            </a:r>
            <a:r>
              <a:rPr lang="pt-BR" sz="800" dirty="0">
                <a:latin typeface="Heebo" pitchFamily="2" charset="-79"/>
                <a:ea typeface="Open Sans" panose="020B0606030504020204" pitchFamily="34" charset="0"/>
                <a:cs typeface="Heebo" pitchFamily="2" charset="-79"/>
              </a:rPr>
              <a:t>, </a:t>
            </a:r>
            <a:r>
              <a:rPr lang="pt-BR" sz="800" dirty="0" err="1">
                <a:latin typeface="Heebo" pitchFamily="2" charset="-79"/>
                <a:ea typeface="Open Sans" panose="020B0606030504020204" pitchFamily="34" charset="0"/>
                <a:cs typeface="Heebo" pitchFamily="2" charset="-79"/>
              </a:rPr>
              <a:t>conse</a:t>
            </a:r>
            <a:r>
              <a:rPr lang="pt-BR" sz="800" dirty="0">
                <a:latin typeface="Heebo" pitchFamily="2" charset="-79"/>
                <a:ea typeface="Open Sans" panose="020B0606030504020204" pitchFamily="34" charset="0"/>
                <a:cs typeface="Heebo" pitchFamily="2" charset="-79"/>
              </a:rPr>
              <a:t> </a:t>
            </a:r>
            <a:r>
              <a:rPr lang="pt-BR" sz="800" dirty="0" err="1">
                <a:latin typeface="Heebo" pitchFamily="2" charset="-79"/>
                <a:ea typeface="Open Sans" panose="020B0606030504020204" pitchFamily="34" charset="0"/>
                <a:cs typeface="Heebo" pitchFamily="2" charset="-79"/>
              </a:rPr>
              <a:t>malesuada</a:t>
            </a:r>
            <a:r>
              <a:rPr lang="pt-BR" sz="800" dirty="0">
                <a:latin typeface="Heebo" pitchFamily="2" charset="-79"/>
                <a:ea typeface="Open Sans" panose="020B0606030504020204" pitchFamily="34" charset="0"/>
                <a:cs typeface="Heebo" pitchFamily="2" charset="-79"/>
              </a:rPr>
              <a:t> </a:t>
            </a:r>
            <a:r>
              <a:rPr lang="pt-BR" sz="800" dirty="0" err="1">
                <a:latin typeface="Heebo" pitchFamily="2" charset="-79"/>
                <a:ea typeface="Open Sans" panose="020B0606030504020204" pitchFamily="34" charset="0"/>
                <a:cs typeface="Heebo" pitchFamily="2" charset="-79"/>
              </a:rPr>
              <a:t>Pellentesque</a:t>
            </a:r>
            <a:r>
              <a:rPr lang="pt-BR" sz="800" dirty="0">
                <a:latin typeface="Heebo" pitchFamily="2" charset="-79"/>
                <a:ea typeface="Open Sans" panose="020B0606030504020204" pitchFamily="34" charset="0"/>
                <a:cs typeface="Heebo" pitchFamily="2" charset="-79"/>
              </a:rPr>
              <a:t> </a:t>
            </a:r>
            <a:r>
              <a:rPr lang="pt-BR" sz="800" dirty="0" err="1">
                <a:latin typeface="Heebo" pitchFamily="2" charset="-79"/>
                <a:ea typeface="Open Sans" panose="020B0606030504020204" pitchFamily="34" charset="0"/>
                <a:cs typeface="Heebo" pitchFamily="2" charset="-79"/>
              </a:rPr>
              <a:t>scelerisq</a:t>
            </a:r>
            <a:r>
              <a:rPr lang="pt-BR" sz="800" dirty="0">
                <a:latin typeface="Heebo" pitchFamily="2" charset="-79"/>
                <a:ea typeface="Open Sans" panose="020B0606030504020204" pitchFamily="34" charset="0"/>
                <a:cs typeface="Heebo" pitchFamily="2" charset="-79"/>
              </a:rPr>
              <a:t> </a:t>
            </a:r>
            <a:r>
              <a:rPr lang="pt-BR" sz="800" dirty="0" err="1">
                <a:latin typeface="Heebo" pitchFamily="2" charset="-79"/>
                <a:ea typeface="Open Sans" panose="020B0606030504020204" pitchFamily="34" charset="0"/>
                <a:cs typeface="Heebo" pitchFamily="2" charset="-79"/>
              </a:rPr>
              <a:t>malesuada</a:t>
            </a:r>
            <a:r>
              <a:rPr lang="pt-BR" sz="800" dirty="0">
                <a:latin typeface="Heebo" pitchFamily="2" charset="-79"/>
                <a:ea typeface="Open Sans" panose="020B0606030504020204" pitchFamily="34" charset="0"/>
                <a:cs typeface="Heebo" pitchFamily="2" charset="-79"/>
              </a:rPr>
              <a:t> </a:t>
            </a:r>
            <a:r>
              <a:rPr lang="pt-BR" sz="800" dirty="0" err="1">
                <a:latin typeface="Heebo" pitchFamily="2" charset="-79"/>
                <a:ea typeface="Open Sans" panose="020B0606030504020204" pitchFamily="34" charset="0"/>
                <a:cs typeface="Heebo" pitchFamily="2" charset="-79"/>
              </a:rPr>
              <a:t>apell</a:t>
            </a:r>
            <a:r>
              <a:rPr lang="pt-BR" sz="800" dirty="0">
                <a:latin typeface="Heebo" pitchFamily="2" charset="-79"/>
                <a:ea typeface="Open Sans" panose="020B0606030504020204" pitchFamily="34" charset="0"/>
                <a:cs typeface="Heebo" pitchFamily="2" charset="-79"/>
              </a:rPr>
              <a:t> </a:t>
            </a:r>
            <a:r>
              <a:rPr lang="pt-BR" sz="800" dirty="0" err="1">
                <a:latin typeface="Heebo" pitchFamily="2" charset="-79"/>
                <a:ea typeface="Open Sans" panose="020B0606030504020204" pitchFamily="34" charset="0"/>
                <a:cs typeface="Heebo" pitchFamily="2" charset="-79"/>
              </a:rPr>
              <a:t>entesque</a:t>
            </a:r>
            <a:r>
              <a:rPr lang="pt-BR" sz="800" dirty="0">
                <a:latin typeface="Heebo" pitchFamily="2" charset="-79"/>
                <a:ea typeface="Open Sans" panose="020B0606030504020204" pitchFamily="34" charset="0"/>
                <a:cs typeface="Heebo" pitchFamily="2" charset="-79"/>
              </a:rPr>
              <a:t> </a:t>
            </a:r>
            <a:r>
              <a:rPr lang="pt-BR" sz="800" dirty="0" err="1">
                <a:latin typeface="Heebo" pitchFamily="2" charset="-79"/>
                <a:ea typeface="Open Sans" panose="020B0606030504020204" pitchFamily="34" charset="0"/>
                <a:cs typeface="Heebo" pitchFamily="2" charset="-79"/>
              </a:rPr>
              <a:t>scelerisq</a:t>
            </a:r>
            <a:r>
              <a:rPr lang="pt-BR" sz="800" dirty="0">
                <a:latin typeface="Heebo" pitchFamily="2" charset="-79"/>
                <a:ea typeface="Open Sans" panose="020B0606030504020204" pitchFamily="34" charset="0"/>
                <a:cs typeface="Heebo" pitchFamily="2" charset="-79"/>
              </a:rPr>
              <a:t> d </a:t>
            </a:r>
            <a:r>
              <a:rPr lang="pt-BR" sz="800" dirty="0" err="1">
                <a:latin typeface="Heebo" pitchFamily="2" charset="-79"/>
                <a:ea typeface="Open Sans" panose="020B0606030504020204" pitchFamily="34" charset="0"/>
                <a:cs typeface="Heebo" pitchFamily="2" charset="-79"/>
              </a:rPr>
              <a:t>Pellentesque</a:t>
            </a:r>
            <a:r>
              <a:rPr lang="pt-BR" sz="800" dirty="0">
                <a:latin typeface="Heebo" pitchFamily="2" charset="-79"/>
                <a:ea typeface="Open Sans" panose="020B0606030504020204" pitchFamily="34" charset="0"/>
                <a:cs typeface="Heebo" pitchFamily="2" charset="-79"/>
              </a:rPr>
              <a:t> </a:t>
            </a:r>
            <a:r>
              <a:rPr lang="pt-BR" sz="800" dirty="0" err="1">
                <a:latin typeface="Heebo" pitchFamily="2" charset="-79"/>
                <a:ea typeface="Open Sans" panose="020B0606030504020204" pitchFamily="34" charset="0"/>
                <a:cs typeface="Heebo" pitchFamily="2" charset="-79"/>
              </a:rPr>
              <a:t>scelerisq</a:t>
            </a:r>
            <a:r>
              <a:rPr lang="pt-BR" sz="800" dirty="0">
                <a:latin typeface="Heebo" pitchFamily="2" charset="-79"/>
                <a:ea typeface="Open Sans" panose="020B0606030504020204" pitchFamily="34" charset="0"/>
                <a:cs typeface="Heebo" pitchFamily="2" charset="-79"/>
              </a:rPr>
              <a:t> olor </a:t>
            </a:r>
            <a:r>
              <a:rPr lang="pt-BR" sz="800" dirty="0" err="1">
                <a:latin typeface="Heebo" pitchFamily="2" charset="-79"/>
                <a:ea typeface="Open Sans" panose="020B0606030504020204" pitchFamily="34" charset="0"/>
                <a:cs typeface="Heebo" pitchFamily="2" charset="-79"/>
              </a:rPr>
              <a:t>sit</a:t>
            </a:r>
            <a:r>
              <a:rPr lang="pt-BR" sz="800" dirty="0">
                <a:latin typeface="Heebo" pitchFamily="2" charset="-79"/>
                <a:ea typeface="Open Sans" panose="020B0606030504020204" pitchFamily="34" charset="0"/>
                <a:cs typeface="Heebo" pitchFamily="2" charset="-79"/>
              </a:rPr>
              <a:t> </a:t>
            </a:r>
            <a:r>
              <a:rPr lang="pt-BR" sz="800" dirty="0" err="1">
                <a:latin typeface="Heebo" pitchFamily="2" charset="-79"/>
                <a:ea typeface="Open Sans" panose="020B0606030504020204" pitchFamily="34" charset="0"/>
                <a:cs typeface="Heebo" pitchFamily="2" charset="-79"/>
              </a:rPr>
              <a:t>amet</a:t>
            </a:r>
            <a:r>
              <a:rPr lang="pt-BR" sz="800" dirty="0">
                <a:latin typeface="Heebo" pitchFamily="2" charset="-79"/>
                <a:ea typeface="Open Sans" panose="020B0606030504020204" pitchFamily="34" charset="0"/>
                <a:cs typeface="Heebo" pitchFamily="2" charset="-79"/>
              </a:rPr>
              <a:t>, </a:t>
            </a:r>
            <a:r>
              <a:rPr lang="pt-BR" sz="800" dirty="0" err="1">
                <a:latin typeface="Heebo" pitchFamily="2" charset="-79"/>
                <a:ea typeface="Open Sans" panose="020B0606030504020204" pitchFamily="34" charset="0"/>
                <a:cs typeface="Heebo" pitchFamily="2" charset="-79"/>
              </a:rPr>
              <a:t>consegalang</a:t>
            </a:r>
            <a:r>
              <a:rPr lang="pt-BR" sz="800" dirty="0">
                <a:latin typeface="Heebo" pitchFamily="2" charset="-79"/>
                <a:ea typeface="Open Sans" panose="020B0606030504020204" pitchFamily="34" charset="0"/>
                <a:cs typeface="Heebo" pitchFamily="2" charset="-79"/>
              </a:rPr>
              <a:t> </a:t>
            </a:r>
            <a:r>
              <a:rPr lang="pt-BR" sz="800" dirty="0" err="1">
                <a:latin typeface="Heebo" pitchFamily="2" charset="-79"/>
                <a:ea typeface="Open Sans" panose="020B0606030504020204" pitchFamily="34" charset="0"/>
                <a:cs typeface="Heebo" pitchFamily="2" charset="-79"/>
              </a:rPr>
              <a:t>malesuadagalan</a:t>
            </a:r>
            <a:r>
              <a:rPr lang="pt-BR" sz="800" dirty="0">
                <a:latin typeface="Heebo" pitchFamily="2" charset="-79"/>
                <a:ea typeface="Open Sans" panose="020B0606030504020204" pitchFamily="34" charset="0"/>
                <a:cs typeface="Heebo" pitchFamily="2" charset="-79"/>
              </a:rPr>
              <a:t> </a:t>
            </a:r>
            <a:r>
              <a:rPr lang="pt-BR" sz="800" dirty="0" err="1">
                <a:latin typeface="Heebo" pitchFamily="2" charset="-79"/>
                <a:ea typeface="Open Sans" panose="020B0606030504020204" pitchFamily="34" charset="0"/>
                <a:cs typeface="Heebo" pitchFamily="2" charset="-79"/>
              </a:rPr>
              <a:t>Pellentesque</a:t>
            </a:r>
            <a:r>
              <a:rPr lang="pt-BR" sz="800" dirty="0">
                <a:latin typeface="Heebo" pitchFamily="2" charset="-79"/>
                <a:ea typeface="Open Sans" panose="020B0606030504020204" pitchFamily="34" charset="0"/>
                <a:cs typeface="Heebo" pitchFamily="2" charset="-79"/>
              </a:rPr>
              <a:t> </a:t>
            </a:r>
            <a:r>
              <a:rPr lang="pt-BR" sz="800" dirty="0" err="1">
                <a:latin typeface="Heebo" pitchFamily="2" charset="-79"/>
                <a:ea typeface="Open Sans" panose="020B0606030504020204" pitchFamily="34" charset="0"/>
                <a:cs typeface="Heebo" pitchFamily="2" charset="-79"/>
              </a:rPr>
              <a:t>scelerisq</a:t>
            </a:r>
            <a:r>
              <a:rPr lang="pt-BR" sz="800" dirty="0">
                <a:latin typeface="Heebo" pitchFamily="2" charset="-79"/>
                <a:ea typeface="Open Sans" panose="020B0606030504020204" pitchFamily="34" charset="0"/>
                <a:cs typeface="Heebo" pitchFamily="2" charset="-79"/>
              </a:rPr>
              <a:t> </a:t>
            </a:r>
            <a:r>
              <a:rPr lang="pt-BR" sz="800" dirty="0" err="1">
                <a:latin typeface="Heebo" pitchFamily="2" charset="-79"/>
                <a:ea typeface="Open Sans" panose="020B0606030504020204" pitchFamily="34" charset="0"/>
                <a:cs typeface="Heebo" pitchFamily="2" charset="-79"/>
              </a:rPr>
              <a:t>malesuada</a:t>
            </a:r>
            <a:r>
              <a:rPr lang="pt-BR" sz="800" dirty="0">
                <a:latin typeface="Heebo" pitchFamily="2" charset="-79"/>
                <a:ea typeface="Open Sans" panose="020B0606030504020204" pitchFamily="34" charset="0"/>
                <a:cs typeface="Heebo" pitchFamily="2" charset="-79"/>
              </a:rPr>
              <a:t> a </a:t>
            </a:r>
            <a:r>
              <a:rPr lang="pt-BR" sz="800" dirty="0" err="1">
                <a:latin typeface="Heebo" pitchFamily="2" charset="-79"/>
                <a:ea typeface="Open Sans" panose="020B0606030504020204" pitchFamily="34" charset="0"/>
                <a:cs typeface="Heebo" pitchFamily="2" charset="-79"/>
              </a:rPr>
              <a:t>pell</a:t>
            </a:r>
            <a:r>
              <a:rPr lang="pt-BR" sz="800" dirty="0">
                <a:latin typeface="Heebo" pitchFamily="2" charset="-79"/>
                <a:ea typeface="Open Sans" panose="020B0606030504020204" pitchFamily="34" charset="0"/>
                <a:cs typeface="Heebo" pitchFamily="2" charset="-79"/>
              </a:rPr>
              <a:t> </a:t>
            </a:r>
            <a:r>
              <a:rPr lang="pt-BR" sz="800" dirty="0" err="1">
                <a:latin typeface="Heebo" pitchFamily="2" charset="-79"/>
                <a:ea typeface="Open Sans" panose="020B0606030504020204" pitchFamily="34" charset="0"/>
                <a:cs typeface="Heebo" pitchFamily="2" charset="-79"/>
              </a:rPr>
              <a:t>entesque</a:t>
            </a:r>
            <a:r>
              <a:rPr lang="pt-BR" sz="800" dirty="0">
                <a:latin typeface="Heebo" pitchFamily="2" charset="-79"/>
                <a:ea typeface="Open Sans" panose="020B0606030504020204" pitchFamily="34" charset="0"/>
                <a:cs typeface="Heebo" pitchFamily="2" charset="-79"/>
              </a:rPr>
              <a:t> isque males </a:t>
            </a:r>
            <a:r>
              <a:rPr lang="pt-BR" sz="800" dirty="0" err="1">
                <a:latin typeface="Heebo" pitchFamily="2" charset="-79"/>
                <a:ea typeface="Open Sans" panose="020B0606030504020204" pitchFamily="34" charset="0"/>
                <a:cs typeface="Heebo" pitchFamily="2" charset="-79"/>
              </a:rPr>
              <a:t>Pellentesque</a:t>
            </a:r>
            <a:r>
              <a:rPr lang="pt-BR" sz="800" dirty="0">
                <a:latin typeface="Heebo" pitchFamily="2" charset="-79"/>
                <a:ea typeface="Open Sans" panose="020B0606030504020204" pitchFamily="34" charset="0"/>
                <a:cs typeface="Heebo" pitchFamily="2" charset="-79"/>
              </a:rPr>
              <a:t> m </a:t>
            </a:r>
            <a:r>
              <a:rPr lang="pt-BR" sz="800" dirty="0" err="1">
                <a:latin typeface="Heebo" pitchFamily="2" charset="-79"/>
                <a:ea typeface="Open Sans" panose="020B0606030504020204" pitchFamily="34" charset="0"/>
                <a:cs typeface="Heebo" pitchFamily="2" charset="-79"/>
              </a:rPr>
              <a:t>dolor</a:t>
            </a:r>
            <a:endParaRPr lang="pt-BR" sz="800" dirty="0">
              <a:latin typeface="Heebo" pitchFamily="2" charset="-79"/>
              <a:ea typeface="Open Sans" panose="020B0606030504020204" pitchFamily="34" charset="0"/>
              <a:cs typeface="Heebo" pitchFamily="2" charset="-79"/>
            </a:endParaRPr>
          </a:p>
        </p:txBody>
      </p:sp>
      <p:sp>
        <p:nvSpPr>
          <p:cNvPr id="39" name="TextBox 14">
            <a:extLst>
              <a:ext uri="{FF2B5EF4-FFF2-40B4-BE49-F238E27FC236}">
                <a16:creationId xmlns:a16="http://schemas.microsoft.com/office/drawing/2014/main" id="{F5C7C052-7D54-EB68-C4C3-7B0CAAFD3750}"/>
              </a:ext>
            </a:extLst>
          </p:cNvPr>
          <p:cNvSpPr txBox="1"/>
          <p:nvPr/>
        </p:nvSpPr>
        <p:spPr>
          <a:xfrm>
            <a:off x="804740" y="2659783"/>
            <a:ext cx="2617795" cy="253916"/>
          </a:xfrm>
          <a:prstGeom prst="rect">
            <a:avLst/>
          </a:prstGeom>
          <a:noFill/>
        </p:spPr>
        <p:txBody>
          <a:bodyPr wrap="square" rtlCol="0">
            <a:spAutoFit/>
          </a:bodyPr>
          <a:lstStyle/>
          <a:p>
            <a:r>
              <a:rPr lang="pt-BR" sz="1050" b="1" dirty="0">
                <a:solidFill>
                  <a:schemeClr val="tx1">
                    <a:lumMod val="85000"/>
                    <a:lumOff val="15000"/>
                  </a:schemeClr>
                </a:solidFill>
                <a:latin typeface="Heebo" pitchFamily="2" charset="-79"/>
                <a:cs typeface="Heebo" pitchFamily="2" charset="-79"/>
              </a:rPr>
              <a:t>Informação em destaque</a:t>
            </a:r>
          </a:p>
        </p:txBody>
      </p:sp>
    </p:spTree>
    <p:extLst>
      <p:ext uri="{BB962C8B-B14F-4D97-AF65-F5344CB8AC3E}">
        <p14:creationId xmlns:p14="http://schemas.microsoft.com/office/powerpoint/2010/main" val="191899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8">
            <a:extLst>
              <a:ext uri="{FF2B5EF4-FFF2-40B4-BE49-F238E27FC236}">
                <a16:creationId xmlns:a16="http://schemas.microsoft.com/office/drawing/2014/main" id="{DC27A6AF-866C-48C6-B26E-53E72B593101}"/>
              </a:ext>
            </a:extLst>
          </p:cNvPr>
          <p:cNvSpPr>
            <a:spLocks/>
          </p:cNvSpPr>
          <p:nvPr/>
        </p:nvSpPr>
        <p:spPr bwMode="auto">
          <a:xfrm>
            <a:off x="3488448" y="3311323"/>
            <a:ext cx="2168005" cy="854253"/>
          </a:xfrm>
          <a:custGeom>
            <a:avLst/>
            <a:gdLst>
              <a:gd name="T0" fmla="*/ 2147483646 w 2411"/>
              <a:gd name="T1" fmla="*/ 2147483646 h 950"/>
              <a:gd name="T2" fmla="*/ 2147483646 w 2411"/>
              <a:gd name="T3" fmla="*/ 0 h 950"/>
              <a:gd name="T4" fmla="*/ 2147483646 w 2411"/>
              <a:gd name="T5" fmla="*/ 2147483646 h 950"/>
              <a:gd name="T6" fmla="*/ 0 w 2411"/>
              <a:gd name="T7" fmla="*/ 2147483646 h 950"/>
              <a:gd name="T8" fmla="*/ 2147483646 w 2411"/>
              <a:gd name="T9" fmla="*/ 2147483646 h 950"/>
              <a:gd name="T10" fmla="*/ 2147483646 w 2411"/>
              <a:gd name="T11" fmla="*/ 2147483646 h 950"/>
              <a:gd name="T12" fmla="*/ 2147483646 w 2411"/>
              <a:gd name="T13" fmla="*/ 2147483646 h 950"/>
              <a:gd name="T14" fmla="*/ 2147483646 w 2411"/>
              <a:gd name="T15" fmla="*/ 2147483646 h 950"/>
              <a:gd name="T16" fmla="*/ 2147483646 w 2411"/>
              <a:gd name="T17" fmla="*/ 2147483646 h 9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11" h="950">
                <a:moveTo>
                  <a:pt x="1809" y="264"/>
                </a:moveTo>
                <a:lnTo>
                  <a:pt x="1205" y="0"/>
                </a:lnTo>
                <a:lnTo>
                  <a:pt x="577" y="237"/>
                </a:lnTo>
                <a:lnTo>
                  <a:pt x="0" y="493"/>
                </a:lnTo>
                <a:lnTo>
                  <a:pt x="577" y="712"/>
                </a:lnTo>
                <a:lnTo>
                  <a:pt x="1205" y="950"/>
                </a:lnTo>
                <a:lnTo>
                  <a:pt x="1833" y="712"/>
                </a:lnTo>
                <a:lnTo>
                  <a:pt x="2411" y="496"/>
                </a:lnTo>
                <a:lnTo>
                  <a:pt x="1809" y="264"/>
                </a:lnTo>
                <a:close/>
              </a:path>
            </a:pathLst>
          </a:custGeom>
          <a:solidFill>
            <a:schemeClr val="accent5">
              <a:lumMod val="75000"/>
            </a:schemeClr>
          </a:solidFill>
          <a:ln>
            <a:noFill/>
          </a:ln>
        </p:spPr>
        <p:txBody>
          <a:bodyPr anchor="ctr"/>
          <a:lstStyle/>
          <a:p>
            <a:endParaRPr lang="pt-BR" sz="1350">
              <a:latin typeface="Heebo" pitchFamily="2" charset="-79"/>
              <a:cs typeface="Heebo" pitchFamily="2" charset="-79"/>
            </a:endParaRPr>
          </a:p>
        </p:txBody>
      </p:sp>
      <p:sp>
        <p:nvSpPr>
          <p:cNvPr id="11" name="Freeform 16">
            <a:extLst>
              <a:ext uri="{FF2B5EF4-FFF2-40B4-BE49-F238E27FC236}">
                <a16:creationId xmlns:a16="http://schemas.microsoft.com/office/drawing/2014/main" id="{04830B32-CE31-4440-94A2-A6372A3BE964}"/>
              </a:ext>
            </a:extLst>
          </p:cNvPr>
          <p:cNvSpPr>
            <a:spLocks/>
          </p:cNvSpPr>
          <p:nvPr/>
        </p:nvSpPr>
        <p:spPr bwMode="auto">
          <a:xfrm>
            <a:off x="3286124" y="3754635"/>
            <a:ext cx="1285877" cy="900114"/>
          </a:xfrm>
          <a:custGeom>
            <a:avLst/>
            <a:gdLst>
              <a:gd name="T0" fmla="*/ 2147483646 w 1430"/>
              <a:gd name="T1" fmla="*/ 2147483646 h 1001"/>
              <a:gd name="T2" fmla="*/ 2147483646 w 1430"/>
              <a:gd name="T3" fmla="*/ 2147483646 h 1001"/>
              <a:gd name="T4" fmla="*/ 2147483646 w 1430"/>
              <a:gd name="T5" fmla="*/ 0 h 1001"/>
              <a:gd name="T6" fmla="*/ 0 w 1430"/>
              <a:gd name="T7" fmla="*/ 2147483646 h 1001"/>
              <a:gd name="T8" fmla="*/ 2147483646 w 1430"/>
              <a:gd name="T9" fmla="*/ 2147483646 h 1001"/>
              <a:gd name="T10" fmla="*/ 2147483646 w 1430"/>
              <a:gd name="T11" fmla="*/ 2147483646 h 1001"/>
              <a:gd name="T12" fmla="*/ 2147483646 w 1430"/>
              <a:gd name="T13" fmla="*/ 2147483646 h 100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30" h="1001">
                <a:moveTo>
                  <a:pt x="1414" y="452"/>
                </a:moveTo>
                <a:lnTo>
                  <a:pt x="227" y="3"/>
                </a:lnTo>
                <a:lnTo>
                  <a:pt x="225" y="0"/>
                </a:lnTo>
                <a:lnTo>
                  <a:pt x="0" y="460"/>
                </a:lnTo>
                <a:lnTo>
                  <a:pt x="1430" y="1001"/>
                </a:lnTo>
                <a:lnTo>
                  <a:pt x="1430" y="457"/>
                </a:lnTo>
                <a:lnTo>
                  <a:pt x="1414" y="452"/>
                </a:lnTo>
                <a:close/>
              </a:path>
            </a:pathLst>
          </a:custGeom>
          <a:solidFill>
            <a:schemeClr val="accent5">
              <a:lumMod val="60000"/>
              <a:lumOff val="40000"/>
            </a:schemeClr>
          </a:solidFill>
          <a:ln>
            <a:noFill/>
          </a:ln>
        </p:spPr>
        <p:txBody>
          <a:bodyPr anchor="ctr"/>
          <a:lstStyle/>
          <a:p>
            <a:endParaRPr lang="pt-BR" sz="1350">
              <a:latin typeface="Heebo" pitchFamily="2" charset="-79"/>
              <a:cs typeface="Heebo" pitchFamily="2" charset="-79"/>
            </a:endParaRPr>
          </a:p>
        </p:txBody>
      </p:sp>
      <p:sp>
        <p:nvSpPr>
          <p:cNvPr id="16" name="Freeform 21">
            <a:extLst>
              <a:ext uri="{FF2B5EF4-FFF2-40B4-BE49-F238E27FC236}">
                <a16:creationId xmlns:a16="http://schemas.microsoft.com/office/drawing/2014/main" id="{988E83B8-318E-46D6-A73F-3B193AE29953}"/>
              </a:ext>
            </a:extLst>
          </p:cNvPr>
          <p:cNvSpPr>
            <a:spLocks/>
          </p:cNvSpPr>
          <p:nvPr/>
        </p:nvSpPr>
        <p:spPr bwMode="auto">
          <a:xfrm>
            <a:off x="4572001" y="3751038"/>
            <a:ext cx="1285877" cy="900114"/>
          </a:xfrm>
          <a:custGeom>
            <a:avLst/>
            <a:gdLst>
              <a:gd name="T0" fmla="*/ 2147483646 w 1430"/>
              <a:gd name="T1" fmla="*/ 2147483646 h 1001"/>
              <a:gd name="T2" fmla="*/ 2147483646 w 1430"/>
              <a:gd name="T3" fmla="*/ 2147483646 h 1001"/>
              <a:gd name="T4" fmla="*/ 2147483646 w 1430"/>
              <a:gd name="T5" fmla="*/ 0 h 1001"/>
              <a:gd name="T6" fmla="*/ 2147483646 w 1430"/>
              <a:gd name="T7" fmla="*/ 2147483646 h 1001"/>
              <a:gd name="T8" fmla="*/ 0 w 1430"/>
              <a:gd name="T9" fmla="*/ 2147483646 h 1001"/>
              <a:gd name="T10" fmla="*/ 0 w 1430"/>
              <a:gd name="T11" fmla="*/ 2147483646 h 1001"/>
              <a:gd name="T12" fmla="*/ 2147483646 w 1430"/>
              <a:gd name="T13" fmla="*/ 2147483646 h 100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30" h="1001">
                <a:moveTo>
                  <a:pt x="19" y="452"/>
                </a:moveTo>
                <a:lnTo>
                  <a:pt x="1206" y="3"/>
                </a:lnTo>
                <a:lnTo>
                  <a:pt x="1208" y="0"/>
                </a:lnTo>
                <a:lnTo>
                  <a:pt x="1430" y="460"/>
                </a:lnTo>
                <a:lnTo>
                  <a:pt x="0" y="1001"/>
                </a:lnTo>
                <a:lnTo>
                  <a:pt x="0" y="457"/>
                </a:lnTo>
                <a:lnTo>
                  <a:pt x="19" y="452"/>
                </a:lnTo>
                <a:close/>
              </a:path>
            </a:pathLst>
          </a:custGeom>
          <a:solidFill>
            <a:schemeClr val="accent5"/>
          </a:solidFill>
          <a:ln>
            <a:noFill/>
          </a:ln>
        </p:spPr>
        <p:txBody>
          <a:bodyPr anchor="ctr"/>
          <a:lstStyle/>
          <a:p>
            <a:endParaRPr lang="pt-BR" sz="1350">
              <a:latin typeface="Heebo" pitchFamily="2" charset="-79"/>
              <a:cs typeface="Heebo" pitchFamily="2" charset="-79"/>
            </a:endParaRPr>
          </a:p>
        </p:txBody>
      </p:sp>
      <p:sp>
        <p:nvSpPr>
          <p:cNvPr id="4" name="Freeform 9">
            <a:extLst>
              <a:ext uri="{FF2B5EF4-FFF2-40B4-BE49-F238E27FC236}">
                <a16:creationId xmlns:a16="http://schemas.microsoft.com/office/drawing/2014/main" id="{CB44BBB2-34C0-4D11-B08D-F8CD5FD86668}"/>
              </a:ext>
            </a:extLst>
          </p:cNvPr>
          <p:cNvSpPr>
            <a:spLocks/>
          </p:cNvSpPr>
          <p:nvPr/>
        </p:nvSpPr>
        <p:spPr bwMode="auto">
          <a:xfrm>
            <a:off x="3713251" y="2975916"/>
            <a:ext cx="1717499" cy="633946"/>
          </a:xfrm>
          <a:custGeom>
            <a:avLst/>
            <a:gdLst>
              <a:gd name="T0" fmla="*/ 2147483646 w 1910"/>
              <a:gd name="T1" fmla="*/ 2147483646 h 705"/>
              <a:gd name="T2" fmla="*/ 2147483646 w 1910"/>
              <a:gd name="T3" fmla="*/ 0 h 705"/>
              <a:gd name="T4" fmla="*/ 2147483646 w 1910"/>
              <a:gd name="T5" fmla="*/ 2147483646 h 705"/>
              <a:gd name="T6" fmla="*/ 0 w 1910"/>
              <a:gd name="T7" fmla="*/ 2147483646 h 705"/>
              <a:gd name="T8" fmla="*/ 2147483646 w 1910"/>
              <a:gd name="T9" fmla="*/ 2147483646 h 705"/>
              <a:gd name="T10" fmla="*/ 2147483646 w 1910"/>
              <a:gd name="T11" fmla="*/ 2147483646 h 705"/>
              <a:gd name="T12" fmla="*/ 2147483646 w 1910"/>
              <a:gd name="T13" fmla="*/ 2147483646 h 705"/>
              <a:gd name="T14" fmla="*/ 2147483646 w 1910"/>
              <a:gd name="T15" fmla="*/ 2147483646 h 705"/>
              <a:gd name="T16" fmla="*/ 2147483646 w 1910"/>
              <a:gd name="T17" fmla="*/ 2147483646 h 7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10" h="705">
                <a:moveTo>
                  <a:pt x="1422" y="175"/>
                </a:moveTo>
                <a:lnTo>
                  <a:pt x="955" y="0"/>
                </a:lnTo>
                <a:lnTo>
                  <a:pt x="488" y="175"/>
                </a:lnTo>
                <a:lnTo>
                  <a:pt x="0" y="344"/>
                </a:lnTo>
                <a:lnTo>
                  <a:pt x="491" y="528"/>
                </a:lnTo>
                <a:lnTo>
                  <a:pt x="955" y="705"/>
                </a:lnTo>
                <a:lnTo>
                  <a:pt x="1411" y="531"/>
                </a:lnTo>
                <a:lnTo>
                  <a:pt x="1910" y="344"/>
                </a:lnTo>
                <a:lnTo>
                  <a:pt x="1422" y="175"/>
                </a:lnTo>
                <a:close/>
              </a:path>
            </a:pathLst>
          </a:custGeom>
          <a:solidFill>
            <a:schemeClr val="accent4">
              <a:lumMod val="75000"/>
            </a:schemeClr>
          </a:solidFill>
          <a:ln>
            <a:noFill/>
          </a:ln>
        </p:spPr>
        <p:txBody>
          <a:bodyPr anchor="ctr"/>
          <a:lstStyle/>
          <a:p>
            <a:endParaRPr lang="pt-BR" sz="1350">
              <a:latin typeface="Heebo" pitchFamily="2" charset="-79"/>
              <a:cs typeface="Heebo" pitchFamily="2" charset="-79"/>
            </a:endParaRPr>
          </a:p>
        </p:txBody>
      </p:sp>
      <p:sp>
        <p:nvSpPr>
          <p:cNvPr id="7" name="Freeform 12">
            <a:extLst>
              <a:ext uri="{FF2B5EF4-FFF2-40B4-BE49-F238E27FC236}">
                <a16:creationId xmlns:a16="http://schemas.microsoft.com/office/drawing/2014/main" id="{87E784D6-0173-4250-821D-BBFEA6303749}"/>
              </a:ext>
            </a:extLst>
          </p:cNvPr>
          <p:cNvSpPr>
            <a:spLocks/>
          </p:cNvSpPr>
          <p:nvPr/>
        </p:nvSpPr>
        <p:spPr bwMode="auto">
          <a:xfrm>
            <a:off x="3526214" y="3285246"/>
            <a:ext cx="1045786" cy="785913"/>
          </a:xfrm>
          <a:custGeom>
            <a:avLst/>
            <a:gdLst>
              <a:gd name="T0" fmla="*/ 2147483646 w 1163"/>
              <a:gd name="T1" fmla="*/ 2147483646 h 874"/>
              <a:gd name="T2" fmla="*/ 2147483646 w 1163"/>
              <a:gd name="T3" fmla="*/ 2147483646 h 874"/>
              <a:gd name="T4" fmla="*/ 2147483646 w 1163"/>
              <a:gd name="T5" fmla="*/ 2147483646 h 874"/>
              <a:gd name="T6" fmla="*/ 2147483646 w 1163"/>
              <a:gd name="T7" fmla="*/ 0 h 874"/>
              <a:gd name="T8" fmla="*/ 2147483646 w 1163"/>
              <a:gd name="T9" fmla="*/ 0 h 874"/>
              <a:gd name="T10" fmla="*/ 0 w 1163"/>
              <a:gd name="T11" fmla="*/ 2147483646 h 874"/>
              <a:gd name="T12" fmla="*/ 2147483646 w 1163"/>
              <a:gd name="T13" fmla="*/ 2147483646 h 87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63" h="874">
                <a:moveTo>
                  <a:pt x="1163" y="874"/>
                </a:moveTo>
                <a:lnTo>
                  <a:pt x="1163" y="361"/>
                </a:lnTo>
                <a:lnTo>
                  <a:pt x="1145" y="353"/>
                </a:lnTo>
                <a:lnTo>
                  <a:pt x="211" y="0"/>
                </a:lnTo>
                <a:lnTo>
                  <a:pt x="208" y="0"/>
                </a:lnTo>
                <a:lnTo>
                  <a:pt x="0" y="435"/>
                </a:lnTo>
                <a:lnTo>
                  <a:pt x="1163" y="874"/>
                </a:lnTo>
                <a:close/>
              </a:path>
            </a:pathLst>
          </a:custGeom>
          <a:solidFill>
            <a:schemeClr val="accent4">
              <a:lumMod val="60000"/>
              <a:lumOff val="40000"/>
            </a:schemeClr>
          </a:solidFill>
          <a:ln>
            <a:noFill/>
          </a:ln>
        </p:spPr>
        <p:txBody>
          <a:bodyPr anchor="ctr"/>
          <a:lstStyle/>
          <a:p>
            <a:endParaRPr lang="pt-BR" sz="1350">
              <a:latin typeface="Heebo" pitchFamily="2" charset="-79"/>
              <a:cs typeface="Heebo" pitchFamily="2" charset="-79"/>
            </a:endParaRPr>
          </a:p>
        </p:txBody>
      </p:sp>
      <p:sp>
        <p:nvSpPr>
          <p:cNvPr id="12" name="Freeform 17">
            <a:extLst>
              <a:ext uri="{FF2B5EF4-FFF2-40B4-BE49-F238E27FC236}">
                <a16:creationId xmlns:a16="http://schemas.microsoft.com/office/drawing/2014/main" id="{C2C89F09-A3F3-4116-A97F-B213DC2AE117}"/>
              </a:ext>
            </a:extLst>
          </p:cNvPr>
          <p:cNvSpPr>
            <a:spLocks/>
          </p:cNvSpPr>
          <p:nvPr/>
        </p:nvSpPr>
        <p:spPr bwMode="auto">
          <a:xfrm>
            <a:off x="4572000" y="3281649"/>
            <a:ext cx="1048484" cy="785913"/>
          </a:xfrm>
          <a:custGeom>
            <a:avLst/>
            <a:gdLst>
              <a:gd name="T0" fmla="*/ 0 w 1166"/>
              <a:gd name="T1" fmla="*/ 2147483646 h 874"/>
              <a:gd name="T2" fmla="*/ 0 w 1166"/>
              <a:gd name="T3" fmla="*/ 2147483646 h 874"/>
              <a:gd name="T4" fmla="*/ 2147483646 w 1166"/>
              <a:gd name="T5" fmla="*/ 2147483646 h 874"/>
              <a:gd name="T6" fmla="*/ 2147483646 w 1166"/>
              <a:gd name="T7" fmla="*/ 0 h 874"/>
              <a:gd name="T8" fmla="*/ 2147483646 w 1166"/>
              <a:gd name="T9" fmla="*/ 0 h 874"/>
              <a:gd name="T10" fmla="*/ 2147483646 w 1166"/>
              <a:gd name="T11" fmla="*/ 2147483646 h 874"/>
              <a:gd name="T12" fmla="*/ 0 w 1166"/>
              <a:gd name="T13" fmla="*/ 2147483646 h 87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66" h="874">
                <a:moveTo>
                  <a:pt x="0" y="874"/>
                </a:moveTo>
                <a:lnTo>
                  <a:pt x="0" y="361"/>
                </a:lnTo>
                <a:lnTo>
                  <a:pt x="19" y="353"/>
                </a:lnTo>
                <a:lnTo>
                  <a:pt x="955" y="0"/>
                </a:lnTo>
                <a:lnTo>
                  <a:pt x="1166" y="435"/>
                </a:lnTo>
                <a:lnTo>
                  <a:pt x="0" y="874"/>
                </a:lnTo>
                <a:close/>
              </a:path>
            </a:pathLst>
          </a:custGeom>
          <a:solidFill>
            <a:schemeClr val="accent4"/>
          </a:solidFill>
          <a:ln>
            <a:noFill/>
          </a:ln>
        </p:spPr>
        <p:txBody>
          <a:bodyPr anchor="ctr"/>
          <a:lstStyle/>
          <a:p>
            <a:endParaRPr lang="pt-BR" sz="1350">
              <a:latin typeface="Heebo" pitchFamily="2" charset="-79"/>
              <a:cs typeface="Heebo" pitchFamily="2" charset="-79"/>
            </a:endParaRPr>
          </a:p>
        </p:txBody>
      </p:sp>
      <p:sp>
        <p:nvSpPr>
          <p:cNvPr id="5" name="Freeform 10">
            <a:extLst>
              <a:ext uri="{FF2B5EF4-FFF2-40B4-BE49-F238E27FC236}">
                <a16:creationId xmlns:a16="http://schemas.microsoft.com/office/drawing/2014/main" id="{2B669397-8544-4361-98B8-8BDFF03EAFB6}"/>
              </a:ext>
            </a:extLst>
          </p:cNvPr>
          <p:cNvSpPr>
            <a:spLocks/>
          </p:cNvSpPr>
          <p:nvPr/>
        </p:nvSpPr>
        <p:spPr bwMode="auto">
          <a:xfrm>
            <a:off x="3940752" y="2586557"/>
            <a:ext cx="1264295" cy="470289"/>
          </a:xfrm>
          <a:custGeom>
            <a:avLst/>
            <a:gdLst>
              <a:gd name="T0" fmla="*/ 2147483646 w 1406"/>
              <a:gd name="T1" fmla="*/ 2147483646 h 523"/>
              <a:gd name="T2" fmla="*/ 2147483646 w 1406"/>
              <a:gd name="T3" fmla="*/ 0 h 523"/>
              <a:gd name="T4" fmla="*/ 2147483646 w 1406"/>
              <a:gd name="T5" fmla="*/ 2147483646 h 523"/>
              <a:gd name="T6" fmla="*/ 0 w 1406"/>
              <a:gd name="T7" fmla="*/ 2147483646 h 523"/>
              <a:gd name="T8" fmla="*/ 2147483646 w 1406"/>
              <a:gd name="T9" fmla="*/ 2147483646 h 523"/>
              <a:gd name="T10" fmla="*/ 2147483646 w 1406"/>
              <a:gd name="T11" fmla="*/ 2147483646 h 523"/>
              <a:gd name="T12" fmla="*/ 2147483646 w 1406"/>
              <a:gd name="T13" fmla="*/ 2147483646 h 523"/>
              <a:gd name="T14" fmla="*/ 2147483646 w 1406"/>
              <a:gd name="T15" fmla="*/ 2147483646 h 523"/>
              <a:gd name="T16" fmla="*/ 2147483646 w 1406"/>
              <a:gd name="T17" fmla="*/ 2147483646 h 5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06" h="523">
                <a:moveTo>
                  <a:pt x="1048" y="130"/>
                </a:moveTo>
                <a:lnTo>
                  <a:pt x="702" y="0"/>
                </a:lnTo>
                <a:lnTo>
                  <a:pt x="359" y="130"/>
                </a:lnTo>
                <a:lnTo>
                  <a:pt x="0" y="256"/>
                </a:lnTo>
                <a:lnTo>
                  <a:pt x="359" y="391"/>
                </a:lnTo>
                <a:lnTo>
                  <a:pt x="702" y="523"/>
                </a:lnTo>
                <a:lnTo>
                  <a:pt x="1048" y="391"/>
                </a:lnTo>
                <a:lnTo>
                  <a:pt x="1406" y="256"/>
                </a:lnTo>
                <a:lnTo>
                  <a:pt x="1048" y="130"/>
                </a:lnTo>
                <a:close/>
              </a:path>
            </a:pathLst>
          </a:custGeom>
          <a:solidFill>
            <a:schemeClr val="accent3">
              <a:lumMod val="75000"/>
            </a:schemeClr>
          </a:solidFill>
          <a:ln>
            <a:noFill/>
          </a:ln>
        </p:spPr>
        <p:txBody>
          <a:bodyPr anchor="ctr"/>
          <a:lstStyle/>
          <a:p>
            <a:endParaRPr lang="pt-BR" sz="1350">
              <a:latin typeface="Heebo" pitchFamily="2" charset="-79"/>
              <a:cs typeface="Heebo" pitchFamily="2" charset="-79"/>
            </a:endParaRPr>
          </a:p>
        </p:txBody>
      </p:sp>
      <p:sp>
        <p:nvSpPr>
          <p:cNvPr id="9" name="Freeform 14">
            <a:extLst>
              <a:ext uri="{FF2B5EF4-FFF2-40B4-BE49-F238E27FC236}">
                <a16:creationId xmlns:a16="http://schemas.microsoft.com/office/drawing/2014/main" id="{A9357B18-B91D-4C19-8689-4717CECD3075}"/>
              </a:ext>
            </a:extLst>
          </p:cNvPr>
          <p:cNvSpPr>
            <a:spLocks/>
          </p:cNvSpPr>
          <p:nvPr/>
        </p:nvSpPr>
        <p:spPr bwMode="auto">
          <a:xfrm>
            <a:off x="3753715" y="2816756"/>
            <a:ext cx="818285" cy="698689"/>
          </a:xfrm>
          <a:custGeom>
            <a:avLst/>
            <a:gdLst>
              <a:gd name="T0" fmla="*/ 2147483646 w 910"/>
              <a:gd name="T1" fmla="*/ 2147483646 h 777"/>
              <a:gd name="T2" fmla="*/ 2147483646 w 910"/>
              <a:gd name="T3" fmla="*/ 2147483646 h 777"/>
              <a:gd name="T4" fmla="*/ 2147483646 w 910"/>
              <a:gd name="T5" fmla="*/ 0 h 777"/>
              <a:gd name="T6" fmla="*/ 0 w 910"/>
              <a:gd name="T7" fmla="*/ 2147483646 h 777"/>
              <a:gd name="T8" fmla="*/ 2147483646 w 910"/>
              <a:gd name="T9" fmla="*/ 2147483646 h 777"/>
              <a:gd name="T10" fmla="*/ 2147483646 w 910"/>
              <a:gd name="T11" fmla="*/ 2147483646 h 77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0" h="777">
                <a:moveTo>
                  <a:pt x="910" y="264"/>
                </a:moveTo>
                <a:lnTo>
                  <a:pt x="894" y="259"/>
                </a:lnTo>
                <a:lnTo>
                  <a:pt x="208" y="0"/>
                </a:lnTo>
                <a:lnTo>
                  <a:pt x="0" y="431"/>
                </a:lnTo>
                <a:lnTo>
                  <a:pt x="910" y="777"/>
                </a:lnTo>
                <a:lnTo>
                  <a:pt x="910" y="264"/>
                </a:lnTo>
                <a:close/>
              </a:path>
            </a:pathLst>
          </a:custGeom>
          <a:solidFill>
            <a:schemeClr val="accent3">
              <a:lumMod val="60000"/>
              <a:lumOff val="40000"/>
            </a:schemeClr>
          </a:solidFill>
          <a:ln>
            <a:noFill/>
          </a:ln>
        </p:spPr>
        <p:txBody>
          <a:bodyPr anchor="ctr"/>
          <a:lstStyle/>
          <a:p>
            <a:endParaRPr lang="pt-BR" sz="1350">
              <a:latin typeface="Heebo" pitchFamily="2" charset="-79"/>
              <a:cs typeface="Heebo" pitchFamily="2" charset="-79"/>
            </a:endParaRPr>
          </a:p>
        </p:txBody>
      </p:sp>
      <p:sp>
        <p:nvSpPr>
          <p:cNvPr id="14" name="Freeform 19">
            <a:extLst>
              <a:ext uri="{FF2B5EF4-FFF2-40B4-BE49-F238E27FC236}">
                <a16:creationId xmlns:a16="http://schemas.microsoft.com/office/drawing/2014/main" id="{11B1C201-3970-4E37-871E-232E67F2AC05}"/>
              </a:ext>
            </a:extLst>
          </p:cNvPr>
          <p:cNvSpPr>
            <a:spLocks/>
          </p:cNvSpPr>
          <p:nvPr/>
        </p:nvSpPr>
        <p:spPr bwMode="auto">
          <a:xfrm>
            <a:off x="4572000" y="2816756"/>
            <a:ext cx="820983" cy="698689"/>
          </a:xfrm>
          <a:custGeom>
            <a:avLst/>
            <a:gdLst>
              <a:gd name="T0" fmla="*/ 0 w 913"/>
              <a:gd name="T1" fmla="*/ 2147483646 h 777"/>
              <a:gd name="T2" fmla="*/ 2147483646 w 913"/>
              <a:gd name="T3" fmla="*/ 2147483646 h 777"/>
              <a:gd name="T4" fmla="*/ 2147483646 w 913"/>
              <a:gd name="T5" fmla="*/ 0 h 777"/>
              <a:gd name="T6" fmla="*/ 2147483646 w 913"/>
              <a:gd name="T7" fmla="*/ 2147483646 h 777"/>
              <a:gd name="T8" fmla="*/ 0 w 913"/>
              <a:gd name="T9" fmla="*/ 2147483646 h 777"/>
              <a:gd name="T10" fmla="*/ 0 w 913"/>
              <a:gd name="T11" fmla="*/ 2147483646 h 77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3" h="777">
                <a:moveTo>
                  <a:pt x="0" y="264"/>
                </a:moveTo>
                <a:lnTo>
                  <a:pt x="19" y="259"/>
                </a:lnTo>
                <a:lnTo>
                  <a:pt x="704" y="0"/>
                </a:lnTo>
                <a:lnTo>
                  <a:pt x="913" y="431"/>
                </a:lnTo>
                <a:lnTo>
                  <a:pt x="0" y="777"/>
                </a:lnTo>
                <a:lnTo>
                  <a:pt x="0" y="264"/>
                </a:lnTo>
                <a:close/>
              </a:path>
            </a:pathLst>
          </a:custGeom>
          <a:solidFill>
            <a:schemeClr val="accent3"/>
          </a:solidFill>
          <a:ln>
            <a:noFill/>
          </a:ln>
        </p:spPr>
        <p:txBody>
          <a:bodyPr anchor="ctr"/>
          <a:lstStyle/>
          <a:p>
            <a:endParaRPr lang="pt-BR" sz="1350">
              <a:latin typeface="Heebo" pitchFamily="2" charset="-79"/>
              <a:cs typeface="Heebo" pitchFamily="2" charset="-79"/>
            </a:endParaRPr>
          </a:p>
        </p:txBody>
      </p:sp>
      <p:sp>
        <p:nvSpPr>
          <p:cNvPr id="6" name="Freeform 11">
            <a:extLst>
              <a:ext uri="{FF2B5EF4-FFF2-40B4-BE49-F238E27FC236}">
                <a16:creationId xmlns:a16="http://schemas.microsoft.com/office/drawing/2014/main" id="{467B1697-375D-4586-8292-05ED850860D4}"/>
              </a:ext>
            </a:extLst>
          </p:cNvPr>
          <p:cNvSpPr>
            <a:spLocks/>
          </p:cNvSpPr>
          <p:nvPr/>
        </p:nvSpPr>
        <p:spPr bwMode="auto">
          <a:xfrm>
            <a:off x="4169152" y="2204390"/>
            <a:ext cx="808394" cy="292245"/>
          </a:xfrm>
          <a:custGeom>
            <a:avLst/>
            <a:gdLst>
              <a:gd name="T0" fmla="*/ 2147483646 w 899"/>
              <a:gd name="T1" fmla="*/ 2147483646 h 325"/>
              <a:gd name="T2" fmla="*/ 2147483646 w 899"/>
              <a:gd name="T3" fmla="*/ 0 h 325"/>
              <a:gd name="T4" fmla="*/ 2147483646 w 899"/>
              <a:gd name="T5" fmla="*/ 2147483646 h 325"/>
              <a:gd name="T6" fmla="*/ 0 w 899"/>
              <a:gd name="T7" fmla="*/ 2147483646 h 325"/>
              <a:gd name="T8" fmla="*/ 2147483646 w 899"/>
              <a:gd name="T9" fmla="*/ 2147483646 h 325"/>
              <a:gd name="T10" fmla="*/ 2147483646 w 899"/>
              <a:gd name="T11" fmla="*/ 2147483646 h 325"/>
              <a:gd name="T12" fmla="*/ 2147483646 w 899"/>
              <a:gd name="T13" fmla="*/ 2147483646 h 325"/>
              <a:gd name="T14" fmla="*/ 2147483646 w 899"/>
              <a:gd name="T15" fmla="*/ 2147483646 h 325"/>
              <a:gd name="T16" fmla="*/ 2147483646 w 899"/>
              <a:gd name="T17" fmla="*/ 2147483646 h 3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9" h="325">
                <a:moveTo>
                  <a:pt x="667" y="71"/>
                </a:moveTo>
                <a:lnTo>
                  <a:pt x="448" y="0"/>
                </a:lnTo>
                <a:lnTo>
                  <a:pt x="234" y="74"/>
                </a:lnTo>
                <a:lnTo>
                  <a:pt x="0" y="153"/>
                </a:lnTo>
                <a:lnTo>
                  <a:pt x="234" y="243"/>
                </a:lnTo>
                <a:lnTo>
                  <a:pt x="448" y="325"/>
                </a:lnTo>
                <a:lnTo>
                  <a:pt x="662" y="243"/>
                </a:lnTo>
                <a:lnTo>
                  <a:pt x="899" y="153"/>
                </a:lnTo>
                <a:lnTo>
                  <a:pt x="667" y="71"/>
                </a:lnTo>
                <a:close/>
              </a:path>
            </a:pathLst>
          </a:custGeom>
          <a:solidFill>
            <a:schemeClr val="accent2">
              <a:lumMod val="75000"/>
            </a:schemeClr>
          </a:solidFill>
          <a:ln>
            <a:noFill/>
          </a:ln>
        </p:spPr>
        <p:txBody>
          <a:bodyPr anchor="ctr"/>
          <a:lstStyle/>
          <a:p>
            <a:endParaRPr lang="pt-BR" sz="1350">
              <a:latin typeface="Heebo" pitchFamily="2" charset="-79"/>
              <a:cs typeface="Heebo" pitchFamily="2" charset="-79"/>
            </a:endParaRPr>
          </a:p>
        </p:txBody>
      </p:sp>
      <p:sp>
        <p:nvSpPr>
          <p:cNvPr id="8" name="Freeform 13">
            <a:extLst>
              <a:ext uri="{FF2B5EF4-FFF2-40B4-BE49-F238E27FC236}">
                <a16:creationId xmlns:a16="http://schemas.microsoft.com/office/drawing/2014/main" id="{8056B70E-7B18-4D5F-B689-62AAE052DC77}"/>
              </a:ext>
            </a:extLst>
          </p:cNvPr>
          <p:cNvSpPr>
            <a:spLocks/>
          </p:cNvSpPr>
          <p:nvPr/>
        </p:nvSpPr>
        <p:spPr bwMode="auto">
          <a:xfrm>
            <a:off x="3979418" y="2341970"/>
            <a:ext cx="592582" cy="619559"/>
          </a:xfrm>
          <a:custGeom>
            <a:avLst/>
            <a:gdLst>
              <a:gd name="T0" fmla="*/ 2147483646 w 659"/>
              <a:gd name="T1" fmla="*/ 2147483646 h 689"/>
              <a:gd name="T2" fmla="*/ 2147483646 w 659"/>
              <a:gd name="T3" fmla="*/ 2147483646 h 689"/>
              <a:gd name="T4" fmla="*/ 2147483646 w 659"/>
              <a:gd name="T5" fmla="*/ 2147483646 h 689"/>
              <a:gd name="T6" fmla="*/ 2147483646 w 659"/>
              <a:gd name="T7" fmla="*/ 2147483646 h 689"/>
              <a:gd name="T8" fmla="*/ 2147483646 w 659"/>
              <a:gd name="T9" fmla="*/ 0 h 689"/>
              <a:gd name="T10" fmla="*/ 0 w 659"/>
              <a:gd name="T11" fmla="*/ 2147483646 h 689"/>
              <a:gd name="T12" fmla="*/ 2147483646 w 659"/>
              <a:gd name="T13" fmla="*/ 2147483646 h 6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59" h="689">
                <a:moveTo>
                  <a:pt x="659" y="689"/>
                </a:moveTo>
                <a:lnTo>
                  <a:pt x="659" y="172"/>
                </a:lnTo>
                <a:lnTo>
                  <a:pt x="641" y="164"/>
                </a:lnTo>
                <a:lnTo>
                  <a:pt x="213" y="3"/>
                </a:lnTo>
                <a:lnTo>
                  <a:pt x="211" y="0"/>
                </a:lnTo>
                <a:lnTo>
                  <a:pt x="0" y="439"/>
                </a:lnTo>
                <a:lnTo>
                  <a:pt x="659" y="689"/>
                </a:lnTo>
                <a:close/>
              </a:path>
            </a:pathLst>
          </a:custGeom>
          <a:solidFill>
            <a:schemeClr val="accent2">
              <a:lumMod val="60000"/>
              <a:lumOff val="40000"/>
            </a:schemeClr>
          </a:solidFill>
          <a:ln>
            <a:noFill/>
          </a:ln>
        </p:spPr>
        <p:txBody>
          <a:bodyPr anchor="ctr"/>
          <a:lstStyle/>
          <a:p>
            <a:endParaRPr lang="pt-BR" sz="1350">
              <a:latin typeface="Heebo" pitchFamily="2" charset="-79"/>
              <a:cs typeface="Heebo" pitchFamily="2" charset="-79"/>
            </a:endParaRPr>
          </a:p>
        </p:txBody>
      </p:sp>
      <p:sp>
        <p:nvSpPr>
          <p:cNvPr id="13" name="Freeform 18">
            <a:extLst>
              <a:ext uri="{FF2B5EF4-FFF2-40B4-BE49-F238E27FC236}">
                <a16:creationId xmlns:a16="http://schemas.microsoft.com/office/drawing/2014/main" id="{48FD41C4-F8C7-4015-AB17-E7384B4FCAF1}"/>
              </a:ext>
            </a:extLst>
          </p:cNvPr>
          <p:cNvSpPr>
            <a:spLocks/>
          </p:cNvSpPr>
          <p:nvPr/>
        </p:nvSpPr>
        <p:spPr bwMode="auto">
          <a:xfrm>
            <a:off x="4572000" y="2341970"/>
            <a:ext cx="595280" cy="619559"/>
          </a:xfrm>
          <a:custGeom>
            <a:avLst/>
            <a:gdLst>
              <a:gd name="T0" fmla="*/ 0 w 662"/>
              <a:gd name="T1" fmla="*/ 2147483646 h 689"/>
              <a:gd name="T2" fmla="*/ 0 w 662"/>
              <a:gd name="T3" fmla="*/ 2147483646 h 689"/>
              <a:gd name="T4" fmla="*/ 2147483646 w 662"/>
              <a:gd name="T5" fmla="*/ 2147483646 h 689"/>
              <a:gd name="T6" fmla="*/ 2147483646 w 662"/>
              <a:gd name="T7" fmla="*/ 2147483646 h 689"/>
              <a:gd name="T8" fmla="*/ 2147483646 w 662"/>
              <a:gd name="T9" fmla="*/ 0 h 689"/>
              <a:gd name="T10" fmla="*/ 2147483646 w 662"/>
              <a:gd name="T11" fmla="*/ 2147483646 h 689"/>
              <a:gd name="T12" fmla="*/ 0 w 662"/>
              <a:gd name="T13" fmla="*/ 2147483646 h 6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2" h="689">
                <a:moveTo>
                  <a:pt x="0" y="689"/>
                </a:moveTo>
                <a:lnTo>
                  <a:pt x="0" y="172"/>
                </a:lnTo>
                <a:lnTo>
                  <a:pt x="19" y="164"/>
                </a:lnTo>
                <a:lnTo>
                  <a:pt x="446" y="3"/>
                </a:lnTo>
                <a:lnTo>
                  <a:pt x="451" y="0"/>
                </a:lnTo>
                <a:lnTo>
                  <a:pt x="662" y="439"/>
                </a:lnTo>
                <a:lnTo>
                  <a:pt x="0" y="689"/>
                </a:lnTo>
                <a:close/>
              </a:path>
            </a:pathLst>
          </a:custGeom>
          <a:solidFill>
            <a:schemeClr val="accent2"/>
          </a:solidFill>
          <a:ln>
            <a:noFill/>
          </a:ln>
        </p:spPr>
        <p:txBody>
          <a:bodyPr anchor="ctr"/>
          <a:lstStyle/>
          <a:p>
            <a:endParaRPr lang="pt-BR" sz="1350">
              <a:latin typeface="Heebo" pitchFamily="2" charset="-79"/>
              <a:cs typeface="Heebo" pitchFamily="2" charset="-79"/>
            </a:endParaRPr>
          </a:p>
        </p:txBody>
      </p:sp>
      <p:sp>
        <p:nvSpPr>
          <p:cNvPr id="10" name="Freeform 15">
            <a:extLst>
              <a:ext uri="{FF2B5EF4-FFF2-40B4-BE49-F238E27FC236}">
                <a16:creationId xmlns:a16="http://schemas.microsoft.com/office/drawing/2014/main" id="{3985C717-FEE6-4D77-B85D-86869180EB6E}"/>
              </a:ext>
            </a:extLst>
          </p:cNvPr>
          <p:cNvSpPr>
            <a:spLocks/>
          </p:cNvSpPr>
          <p:nvPr/>
        </p:nvSpPr>
        <p:spPr bwMode="auto">
          <a:xfrm>
            <a:off x="4206919" y="1503903"/>
            <a:ext cx="365081" cy="897416"/>
          </a:xfrm>
          <a:custGeom>
            <a:avLst/>
            <a:gdLst>
              <a:gd name="T0" fmla="*/ 2147483646 w 406"/>
              <a:gd name="T1" fmla="*/ 2147483646 h 998"/>
              <a:gd name="T2" fmla="*/ 2147483646 w 406"/>
              <a:gd name="T3" fmla="*/ 0 h 998"/>
              <a:gd name="T4" fmla="*/ 0 w 406"/>
              <a:gd name="T5" fmla="*/ 2147483646 h 998"/>
              <a:gd name="T6" fmla="*/ 2147483646 w 406"/>
              <a:gd name="T7" fmla="*/ 2147483646 h 9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06" h="998">
                <a:moveTo>
                  <a:pt x="406" y="998"/>
                </a:moveTo>
                <a:lnTo>
                  <a:pt x="406" y="0"/>
                </a:lnTo>
                <a:lnTo>
                  <a:pt x="0" y="845"/>
                </a:lnTo>
                <a:lnTo>
                  <a:pt x="406" y="998"/>
                </a:lnTo>
                <a:close/>
              </a:path>
            </a:pathLst>
          </a:custGeom>
          <a:solidFill>
            <a:schemeClr val="accent1">
              <a:lumMod val="60000"/>
              <a:lumOff val="40000"/>
            </a:schemeClr>
          </a:solidFill>
          <a:ln>
            <a:noFill/>
          </a:ln>
        </p:spPr>
        <p:txBody>
          <a:bodyPr anchor="ctr"/>
          <a:lstStyle/>
          <a:p>
            <a:endParaRPr lang="pt-BR" sz="1350">
              <a:latin typeface="Heebo" pitchFamily="2" charset="-79"/>
              <a:cs typeface="Heebo" pitchFamily="2" charset="-79"/>
            </a:endParaRPr>
          </a:p>
        </p:txBody>
      </p:sp>
      <p:sp>
        <p:nvSpPr>
          <p:cNvPr id="15" name="Freeform 20">
            <a:extLst>
              <a:ext uri="{FF2B5EF4-FFF2-40B4-BE49-F238E27FC236}">
                <a16:creationId xmlns:a16="http://schemas.microsoft.com/office/drawing/2014/main" id="{0559E45E-1A72-48A0-939E-E2187147305B}"/>
              </a:ext>
            </a:extLst>
          </p:cNvPr>
          <p:cNvSpPr>
            <a:spLocks/>
          </p:cNvSpPr>
          <p:nvPr/>
        </p:nvSpPr>
        <p:spPr bwMode="auto">
          <a:xfrm>
            <a:off x="4572000" y="1503903"/>
            <a:ext cx="365081" cy="897416"/>
          </a:xfrm>
          <a:custGeom>
            <a:avLst/>
            <a:gdLst>
              <a:gd name="T0" fmla="*/ 0 w 406"/>
              <a:gd name="T1" fmla="*/ 2147483646 h 998"/>
              <a:gd name="T2" fmla="*/ 0 w 406"/>
              <a:gd name="T3" fmla="*/ 0 h 998"/>
              <a:gd name="T4" fmla="*/ 2147483646 w 406"/>
              <a:gd name="T5" fmla="*/ 2147483646 h 998"/>
              <a:gd name="T6" fmla="*/ 0 w 406"/>
              <a:gd name="T7" fmla="*/ 2147483646 h 9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06" h="998">
                <a:moveTo>
                  <a:pt x="0" y="998"/>
                </a:moveTo>
                <a:lnTo>
                  <a:pt x="0" y="0"/>
                </a:lnTo>
                <a:lnTo>
                  <a:pt x="406" y="845"/>
                </a:lnTo>
                <a:lnTo>
                  <a:pt x="0" y="998"/>
                </a:lnTo>
                <a:close/>
              </a:path>
            </a:pathLst>
          </a:custGeom>
          <a:solidFill>
            <a:schemeClr val="accent1"/>
          </a:solidFill>
          <a:ln>
            <a:noFill/>
          </a:ln>
        </p:spPr>
        <p:txBody>
          <a:bodyPr anchor="ctr"/>
          <a:lstStyle/>
          <a:p>
            <a:endParaRPr lang="pt-BR" sz="1350">
              <a:latin typeface="Heebo" pitchFamily="2" charset="-79"/>
              <a:cs typeface="Heebo" pitchFamily="2" charset="-79"/>
            </a:endParaRPr>
          </a:p>
        </p:txBody>
      </p:sp>
      <p:sp>
        <p:nvSpPr>
          <p:cNvPr id="39" name="Text Placeholder 4">
            <a:extLst>
              <a:ext uri="{FF2B5EF4-FFF2-40B4-BE49-F238E27FC236}">
                <a16:creationId xmlns:a16="http://schemas.microsoft.com/office/drawing/2014/main" id="{02F14478-A938-4BA8-80F4-832D3A952C8D}"/>
              </a:ext>
            </a:extLst>
          </p:cNvPr>
          <p:cNvSpPr txBox="1">
            <a:spLocks/>
          </p:cNvSpPr>
          <p:nvPr/>
        </p:nvSpPr>
        <p:spPr>
          <a:xfrm>
            <a:off x="1491048" y="1889217"/>
            <a:ext cx="1739393" cy="369332"/>
          </a:xfrm>
          <a:prstGeom prst="rect">
            <a:avLst/>
          </a:prstGeom>
        </p:spPr>
        <p:txBody>
          <a:bodyPr wrap="square" anchor="ctr">
            <a:spAutoFit/>
          </a:bodyPr>
          <a:lstStyle>
            <a:defPPr>
              <a:defRPr lang="en-US"/>
            </a:defPPr>
            <a:lvl1pPr>
              <a:lnSpc>
                <a:spcPct val="130000"/>
              </a:lnSpc>
              <a:defRPr sz="1200">
                <a:solidFill>
                  <a:schemeClr val="tx1">
                    <a:lumMod val="50000"/>
                    <a:lumOff val="50000"/>
                  </a:schemeClr>
                </a:solidFill>
                <a:ea typeface="Open Sans" panose="020B0606030504020204"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pPr>
            <a:r>
              <a:rPr lang="pt-BR" sz="900" dirty="0">
                <a:latin typeface="Heebo" pitchFamily="2" charset="-79"/>
                <a:cs typeface="Heebo" pitchFamily="2" charset="-79"/>
              </a:rPr>
              <a:t>Escreva seu texto aqui escreva seu texto aqui</a:t>
            </a:r>
          </a:p>
        </p:txBody>
      </p:sp>
      <p:sp>
        <p:nvSpPr>
          <p:cNvPr id="40" name="TextBox 39">
            <a:extLst>
              <a:ext uri="{FF2B5EF4-FFF2-40B4-BE49-F238E27FC236}">
                <a16:creationId xmlns:a16="http://schemas.microsoft.com/office/drawing/2014/main" id="{A2CFBD59-644C-470D-A4FD-55951319361D}"/>
              </a:ext>
            </a:extLst>
          </p:cNvPr>
          <p:cNvSpPr txBox="1"/>
          <p:nvPr/>
        </p:nvSpPr>
        <p:spPr>
          <a:xfrm flipH="1">
            <a:off x="1491048" y="1692631"/>
            <a:ext cx="1739393" cy="276999"/>
          </a:xfrm>
          <a:prstGeom prst="rect">
            <a:avLst/>
          </a:prstGeom>
          <a:noFill/>
        </p:spPr>
        <p:txBody>
          <a:bodyPr wrap="square" rtlCol="0" anchor="ctr">
            <a:spAutoFit/>
          </a:bodyPr>
          <a:lstStyle/>
          <a:p>
            <a:pPr algn="r"/>
            <a:r>
              <a:rPr lang="pt-BR" sz="1200" b="1" dirty="0">
                <a:solidFill>
                  <a:schemeClr val="accent1"/>
                </a:solidFill>
                <a:latin typeface="Heebo" pitchFamily="2" charset="-79"/>
                <a:cs typeface="Heebo" pitchFamily="2" charset="-79"/>
              </a:rPr>
              <a:t>Título escrito aqui</a:t>
            </a:r>
          </a:p>
        </p:txBody>
      </p:sp>
      <p:sp>
        <p:nvSpPr>
          <p:cNvPr id="48" name="Text Placeholder 4">
            <a:extLst>
              <a:ext uri="{FF2B5EF4-FFF2-40B4-BE49-F238E27FC236}">
                <a16:creationId xmlns:a16="http://schemas.microsoft.com/office/drawing/2014/main" id="{0D0FBE4B-F829-4022-ABB6-EFBF1FA535FE}"/>
              </a:ext>
            </a:extLst>
          </p:cNvPr>
          <p:cNvSpPr txBox="1">
            <a:spLocks/>
          </p:cNvSpPr>
          <p:nvPr/>
        </p:nvSpPr>
        <p:spPr>
          <a:xfrm>
            <a:off x="6086881" y="2473804"/>
            <a:ext cx="1673162" cy="369331"/>
          </a:xfrm>
          <a:prstGeom prst="rect">
            <a:avLst/>
          </a:prstGeom>
        </p:spPr>
        <p:txBody>
          <a:bodyPr wrap="square" anchor="ctr">
            <a:spAutoFit/>
          </a:bodyPr>
          <a:lstStyle>
            <a:defPPr>
              <a:defRPr lang="en-US"/>
            </a:defPPr>
            <a:lvl1pPr>
              <a:lnSpc>
                <a:spcPct val="130000"/>
              </a:lnSpc>
              <a:defRPr sz="1200">
                <a:solidFill>
                  <a:schemeClr val="tx1">
                    <a:lumMod val="50000"/>
                    <a:lumOff val="50000"/>
                  </a:schemeClr>
                </a:solidFill>
                <a:ea typeface="Open Sans" panose="020B0606030504020204"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pt-BR" sz="900" dirty="0">
                <a:latin typeface="Heebo" pitchFamily="2" charset="-79"/>
                <a:cs typeface="Heebo" pitchFamily="2" charset="-79"/>
              </a:rPr>
              <a:t>Escreva seu texto aqui escreva seu texto aqui</a:t>
            </a:r>
          </a:p>
        </p:txBody>
      </p:sp>
      <p:sp>
        <p:nvSpPr>
          <p:cNvPr id="49" name="TextBox 48">
            <a:extLst>
              <a:ext uri="{FF2B5EF4-FFF2-40B4-BE49-F238E27FC236}">
                <a16:creationId xmlns:a16="http://schemas.microsoft.com/office/drawing/2014/main" id="{D0931097-39B6-4830-9D06-86A302EC9B1C}"/>
              </a:ext>
            </a:extLst>
          </p:cNvPr>
          <p:cNvSpPr txBox="1"/>
          <p:nvPr/>
        </p:nvSpPr>
        <p:spPr>
          <a:xfrm flipH="1">
            <a:off x="6086881" y="2277217"/>
            <a:ext cx="1673162" cy="276999"/>
          </a:xfrm>
          <a:prstGeom prst="rect">
            <a:avLst/>
          </a:prstGeom>
          <a:noFill/>
        </p:spPr>
        <p:txBody>
          <a:bodyPr wrap="square" rtlCol="0" anchor="ctr">
            <a:spAutoFit/>
          </a:bodyPr>
          <a:lstStyle/>
          <a:p>
            <a:r>
              <a:rPr lang="pt-BR" sz="1200" b="1" dirty="0">
                <a:solidFill>
                  <a:schemeClr val="accent2"/>
                </a:solidFill>
                <a:latin typeface="Heebo" pitchFamily="2" charset="-79"/>
                <a:cs typeface="Heebo" pitchFamily="2" charset="-79"/>
              </a:rPr>
              <a:t>Título escrito aqui</a:t>
            </a:r>
          </a:p>
        </p:txBody>
      </p:sp>
      <p:cxnSp>
        <p:nvCxnSpPr>
          <p:cNvPr id="53" name="Straight Connector 52">
            <a:extLst>
              <a:ext uri="{FF2B5EF4-FFF2-40B4-BE49-F238E27FC236}">
                <a16:creationId xmlns:a16="http://schemas.microsoft.com/office/drawing/2014/main" id="{01F828AA-4FA2-4C12-A0AB-6B7100F31B5C}"/>
              </a:ext>
            </a:extLst>
          </p:cNvPr>
          <p:cNvCxnSpPr>
            <a:cxnSpLocks/>
          </p:cNvCxnSpPr>
          <p:nvPr/>
        </p:nvCxnSpPr>
        <p:spPr>
          <a:xfrm flipH="1">
            <a:off x="3427848" y="1935019"/>
            <a:ext cx="720065" cy="0"/>
          </a:xfrm>
          <a:prstGeom prst="line">
            <a:avLst/>
          </a:prstGeom>
          <a:ln w="12700">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58" name="Text Placeholder 4">
            <a:extLst>
              <a:ext uri="{FF2B5EF4-FFF2-40B4-BE49-F238E27FC236}">
                <a16:creationId xmlns:a16="http://schemas.microsoft.com/office/drawing/2014/main" id="{4A0C45A9-83B6-435A-B511-FD5F933FE39F}"/>
              </a:ext>
            </a:extLst>
          </p:cNvPr>
          <p:cNvSpPr txBox="1">
            <a:spLocks/>
          </p:cNvSpPr>
          <p:nvPr/>
        </p:nvSpPr>
        <p:spPr>
          <a:xfrm>
            <a:off x="1224333" y="2920233"/>
            <a:ext cx="1739393" cy="369332"/>
          </a:xfrm>
          <a:prstGeom prst="rect">
            <a:avLst/>
          </a:prstGeom>
        </p:spPr>
        <p:txBody>
          <a:bodyPr wrap="square" anchor="ctr">
            <a:spAutoFit/>
          </a:bodyPr>
          <a:lstStyle>
            <a:defPPr>
              <a:defRPr lang="en-US"/>
            </a:defPPr>
            <a:lvl1pPr>
              <a:lnSpc>
                <a:spcPct val="130000"/>
              </a:lnSpc>
              <a:defRPr sz="1200">
                <a:solidFill>
                  <a:schemeClr val="tx1">
                    <a:lumMod val="50000"/>
                    <a:lumOff val="50000"/>
                  </a:schemeClr>
                </a:solidFill>
                <a:ea typeface="Open Sans" panose="020B0606030504020204"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pPr>
            <a:r>
              <a:rPr lang="pt-BR" sz="900" dirty="0">
                <a:latin typeface="Heebo" pitchFamily="2" charset="-79"/>
                <a:cs typeface="Heebo" pitchFamily="2" charset="-79"/>
              </a:rPr>
              <a:t>Escreva seu texto aqui escreva seu texto aqui</a:t>
            </a:r>
          </a:p>
        </p:txBody>
      </p:sp>
      <p:sp>
        <p:nvSpPr>
          <p:cNvPr id="59" name="TextBox 58">
            <a:extLst>
              <a:ext uri="{FF2B5EF4-FFF2-40B4-BE49-F238E27FC236}">
                <a16:creationId xmlns:a16="http://schemas.microsoft.com/office/drawing/2014/main" id="{00D63C23-B285-41A3-87ED-E4669CBE3184}"/>
              </a:ext>
            </a:extLst>
          </p:cNvPr>
          <p:cNvSpPr txBox="1"/>
          <p:nvPr/>
        </p:nvSpPr>
        <p:spPr>
          <a:xfrm flipH="1">
            <a:off x="1224333" y="2723647"/>
            <a:ext cx="1739393" cy="276999"/>
          </a:xfrm>
          <a:prstGeom prst="rect">
            <a:avLst/>
          </a:prstGeom>
          <a:noFill/>
        </p:spPr>
        <p:txBody>
          <a:bodyPr wrap="square" rtlCol="0" anchor="ctr">
            <a:spAutoFit/>
          </a:bodyPr>
          <a:lstStyle/>
          <a:p>
            <a:pPr algn="r"/>
            <a:r>
              <a:rPr lang="pt-BR" sz="1200" b="1" dirty="0">
                <a:solidFill>
                  <a:schemeClr val="accent3"/>
                </a:solidFill>
                <a:latin typeface="Heebo" pitchFamily="2" charset="-79"/>
                <a:cs typeface="Heebo" pitchFamily="2" charset="-79"/>
              </a:rPr>
              <a:t>Título escrito aqui</a:t>
            </a:r>
          </a:p>
        </p:txBody>
      </p:sp>
      <p:cxnSp>
        <p:nvCxnSpPr>
          <p:cNvPr id="60" name="Straight Connector 59">
            <a:extLst>
              <a:ext uri="{FF2B5EF4-FFF2-40B4-BE49-F238E27FC236}">
                <a16:creationId xmlns:a16="http://schemas.microsoft.com/office/drawing/2014/main" id="{2883628F-6015-4723-B405-283D4C62F5C3}"/>
              </a:ext>
            </a:extLst>
          </p:cNvPr>
          <p:cNvCxnSpPr>
            <a:cxnSpLocks/>
          </p:cNvCxnSpPr>
          <p:nvPr/>
        </p:nvCxnSpPr>
        <p:spPr>
          <a:xfrm flipH="1">
            <a:off x="3161134" y="2966035"/>
            <a:ext cx="501266" cy="0"/>
          </a:xfrm>
          <a:prstGeom prst="line">
            <a:avLst/>
          </a:prstGeom>
          <a:ln w="12700">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66" name="Text Placeholder 4">
            <a:extLst>
              <a:ext uri="{FF2B5EF4-FFF2-40B4-BE49-F238E27FC236}">
                <a16:creationId xmlns:a16="http://schemas.microsoft.com/office/drawing/2014/main" id="{4E0D97B9-43B7-4E16-A7B6-FE0110E7792B}"/>
              </a:ext>
            </a:extLst>
          </p:cNvPr>
          <p:cNvSpPr txBox="1">
            <a:spLocks/>
          </p:cNvSpPr>
          <p:nvPr/>
        </p:nvSpPr>
        <p:spPr>
          <a:xfrm>
            <a:off x="702730" y="3856264"/>
            <a:ext cx="1739393" cy="369332"/>
          </a:xfrm>
          <a:prstGeom prst="rect">
            <a:avLst/>
          </a:prstGeom>
        </p:spPr>
        <p:txBody>
          <a:bodyPr wrap="square" anchor="ctr">
            <a:spAutoFit/>
          </a:bodyPr>
          <a:lstStyle>
            <a:defPPr>
              <a:defRPr lang="en-US"/>
            </a:defPPr>
            <a:lvl1pPr>
              <a:lnSpc>
                <a:spcPct val="130000"/>
              </a:lnSpc>
              <a:defRPr sz="1200">
                <a:solidFill>
                  <a:schemeClr val="tx1">
                    <a:lumMod val="50000"/>
                    <a:lumOff val="50000"/>
                  </a:schemeClr>
                </a:solidFill>
                <a:ea typeface="Open Sans" panose="020B0606030504020204"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pPr>
            <a:r>
              <a:rPr lang="pt-BR" sz="900" dirty="0">
                <a:latin typeface="Heebo" pitchFamily="2" charset="-79"/>
                <a:cs typeface="Heebo" pitchFamily="2" charset="-79"/>
              </a:rPr>
              <a:t>Escreva seu texto aqui escreva seu texto aqui</a:t>
            </a:r>
          </a:p>
        </p:txBody>
      </p:sp>
      <p:sp>
        <p:nvSpPr>
          <p:cNvPr id="67" name="TextBox 66">
            <a:extLst>
              <a:ext uri="{FF2B5EF4-FFF2-40B4-BE49-F238E27FC236}">
                <a16:creationId xmlns:a16="http://schemas.microsoft.com/office/drawing/2014/main" id="{902508A3-EE28-4127-A4E7-33C7D6F6CF2B}"/>
              </a:ext>
            </a:extLst>
          </p:cNvPr>
          <p:cNvSpPr txBox="1"/>
          <p:nvPr/>
        </p:nvSpPr>
        <p:spPr>
          <a:xfrm flipH="1">
            <a:off x="702730" y="3659678"/>
            <a:ext cx="1739393" cy="276999"/>
          </a:xfrm>
          <a:prstGeom prst="rect">
            <a:avLst/>
          </a:prstGeom>
          <a:noFill/>
        </p:spPr>
        <p:txBody>
          <a:bodyPr wrap="square" rtlCol="0" anchor="ctr">
            <a:spAutoFit/>
          </a:bodyPr>
          <a:lstStyle/>
          <a:p>
            <a:pPr algn="r"/>
            <a:r>
              <a:rPr lang="pt-BR" sz="1200" b="1" dirty="0">
                <a:solidFill>
                  <a:schemeClr val="accent5"/>
                </a:solidFill>
                <a:latin typeface="Heebo" pitchFamily="2" charset="-79"/>
                <a:cs typeface="Heebo" pitchFamily="2" charset="-79"/>
              </a:rPr>
              <a:t>Título escrito aqui</a:t>
            </a:r>
          </a:p>
        </p:txBody>
      </p:sp>
      <p:cxnSp>
        <p:nvCxnSpPr>
          <p:cNvPr id="68" name="Straight Connector 67">
            <a:extLst>
              <a:ext uri="{FF2B5EF4-FFF2-40B4-BE49-F238E27FC236}">
                <a16:creationId xmlns:a16="http://schemas.microsoft.com/office/drawing/2014/main" id="{379E11F6-412C-4FCA-B9DA-AF2836CD520B}"/>
              </a:ext>
            </a:extLst>
          </p:cNvPr>
          <p:cNvCxnSpPr>
            <a:cxnSpLocks/>
          </p:cNvCxnSpPr>
          <p:nvPr/>
        </p:nvCxnSpPr>
        <p:spPr>
          <a:xfrm flipH="1">
            <a:off x="2639530" y="3902066"/>
            <a:ext cx="560829" cy="0"/>
          </a:xfrm>
          <a:prstGeom prst="line">
            <a:avLst/>
          </a:prstGeom>
          <a:ln w="12700">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5CB8D12-4526-4087-B18A-E565A2D161A7}"/>
              </a:ext>
            </a:extLst>
          </p:cNvPr>
          <p:cNvCxnSpPr>
            <a:cxnSpLocks/>
          </p:cNvCxnSpPr>
          <p:nvPr/>
        </p:nvCxnSpPr>
        <p:spPr>
          <a:xfrm>
            <a:off x="5254788" y="2515733"/>
            <a:ext cx="624323" cy="0"/>
          </a:xfrm>
          <a:prstGeom prst="line">
            <a:avLst/>
          </a:prstGeom>
          <a:ln w="12700">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80" name="Text Placeholder 4">
            <a:extLst>
              <a:ext uri="{FF2B5EF4-FFF2-40B4-BE49-F238E27FC236}">
                <a16:creationId xmlns:a16="http://schemas.microsoft.com/office/drawing/2014/main" id="{C915F371-D7C7-442B-985A-655E3C1DE7F8}"/>
              </a:ext>
            </a:extLst>
          </p:cNvPr>
          <p:cNvSpPr txBox="1">
            <a:spLocks/>
          </p:cNvSpPr>
          <p:nvPr/>
        </p:nvSpPr>
        <p:spPr>
          <a:xfrm>
            <a:off x="6426379" y="3435988"/>
            <a:ext cx="1673162" cy="369331"/>
          </a:xfrm>
          <a:prstGeom prst="rect">
            <a:avLst/>
          </a:prstGeom>
        </p:spPr>
        <p:txBody>
          <a:bodyPr wrap="square" anchor="ctr">
            <a:spAutoFit/>
          </a:bodyPr>
          <a:lstStyle>
            <a:defPPr>
              <a:defRPr lang="en-US"/>
            </a:defPPr>
            <a:lvl1pPr>
              <a:lnSpc>
                <a:spcPct val="130000"/>
              </a:lnSpc>
              <a:defRPr sz="1200">
                <a:solidFill>
                  <a:schemeClr val="tx1">
                    <a:lumMod val="50000"/>
                    <a:lumOff val="50000"/>
                  </a:schemeClr>
                </a:solidFill>
                <a:ea typeface="Open Sans" panose="020B0606030504020204"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pt-BR" sz="900" dirty="0">
                <a:latin typeface="Heebo" pitchFamily="2" charset="-79"/>
                <a:cs typeface="Heebo" pitchFamily="2" charset="-79"/>
              </a:rPr>
              <a:t>Escreva seu texto aqui escreva seu texto aqui</a:t>
            </a:r>
          </a:p>
        </p:txBody>
      </p:sp>
      <p:sp>
        <p:nvSpPr>
          <p:cNvPr id="81" name="TextBox 80">
            <a:extLst>
              <a:ext uri="{FF2B5EF4-FFF2-40B4-BE49-F238E27FC236}">
                <a16:creationId xmlns:a16="http://schemas.microsoft.com/office/drawing/2014/main" id="{D60986C7-ED15-4E83-B83C-4A13DB668EB9}"/>
              </a:ext>
            </a:extLst>
          </p:cNvPr>
          <p:cNvSpPr txBox="1"/>
          <p:nvPr/>
        </p:nvSpPr>
        <p:spPr>
          <a:xfrm flipH="1">
            <a:off x="6426379" y="3239401"/>
            <a:ext cx="1673162" cy="276999"/>
          </a:xfrm>
          <a:prstGeom prst="rect">
            <a:avLst/>
          </a:prstGeom>
          <a:noFill/>
        </p:spPr>
        <p:txBody>
          <a:bodyPr wrap="square" rtlCol="0" anchor="ctr">
            <a:spAutoFit/>
          </a:bodyPr>
          <a:lstStyle/>
          <a:p>
            <a:r>
              <a:rPr lang="pt-BR" sz="1200" b="1" dirty="0">
                <a:solidFill>
                  <a:schemeClr val="accent4">
                    <a:lumMod val="75000"/>
                  </a:schemeClr>
                </a:solidFill>
                <a:latin typeface="Heebo" pitchFamily="2" charset="-79"/>
                <a:cs typeface="Heebo" pitchFamily="2" charset="-79"/>
              </a:rPr>
              <a:t>Título escrito aqui</a:t>
            </a:r>
          </a:p>
        </p:txBody>
      </p:sp>
      <p:cxnSp>
        <p:nvCxnSpPr>
          <p:cNvPr id="82" name="Straight Connector 81">
            <a:extLst>
              <a:ext uri="{FF2B5EF4-FFF2-40B4-BE49-F238E27FC236}">
                <a16:creationId xmlns:a16="http://schemas.microsoft.com/office/drawing/2014/main" id="{B0EBEFDB-E6CD-4A7C-A490-D7F813CD2BD6}"/>
              </a:ext>
            </a:extLst>
          </p:cNvPr>
          <p:cNvCxnSpPr>
            <a:cxnSpLocks/>
          </p:cNvCxnSpPr>
          <p:nvPr/>
        </p:nvCxnSpPr>
        <p:spPr>
          <a:xfrm>
            <a:off x="5748338" y="3477917"/>
            <a:ext cx="470272" cy="0"/>
          </a:xfrm>
          <a:prstGeom prst="line">
            <a:avLst/>
          </a:prstGeom>
          <a:ln w="12700">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61"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3982B53D-A348-00A4-080F-EC4DFB4D9054}"/>
              </a:ext>
            </a:extLst>
          </p:cNvPr>
          <p:cNvSpPr txBox="1"/>
          <p:nvPr/>
        </p:nvSpPr>
        <p:spPr>
          <a:xfrm>
            <a:off x="3395339" y="513923"/>
            <a:ext cx="2353322" cy="284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4500">
                <a:solidFill>
                  <a:srgbClr val="535353"/>
                </a:solidFill>
                <a:latin typeface="Barlow SemiBold"/>
                <a:ea typeface="Barlow SemiBold"/>
                <a:cs typeface="Barlow SemiBold"/>
                <a:sym typeface="Barlow SemiBold"/>
              </a:defRPr>
            </a:lvl1pPr>
          </a:lstStyle>
          <a:p>
            <a:pPr algn="ctr"/>
            <a:r>
              <a:rPr lang="pt-BR" sz="1600" dirty="0">
                <a:solidFill>
                  <a:schemeClr val="tx1"/>
                </a:solidFill>
                <a:latin typeface="Heebo" pitchFamily="2" charset="-79"/>
                <a:cs typeface="Heebo" pitchFamily="2" charset="-79"/>
              </a:rPr>
              <a:t>Título do slide</a:t>
            </a:r>
          </a:p>
        </p:txBody>
      </p:sp>
    </p:spTree>
    <p:extLst>
      <p:ext uri="{BB962C8B-B14F-4D97-AF65-F5344CB8AC3E}">
        <p14:creationId xmlns:p14="http://schemas.microsoft.com/office/powerpoint/2010/main" val="315928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6">
            <a:extLst>
              <a:ext uri="{FF2B5EF4-FFF2-40B4-BE49-F238E27FC236}">
                <a16:creationId xmlns:a16="http://schemas.microsoft.com/office/drawing/2014/main" id="{0DAC655D-7281-41A9-ADB2-C9F6538EF50B}"/>
              </a:ext>
            </a:extLst>
          </p:cNvPr>
          <p:cNvSpPr>
            <a:spLocks/>
          </p:cNvSpPr>
          <p:nvPr/>
        </p:nvSpPr>
        <p:spPr bwMode="auto">
          <a:xfrm>
            <a:off x="4076979" y="2428274"/>
            <a:ext cx="1129368" cy="220597"/>
          </a:xfrm>
          <a:custGeom>
            <a:avLst/>
            <a:gdLst>
              <a:gd name="T0" fmla="*/ 452 w 452"/>
              <a:gd name="T1" fmla="*/ 88 h 88"/>
              <a:gd name="T2" fmla="*/ 146 w 452"/>
              <a:gd name="T3" fmla="*/ 88 h 88"/>
              <a:gd name="T4" fmla="*/ 0 w 452"/>
              <a:gd name="T5" fmla="*/ 0 h 88"/>
              <a:gd name="T6" fmla="*/ 307 w 452"/>
              <a:gd name="T7" fmla="*/ 0 h 88"/>
              <a:gd name="T8" fmla="*/ 452 w 452"/>
              <a:gd name="T9" fmla="*/ 88 h 88"/>
            </a:gdLst>
            <a:ahLst/>
            <a:cxnLst>
              <a:cxn ang="0">
                <a:pos x="T0" y="T1"/>
              </a:cxn>
              <a:cxn ang="0">
                <a:pos x="T2" y="T3"/>
              </a:cxn>
              <a:cxn ang="0">
                <a:pos x="T4" y="T5"/>
              </a:cxn>
              <a:cxn ang="0">
                <a:pos x="T6" y="T7"/>
              </a:cxn>
              <a:cxn ang="0">
                <a:pos x="T8" y="T9"/>
              </a:cxn>
            </a:cxnLst>
            <a:rect l="0" t="0" r="r" b="b"/>
            <a:pathLst>
              <a:path w="452" h="88">
                <a:moveTo>
                  <a:pt x="452" y="88"/>
                </a:moveTo>
                <a:cubicBezTo>
                  <a:pt x="146" y="88"/>
                  <a:pt x="146" y="88"/>
                  <a:pt x="146" y="88"/>
                </a:cubicBezTo>
                <a:cubicBezTo>
                  <a:pt x="146" y="88"/>
                  <a:pt x="1" y="0"/>
                  <a:pt x="0" y="0"/>
                </a:cubicBezTo>
                <a:cubicBezTo>
                  <a:pt x="307" y="0"/>
                  <a:pt x="307" y="0"/>
                  <a:pt x="307" y="0"/>
                </a:cubicBezTo>
                <a:cubicBezTo>
                  <a:pt x="307" y="0"/>
                  <a:pt x="452" y="88"/>
                  <a:pt x="452" y="8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pt-BR" sz="900">
              <a:latin typeface="Heebo" pitchFamily="2" charset="-79"/>
              <a:cs typeface="Heebo" pitchFamily="2" charset="-79"/>
            </a:endParaRPr>
          </a:p>
        </p:txBody>
      </p:sp>
      <p:sp>
        <p:nvSpPr>
          <p:cNvPr id="15" name="Freeform 5">
            <a:extLst>
              <a:ext uri="{FF2B5EF4-FFF2-40B4-BE49-F238E27FC236}">
                <a16:creationId xmlns:a16="http://schemas.microsoft.com/office/drawing/2014/main" id="{1DD20B29-01AB-4AFA-B415-1A99E061CA2D}"/>
              </a:ext>
            </a:extLst>
          </p:cNvPr>
          <p:cNvSpPr>
            <a:spLocks/>
          </p:cNvSpPr>
          <p:nvPr/>
        </p:nvSpPr>
        <p:spPr bwMode="auto">
          <a:xfrm>
            <a:off x="3437354" y="3483757"/>
            <a:ext cx="2395950" cy="230096"/>
          </a:xfrm>
          <a:custGeom>
            <a:avLst/>
            <a:gdLst>
              <a:gd name="T0" fmla="*/ 959 w 959"/>
              <a:gd name="T1" fmla="*/ 92 h 92"/>
              <a:gd name="T2" fmla="*/ 148 w 959"/>
              <a:gd name="T3" fmla="*/ 92 h 92"/>
              <a:gd name="T4" fmla="*/ 0 w 959"/>
              <a:gd name="T5" fmla="*/ 0 h 92"/>
              <a:gd name="T6" fmla="*/ 812 w 959"/>
              <a:gd name="T7" fmla="*/ 0 h 92"/>
              <a:gd name="T8" fmla="*/ 959 w 959"/>
              <a:gd name="T9" fmla="*/ 92 h 92"/>
            </a:gdLst>
            <a:ahLst/>
            <a:cxnLst>
              <a:cxn ang="0">
                <a:pos x="T0" y="T1"/>
              </a:cxn>
              <a:cxn ang="0">
                <a:pos x="T2" y="T3"/>
              </a:cxn>
              <a:cxn ang="0">
                <a:pos x="T4" y="T5"/>
              </a:cxn>
              <a:cxn ang="0">
                <a:pos x="T6" y="T7"/>
              </a:cxn>
              <a:cxn ang="0">
                <a:pos x="T8" y="T9"/>
              </a:cxn>
            </a:cxnLst>
            <a:rect l="0" t="0" r="r" b="b"/>
            <a:pathLst>
              <a:path w="959" h="92">
                <a:moveTo>
                  <a:pt x="959" y="92"/>
                </a:moveTo>
                <a:cubicBezTo>
                  <a:pt x="148" y="92"/>
                  <a:pt x="148" y="92"/>
                  <a:pt x="148" y="92"/>
                </a:cubicBezTo>
                <a:cubicBezTo>
                  <a:pt x="0" y="0"/>
                  <a:pt x="0" y="0"/>
                  <a:pt x="0" y="0"/>
                </a:cubicBezTo>
                <a:cubicBezTo>
                  <a:pt x="812" y="0"/>
                  <a:pt x="812" y="0"/>
                  <a:pt x="812" y="0"/>
                </a:cubicBezTo>
                <a:cubicBezTo>
                  <a:pt x="812" y="0"/>
                  <a:pt x="958" y="91"/>
                  <a:pt x="959" y="92"/>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pt-BR" sz="900">
              <a:latin typeface="Heebo" pitchFamily="2" charset="-79"/>
              <a:cs typeface="Heebo" pitchFamily="2" charset="-79"/>
            </a:endParaRPr>
          </a:p>
        </p:txBody>
      </p:sp>
      <p:sp>
        <p:nvSpPr>
          <p:cNvPr id="17" name="Freeform 9">
            <a:extLst>
              <a:ext uri="{FF2B5EF4-FFF2-40B4-BE49-F238E27FC236}">
                <a16:creationId xmlns:a16="http://schemas.microsoft.com/office/drawing/2014/main" id="{CA99B624-3229-4626-BC2E-A521AC758B04}"/>
              </a:ext>
            </a:extLst>
          </p:cNvPr>
          <p:cNvSpPr>
            <a:spLocks/>
          </p:cNvSpPr>
          <p:nvPr/>
        </p:nvSpPr>
        <p:spPr bwMode="auto">
          <a:xfrm>
            <a:off x="4075921" y="1576498"/>
            <a:ext cx="984767" cy="862331"/>
          </a:xfrm>
          <a:custGeom>
            <a:avLst/>
            <a:gdLst>
              <a:gd name="T0" fmla="*/ 0 w 933"/>
              <a:gd name="T1" fmla="*/ 817 h 817"/>
              <a:gd name="T2" fmla="*/ 466 w 933"/>
              <a:gd name="T3" fmla="*/ 0 h 817"/>
              <a:gd name="T4" fmla="*/ 933 w 933"/>
              <a:gd name="T5" fmla="*/ 817 h 817"/>
              <a:gd name="T6" fmla="*/ 0 w 933"/>
              <a:gd name="T7" fmla="*/ 817 h 817"/>
            </a:gdLst>
            <a:ahLst/>
            <a:cxnLst>
              <a:cxn ang="0">
                <a:pos x="T0" y="T1"/>
              </a:cxn>
              <a:cxn ang="0">
                <a:pos x="T2" y="T3"/>
              </a:cxn>
              <a:cxn ang="0">
                <a:pos x="T4" y="T5"/>
              </a:cxn>
              <a:cxn ang="0">
                <a:pos x="T6" y="T7"/>
              </a:cxn>
            </a:cxnLst>
            <a:rect l="0" t="0" r="r" b="b"/>
            <a:pathLst>
              <a:path w="933" h="817">
                <a:moveTo>
                  <a:pt x="0" y="817"/>
                </a:moveTo>
                <a:lnTo>
                  <a:pt x="466" y="0"/>
                </a:lnTo>
                <a:lnTo>
                  <a:pt x="933" y="817"/>
                </a:lnTo>
                <a:lnTo>
                  <a:pt x="0" y="817"/>
                </a:lnTo>
                <a:close/>
              </a:path>
            </a:pathLst>
          </a:custGeom>
          <a:solidFill>
            <a:schemeClr val="accent1"/>
          </a:solidFill>
          <a:ln>
            <a:noFill/>
          </a:ln>
        </p:spPr>
        <p:txBody>
          <a:bodyPr vert="horz" wrap="square" lIns="274320" tIns="411480" rIns="274320" bIns="34290" numCol="1" anchor="ctr" anchorCtr="0" compatLnSpc="1">
            <a:prstTxWarp prst="textNoShape">
              <a:avLst/>
            </a:prstTxWarp>
          </a:bodyPr>
          <a:lstStyle/>
          <a:p>
            <a:pPr algn="ctr">
              <a:lnSpc>
                <a:spcPct val="70000"/>
              </a:lnSpc>
            </a:pPr>
            <a:endParaRPr lang="pt-BR" sz="900">
              <a:solidFill>
                <a:srgbClr val="FFFFFF"/>
              </a:solidFill>
              <a:latin typeface="Heebo" pitchFamily="2" charset="-79"/>
              <a:ea typeface="Bebas Neue" charset="0"/>
              <a:cs typeface="Heebo" pitchFamily="2" charset="-79"/>
            </a:endParaRPr>
          </a:p>
        </p:txBody>
      </p:sp>
      <p:sp>
        <p:nvSpPr>
          <p:cNvPr id="18" name="TextBox 17">
            <a:extLst>
              <a:ext uri="{FF2B5EF4-FFF2-40B4-BE49-F238E27FC236}">
                <a16:creationId xmlns:a16="http://schemas.microsoft.com/office/drawing/2014/main" id="{521A4498-185F-40BB-9E4A-9D0A6F97F57A}"/>
              </a:ext>
            </a:extLst>
          </p:cNvPr>
          <p:cNvSpPr txBox="1"/>
          <p:nvPr/>
        </p:nvSpPr>
        <p:spPr>
          <a:xfrm>
            <a:off x="4078035" y="2035537"/>
            <a:ext cx="980537" cy="323165"/>
          </a:xfrm>
          <a:prstGeom prst="rect">
            <a:avLst/>
          </a:prstGeom>
          <a:noFill/>
        </p:spPr>
        <p:txBody>
          <a:bodyPr wrap="square" rtlCol="0" anchor="ctr">
            <a:spAutoFit/>
          </a:bodyPr>
          <a:lstStyle/>
          <a:p>
            <a:pPr algn="ctr"/>
            <a:r>
              <a:rPr lang="pt-BR" sz="1500" b="1">
                <a:solidFill>
                  <a:srgbClr val="FFFFFF"/>
                </a:solidFill>
                <a:latin typeface="Heebo" pitchFamily="2" charset="-79"/>
                <a:cs typeface="Heebo" pitchFamily="2" charset="-79"/>
              </a:rPr>
              <a:t>23k</a:t>
            </a:r>
          </a:p>
        </p:txBody>
      </p:sp>
      <p:sp>
        <p:nvSpPr>
          <p:cNvPr id="20" name="Freeform 8">
            <a:extLst>
              <a:ext uri="{FF2B5EF4-FFF2-40B4-BE49-F238E27FC236}">
                <a16:creationId xmlns:a16="http://schemas.microsoft.com/office/drawing/2014/main" id="{A597155C-3F57-4DC4-9B7B-A662BF38BE83}"/>
              </a:ext>
            </a:extLst>
          </p:cNvPr>
          <p:cNvSpPr>
            <a:spLocks/>
          </p:cNvSpPr>
          <p:nvPr/>
        </p:nvSpPr>
        <p:spPr bwMode="auto">
          <a:xfrm>
            <a:off x="3442633" y="2623539"/>
            <a:ext cx="2255570" cy="869719"/>
          </a:xfrm>
          <a:custGeom>
            <a:avLst/>
            <a:gdLst>
              <a:gd name="T0" fmla="*/ 471 w 2137"/>
              <a:gd name="T1" fmla="*/ 0 h 824"/>
              <a:gd name="T2" fmla="*/ 1666 w 2137"/>
              <a:gd name="T3" fmla="*/ 0 h 824"/>
              <a:gd name="T4" fmla="*/ 2137 w 2137"/>
              <a:gd name="T5" fmla="*/ 824 h 824"/>
              <a:gd name="T6" fmla="*/ 0 w 2137"/>
              <a:gd name="T7" fmla="*/ 824 h 824"/>
              <a:gd name="T8" fmla="*/ 471 w 2137"/>
              <a:gd name="T9" fmla="*/ 0 h 824"/>
            </a:gdLst>
            <a:ahLst/>
            <a:cxnLst>
              <a:cxn ang="0">
                <a:pos x="T0" y="T1"/>
              </a:cxn>
              <a:cxn ang="0">
                <a:pos x="T2" y="T3"/>
              </a:cxn>
              <a:cxn ang="0">
                <a:pos x="T4" y="T5"/>
              </a:cxn>
              <a:cxn ang="0">
                <a:pos x="T6" y="T7"/>
              </a:cxn>
              <a:cxn ang="0">
                <a:pos x="T8" y="T9"/>
              </a:cxn>
            </a:cxnLst>
            <a:rect l="0" t="0" r="r" b="b"/>
            <a:pathLst>
              <a:path w="2137" h="824">
                <a:moveTo>
                  <a:pt x="471" y="0"/>
                </a:moveTo>
                <a:lnTo>
                  <a:pt x="1666" y="0"/>
                </a:lnTo>
                <a:lnTo>
                  <a:pt x="2137" y="824"/>
                </a:lnTo>
                <a:lnTo>
                  <a:pt x="0" y="824"/>
                </a:lnTo>
                <a:lnTo>
                  <a:pt x="471" y="0"/>
                </a:lnTo>
                <a:close/>
              </a:path>
            </a:pathLst>
          </a:custGeom>
          <a:solidFill>
            <a:schemeClr val="accent2"/>
          </a:solidFill>
          <a:ln>
            <a:noFill/>
          </a:ln>
        </p:spPr>
        <p:txBody>
          <a:bodyPr vert="horz" wrap="square" lIns="342900" tIns="0" rIns="342900" bIns="0" numCol="1" anchor="ctr" anchorCtr="0" compatLnSpc="1">
            <a:prstTxWarp prst="textNoShape">
              <a:avLst/>
            </a:prstTxWarp>
          </a:bodyPr>
          <a:lstStyle/>
          <a:p>
            <a:endParaRPr lang="pt-BR" sz="900">
              <a:latin typeface="Heebo" pitchFamily="2" charset="-79"/>
              <a:cs typeface="Heebo" pitchFamily="2" charset="-79"/>
            </a:endParaRPr>
          </a:p>
        </p:txBody>
      </p:sp>
      <p:sp>
        <p:nvSpPr>
          <p:cNvPr id="21" name="TextBox 20">
            <a:extLst>
              <a:ext uri="{FF2B5EF4-FFF2-40B4-BE49-F238E27FC236}">
                <a16:creationId xmlns:a16="http://schemas.microsoft.com/office/drawing/2014/main" id="{0E642898-1C94-4091-AED4-49EAE4AE5673}"/>
              </a:ext>
            </a:extLst>
          </p:cNvPr>
          <p:cNvSpPr txBox="1"/>
          <p:nvPr/>
        </p:nvSpPr>
        <p:spPr>
          <a:xfrm>
            <a:off x="3862443" y="2873732"/>
            <a:ext cx="1415949" cy="369332"/>
          </a:xfrm>
          <a:prstGeom prst="rect">
            <a:avLst/>
          </a:prstGeom>
          <a:noFill/>
        </p:spPr>
        <p:txBody>
          <a:bodyPr wrap="square" rtlCol="0" anchor="ctr">
            <a:spAutoFit/>
          </a:bodyPr>
          <a:lstStyle/>
          <a:p>
            <a:pPr algn="ctr"/>
            <a:r>
              <a:rPr lang="pt-BR" b="1">
                <a:solidFill>
                  <a:srgbClr val="FFFFFF"/>
                </a:solidFill>
                <a:latin typeface="Heebo" pitchFamily="2" charset="-79"/>
                <a:cs typeface="Heebo" pitchFamily="2" charset="-79"/>
              </a:rPr>
              <a:t>$ 7643.00</a:t>
            </a:r>
          </a:p>
        </p:txBody>
      </p:sp>
      <p:sp>
        <p:nvSpPr>
          <p:cNvPr id="23" name="Freeform 7">
            <a:extLst>
              <a:ext uri="{FF2B5EF4-FFF2-40B4-BE49-F238E27FC236}">
                <a16:creationId xmlns:a16="http://schemas.microsoft.com/office/drawing/2014/main" id="{856B6C91-8F72-4013-AA44-DC2751C15513}"/>
              </a:ext>
            </a:extLst>
          </p:cNvPr>
          <p:cNvSpPr>
            <a:spLocks/>
          </p:cNvSpPr>
          <p:nvPr/>
        </p:nvSpPr>
        <p:spPr bwMode="auto">
          <a:xfrm>
            <a:off x="2810399" y="3710688"/>
            <a:ext cx="3523208" cy="865496"/>
          </a:xfrm>
          <a:custGeom>
            <a:avLst/>
            <a:gdLst>
              <a:gd name="T0" fmla="*/ 2864 w 3338"/>
              <a:gd name="T1" fmla="*/ 0 h 820"/>
              <a:gd name="T2" fmla="*/ 3338 w 3338"/>
              <a:gd name="T3" fmla="*/ 820 h 820"/>
              <a:gd name="T4" fmla="*/ 1654 w 3338"/>
              <a:gd name="T5" fmla="*/ 820 h 820"/>
              <a:gd name="T6" fmla="*/ 0 w 3338"/>
              <a:gd name="T7" fmla="*/ 820 h 820"/>
              <a:gd name="T8" fmla="*/ 468 w 3338"/>
              <a:gd name="T9" fmla="*/ 0 h 820"/>
              <a:gd name="T10" fmla="*/ 2864 w 3338"/>
              <a:gd name="T11" fmla="*/ 0 h 820"/>
            </a:gdLst>
            <a:ahLst/>
            <a:cxnLst>
              <a:cxn ang="0">
                <a:pos x="T0" y="T1"/>
              </a:cxn>
              <a:cxn ang="0">
                <a:pos x="T2" y="T3"/>
              </a:cxn>
              <a:cxn ang="0">
                <a:pos x="T4" y="T5"/>
              </a:cxn>
              <a:cxn ang="0">
                <a:pos x="T6" y="T7"/>
              </a:cxn>
              <a:cxn ang="0">
                <a:pos x="T8" y="T9"/>
              </a:cxn>
              <a:cxn ang="0">
                <a:pos x="T10" y="T11"/>
              </a:cxn>
            </a:cxnLst>
            <a:rect l="0" t="0" r="r" b="b"/>
            <a:pathLst>
              <a:path w="3338" h="820">
                <a:moveTo>
                  <a:pt x="2864" y="0"/>
                </a:moveTo>
                <a:lnTo>
                  <a:pt x="3338" y="820"/>
                </a:lnTo>
                <a:lnTo>
                  <a:pt x="1654" y="820"/>
                </a:lnTo>
                <a:lnTo>
                  <a:pt x="0" y="820"/>
                </a:lnTo>
                <a:lnTo>
                  <a:pt x="468" y="0"/>
                </a:lnTo>
                <a:lnTo>
                  <a:pt x="2864" y="0"/>
                </a:lnTo>
                <a:close/>
              </a:path>
            </a:pathLst>
          </a:custGeom>
          <a:solidFill>
            <a:schemeClr val="accent3"/>
          </a:solidFill>
          <a:ln>
            <a:noFill/>
          </a:ln>
        </p:spPr>
        <p:txBody>
          <a:bodyPr vert="horz" wrap="square" lIns="342900" tIns="0" rIns="342900" bIns="0" numCol="1" anchor="ctr" anchorCtr="0" compatLnSpc="1">
            <a:prstTxWarp prst="textNoShape">
              <a:avLst/>
            </a:prstTxWarp>
          </a:bodyPr>
          <a:lstStyle/>
          <a:p>
            <a:endParaRPr lang="pt-BR" sz="900">
              <a:latin typeface="Heebo" pitchFamily="2" charset="-79"/>
              <a:cs typeface="Heebo" pitchFamily="2" charset="-79"/>
            </a:endParaRPr>
          </a:p>
        </p:txBody>
      </p:sp>
      <p:sp>
        <p:nvSpPr>
          <p:cNvPr id="24" name="TextBox 23">
            <a:extLst>
              <a:ext uri="{FF2B5EF4-FFF2-40B4-BE49-F238E27FC236}">
                <a16:creationId xmlns:a16="http://schemas.microsoft.com/office/drawing/2014/main" id="{5A8F9EE6-B046-4BD5-9ABC-3E525E914CB8}"/>
              </a:ext>
            </a:extLst>
          </p:cNvPr>
          <p:cNvSpPr txBox="1"/>
          <p:nvPr/>
        </p:nvSpPr>
        <p:spPr>
          <a:xfrm>
            <a:off x="3310699" y="3935687"/>
            <a:ext cx="2522607" cy="415498"/>
          </a:xfrm>
          <a:prstGeom prst="rect">
            <a:avLst/>
          </a:prstGeom>
          <a:noFill/>
        </p:spPr>
        <p:txBody>
          <a:bodyPr wrap="square" rtlCol="0" anchor="ctr">
            <a:spAutoFit/>
          </a:bodyPr>
          <a:lstStyle/>
          <a:p>
            <a:pPr algn="ctr"/>
            <a:r>
              <a:rPr lang="pt-BR" sz="2100" b="1">
                <a:solidFill>
                  <a:srgbClr val="FFFFFF"/>
                </a:solidFill>
                <a:latin typeface="Heebo" pitchFamily="2" charset="-79"/>
                <a:cs typeface="Heebo" pitchFamily="2" charset="-79"/>
              </a:rPr>
              <a:t>$ 3726.89347.19</a:t>
            </a:r>
          </a:p>
        </p:txBody>
      </p:sp>
      <p:pic>
        <p:nvPicPr>
          <p:cNvPr id="25" name="Picture 24">
            <a:extLst>
              <a:ext uri="{FF2B5EF4-FFF2-40B4-BE49-F238E27FC236}">
                <a16:creationId xmlns:a16="http://schemas.microsoft.com/office/drawing/2014/main" id="{DDEEA16E-79E1-4EEC-BC44-A927D178B2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5472" y="4574072"/>
            <a:ext cx="3593057" cy="374277"/>
          </a:xfrm>
          <a:prstGeom prst="rect">
            <a:avLst/>
          </a:prstGeom>
        </p:spPr>
      </p:pic>
      <p:sp>
        <p:nvSpPr>
          <p:cNvPr id="46" name="Oval 45">
            <a:extLst>
              <a:ext uri="{FF2B5EF4-FFF2-40B4-BE49-F238E27FC236}">
                <a16:creationId xmlns:a16="http://schemas.microsoft.com/office/drawing/2014/main" id="{18946BC2-BB36-4178-AE1F-80D919C7D200}"/>
              </a:ext>
            </a:extLst>
          </p:cNvPr>
          <p:cNvSpPr/>
          <p:nvPr/>
        </p:nvSpPr>
        <p:spPr>
          <a:xfrm>
            <a:off x="3601064" y="1562809"/>
            <a:ext cx="522759" cy="522758"/>
          </a:xfrm>
          <a:prstGeom prst="ellipse">
            <a:avLst/>
          </a:prstGeom>
          <a:solidFill>
            <a:schemeClr val="accent1"/>
          </a:solidFill>
          <a:ln>
            <a:noFill/>
          </a:ln>
          <a:effectLst>
            <a:outerShdw blurRad="838200" dist="381000" dir="5400000" sx="95000" sy="9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49" name="Text Placeholder 14">
            <a:extLst>
              <a:ext uri="{FF2B5EF4-FFF2-40B4-BE49-F238E27FC236}">
                <a16:creationId xmlns:a16="http://schemas.microsoft.com/office/drawing/2014/main" id="{2CF246C6-EE30-4A8F-ACA7-1AC1AA272249}"/>
              </a:ext>
            </a:extLst>
          </p:cNvPr>
          <p:cNvSpPr txBox="1">
            <a:spLocks/>
          </p:cNvSpPr>
          <p:nvPr/>
        </p:nvSpPr>
        <p:spPr>
          <a:xfrm>
            <a:off x="1209676" y="1486035"/>
            <a:ext cx="2311852" cy="400110"/>
          </a:xfrm>
          <a:prstGeom prst="rect">
            <a:avLst/>
          </a:prstGeom>
        </p:spPr>
        <p:txBody>
          <a:bodyPr wrap="square">
            <a:spAutoFit/>
          </a:bodyPr>
          <a:lstStyle>
            <a:defPPr>
              <a:defRPr lang="en-US"/>
            </a:defPPr>
            <a:lvl1pPr algn="ctr">
              <a:defRPr sz="3600" b="1">
                <a:solidFill>
                  <a:schemeClr val="accent2"/>
                </a:solidFill>
                <a:latin typeface="+mj-lt"/>
                <a:ea typeface="Open Sans" panose="020B0606030504020204"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9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9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pt-BR" sz="2000" b="0" dirty="0">
                <a:solidFill>
                  <a:schemeClr val="accent1"/>
                </a:solidFill>
                <a:latin typeface="Heebo" pitchFamily="2" charset="-79"/>
                <a:cs typeface="Heebo" pitchFamily="2" charset="-79"/>
              </a:rPr>
              <a:t>TÍTULO AQUI</a:t>
            </a:r>
          </a:p>
        </p:txBody>
      </p:sp>
      <p:sp>
        <p:nvSpPr>
          <p:cNvPr id="50" name="Text Placeholder 14">
            <a:extLst>
              <a:ext uri="{FF2B5EF4-FFF2-40B4-BE49-F238E27FC236}">
                <a16:creationId xmlns:a16="http://schemas.microsoft.com/office/drawing/2014/main" id="{0A1A9E91-9A4A-42E2-AEC1-3BFF291C2CCE}"/>
              </a:ext>
            </a:extLst>
          </p:cNvPr>
          <p:cNvSpPr txBox="1">
            <a:spLocks/>
          </p:cNvSpPr>
          <p:nvPr/>
        </p:nvSpPr>
        <p:spPr>
          <a:xfrm>
            <a:off x="1730706" y="1846958"/>
            <a:ext cx="1790822" cy="415498"/>
          </a:xfrm>
          <a:prstGeom prst="rect">
            <a:avLst/>
          </a:prstGeom>
        </p:spPr>
        <p:txBody>
          <a:bodyPr wrap="square">
            <a:spAutoFit/>
          </a:bodyPr>
          <a:lstStyle>
            <a:defPPr>
              <a:defRPr lang="en-US"/>
            </a:defPPr>
            <a:lvl1pPr algn="ctr">
              <a:defRPr sz="1400" b="1">
                <a:solidFill>
                  <a:schemeClr val="tx1">
                    <a:lumMod val="85000"/>
                    <a:lumOff val="15000"/>
                  </a:schemeClr>
                </a:solidFill>
                <a:latin typeface="+mj-lt"/>
                <a:ea typeface="Open Sans" panose="020B0606030504020204" pitchFamily="34" charset="0"/>
                <a:cs typeface="Segoe UI" panose="020B0502040204020203"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r"/>
            <a:r>
              <a:rPr lang="pt-BR" sz="1050" b="0" dirty="0">
                <a:solidFill>
                  <a:schemeClr val="tx1">
                    <a:lumMod val="50000"/>
                    <a:lumOff val="50000"/>
                  </a:schemeClr>
                </a:solidFill>
                <a:latin typeface="Heebo" pitchFamily="2" charset="-79"/>
                <a:cs typeface="Heebo" pitchFamily="2" charset="-79"/>
              </a:rPr>
              <a:t>Escreva seu texto aqui escreva seu texto aqui</a:t>
            </a:r>
          </a:p>
        </p:txBody>
      </p:sp>
      <p:sp>
        <p:nvSpPr>
          <p:cNvPr id="52" name="Oval 51">
            <a:extLst>
              <a:ext uri="{FF2B5EF4-FFF2-40B4-BE49-F238E27FC236}">
                <a16:creationId xmlns:a16="http://schemas.microsoft.com/office/drawing/2014/main" id="{21D531B5-1ABE-4C24-8243-C78E30B4B676}"/>
              </a:ext>
            </a:extLst>
          </p:cNvPr>
          <p:cNvSpPr/>
          <p:nvPr/>
        </p:nvSpPr>
        <p:spPr>
          <a:xfrm>
            <a:off x="2618696" y="3355186"/>
            <a:ext cx="522759" cy="522758"/>
          </a:xfrm>
          <a:prstGeom prst="ellipse">
            <a:avLst/>
          </a:prstGeom>
          <a:solidFill>
            <a:schemeClr val="accent3"/>
          </a:solidFill>
          <a:ln>
            <a:noFill/>
          </a:ln>
          <a:effectLst>
            <a:outerShdw blurRad="838200" dist="381000" dir="5400000" sx="95000" sy="9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55" name="Text Placeholder 14">
            <a:extLst>
              <a:ext uri="{FF2B5EF4-FFF2-40B4-BE49-F238E27FC236}">
                <a16:creationId xmlns:a16="http://schemas.microsoft.com/office/drawing/2014/main" id="{D2F9DC94-E846-4E20-A9E8-1BFDE37CB104}"/>
              </a:ext>
            </a:extLst>
          </p:cNvPr>
          <p:cNvSpPr txBox="1">
            <a:spLocks/>
          </p:cNvSpPr>
          <p:nvPr/>
        </p:nvSpPr>
        <p:spPr>
          <a:xfrm>
            <a:off x="666750" y="3249838"/>
            <a:ext cx="1891459" cy="400110"/>
          </a:xfrm>
          <a:prstGeom prst="rect">
            <a:avLst/>
          </a:prstGeom>
        </p:spPr>
        <p:txBody>
          <a:bodyPr wrap="square">
            <a:spAutoFit/>
          </a:bodyPr>
          <a:lstStyle>
            <a:defPPr>
              <a:defRPr lang="en-US"/>
            </a:defPPr>
            <a:lvl1pPr algn="ctr">
              <a:defRPr sz="3600" b="1">
                <a:solidFill>
                  <a:schemeClr val="accent2"/>
                </a:solidFill>
                <a:latin typeface="+mj-lt"/>
                <a:ea typeface="Open Sans" panose="020B0606030504020204"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9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9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pt-BR" sz="2000" b="0" i="0" u="none" strike="noStrike" kern="1200" cap="none" spc="0" normalizeH="0" baseline="0" noProof="0" dirty="0">
                <a:ln>
                  <a:noFill/>
                </a:ln>
                <a:solidFill>
                  <a:schemeClr val="accent3"/>
                </a:solidFill>
                <a:effectLst/>
                <a:uLnTx/>
                <a:uFillTx/>
                <a:latin typeface="Heebo" pitchFamily="2" charset="-79"/>
                <a:ea typeface="+mn-ea"/>
                <a:cs typeface="Heebo" pitchFamily="2" charset="-79"/>
              </a:rPr>
              <a:t>TÍTULO AQUI</a:t>
            </a:r>
          </a:p>
        </p:txBody>
      </p:sp>
      <p:sp>
        <p:nvSpPr>
          <p:cNvPr id="56" name="Text Placeholder 14">
            <a:extLst>
              <a:ext uri="{FF2B5EF4-FFF2-40B4-BE49-F238E27FC236}">
                <a16:creationId xmlns:a16="http://schemas.microsoft.com/office/drawing/2014/main" id="{E2345921-99A2-4405-ADFB-22486EA0DF6C}"/>
              </a:ext>
            </a:extLst>
          </p:cNvPr>
          <p:cNvSpPr txBox="1">
            <a:spLocks/>
          </p:cNvSpPr>
          <p:nvPr/>
        </p:nvSpPr>
        <p:spPr>
          <a:xfrm>
            <a:off x="767387" y="3610761"/>
            <a:ext cx="1790822" cy="415498"/>
          </a:xfrm>
          <a:prstGeom prst="rect">
            <a:avLst/>
          </a:prstGeom>
        </p:spPr>
        <p:txBody>
          <a:bodyPr wrap="square">
            <a:spAutoFit/>
          </a:bodyPr>
          <a:lstStyle>
            <a:defPPr>
              <a:defRPr lang="en-US"/>
            </a:defPPr>
            <a:lvl1pPr algn="ctr">
              <a:defRPr sz="1400" b="1">
                <a:solidFill>
                  <a:schemeClr val="tx1">
                    <a:lumMod val="85000"/>
                    <a:lumOff val="15000"/>
                  </a:schemeClr>
                </a:solidFill>
                <a:latin typeface="+mj-lt"/>
                <a:ea typeface="Open Sans" panose="020B0606030504020204" pitchFamily="34" charset="0"/>
                <a:cs typeface="Segoe UI" panose="020B0502040204020203"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r"/>
            <a:r>
              <a:rPr lang="pt-BR" sz="1050" b="0" dirty="0">
                <a:solidFill>
                  <a:schemeClr val="tx1">
                    <a:lumMod val="50000"/>
                    <a:lumOff val="50000"/>
                  </a:schemeClr>
                </a:solidFill>
                <a:latin typeface="Heebo" pitchFamily="2" charset="-79"/>
                <a:cs typeface="Heebo" pitchFamily="2" charset="-79"/>
              </a:rPr>
              <a:t>Escreva seu texto aqui escreva seu texto aqui</a:t>
            </a:r>
          </a:p>
        </p:txBody>
      </p:sp>
      <p:sp>
        <p:nvSpPr>
          <p:cNvPr id="58" name="Oval 57">
            <a:extLst>
              <a:ext uri="{FF2B5EF4-FFF2-40B4-BE49-F238E27FC236}">
                <a16:creationId xmlns:a16="http://schemas.microsoft.com/office/drawing/2014/main" id="{8B4EF3E2-C7BC-4DF8-94FB-512CA2304BDE}"/>
              </a:ext>
            </a:extLst>
          </p:cNvPr>
          <p:cNvSpPr/>
          <p:nvPr/>
        </p:nvSpPr>
        <p:spPr>
          <a:xfrm>
            <a:off x="5501624" y="2407464"/>
            <a:ext cx="522759" cy="522758"/>
          </a:xfrm>
          <a:prstGeom prst="ellipse">
            <a:avLst/>
          </a:prstGeom>
          <a:solidFill>
            <a:schemeClr val="accent2"/>
          </a:solidFill>
          <a:ln>
            <a:noFill/>
          </a:ln>
          <a:effectLst>
            <a:outerShdw blurRad="838200" dist="381000" dir="5400000" sx="95000" sy="9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61" name="Text Placeholder 14">
            <a:extLst>
              <a:ext uri="{FF2B5EF4-FFF2-40B4-BE49-F238E27FC236}">
                <a16:creationId xmlns:a16="http://schemas.microsoft.com/office/drawing/2014/main" id="{5BA22E7D-F334-4C31-94D8-53CC656A04B8}"/>
              </a:ext>
            </a:extLst>
          </p:cNvPr>
          <p:cNvSpPr txBox="1">
            <a:spLocks/>
          </p:cNvSpPr>
          <p:nvPr/>
        </p:nvSpPr>
        <p:spPr>
          <a:xfrm>
            <a:off x="6114265" y="2321739"/>
            <a:ext cx="1935070" cy="400110"/>
          </a:xfrm>
          <a:prstGeom prst="rect">
            <a:avLst/>
          </a:prstGeom>
        </p:spPr>
        <p:txBody>
          <a:bodyPr wrap="square">
            <a:spAutoFit/>
          </a:bodyPr>
          <a:lstStyle>
            <a:defPPr>
              <a:defRPr lang="en-US"/>
            </a:defPPr>
            <a:lvl1pPr algn="ctr">
              <a:defRPr sz="3600" b="1">
                <a:solidFill>
                  <a:schemeClr val="accent2"/>
                </a:solidFill>
                <a:latin typeface="+mj-lt"/>
                <a:ea typeface="Open Sans" panose="020B0606030504020204"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9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9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2000" b="0" i="0" u="none" strike="noStrike" kern="1200" cap="none" spc="0" normalizeH="0" baseline="0" noProof="0" dirty="0">
                <a:ln>
                  <a:noFill/>
                </a:ln>
                <a:effectLst/>
                <a:uLnTx/>
                <a:uFillTx/>
                <a:latin typeface="Heebo" pitchFamily="2" charset="-79"/>
                <a:ea typeface="+mn-ea"/>
                <a:cs typeface="Heebo" pitchFamily="2" charset="-79"/>
              </a:rPr>
              <a:t>TÍTULO AQUI</a:t>
            </a:r>
          </a:p>
        </p:txBody>
      </p:sp>
      <p:sp>
        <p:nvSpPr>
          <p:cNvPr id="62" name="Text Placeholder 14">
            <a:extLst>
              <a:ext uri="{FF2B5EF4-FFF2-40B4-BE49-F238E27FC236}">
                <a16:creationId xmlns:a16="http://schemas.microsoft.com/office/drawing/2014/main" id="{04E6FDC3-B415-458E-A1FF-6B8185FEE2E0}"/>
              </a:ext>
            </a:extLst>
          </p:cNvPr>
          <p:cNvSpPr txBox="1">
            <a:spLocks/>
          </p:cNvSpPr>
          <p:nvPr/>
        </p:nvSpPr>
        <p:spPr>
          <a:xfrm>
            <a:off x="6114265" y="2643988"/>
            <a:ext cx="1790822" cy="415498"/>
          </a:xfrm>
          <a:prstGeom prst="rect">
            <a:avLst/>
          </a:prstGeom>
        </p:spPr>
        <p:txBody>
          <a:bodyPr wrap="square">
            <a:spAutoFit/>
          </a:bodyPr>
          <a:lstStyle>
            <a:defPPr>
              <a:defRPr lang="en-US"/>
            </a:defPPr>
            <a:lvl1pPr algn="ctr">
              <a:defRPr sz="1400" b="1">
                <a:solidFill>
                  <a:schemeClr val="tx1">
                    <a:lumMod val="85000"/>
                    <a:lumOff val="15000"/>
                  </a:schemeClr>
                </a:solidFill>
                <a:latin typeface="+mj-lt"/>
                <a:ea typeface="Open Sans" panose="020B0606030504020204" pitchFamily="34" charset="0"/>
                <a:cs typeface="Segoe UI" panose="020B0502040204020203"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r>
              <a:rPr lang="pt-BR" sz="1050" b="0" dirty="0">
                <a:solidFill>
                  <a:schemeClr val="tx1">
                    <a:lumMod val="50000"/>
                    <a:lumOff val="50000"/>
                  </a:schemeClr>
                </a:solidFill>
                <a:latin typeface="Heebo" pitchFamily="2" charset="-79"/>
                <a:cs typeface="Heebo" pitchFamily="2" charset="-79"/>
              </a:rPr>
              <a:t>Escreva seu texto aqui escreva seu texto aqui</a:t>
            </a:r>
          </a:p>
        </p:txBody>
      </p:sp>
      <p:sp>
        <p:nvSpPr>
          <p:cNvPr id="33"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628F59AD-621D-3EBA-04E5-72EFEBA0483E}"/>
              </a:ext>
            </a:extLst>
          </p:cNvPr>
          <p:cNvSpPr txBox="1"/>
          <p:nvPr/>
        </p:nvSpPr>
        <p:spPr>
          <a:xfrm>
            <a:off x="3395339" y="513923"/>
            <a:ext cx="2353322" cy="3462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4500">
                <a:solidFill>
                  <a:srgbClr val="535353"/>
                </a:solidFill>
                <a:latin typeface="Barlow SemiBold"/>
                <a:ea typeface="Barlow SemiBold"/>
                <a:cs typeface="Barlow SemiBold"/>
                <a:sym typeface="Barlow SemiBold"/>
              </a:defRPr>
            </a:lvl1pPr>
          </a:lstStyle>
          <a:p>
            <a:pPr algn="ctr"/>
            <a:r>
              <a:rPr lang="pt-BR" sz="2000" dirty="0">
                <a:solidFill>
                  <a:schemeClr val="tx1"/>
                </a:solidFill>
                <a:latin typeface="Heebo" pitchFamily="2" charset="-79"/>
                <a:cs typeface="Heebo" pitchFamily="2" charset="-79"/>
              </a:rPr>
              <a:t>Título do slide</a:t>
            </a:r>
          </a:p>
        </p:txBody>
      </p:sp>
      <p:pic>
        <p:nvPicPr>
          <p:cNvPr id="34" name="Gráfico 33" descr="Aperto de mão com preenchimento sólido">
            <a:extLst>
              <a:ext uri="{FF2B5EF4-FFF2-40B4-BE49-F238E27FC236}">
                <a16:creationId xmlns:a16="http://schemas.microsoft.com/office/drawing/2014/main" id="{E059F459-29AB-048C-FEB6-52736C092B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76468" y="1640858"/>
            <a:ext cx="387795" cy="387795"/>
          </a:xfrm>
          <a:prstGeom prst="rect">
            <a:avLst/>
          </a:prstGeom>
        </p:spPr>
      </p:pic>
      <p:pic>
        <p:nvPicPr>
          <p:cNvPr id="35" name="Gráfico 34" descr="Dinheiro com preenchimento sólido">
            <a:extLst>
              <a:ext uri="{FF2B5EF4-FFF2-40B4-BE49-F238E27FC236}">
                <a16:creationId xmlns:a16="http://schemas.microsoft.com/office/drawing/2014/main" id="{640A97E7-8B85-3D94-4245-127ACBDD83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0162" y="2507037"/>
            <a:ext cx="291356" cy="291356"/>
          </a:xfrm>
          <a:prstGeom prst="rect">
            <a:avLst/>
          </a:prstGeom>
        </p:spPr>
      </p:pic>
      <p:pic>
        <p:nvPicPr>
          <p:cNvPr id="36" name="Gráfico 35" descr="Desbloquear com preenchimento sólido">
            <a:extLst>
              <a:ext uri="{FF2B5EF4-FFF2-40B4-BE49-F238E27FC236}">
                <a16:creationId xmlns:a16="http://schemas.microsoft.com/office/drawing/2014/main" id="{1254F61F-A1C4-2F30-A89F-B405100C868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19519" y="3447944"/>
            <a:ext cx="320492" cy="320492"/>
          </a:xfrm>
          <a:prstGeom prst="rect">
            <a:avLst/>
          </a:prstGeom>
        </p:spPr>
      </p:pic>
    </p:spTree>
    <p:extLst>
      <p:ext uri="{BB962C8B-B14F-4D97-AF65-F5344CB8AC3E}">
        <p14:creationId xmlns:p14="http://schemas.microsoft.com/office/powerpoint/2010/main" val="4277551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8A1D55C-9B81-44FF-A090-26A1D642FF15}"/>
              </a:ext>
            </a:extLst>
          </p:cNvPr>
          <p:cNvGrpSpPr/>
          <p:nvPr/>
        </p:nvGrpSpPr>
        <p:grpSpPr>
          <a:xfrm>
            <a:off x="4933596" y="2742699"/>
            <a:ext cx="4631975" cy="2560829"/>
            <a:chOff x="7415213" y="5407025"/>
            <a:chExt cx="9550400" cy="5280025"/>
          </a:xfrm>
        </p:grpSpPr>
        <p:sp>
          <p:nvSpPr>
            <p:cNvPr id="3" name="Freeform 28">
              <a:extLst>
                <a:ext uri="{FF2B5EF4-FFF2-40B4-BE49-F238E27FC236}">
                  <a16:creationId xmlns:a16="http://schemas.microsoft.com/office/drawing/2014/main" id="{0BF6D93D-74BB-4BDA-9D1B-FB5A3645C5FC}"/>
                </a:ext>
              </a:extLst>
            </p:cNvPr>
            <p:cNvSpPr>
              <a:spLocks/>
            </p:cNvSpPr>
            <p:nvPr/>
          </p:nvSpPr>
          <p:spPr bwMode="auto">
            <a:xfrm>
              <a:off x="7415213" y="6626225"/>
              <a:ext cx="3917950" cy="4060825"/>
            </a:xfrm>
            <a:custGeom>
              <a:avLst/>
              <a:gdLst>
                <a:gd name="T0" fmla="*/ 0 w 2468"/>
                <a:gd name="T1" fmla="*/ 664 h 2558"/>
                <a:gd name="T2" fmla="*/ 645 w 2468"/>
                <a:gd name="T3" fmla="*/ 0 h 2558"/>
                <a:gd name="T4" fmla="*/ 2468 w 2468"/>
                <a:gd name="T5" fmla="*/ 1223 h 2558"/>
                <a:gd name="T6" fmla="*/ 2338 w 2468"/>
                <a:gd name="T7" fmla="*/ 2558 h 2558"/>
                <a:gd name="T8" fmla="*/ 0 w 2468"/>
                <a:gd name="T9" fmla="*/ 664 h 2558"/>
              </a:gdLst>
              <a:ahLst/>
              <a:cxnLst>
                <a:cxn ang="0">
                  <a:pos x="T0" y="T1"/>
                </a:cxn>
                <a:cxn ang="0">
                  <a:pos x="T2" y="T3"/>
                </a:cxn>
                <a:cxn ang="0">
                  <a:pos x="T4" y="T5"/>
                </a:cxn>
                <a:cxn ang="0">
                  <a:pos x="T6" y="T7"/>
                </a:cxn>
                <a:cxn ang="0">
                  <a:pos x="T8" y="T9"/>
                </a:cxn>
              </a:cxnLst>
              <a:rect l="0" t="0" r="r" b="b"/>
              <a:pathLst>
                <a:path w="2468" h="2558">
                  <a:moveTo>
                    <a:pt x="0" y="664"/>
                  </a:moveTo>
                  <a:lnTo>
                    <a:pt x="645" y="0"/>
                  </a:lnTo>
                  <a:lnTo>
                    <a:pt x="2468" y="1223"/>
                  </a:lnTo>
                  <a:lnTo>
                    <a:pt x="2338" y="2558"/>
                  </a:lnTo>
                  <a:lnTo>
                    <a:pt x="0" y="664"/>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sp>
          <p:nvSpPr>
            <p:cNvPr id="4" name="Freeform 29">
              <a:extLst>
                <a:ext uri="{FF2B5EF4-FFF2-40B4-BE49-F238E27FC236}">
                  <a16:creationId xmlns:a16="http://schemas.microsoft.com/office/drawing/2014/main" id="{A5376D36-64DF-48CF-8439-D218712F3ED4}"/>
                </a:ext>
              </a:extLst>
            </p:cNvPr>
            <p:cNvSpPr>
              <a:spLocks/>
            </p:cNvSpPr>
            <p:nvPr/>
          </p:nvSpPr>
          <p:spPr bwMode="auto">
            <a:xfrm>
              <a:off x="11126788" y="6819900"/>
              <a:ext cx="5838825" cy="3867150"/>
            </a:xfrm>
            <a:custGeom>
              <a:avLst/>
              <a:gdLst>
                <a:gd name="T0" fmla="*/ 0 w 3678"/>
                <a:gd name="T1" fmla="*/ 2436 h 2436"/>
                <a:gd name="T2" fmla="*/ 3678 w 3678"/>
                <a:gd name="T3" fmla="*/ 731 h 2436"/>
                <a:gd name="T4" fmla="*/ 2928 w 3678"/>
                <a:gd name="T5" fmla="*/ 0 h 2436"/>
                <a:gd name="T6" fmla="*/ 130 w 3678"/>
                <a:gd name="T7" fmla="*/ 1101 h 2436"/>
                <a:gd name="T8" fmla="*/ 0 w 3678"/>
                <a:gd name="T9" fmla="*/ 2436 h 2436"/>
              </a:gdLst>
              <a:ahLst/>
              <a:cxnLst>
                <a:cxn ang="0">
                  <a:pos x="T0" y="T1"/>
                </a:cxn>
                <a:cxn ang="0">
                  <a:pos x="T2" y="T3"/>
                </a:cxn>
                <a:cxn ang="0">
                  <a:pos x="T4" y="T5"/>
                </a:cxn>
                <a:cxn ang="0">
                  <a:pos x="T6" y="T7"/>
                </a:cxn>
                <a:cxn ang="0">
                  <a:pos x="T8" y="T9"/>
                </a:cxn>
              </a:cxnLst>
              <a:rect l="0" t="0" r="r" b="b"/>
              <a:pathLst>
                <a:path w="3678" h="2436">
                  <a:moveTo>
                    <a:pt x="0" y="2436"/>
                  </a:moveTo>
                  <a:lnTo>
                    <a:pt x="3678" y="731"/>
                  </a:lnTo>
                  <a:lnTo>
                    <a:pt x="2928" y="0"/>
                  </a:lnTo>
                  <a:lnTo>
                    <a:pt x="130" y="1101"/>
                  </a:lnTo>
                  <a:lnTo>
                    <a:pt x="0" y="2436"/>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sp>
          <p:nvSpPr>
            <p:cNvPr id="5" name="Freeform 31">
              <a:extLst>
                <a:ext uri="{FF2B5EF4-FFF2-40B4-BE49-F238E27FC236}">
                  <a16:creationId xmlns:a16="http://schemas.microsoft.com/office/drawing/2014/main" id="{5EF927D3-77B8-4F0A-B965-8D822AB73614}"/>
                </a:ext>
              </a:extLst>
            </p:cNvPr>
            <p:cNvSpPr>
              <a:spLocks/>
            </p:cNvSpPr>
            <p:nvPr/>
          </p:nvSpPr>
          <p:spPr bwMode="auto">
            <a:xfrm>
              <a:off x="8439151" y="5407025"/>
              <a:ext cx="7335838" cy="3160713"/>
            </a:xfrm>
            <a:custGeom>
              <a:avLst/>
              <a:gdLst>
                <a:gd name="T0" fmla="*/ 0 w 4621"/>
                <a:gd name="T1" fmla="*/ 768 h 1991"/>
                <a:gd name="T2" fmla="*/ 1823 w 4621"/>
                <a:gd name="T3" fmla="*/ 1991 h 1991"/>
                <a:gd name="T4" fmla="*/ 4621 w 4621"/>
                <a:gd name="T5" fmla="*/ 890 h 1991"/>
                <a:gd name="T6" fmla="*/ 2615 w 4621"/>
                <a:gd name="T7" fmla="*/ 0 h 1991"/>
                <a:gd name="T8" fmla="*/ 0 w 4621"/>
                <a:gd name="T9" fmla="*/ 768 h 1991"/>
              </a:gdLst>
              <a:ahLst/>
              <a:cxnLst>
                <a:cxn ang="0">
                  <a:pos x="T0" y="T1"/>
                </a:cxn>
                <a:cxn ang="0">
                  <a:pos x="T2" y="T3"/>
                </a:cxn>
                <a:cxn ang="0">
                  <a:pos x="T4" y="T5"/>
                </a:cxn>
                <a:cxn ang="0">
                  <a:pos x="T6" y="T7"/>
                </a:cxn>
                <a:cxn ang="0">
                  <a:pos x="T8" y="T9"/>
                </a:cxn>
              </a:cxnLst>
              <a:rect l="0" t="0" r="r" b="b"/>
              <a:pathLst>
                <a:path w="4621" h="1991">
                  <a:moveTo>
                    <a:pt x="0" y="768"/>
                  </a:moveTo>
                  <a:lnTo>
                    <a:pt x="1823" y="1991"/>
                  </a:lnTo>
                  <a:lnTo>
                    <a:pt x="4621" y="890"/>
                  </a:lnTo>
                  <a:lnTo>
                    <a:pt x="2615" y="0"/>
                  </a:lnTo>
                  <a:lnTo>
                    <a:pt x="0" y="768"/>
                  </a:lnTo>
                  <a:close/>
                </a:path>
              </a:pathLst>
            </a:custGeom>
            <a:solidFill>
              <a:schemeClr val="accent5">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grpSp>
      <p:grpSp>
        <p:nvGrpSpPr>
          <p:cNvPr id="6" name="Group 5">
            <a:extLst>
              <a:ext uri="{FF2B5EF4-FFF2-40B4-BE49-F238E27FC236}">
                <a16:creationId xmlns:a16="http://schemas.microsoft.com/office/drawing/2014/main" id="{53BEB5EC-92E1-4167-834C-BC404FC101E6}"/>
              </a:ext>
            </a:extLst>
          </p:cNvPr>
          <p:cNvGrpSpPr/>
          <p:nvPr/>
        </p:nvGrpSpPr>
        <p:grpSpPr>
          <a:xfrm>
            <a:off x="5430209" y="2302677"/>
            <a:ext cx="3557904" cy="1860182"/>
            <a:chOff x="8439151" y="4732338"/>
            <a:chExt cx="7335837" cy="3835400"/>
          </a:xfrm>
        </p:grpSpPr>
        <p:sp>
          <p:nvSpPr>
            <p:cNvPr id="7" name="Line 32">
              <a:extLst>
                <a:ext uri="{FF2B5EF4-FFF2-40B4-BE49-F238E27FC236}">
                  <a16:creationId xmlns:a16="http://schemas.microsoft.com/office/drawing/2014/main" id="{BE679705-EC1F-471B-A9A5-14AE64C6153A}"/>
                </a:ext>
              </a:extLst>
            </p:cNvPr>
            <p:cNvSpPr>
              <a:spLocks noChangeShapeType="1"/>
            </p:cNvSpPr>
            <p:nvPr/>
          </p:nvSpPr>
          <p:spPr bwMode="auto">
            <a:xfrm>
              <a:off x="12590463" y="5407025"/>
              <a:ext cx="173038" cy="596900"/>
            </a:xfrm>
            <a:prstGeom prst="line">
              <a:avLst/>
            </a:prstGeom>
            <a:noFill/>
            <a:ln w="12700" cap="flat">
              <a:solidFill>
                <a:srgbClr val="2E00E9"/>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sp>
          <p:nvSpPr>
            <p:cNvPr id="8" name="Freeform 33">
              <a:extLst>
                <a:ext uri="{FF2B5EF4-FFF2-40B4-BE49-F238E27FC236}">
                  <a16:creationId xmlns:a16="http://schemas.microsoft.com/office/drawing/2014/main" id="{8ECAD882-88A6-4241-8E33-C667A3438C8B}"/>
                </a:ext>
              </a:extLst>
            </p:cNvPr>
            <p:cNvSpPr>
              <a:spLocks/>
            </p:cNvSpPr>
            <p:nvPr/>
          </p:nvSpPr>
          <p:spPr bwMode="auto">
            <a:xfrm>
              <a:off x="9515476" y="4732338"/>
              <a:ext cx="5021263" cy="1847850"/>
            </a:xfrm>
            <a:custGeom>
              <a:avLst/>
              <a:gdLst>
                <a:gd name="T0" fmla="*/ 0 w 3163"/>
                <a:gd name="T1" fmla="*/ 475 h 1164"/>
                <a:gd name="T2" fmla="*/ 1274 w 3163"/>
                <a:gd name="T3" fmla="*/ 1164 h 1164"/>
                <a:gd name="T4" fmla="*/ 3163 w 3163"/>
                <a:gd name="T5" fmla="*/ 555 h 1164"/>
                <a:gd name="T6" fmla="*/ 1811 w 3163"/>
                <a:gd name="T7" fmla="*/ 0 h 1164"/>
                <a:gd name="T8" fmla="*/ 0 w 3163"/>
                <a:gd name="T9" fmla="*/ 475 h 1164"/>
              </a:gdLst>
              <a:ahLst/>
              <a:cxnLst>
                <a:cxn ang="0">
                  <a:pos x="T0" y="T1"/>
                </a:cxn>
                <a:cxn ang="0">
                  <a:pos x="T2" y="T3"/>
                </a:cxn>
                <a:cxn ang="0">
                  <a:pos x="T4" y="T5"/>
                </a:cxn>
                <a:cxn ang="0">
                  <a:pos x="T6" y="T7"/>
                </a:cxn>
                <a:cxn ang="0">
                  <a:pos x="T8" y="T9"/>
                </a:cxn>
              </a:cxnLst>
              <a:rect l="0" t="0" r="r" b="b"/>
              <a:pathLst>
                <a:path w="3163" h="1164">
                  <a:moveTo>
                    <a:pt x="0" y="475"/>
                  </a:moveTo>
                  <a:lnTo>
                    <a:pt x="1274" y="1164"/>
                  </a:lnTo>
                  <a:lnTo>
                    <a:pt x="3163" y="555"/>
                  </a:lnTo>
                  <a:lnTo>
                    <a:pt x="1811" y="0"/>
                  </a:lnTo>
                  <a:lnTo>
                    <a:pt x="0" y="475"/>
                  </a:ln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sp>
          <p:nvSpPr>
            <p:cNvPr id="9" name="Freeform 34">
              <a:extLst>
                <a:ext uri="{FF2B5EF4-FFF2-40B4-BE49-F238E27FC236}">
                  <a16:creationId xmlns:a16="http://schemas.microsoft.com/office/drawing/2014/main" id="{F428DF55-2B5C-4C57-A3C0-0FEA352BE1C6}"/>
                </a:ext>
              </a:extLst>
            </p:cNvPr>
            <p:cNvSpPr>
              <a:spLocks/>
            </p:cNvSpPr>
            <p:nvPr/>
          </p:nvSpPr>
          <p:spPr bwMode="auto">
            <a:xfrm>
              <a:off x="8439151" y="5486400"/>
              <a:ext cx="3098800" cy="3081338"/>
            </a:xfrm>
            <a:custGeom>
              <a:avLst/>
              <a:gdLst>
                <a:gd name="T0" fmla="*/ 0 w 1952"/>
                <a:gd name="T1" fmla="*/ 718 h 1941"/>
                <a:gd name="T2" fmla="*/ 678 w 1952"/>
                <a:gd name="T3" fmla="*/ 0 h 1941"/>
                <a:gd name="T4" fmla="*/ 1952 w 1952"/>
                <a:gd name="T5" fmla="*/ 689 h 1941"/>
                <a:gd name="T6" fmla="*/ 1823 w 1952"/>
                <a:gd name="T7" fmla="*/ 1941 h 1941"/>
                <a:gd name="T8" fmla="*/ 0 w 1952"/>
                <a:gd name="T9" fmla="*/ 718 h 1941"/>
              </a:gdLst>
              <a:ahLst/>
              <a:cxnLst>
                <a:cxn ang="0">
                  <a:pos x="T0" y="T1"/>
                </a:cxn>
                <a:cxn ang="0">
                  <a:pos x="T2" y="T3"/>
                </a:cxn>
                <a:cxn ang="0">
                  <a:pos x="T4" y="T5"/>
                </a:cxn>
                <a:cxn ang="0">
                  <a:pos x="T6" y="T7"/>
                </a:cxn>
                <a:cxn ang="0">
                  <a:pos x="T8" y="T9"/>
                </a:cxn>
              </a:cxnLst>
              <a:rect l="0" t="0" r="r" b="b"/>
              <a:pathLst>
                <a:path w="1952" h="1941">
                  <a:moveTo>
                    <a:pt x="0" y="718"/>
                  </a:moveTo>
                  <a:lnTo>
                    <a:pt x="678" y="0"/>
                  </a:lnTo>
                  <a:lnTo>
                    <a:pt x="1952" y="689"/>
                  </a:lnTo>
                  <a:lnTo>
                    <a:pt x="1823" y="1941"/>
                  </a:lnTo>
                  <a:lnTo>
                    <a:pt x="0" y="718"/>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sp>
          <p:nvSpPr>
            <p:cNvPr id="10" name="Freeform 35">
              <a:extLst>
                <a:ext uri="{FF2B5EF4-FFF2-40B4-BE49-F238E27FC236}">
                  <a16:creationId xmlns:a16="http://schemas.microsoft.com/office/drawing/2014/main" id="{B778AFD4-E6F7-455C-8006-3ADC10934428}"/>
                </a:ext>
              </a:extLst>
            </p:cNvPr>
            <p:cNvSpPr>
              <a:spLocks/>
            </p:cNvSpPr>
            <p:nvPr/>
          </p:nvSpPr>
          <p:spPr bwMode="auto">
            <a:xfrm>
              <a:off x="11333163" y="5613400"/>
              <a:ext cx="4441825" cy="2954338"/>
            </a:xfrm>
            <a:custGeom>
              <a:avLst/>
              <a:gdLst>
                <a:gd name="T0" fmla="*/ 129 w 2798"/>
                <a:gd name="T1" fmla="*/ 609 h 1861"/>
                <a:gd name="T2" fmla="*/ 2018 w 2798"/>
                <a:gd name="T3" fmla="*/ 0 h 1861"/>
                <a:gd name="T4" fmla="*/ 2798 w 2798"/>
                <a:gd name="T5" fmla="*/ 760 h 1861"/>
                <a:gd name="T6" fmla="*/ 0 w 2798"/>
                <a:gd name="T7" fmla="*/ 1861 h 1861"/>
                <a:gd name="T8" fmla="*/ 129 w 2798"/>
                <a:gd name="T9" fmla="*/ 609 h 1861"/>
              </a:gdLst>
              <a:ahLst/>
              <a:cxnLst>
                <a:cxn ang="0">
                  <a:pos x="T0" y="T1"/>
                </a:cxn>
                <a:cxn ang="0">
                  <a:pos x="T2" y="T3"/>
                </a:cxn>
                <a:cxn ang="0">
                  <a:pos x="T4" y="T5"/>
                </a:cxn>
                <a:cxn ang="0">
                  <a:pos x="T6" y="T7"/>
                </a:cxn>
                <a:cxn ang="0">
                  <a:pos x="T8" y="T9"/>
                </a:cxn>
              </a:cxnLst>
              <a:rect l="0" t="0" r="r" b="b"/>
              <a:pathLst>
                <a:path w="2798" h="1861">
                  <a:moveTo>
                    <a:pt x="129" y="609"/>
                  </a:moveTo>
                  <a:lnTo>
                    <a:pt x="2018" y="0"/>
                  </a:lnTo>
                  <a:lnTo>
                    <a:pt x="2798" y="760"/>
                  </a:lnTo>
                  <a:lnTo>
                    <a:pt x="0" y="1861"/>
                  </a:lnTo>
                  <a:lnTo>
                    <a:pt x="129" y="60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grpSp>
      <p:grpSp>
        <p:nvGrpSpPr>
          <p:cNvPr id="11" name="Group 10">
            <a:extLst>
              <a:ext uri="{FF2B5EF4-FFF2-40B4-BE49-F238E27FC236}">
                <a16:creationId xmlns:a16="http://schemas.microsoft.com/office/drawing/2014/main" id="{0B44C3CE-A55B-4BE8-BCFA-FEE68FD02F2C}"/>
              </a:ext>
            </a:extLst>
          </p:cNvPr>
          <p:cNvGrpSpPr/>
          <p:nvPr/>
        </p:nvGrpSpPr>
        <p:grpSpPr>
          <a:xfrm>
            <a:off x="5952231" y="1839557"/>
            <a:ext cx="2435329" cy="1279645"/>
            <a:chOff x="9515476" y="3941763"/>
            <a:chExt cx="5021263" cy="2638425"/>
          </a:xfrm>
        </p:grpSpPr>
        <p:sp>
          <p:nvSpPr>
            <p:cNvPr id="12" name="Freeform 36">
              <a:extLst>
                <a:ext uri="{FF2B5EF4-FFF2-40B4-BE49-F238E27FC236}">
                  <a16:creationId xmlns:a16="http://schemas.microsoft.com/office/drawing/2014/main" id="{D53A2E23-DF91-480C-AE93-7AD891C74A86}"/>
                </a:ext>
              </a:extLst>
            </p:cNvPr>
            <p:cNvSpPr>
              <a:spLocks/>
            </p:cNvSpPr>
            <p:nvPr/>
          </p:nvSpPr>
          <p:spPr bwMode="auto">
            <a:xfrm>
              <a:off x="10666413" y="3941763"/>
              <a:ext cx="2574925" cy="793750"/>
            </a:xfrm>
            <a:custGeom>
              <a:avLst/>
              <a:gdLst>
                <a:gd name="T0" fmla="*/ 0 w 1622"/>
                <a:gd name="T1" fmla="*/ 218 h 500"/>
                <a:gd name="T2" fmla="*/ 659 w 1622"/>
                <a:gd name="T3" fmla="*/ 500 h 500"/>
                <a:gd name="T4" fmla="*/ 1622 w 1622"/>
                <a:gd name="T5" fmla="*/ 252 h 500"/>
                <a:gd name="T6" fmla="*/ 935 w 1622"/>
                <a:gd name="T7" fmla="*/ 0 h 500"/>
                <a:gd name="T8" fmla="*/ 0 w 1622"/>
                <a:gd name="T9" fmla="*/ 218 h 500"/>
              </a:gdLst>
              <a:ahLst/>
              <a:cxnLst>
                <a:cxn ang="0">
                  <a:pos x="T0" y="T1"/>
                </a:cxn>
                <a:cxn ang="0">
                  <a:pos x="T2" y="T3"/>
                </a:cxn>
                <a:cxn ang="0">
                  <a:pos x="T4" y="T5"/>
                </a:cxn>
                <a:cxn ang="0">
                  <a:pos x="T6" y="T7"/>
                </a:cxn>
                <a:cxn ang="0">
                  <a:pos x="T8" y="T9"/>
                </a:cxn>
              </a:cxnLst>
              <a:rect l="0" t="0" r="r" b="b"/>
              <a:pathLst>
                <a:path w="1622" h="500">
                  <a:moveTo>
                    <a:pt x="0" y="218"/>
                  </a:moveTo>
                  <a:lnTo>
                    <a:pt x="659" y="500"/>
                  </a:lnTo>
                  <a:lnTo>
                    <a:pt x="1622" y="252"/>
                  </a:lnTo>
                  <a:lnTo>
                    <a:pt x="935" y="0"/>
                  </a:lnTo>
                  <a:lnTo>
                    <a:pt x="0" y="218"/>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sp>
          <p:nvSpPr>
            <p:cNvPr id="13" name="Freeform 37">
              <a:extLst>
                <a:ext uri="{FF2B5EF4-FFF2-40B4-BE49-F238E27FC236}">
                  <a16:creationId xmlns:a16="http://schemas.microsoft.com/office/drawing/2014/main" id="{1A31B0AC-5A04-4325-9DDE-CC8D86C2DE60}"/>
                </a:ext>
              </a:extLst>
            </p:cNvPr>
            <p:cNvSpPr>
              <a:spLocks/>
            </p:cNvSpPr>
            <p:nvPr/>
          </p:nvSpPr>
          <p:spPr bwMode="auto">
            <a:xfrm>
              <a:off x="9515476" y="4287838"/>
              <a:ext cx="2197100" cy="2292350"/>
            </a:xfrm>
            <a:custGeom>
              <a:avLst/>
              <a:gdLst>
                <a:gd name="T0" fmla="*/ 0 w 1384"/>
                <a:gd name="T1" fmla="*/ 755 h 1444"/>
                <a:gd name="T2" fmla="*/ 725 w 1384"/>
                <a:gd name="T3" fmla="*/ 0 h 1444"/>
                <a:gd name="T4" fmla="*/ 1384 w 1384"/>
                <a:gd name="T5" fmla="*/ 282 h 1444"/>
                <a:gd name="T6" fmla="*/ 1274 w 1384"/>
                <a:gd name="T7" fmla="*/ 1444 h 1444"/>
                <a:gd name="T8" fmla="*/ 0 w 1384"/>
                <a:gd name="T9" fmla="*/ 755 h 1444"/>
              </a:gdLst>
              <a:ahLst/>
              <a:cxnLst>
                <a:cxn ang="0">
                  <a:pos x="T0" y="T1"/>
                </a:cxn>
                <a:cxn ang="0">
                  <a:pos x="T2" y="T3"/>
                </a:cxn>
                <a:cxn ang="0">
                  <a:pos x="T4" y="T5"/>
                </a:cxn>
                <a:cxn ang="0">
                  <a:pos x="T6" y="T7"/>
                </a:cxn>
                <a:cxn ang="0">
                  <a:pos x="T8" y="T9"/>
                </a:cxn>
              </a:cxnLst>
              <a:rect l="0" t="0" r="r" b="b"/>
              <a:pathLst>
                <a:path w="1384" h="1444">
                  <a:moveTo>
                    <a:pt x="0" y="755"/>
                  </a:moveTo>
                  <a:lnTo>
                    <a:pt x="725" y="0"/>
                  </a:lnTo>
                  <a:lnTo>
                    <a:pt x="1384" y="282"/>
                  </a:lnTo>
                  <a:lnTo>
                    <a:pt x="1274" y="1444"/>
                  </a:lnTo>
                  <a:lnTo>
                    <a:pt x="0" y="755"/>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sp>
          <p:nvSpPr>
            <p:cNvPr id="14" name="Freeform 38">
              <a:extLst>
                <a:ext uri="{FF2B5EF4-FFF2-40B4-BE49-F238E27FC236}">
                  <a16:creationId xmlns:a16="http://schemas.microsoft.com/office/drawing/2014/main" id="{2A125CEF-8E22-4A1E-8B03-982319AA8ABA}"/>
                </a:ext>
              </a:extLst>
            </p:cNvPr>
            <p:cNvSpPr>
              <a:spLocks/>
            </p:cNvSpPr>
            <p:nvPr/>
          </p:nvSpPr>
          <p:spPr bwMode="auto">
            <a:xfrm>
              <a:off x="11537951" y="4341813"/>
              <a:ext cx="2998788" cy="2238375"/>
            </a:xfrm>
            <a:custGeom>
              <a:avLst/>
              <a:gdLst>
                <a:gd name="T0" fmla="*/ 110 w 1889"/>
                <a:gd name="T1" fmla="*/ 248 h 1410"/>
                <a:gd name="T2" fmla="*/ 1073 w 1889"/>
                <a:gd name="T3" fmla="*/ 0 h 1410"/>
                <a:gd name="T4" fmla="*/ 1889 w 1889"/>
                <a:gd name="T5" fmla="*/ 801 h 1410"/>
                <a:gd name="T6" fmla="*/ 0 w 1889"/>
                <a:gd name="T7" fmla="*/ 1410 h 1410"/>
                <a:gd name="T8" fmla="*/ 110 w 1889"/>
                <a:gd name="T9" fmla="*/ 248 h 1410"/>
              </a:gdLst>
              <a:ahLst/>
              <a:cxnLst>
                <a:cxn ang="0">
                  <a:pos x="T0" y="T1"/>
                </a:cxn>
                <a:cxn ang="0">
                  <a:pos x="T2" y="T3"/>
                </a:cxn>
                <a:cxn ang="0">
                  <a:pos x="T4" y="T5"/>
                </a:cxn>
                <a:cxn ang="0">
                  <a:pos x="T6" y="T7"/>
                </a:cxn>
                <a:cxn ang="0">
                  <a:pos x="T8" y="T9"/>
                </a:cxn>
              </a:cxnLst>
              <a:rect l="0" t="0" r="r" b="b"/>
              <a:pathLst>
                <a:path w="1889" h="1410">
                  <a:moveTo>
                    <a:pt x="110" y="248"/>
                  </a:moveTo>
                  <a:lnTo>
                    <a:pt x="1073" y="0"/>
                  </a:lnTo>
                  <a:lnTo>
                    <a:pt x="1889" y="801"/>
                  </a:lnTo>
                  <a:lnTo>
                    <a:pt x="0" y="1410"/>
                  </a:lnTo>
                  <a:lnTo>
                    <a:pt x="110" y="24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grpSp>
      <p:grpSp>
        <p:nvGrpSpPr>
          <p:cNvPr id="15" name="Group 14">
            <a:extLst>
              <a:ext uri="{FF2B5EF4-FFF2-40B4-BE49-F238E27FC236}">
                <a16:creationId xmlns:a16="http://schemas.microsoft.com/office/drawing/2014/main" id="{2203551C-E509-4143-B34A-9C4976C50E41}"/>
              </a:ext>
            </a:extLst>
          </p:cNvPr>
          <p:cNvGrpSpPr/>
          <p:nvPr/>
        </p:nvGrpSpPr>
        <p:grpSpPr>
          <a:xfrm>
            <a:off x="6510439" y="1321386"/>
            <a:ext cx="1248848" cy="830768"/>
            <a:chOff x="10666413" y="3022600"/>
            <a:chExt cx="2574926" cy="1712913"/>
          </a:xfrm>
          <a:solidFill>
            <a:schemeClr val="accent1"/>
          </a:solidFill>
        </p:grpSpPr>
        <p:sp>
          <p:nvSpPr>
            <p:cNvPr id="16" name="Freeform 39">
              <a:extLst>
                <a:ext uri="{FF2B5EF4-FFF2-40B4-BE49-F238E27FC236}">
                  <a16:creationId xmlns:a16="http://schemas.microsoft.com/office/drawing/2014/main" id="{74B50B8B-DC22-457F-ADA3-4622AB0316D1}"/>
                </a:ext>
              </a:extLst>
            </p:cNvPr>
            <p:cNvSpPr>
              <a:spLocks/>
            </p:cNvSpPr>
            <p:nvPr/>
          </p:nvSpPr>
          <p:spPr bwMode="auto">
            <a:xfrm>
              <a:off x="11712576" y="3022600"/>
              <a:ext cx="1528763" cy="1712913"/>
            </a:xfrm>
            <a:custGeom>
              <a:avLst/>
              <a:gdLst>
                <a:gd name="T0" fmla="*/ 107 w 963"/>
                <a:gd name="T1" fmla="*/ 0 h 1079"/>
                <a:gd name="T2" fmla="*/ 963 w 963"/>
                <a:gd name="T3" fmla="*/ 831 h 1079"/>
                <a:gd name="T4" fmla="*/ 0 w 963"/>
                <a:gd name="T5" fmla="*/ 1079 h 1079"/>
                <a:gd name="T6" fmla="*/ 107 w 963"/>
                <a:gd name="T7" fmla="*/ 0 h 1079"/>
              </a:gdLst>
              <a:ahLst/>
              <a:cxnLst>
                <a:cxn ang="0">
                  <a:pos x="T0" y="T1"/>
                </a:cxn>
                <a:cxn ang="0">
                  <a:pos x="T2" y="T3"/>
                </a:cxn>
                <a:cxn ang="0">
                  <a:pos x="T4" y="T5"/>
                </a:cxn>
                <a:cxn ang="0">
                  <a:pos x="T6" y="T7"/>
                </a:cxn>
              </a:cxnLst>
              <a:rect l="0" t="0" r="r" b="b"/>
              <a:pathLst>
                <a:path w="963" h="1079">
                  <a:moveTo>
                    <a:pt x="107" y="0"/>
                  </a:moveTo>
                  <a:lnTo>
                    <a:pt x="963" y="831"/>
                  </a:lnTo>
                  <a:lnTo>
                    <a:pt x="0" y="1079"/>
                  </a:lnTo>
                  <a:lnTo>
                    <a:pt x="107"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sp>
          <p:nvSpPr>
            <p:cNvPr id="17" name="Freeform 40">
              <a:extLst>
                <a:ext uri="{FF2B5EF4-FFF2-40B4-BE49-F238E27FC236}">
                  <a16:creationId xmlns:a16="http://schemas.microsoft.com/office/drawing/2014/main" id="{F9F2B131-36A3-4E73-BFC9-F07A8A2717B6}"/>
                </a:ext>
              </a:extLst>
            </p:cNvPr>
            <p:cNvSpPr>
              <a:spLocks/>
            </p:cNvSpPr>
            <p:nvPr/>
          </p:nvSpPr>
          <p:spPr bwMode="auto">
            <a:xfrm>
              <a:off x="10666413" y="3022600"/>
              <a:ext cx="1216025" cy="1712913"/>
            </a:xfrm>
            <a:custGeom>
              <a:avLst/>
              <a:gdLst>
                <a:gd name="T0" fmla="*/ 766 w 766"/>
                <a:gd name="T1" fmla="*/ 0 h 1079"/>
                <a:gd name="T2" fmla="*/ 0 w 766"/>
                <a:gd name="T3" fmla="*/ 797 h 1079"/>
                <a:gd name="T4" fmla="*/ 659 w 766"/>
                <a:gd name="T5" fmla="*/ 1079 h 1079"/>
                <a:gd name="T6" fmla="*/ 766 w 766"/>
                <a:gd name="T7" fmla="*/ 0 h 1079"/>
              </a:gdLst>
              <a:ahLst/>
              <a:cxnLst>
                <a:cxn ang="0">
                  <a:pos x="T0" y="T1"/>
                </a:cxn>
                <a:cxn ang="0">
                  <a:pos x="T2" y="T3"/>
                </a:cxn>
                <a:cxn ang="0">
                  <a:pos x="T4" y="T5"/>
                </a:cxn>
                <a:cxn ang="0">
                  <a:pos x="T6" y="T7"/>
                </a:cxn>
              </a:cxnLst>
              <a:rect l="0" t="0" r="r" b="b"/>
              <a:pathLst>
                <a:path w="766" h="1079">
                  <a:moveTo>
                    <a:pt x="766" y="0"/>
                  </a:moveTo>
                  <a:lnTo>
                    <a:pt x="0" y="797"/>
                  </a:lnTo>
                  <a:lnTo>
                    <a:pt x="659" y="1079"/>
                  </a:lnTo>
                  <a:lnTo>
                    <a:pt x="766"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grpSp>
      <p:grpSp>
        <p:nvGrpSpPr>
          <p:cNvPr id="19" name="Group 18">
            <a:extLst>
              <a:ext uri="{FF2B5EF4-FFF2-40B4-BE49-F238E27FC236}">
                <a16:creationId xmlns:a16="http://schemas.microsoft.com/office/drawing/2014/main" id="{B48B53B2-CA23-4498-B22B-3F10DD277764}"/>
              </a:ext>
            </a:extLst>
          </p:cNvPr>
          <p:cNvGrpSpPr/>
          <p:nvPr/>
        </p:nvGrpSpPr>
        <p:grpSpPr>
          <a:xfrm>
            <a:off x="848195" y="3758553"/>
            <a:ext cx="1410983" cy="684557"/>
            <a:chOff x="1372226" y="5011404"/>
            <a:chExt cx="1881311" cy="912742"/>
          </a:xfrm>
        </p:grpSpPr>
        <p:sp>
          <p:nvSpPr>
            <p:cNvPr id="20" name="Rectangle: Rounded Corners 19">
              <a:extLst>
                <a:ext uri="{FF2B5EF4-FFF2-40B4-BE49-F238E27FC236}">
                  <a16:creationId xmlns:a16="http://schemas.microsoft.com/office/drawing/2014/main" id="{AD636F1F-CC89-4198-B432-68C86D15F0C3}"/>
                </a:ext>
              </a:extLst>
            </p:cNvPr>
            <p:cNvSpPr/>
            <p:nvPr/>
          </p:nvSpPr>
          <p:spPr>
            <a:xfrm>
              <a:off x="1372226" y="5011404"/>
              <a:ext cx="1881311" cy="912742"/>
            </a:xfrm>
            <a:prstGeom prst="roundRect">
              <a:avLst>
                <a:gd name="adj" fmla="val 1598"/>
              </a:avLst>
            </a:prstGeom>
            <a:solidFill>
              <a:schemeClr val="bg1"/>
            </a:solidFill>
            <a:ln>
              <a:noFill/>
            </a:ln>
            <a:effectLst>
              <a:outerShdw blurRad="1270000" dist="266700" dir="5400000" sx="93000" sy="93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pt-BR" sz="1350" dirty="0">
                <a:latin typeface="Heebo" pitchFamily="2" charset="-79"/>
                <a:cs typeface="Heebo" pitchFamily="2" charset="-79"/>
              </a:endParaRPr>
            </a:p>
          </p:txBody>
        </p:sp>
        <p:sp>
          <p:nvSpPr>
            <p:cNvPr id="21" name="Rectangle 20">
              <a:extLst>
                <a:ext uri="{FF2B5EF4-FFF2-40B4-BE49-F238E27FC236}">
                  <a16:creationId xmlns:a16="http://schemas.microsoft.com/office/drawing/2014/main" id="{7944992B-B146-4318-954B-EF339BC91528}"/>
                </a:ext>
              </a:extLst>
            </p:cNvPr>
            <p:cNvSpPr/>
            <p:nvPr/>
          </p:nvSpPr>
          <p:spPr>
            <a:xfrm>
              <a:off x="1462046" y="5507544"/>
              <a:ext cx="1701670" cy="335476"/>
            </a:xfrm>
            <a:prstGeom prst="rect">
              <a:avLst/>
            </a:prstGeom>
          </p:spPr>
          <p:txBody>
            <a:bodyPr wrap="square">
              <a:spAutoFit/>
            </a:bodyPr>
            <a:lstStyle/>
            <a:p>
              <a:pPr algn="ctr">
                <a:lnSpc>
                  <a:spcPct val="120000"/>
                </a:lnSpc>
              </a:pPr>
              <a:r>
                <a:rPr lang="pt-BR" sz="900" dirty="0">
                  <a:solidFill>
                    <a:schemeClr val="tx1">
                      <a:lumMod val="50000"/>
                      <a:lumOff val="50000"/>
                    </a:schemeClr>
                  </a:solidFill>
                  <a:latin typeface="Heebo" pitchFamily="2" charset="-79"/>
                  <a:cs typeface="Heebo" pitchFamily="2" charset="-79"/>
                </a:rPr>
                <a:t>texto aqui</a:t>
              </a:r>
            </a:p>
          </p:txBody>
        </p:sp>
        <p:sp>
          <p:nvSpPr>
            <p:cNvPr id="22" name="Rectangle 21">
              <a:extLst>
                <a:ext uri="{FF2B5EF4-FFF2-40B4-BE49-F238E27FC236}">
                  <a16:creationId xmlns:a16="http://schemas.microsoft.com/office/drawing/2014/main" id="{F32C825A-D9B3-40DB-BED3-F348EC13E143}"/>
                </a:ext>
              </a:extLst>
            </p:cNvPr>
            <p:cNvSpPr/>
            <p:nvPr/>
          </p:nvSpPr>
          <p:spPr>
            <a:xfrm>
              <a:off x="1543843" y="5060265"/>
              <a:ext cx="1538075" cy="618630"/>
            </a:xfrm>
            <a:prstGeom prst="rect">
              <a:avLst/>
            </a:prstGeom>
          </p:spPr>
          <p:txBody>
            <a:bodyPr wrap="square">
              <a:spAutoFit/>
            </a:bodyPr>
            <a:lstStyle/>
            <a:p>
              <a:pPr algn="ctr">
                <a:lnSpc>
                  <a:spcPct val="120000"/>
                </a:lnSpc>
              </a:pPr>
              <a:r>
                <a:rPr lang="pt-BR" sz="2100" b="1" dirty="0">
                  <a:solidFill>
                    <a:schemeClr val="accent2"/>
                  </a:solidFill>
                  <a:latin typeface="Heebo" pitchFamily="2" charset="-79"/>
                  <a:cs typeface="Heebo" pitchFamily="2" charset="-79"/>
                </a:rPr>
                <a:t>42,2%</a:t>
              </a:r>
            </a:p>
          </p:txBody>
        </p:sp>
      </p:grpSp>
      <p:grpSp>
        <p:nvGrpSpPr>
          <p:cNvPr id="23" name="Group 22">
            <a:extLst>
              <a:ext uri="{FF2B5EF4-FFF2-40B4-BE49-F238E27FC236}">
                <a16:creationId xmlns:a16="http://schemas.microsoft.com/office/drawing/2014/main" id="{82375383-B62F-4753-B294-C1E1B736AAFF}"/>
              </a:ext>
            </a:extLst>
          </p:cNvPr>
          <p:cNvGrpSpPr/>
          <p:nvPr/>
        </p:nvGrpSpPr>
        <p:grpSpPr>
          <a:xfrm>
            <a:off x="2780229" y="3758553"/>
            <a:ext cx="1410983" cy="684557"/>
            <a:chOff x="3389471" y="5011404"/>
            <a:chExt cx="1881311" cy="912742"/>
          </a:xfrm>
        </p:grpSpPr>
        <p:sp>
          <p:nvSpPr>
            <p:cNvPr id="24" name="Rectangle: Rounded Corners 23">
              <a:extLst>
                <a:ext uri="{FF2B5EF4-FFF2-40B4-BE49-F238E27FC236}">
                  <a16:creationId xmlns:a16="http://schemas.microsoft.com/office/drawing/2014/main" id="{46D51DFC-65A2-4D7F-86A8-2B7B1EFAE3B5}"/>
                </a:ext>
              </a:extLst>
            </p:cNvPr>
            <p:cNvSpPr/>
            <p:nvPr/>
          </p:nvSpPr>
          <p:spPr>
            <a:xfrm>
              <a:off x="3389471" y="5011404"/>
              <a:ext cx="1881311" cy="912742"/>
            </a:xfrm>
            <a:prstGeom prst="roundRect">
              <a:avLst>
                <a:gd name="adj" fmla="val 1598"/>
              </a:avLst>
            </a:prstGeom>
            <a:solidFill>
              <a:schemeClr val="bg1"/>
            </a:solidFill>
            <a:ln>
              <a:noFill/>
            </a:ln>
            <a:effectLst>
              <a:outerShdw blurRad="1270000" dist="266700" dir="5400000" sx="93000" sy="93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pt-BR" sz="1350" dirty="0">
                <a:latin typeface="Heebo" pitchFamily="2" charset="-79"/>
                <a:cs typeface="Heebo" pitchFamily="2" charset="-79"/>
              </a:endParaRPr>
            </a:p>
          </p:txBody>
        </p:sp>
        <p:sp>
          <p:nvSpPr>
            <p:cNvPr id="25" name="Rectangle 24">
              <a:extLst>
                <a:ext uri="{FF2B5EF4-FFF2-40B4-BE49-F238E27FC236}">
                  <a16:creationId xmlns:a16="http://schemas.microsoft.com/office/drawing/2014/main" id="{CB4F3D79-7A52-4393-BA16-2C7D14C82F5C}"/>
                </a:ext>
              </a:extLst>
            </p:cNvPr>
            <p:cNvSpPr/>
            <p:nvPr/>
          </p:nvSpPr>
          <p:spPr>
            <a:xfrm>
              <a:off x="3479291" y="5507544"/>
              <a:ext cx="1701670" cy="335476"/>
            </a:xfrm>
            <a:prstGeom prst="rect">
              <a:avLst/>
            </a:prstGeom>
          </p:spPr>
          <p:txBody>
            <a:bodyPr wrap="square">
              <a:spAutoFit/>
            </a:bodyPr>
            <a:lstStyle/>
            <a:p>
              <a:pPr algn="ctr">
                <a:lnSpc>
                  <a:spcPct val="120000"/>
                </a:lnSpc>
              </a:pPr>
              <a:r>
                <a:rPr lang="pt-BR" sz="900" dirty="0">
                  <a:solidFill>
                    <a:schemeClr val="tx1">
                      <a:lumMod val="50000"/>
                      <a:lumOff val="50000"/>
                    </a:schemeClr>
                  </a:solidFill>
                  <a:latin typeface="Heebo" pitchFamily="2" charset="-79"/>
                  <a:cs typeface="Heebo" pitchFamily="2" charset="-79"/>
                </a:rPr>
                <a:t>texto aqui</a:t>
              </a:r>
            </a:p>
          </p:txBody>
        </p:sp>
        <p:sp>
          <p:nvSpPr>
            <p:cNvPr id="26" name="Rectangle 25">
              <a:extLst>
                <a:ext uri="{FF2B5EF4-FFF2-40B4-BE49-F238E27FC236}">
                  <a16:creationId xmlns:a16="http://schemas.microsoft.com/office/drawing/2014/main" id="{AB262E33-876C-436B-A707-27829C411EB2}"/>
                </a:ext>
              </a:extLst>
            </p:cNvPr>
            <p:cNvSpPr/>
            <p:nvPr/>
          </p:nvSpPr>
          <p:spPr>
            <a:xfrm>
              <a:off x="3561088" y="5060265"/>
              <a:ext cx="1538075" cy="618630"/>
            </a:xfrm>
            <a:prstGeom prst="rect">
              <a:avLst/>
            </a:prstGeom>
          </p:spPr>
          <p:txBody>
            <a:bodyPr wrap="square">
              <a:spAutoFit/>
            </a:bodyPr>
            <a:lstStyle/>
            <a:p>
              <a:pPr algn="ctr">
                <a:lnSpc>
                  <a:spcPct val="120000"/>
                </a:lnSpc>
              </a:pPr>
              <a:r>
                <a:rPr lang="pt-BR" sz="2100" b="1" dirty="0">
                  <a:solidFill>
                    <a:schemeClr val="accent1"/>
                  </a:solidFill>
                  <a:latin typeface="Heebo" pitchFamily="2" charset="-79"/>
                  <a:cs typeface="Heebo" pitchFamily="2" charset="-79"/>
                </a:rPr>
                <a:t>66,98%</a:t>
              </a:r>
            </a:p>
          </p:txBody>
        </p:sp>
      </p:grpSp>
      <p:grpSp>
        <p:nvGrpSpPr>
          <p:cNvPr id="27" name="Group 26">
            <a:extLst>
              <a:ext uri="{FF2B5EF4-FFF2-40B4-BE49-F238E27FC236}">
                <a16:creationId xmlns:a16="http://schemas.microsoft.com/office/drawing/2014/main" id="{CA106CC2-9B87-49A6-8A6D-8B0959AB6E6B}"/>
              </a:ext>
            </a:extLst>
          </p:cNvPr>
          <p:cNvGrpSpPr/>
          <p:nvPr/>
        </p:nvGrpSpPr>
        <p:grpSpPr>
          <a:xfrm>
            <a:off x="848195" y="2935606"/>
            <a:ext cx="1410983" cy="684557"/>
            <a:chOff x="1372226" y="3914141"/>
            <a:chExt cx="1881311" cy="912742"/>
          </a:xfrm>
        </p:grpSpPr>
        <p:sp>
          <p:nvSpPr>
            <p:cNvPr id="28" name="Rectangle: Rounded Corners 27">
              <a:extLst>
                <a:ext uri="{FF2B5EF4-FFF2-40B4-BE49-F238E27FC236}">
                  <a16:creationId xmlns:a16="http://schemas.microsoft.com/office/drawing/2014/main" id="{F9D533A6-31BE-40F3-B499-1E86F15D44C9}"/>
                </a:ext>
              </a:extLst>
            </p:cNvPr>
            <p:cNvSpPr/>
            <p:nvPr/>
          </p:nvSpPr>
          <p:spPr>
            <a:xfrm>
              <a:off x="1372226" y="3914141"/>
              <a:ext cx="1881311" cy="912742"/>
            </a:xfrm>
            <a:prstGeom prst="roundRect">
              <a:avLst>
                <a:gd name="adj" fmla="val 1598"/>
              </a:avLst>
            </a:prstGeom>
            <a:solidFill>
              <a:schemeClr val="bg1"/>
            </a:solidFill>
            <a:ln>
              <a:noFill/>
            </a:ln>
            <a:effectLst>
              <a:outerShdw blurRad="1270000" dist="266700" dir="5400000" sx="93000" sy="93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pt-BR" sz="1350" dirty="0">
                <a:latin typeface="Heebo" pitchFamily="2" charset="-79"/>
                <a:cs typeface="Heebo" pitchFamily="2" charset="-79"/>
              </a:endParaRPr>
            </a:p>
          </p:txBody>
        </p:sp>
        <p:sp>
          <p:nvSpPr>
            <p:cNvPr id="29" name="Rectangle 28">
              <a:extLst>
                <a:ext uri="{FF2B5EF4-FFF2-40B4-BE49-F238E27FC236}">
                  <a16:creationId xmlns:a16="http://schemas.microsoft.com/office/drawing/2014/main" id="{55FEDCEC-6C4F-4EE0-8DE8-962217E84E93}"/>
                </a:ext>
              </a:extLst>
            </p:cNvPr>
            <p:cNvSpPr/>
            <p:nvPr/>
          </p:nvSpPr>
          <p:spPr>
            <a:xfrm>
              <a:off x="1462046" y="4403447"/>
              <a:ext cx="1701670" cy="335476"/>
            </a:xfrm>
            <a:prstGeom prst="rect">
              <a:avLst/>
            </a:prstGeom>
          </p:spPr>
          <p:txBody>
            <a:bodyPr wrap="square">
              <a:spAutoFit/>
            </a:bodyPr>
            <a:lstStyle/>
            <a:p>
              <a:pPr algn="ctr">
                <a:lnSpc>
                  <a:spcPct val="120000"/>
                </a:lnSpc>
              </a:pPr>
              <a:r>
                <a:rPr lang="pt-BR" sz="900" dirty="0">
                  <a:solidFill>
                    <a:schemeClr val="tx1">
                      <a:lumMod val="50000"/>
                      <a:lumOff val="50000"/>
                    </a:schemeClr>
                  </a:solidFill>
                  <a:latin typeface="Heebo" pitchFamily="2" charset="-79"/>
                  <a:cs typeface="Heebo" pitchFamily="2" charset="-79"/>
                </a:rPr>
                <a:t>texto aqui</a:t>
              </a:r>
            </a:p>
          </p:txBody>
        </p:sp>
        <p:sp>
          <p:nvSpPr>
            <p:cNvPr id="30" name="Rectangle 29">
              <a:extLst>
                <a:ext uri="{FF2B5EF4-FFF2-40B4-BE49-F238E27FC236}">
                  <a16:creationId xmlns:a16="http://schemas.microsoft.com/office/drawing/2014/main" id="{1C26E486-9FD8-46D4-9FD0-344A8ACD0EAC}"/>
                </a:ext>
              </a:extLst>
            </p:cNvPr>
            <p:cNvSpPr/>
            <p:nvPr/>
          </p:nvSpPr>
          <p:spPr>
            <a:xfrm>
              <a:off x="1543843" y="3956169"/>
              <a:ext cx="1538075" cy="618630"/>
            </a:xfrm>
            <a:prstGeom prst="rect">
              <a:avLst/>
            </a:prstGeom>
          </p:spPr>
          <p:txBody>
            <a:bodyPr wrap="square">
              <a:spAutoFit/>
            </a:bodyPr>
            <a:lstStyle/>
            <a:p>
              <a:pPr algn="ctr">
                <a:lnSpc>
                  <a:spcPct val="120000"/>
                </a:lnSpc>
              </a:pPr>
              <a:r>
                <a:rPr lang="pt-BR" sz="2100" b="1" dirty="0">
                  <a:solidFill>
                    <a:schemeClr val="accent5"/>
                  </a:solidFill>
                  <a:latin typeface="Heebo" pitchFamily="2" charset="-79"/>
                  <a:cs typeface="Heebo" pitchFamily="2" charset="-79"/>
                </a:rPr>
                <a:t>11,12%</a:t>
              </a:r>
            </a:p>
          </p:txBody>
        </p:sp>
      </p:grpSp>
      <p:grpSp>
        <p:nvGrpSpPr>
          <p:cNvPr id="31" name="Group 30">
            <a:extLst>
              <a:ext uri="{FF2B5EF4-FFF2-40B4-BE49-F238E27FC236}">
                <a16:creationId xmlns:a16="http://schemas.microsoft.com/office/drawing/2014/main" id="{4982325C-1EA3-4A9F-92A2-62411002D24B}"/>
              </a:ext>
            </a:extLst>
          </p:cNvPr>
          <p:cNvGrpSpPr/>
          <p:nvPr/>
        </p:nvGrpSpPr>
        <p:grpSpPr>
          <a:xfrm>
            <a:off x="2780229" y="2935606"/>
            <a:ext cx="1410983" cy="684557"/>
            <a:chOff x="3389471" y="3914141"/>
            <a:chExt cx="1881311" cy="912742"/>
          </a:xfrm>
        </p:grpSpPr>
        <p:sp>
          <p:nvSpPr>
            <p:cNvPr id="32" name="Rectangle: Rounded Corners 31">
              <a:extLst>
                <a:ext uri="{FF2B5EF4-FFF2-40B4-BE49-F238E27FC236}">
                  <a16:creationId xmlns:a16="http://schemas.microsoft.com/office/drawing/2014/main" id="{E853ADBD-3FC2-4122-9B52-B5DC6B7145AC}"/>
                </a:ext>
              </a:extLst>
            </p:cNvPr>
            <p:cNvSpPr/>
            <p:nvPr/>
          </p:nvSpPr>
          <p:spPr>
            <a:xfrm>
              <a:off x="3389471" y="3914141"/>
              <a:ext cx="1881311" cy="912742"/>
            </a:xfrm>
            <a:prstGeom prst="roundRect">
              <a:avLst>
                <a:gd name="adj" fmla="val 1598"/>
              </a:avLst>
            </a:prstGeom>
            <a:solidFill>
              <a:schemeClr val="bg1"/>
            </a:solidFill>
            <a:ln>
              <a:noFill/>
            </a:ln>
            <a:effectLst>
              <a:outerShdw blurRad="1270000" dist="266700" dir="5400000" sx="93000" sy="93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pt-BR" sz="1350" dirty="0">
                <a:latin typeface="Heebo" pitchFamily="2" charset="-79"/>
                <a:cs typeface="Heebo" pitchFamily="2" charset="-79"/>
              </a:endParaRPr>
            </a:p>
          </p:txBody>
        </p:sp>
        <p:sp>
          <p:nvSpPr>
            <p:cNvPr id="33" name="Rectangle 32">
              <a:extLst>
                <a:ext uri="{FF2B5EF4-FFF2-40B4-BE49-F238E27FC236}">
                  <a16:creationId xmlns:a16="http://schemas.microsoft.com/office/drawing/2014/main" id="{AADEBEDE-8800-4C67-BF1C-DF577549C19E}"/>
                </a:ext>
              </a:extLst>
            </p:cNvPr>
            <p:cNvSpPr/>
            <p:nvPr/>
          </p:nvSpPr>
          <p:spPr>
            <a:xfrm>
              <a:off x="3479291" y="4403447"/>
              <a:ext cx="1701670" cy="335476"/>
            </a:xfrm>
            <a:prstGeom prst="rect">
              <a:avLst/>
            </a:prstGeom>
          </p:spPr>
          <p:txBody>
            <a:bodyPr wrap="square">
              <a:spAutoFit/>
            </a:bodyPr>
            <a:lstStyle/>
            <a:p>
              <a:pPr algn="ctr">
                <a:lnSpc>
                  <a:spcPct val="120000"/>
                </a:lnSpc>
              </a:pPr>
              <a:r>
                <a:rPr lang="pt-BR" sz="900" dirty="0">
                  <a:solidFill>
                    <a:schemeClr val="tx1">
                      <a:lumMod val="50000"/>
                      <a:lumOff val="50000"/>
                    </a:schemeClr>
                  </a:solidFill>
                  <a:latin typeface="Heebo" pitchFamily="2" charset="-79"/>
                  <a:cs typeface="Heebo" pitchFamily="2" charset="-79"/>
                </a:rPr>
                <a:t>texto aqui</a:t>
              </a:r>
            </a:p>
          </p:txBody>
        </p:sp>
        <p:sp>
          <p:nvSpPr>
            <p:cNvPr id="34" name="Rectangle 33">
              <a:extLst>
                <a:ext uri="{FF2B5EF4-FFF2-40B4-BE49-F238E27FC236}">
                  <a16:creationId xmlns:a16="http://schemas.microsoft.com/office/drawing/2014/main" id="{E885BC58-0193-4F7B-80A4-7E9256BC01C0}"/>
                </a:ext>
              </a:extLst>
            </p:cNvPr>
            <p:cNvSpPr/>
            <p:nvPr/>
          </p:nvSpPr>
          <p:spPr>
            <a:xfrm>
              <a:off x="3561088" y="3956169"/>
              <a:ext cx="1538075" cy="618630"/>
            </a:xfrm>
            <a:prstGeom prst="rect">
              <a:avLst/>
            </a:prstGeom>
          </p:spPr>
          <p:txBody>
            <a:bodyPr wrap="square">
              <a:spAutoFit/>
            </a:bodyPr>
            <a:lstStyle/>
            <a:p>
              <a:pPr algn="ctr">
                <a:lnSpc>
                  <a:spcPct val="120000"/>
                </a:lnSpc>
              </a:pPr>
              <a:r>
                <a:rPr lang="pt-BR" sz="2100" b="1" dirty="0">
                  <a:solidFill>
                    <a:schemeClr val="accent3"/>
                  </a:solidFill>
                  <a:latin typeface="Heebo" pitchFamily="2" charset="-79"/>
                  <a:cs typeface="Heebo" pitchFamily="2" charset="-79"/>
                </a:rPr>
                <a:t>30,75%</a:t>
              </a:r>
            </a:p>
          </p:txBody>
        </p:sp>
      </p:grpSp>
      <p:sp>
        <p:nvSpPr>
          <p:cNvPr id="35" name="Rectangle 34">
            <a:extLst>
              <a:ext uri="{FF2B5EF4-FFF2-40B4-BE49-F238E27FC236}">
                <a16:creationId xmlns:a16="http://schemas.microsoft.com/office/drawing/2014/main" id="{F8F66658-F0DA-4747-9A58-8A81C9E7C595}"/>
              </a:ext>
            </a:extLst>
          </p:cNvPr>
          <p:cNvSpPr/>
          <p:nvPr/>
        </p:nvSpPr>
        <p:spPr>
          <a:xfrm>
            <a:off x="768861" y="2110615"/>
            <a:ext cx="3003251" cy="442044"/>
          </a:xfrm>
          <a:prstGeom prst="rect">
            <a:avLst/>
          </a:prstGeom>
        </p:spPr>
        <p:txBody>
          <a:bodyPr wrap="square">
            <a:spAutoFit/>
          </a:bodyPr>
          <a:lstStyle/>
          <a:p>
            <a:pPr>
              <a:lnSpc>
                <a:spcPct val="130000"/>
              </a:lnSpc>
            </a:pPr>
            <a:r>
              <a:rPr lang="pt-BR" sz="900" dirty="0">
                <a:solidFill>
                  <a:schemeClr val="tx1">
                    <a:lumMod val="65000"/>
                    <a:lumOff val="35000"/>
                  </a:schemeClr>
                </a:solidFill>
                <a:latin typeface="Heebo" pitchFamily="2" charset="-79"/>
                <a:ea typeface="Open Sans" panose="020B0606030504020204" pitchFamily="34" charset="0"/>
                <a:cs typeface="Heebo" pitchFamily="2" charset="-79"/>
              </a:rPr>
              <a:t>Texto escrito aqui texto escrito aqui texto escrito aqui texto escrito aqui texto escrito aqui texto escrito aqui</a:t>
            </a:r>
          </a:p>
        </p:txBody>
      </p:sp>
      <p:sp>
        <p:nvSpPr>
          <p:cNvPr id="36" name="TextBox 35">
            <a:extLst>
              <a:ext uri="{FF2B5EF4-FFF2-40B4-BE49-F238E27FC236}">
                <a16:creationId xmlns:a16="http://schemas.microsoft.com/office/drawing/2014/main" id="{AD821140-F732-457B-9636-3C3C511BCA90}"/>
              </a:ext>
            </a:extLst>
          </p:cNvPr>
          <p:cNvSpPr txBox="1"/>
          <p:nvPr/>
        </p:nvSpPr>
        <p:spPr>
          <a:xfrm>
            <a:off x="768861" y="813127"/>
            <a:ext cx="3614869" cy="1200329"/>
          </a:xfrm>
          <a:prstGeom prst="rect">
            <a:avLst/>
          </a:prstGeom>
          <a:noFill/>
        </p:spPr>
        <p:txBody>
          <a:bodyPr wrap="square" rtlCol="0">
            <a:spAutoFit/>
          </a:bodyPr>
          <a:lstStyle/>
          <a:p>
            <a:r>
              <a:rPr lang="pt-BR" sz="3600" b="1" dirty="0">
                <a:solidFill>
                  <a:schemeClr val="tx1">
                    <a:lumMod val="85000"/>
                    <a:lumOff val="15000"/>
                  </a:schemeClr>
                </a:solidFill>
                <a:latin typeface="Heebo" pitchFamily="2" charset="-79"/>
                <a:cs typeface="Heebo" pitchFamily="2" charset="-79"/>
              </a:rPr>
              <a:t>Título do slide escrito aqui</a:t>
            </a:r>
          </a:p>
        </p:txBody>
      </p:sp>
      <p:sp>
        <p:nvSpPr>
          <p:cNvPr id="38" name="Oval 37">
            <a:extLst>
              <a:ext uri="{FF2B5EF4-FFF2-40B4-BE49-F238E27FC236}">
                <a16:creationId xmlns:a16="http://schemas.microsoft.com/office/drawing/2014/main" id="{16F6AF74-88E4-4CD6-80E2-9233F630083A}"/>
              </a:ext>
            </a:extLst>
          </p:cNvPr>
          <p:cNvSpPr/>
          <p:nvPr/>
        </p:nvSpPr>
        <p:spPr>
          <a:xfrm>
            <a:off x="6304864" y="1643927"/>
            <a:ext cx="522759" cy="522758"/>
          </a:xfrm>
          <a:prstGeom prst="ellipse">
            <a:avLst/>
          </a:prstGeom>
          <a:solidFill>
            <a:schemeClr val="accent1"/>
          </a:solidFill>
          <a:ln w="38100">
            <a:solidFill>
              <a:schemeClr val="bg1"/>
            </a:solidFill>
          </a:ln>
          <a:effectLst>
            <a:outerShdw blurRad="838200" dist="381000" dir="5400000" sx="95000" sy="9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latin typeface="Heebo" pitchFamily="2" charset="-79"/>
                <a:cs typeface="Heebo" pitchFamily="2" charset="-79"/>
              </a:rPr>
              <a:t>4</a:t>
            </a:r>
          </a:p>
        </p:txBody>
      </p:sp>
      <p:sp>
        <p:nvSpPr>
          <p:cNvPr id="44" name="Oval 43">
            <a:extLst>
              <a:ext uri="{FF2B5EF4-FFF2-40B4-BE49-F238E27FC236}">
                <a16:creationId xmlns:a16="http://schemas.microsoft.com/office/drawing/2014/main" id="{C87AFDC8-7F7E-47E3-9D2E-7A8754C55D75}"/>
              </a:ext>
            </a:extLst>
          </p:cNvPr>
          <p:cNvSpPr/>
          <p:nvPr/>
        </p:nvSpPr>
        <p:spPr>
          <a:xfrm>
            <a:off x="7991475" y="2300715"/>
            <a:ext cx="658377" cy="658376"/>
          </a:xfrm>
          <a:prstGeom prst="ellipse">
            <a:avLst/>
          </a:prstGeom>
          <a:solidFill>
            <a:schemeClr val="accent2"/>
          </a:solidFill>
          <a:ln w="38100">
            <a:solidFill>
              <a:schemeClr val="bg1"/>
            </a:solidFill>
          </a:ln>
          <a:effectLst>
            <a:outerShdw blurRad="838200" dist="381000" dir="5400000" sx="95000" sy="9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latin typeface="Heebo" pitchFamily="2" charset="-79"/>
                <a:cs typeface="Heebo" pitchFamily="2" charset="-79"/>
              </a:rPr>
              <a:t>3</a:t>
            </a:r>
          </a:p>
        </p:txBody>
      </p:sp>
      <p:sp>
        <p:nvSpPr>
          <p:cNvPr id="47" name="Oval 46">
            <a:extLst>
              <a:ext uri="{FF2B5EF4-FFF2-40B4-BE49-F238E27FC236}">
                <a16:creationId xmlns:a16="http://schemas.microsoft.com/office/drawing/2014/main" id="{8AA34E18-5EE8-4A13-9DBA-4BA319D243B7}"/>
              </a:ext>
            </a:extLst>
          </p:cNvPr>
          <p:cNvSpPr/>
          <p:nvPr/>
        </p:nvSpPr>
        <p:spPr>
          <a:xfrm>
            <a:off x="4692930" y="3233484"/>
            <a:ext cx="929376" cy="929375"/>
          </a:xfrm>
          <a:prstGeom prst="ellipse">
            <a:avLst/>
          </a:prstGeom>
          <a:solidFill>
            <a:schemeClr val="accent5"/>
          </a:solidFill>
          <a:ln w="38100">
            <a:solidFill>
              <a:schemeClr val="bg1"/>
            </a:solidFill>
          </a:ln>
          <a:effectLst>
            <a:outerShdw blurRad="838200" dist="381000" dir="5400000" sx="95000" sy="9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b="1" dirty="0">
                <a:latin typeface="Heebo" pitchFamily="2" charset="-79"/>
                <a:cs typeface="Heebo" pitchFamily="2" charset="-79"/>
              </a:rPr>
              <a:t>1</a:t>
            </a:r>
          </a:p>
        </p:txBody>
      </p:sp>
      <p:sp>
        <p:nvSpPr>
          <p:cNvPr id="50" name="Oval 49">
            <a:extLst>
              <a:ext uri="{FF2B5EF4-FFF2-40B4-BE49-F238E27FC236}">
                <a16:creationId xmlns:a16="http://schemas.microsoft.com/office/drawing/2014/main" id="{9DB90515-F488-4E74-AA0B-94F71D71555E}"/>
              </a:ext>
            </a:extLst>
          </p:cNvPr>
          <p:cNvSpPr/>
          <p:nvPr/>
        </p:nvSpPr>
        <p:spPr>
          <a:xfrm>
            <a:off x="6436863" y="3733406"/>
            <a:ext cx="811662" cy="811661"/>
          </a:xfrm>
          <a:prstGeom prst="ellipse">
            <a:avLst/>
          </a:prstGeom>
          <a:solidFill>
            <a:schemeClr val="accent3"/>
          </a:solidFill>
          <a:ln w="38100">
            <a:solidFill>
              <a:schemeClr val="bg1"/>
            </a:solidFill>
          </a:ln>
          <a:effectLst>
            <a:outerShdw blurRad="838200" dist="381000" dir="5400000" sx="95000" sy="9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a:latin typeface="Heebo" pitchFamily="2" charset="-79"/>
                <a:cs typeface="Heebo" pitchFamily="2" charset="-79"/>
              </a:rPr>
              <a:t>2</a:t>
            </a:r>
          </a:p>
        </p:txBody>
      </p:sp>
      <p:sp>
        <p:nvSpPr>
          <p:cNvPr id="52" name="Oval 37">
            <a:extLst>
              <a:ext uri="{FF2B5EF4-FFF2-40B4-BE49-F238E27FC236}">
                <a16:creationId xmlns:a16="http://schemas.microsoft.com/office/drawing/2014/main" id="{DA3D8AF0-A86F-C113-67FF-93894651CBBD}"/>
              </a:ext>
            </a:extLst>
          </p:cNvPr>
          <p:cNvSpPr/>
          <p:nvPr/>
        </p:nvSpPr>
        <p:spPr>
          <a:xfrm>
            <a:off x="570359" y="3074267"/>
            <a:ext cx="372161" cy="372160"/>
          </a:xfrm>
          <a:prstGeom prst="ellipse">
            <a:avLst/>
          </a:prstGeom>
          <a:solidFill>
            <a:schemeClr val="accent5"/>
          </a:solidFill>
          <a:ln w="38100">
            <a:solidFill>
              <a:schemeClr val="bg1"/>
            </a:solidFill>
          </a:ln>
          <a:effectLst>
            <a:outerShdw blurRad="838200" dist="381000" dir="5400000" sx="95000" sy="9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050" b="1" dirty="0">
                <a:latin typeface="Heebo" pitchFamily="2" charset="-79"/>
                <a:cs typeface="Heebo" pitchFamily="2" charset="-79"/>
              </a:rPr>
              <a:t>1</a:t>
            </a:r>
          </a:p>
        </p:txBody>
      </p:sp>
      <p:sp>
        <p:nvSpPr>
          <p:cNvPr id="53" name="Oval 37">
            <a:extLst>
              <a:ext uri="{FF2B5EF4-FFF2-40B4-BE49-F238E27FC236}">
                <a16:creationId xmlns:a16="http://schemas.microsoft.com/office/drawing/2014/main" id="{7AA346FB-27B9-F2BC-99C5-76F69FFB24FC}"/>
              </a:ext>
            </a:extLst>
          </p:cNvPr>
          <p:cNvSpPr/>
          <p:nvPr/>
        </p:nvSpPr>
        <p:spPr>
          <a:xfrm>
            <a:off x="570359" y="3931517"/>
            <a:ext cx="372161" cy="372160"/>
          </a:xfrm>
          <a:prstGeom prst="ellipse">
            <a:avLst/>
          </a:prstGeom>
          <a:solidFill>
            <a:schemeClr val="accent2"/>
          </a:solidFill>
          <a:ln w="38100">
            <a:solidFill>
              <a:schemeClr val="bg1"/>
            </a:solidFill>
          </a:ln>
          <a:effectLst>
            <a:outerShdw blurRad="838200" dist="381000" dir="5400000" sx="95000" sy="9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050" b="1" dirty="0">
                <a:latin typeface="Heebo" pitchFamily="2" charset="-79"/>
                <a:cs typeface="Heebo" pitchFamily="2" charset="-79"/>
              </a:rPr>
              <a:t>3</a:t>
            </a:r>
          </a:p>
        </p:txBody>
      </p:sp>
      <p:sp>
        <p:nvSpPr>
          <p:cNvPr id="54" name="Oval 37">
            <a:extLst>
              <a:ext uri="{FF2B5EF4-FFF2-40B4-BE49-F238E27FC236}">
                <a16:creationId xmlns:a16="http://schemas.microsoft.com/office/drawing/2014/main" id="{8430F1EE-BE18-E717-7E6B-BC4DD6D79A08}"/>
              </a:ext>
            </a:extLst>
          </p:cNvPr>
          <p:cNvSpPr/>
          <p:nvPr/>
        </p:nvSpPr>
        <p:spPr>
          <a:xfrm>
            <a:off x="2561084" y="3074267"/>
            <a:ext cx="372161" cy="372160"/>
          </a:xfrm>
          <a:prstGeom prst="ellipse">
            <a:avLst/>
          </a:prstGeom>
          <a:solidFill>
            <a:schemeClr val="accent3"/>
          </a:solidFill>
          <a:ln w="38100">
            <a:solidFill>
              <a:schemeClr val="bg1"/>
            </a:solidFill>
          </a:ln>
          <a:effectLst>
            <a:outerShdw blurRad="838200" dist="381000" dir="5400000" sx="95000" sy="9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050" b="1" dirty="0">
                <a:latin typeface="Heebo" pitchFamily="2" charset="-79"/>
                <a:cs typeface="Heebo" pitchFamily="2" charset="-79"/>
              </a:rPr>
              <a:t>2</a:t>
            </a:r>
          </a:p>
        </p:txBody>
      </p:sp>
      <p:sp>
        <p:nvSpPr>
          <p:cNvPr id="55" name="Oval 37">
            <a:extLst>
              <a:ext uri="{FF2B5EF4-FFF2-40B4-BE49-F238E27FC236}">
                <a16:creationId xmlns:a16="http://schemas.microsoft.com/office/drawing/2014/main" id="{617F7290-BD32-610C-71FE-8FBB8DB07593}"/>
              </a:ext>
            </a:extLst>
          </p:cNvPr>
          <p:cNvSpPr/>
          <p:nvPr/>
        </p:nvSpPr>
        <p:spPr>
          <a:xfrm>
            <a:off x="2561084" y="3931517"/>
            <a:ext cx="372161" cy="372160"/>
          </a:xfrm>
          <a:prstGeom prst="ellipse">
            <a:avLst/>
          </a:prstGeom>
          <a:solidFill>
            <a:schemeClr val="accent1"/>
          </a:solidFill>
          <a:ln w="38100">
            <a:solidFill>
              <a:schemeClr val="bg1"/>
            </a:solidFill>
          </a:ln>
          <a:effectLst>
            <a:outerShdw blurRad="838200" dist="381000" dir="5400000" sx="95000" sy="9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050" b="1" dirty="0">
                <a:latin typeface="Heebo" pitchFamily="2" charset="-79"/>
                <a:cs typeface="Heebo" pitchFamily="2" charset="-79"/>
              </a:rPr>
              <a:t>4</a:t>
            </a:r>
          </a:p>
        </p:txBody>
      </p:sp>
    </p:spTree>
    <p:extLst>
      <p:ext uri="{BB962C8B-B14F-4D97-AF65-F5344CB8AC3E}">
        <p14:creationId xmlns:p14="http://schemas.microsoft.com/office/powerpoint/2010/main" val="257257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riangle">
            <a:extLst>
              <a:ext uri="{FF2B5EF4-FFF2-40B4-BE49-F238E27FC236}">
                <a16:creationId xmlns:a16="http://schemas.microsoft.com/office/drawing/2014/main" id="{485AD584-36EF-470E-9678-418B34B46C12}"/>
              </a:ext>
            </a:extLst>
          </p:cNvPr>
          <p:cNvSpPr/>
          <p:nvPr/>
        </p:nvSpPr>
        <p:spPr>
          <a:xfrm>
            <a:off x="2711005" y="1365524"/>
            <a:ext cx="3721991" cy="322937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800" y="0"/>
                </a:lnTo>
                <a:lnTo>
                  <a:pt x="21600" y="21600"/>
                </a:lnTo>
                <a:lnTo>
                  <a:pt x="0" y="21600"/>
                </a:lnTo>
                <a:close/>
              </a:path>
            </a:pathLst>
          </a:custGeom>
          <a:solidFill>
            <a:srgbClr val="2A2C38"/>
          </a:solidFill>
          <a:ln>
            <a:noFill/>
          </a:ln>
          <a:effectLst>
            <a:outerShdw blurRad="457200" dist="495300" dir="5400000" sx="94000" sy="94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grpSp>
        <p:nvGrpSpPr>
          <p:cNvPr id="3" name="Group 2">
            <a:extLst>
              <a:ext uri="{FF2B5EF4-FFF2-40B4-BE49-F238E27FC236}">
                <a16:creationId xmlns:a16="http://schemas.microsoft.com/office/drawing/2014/main" id="{03E35DB6-9568-4E7C-9570-961F326584BE}"/>
              </a:ext>
            </a:extLst>
          </p:cNvPr>
          <p:cNvGrpSpPr/>
          <p:nvPr/>
        </p:nvGrpSpPr>
        <p:grpSpPr>
          <a:xfrm>
            <a:off x="3981317" y="1680252"/>
            <a:ext cx="1179088" cy="618052"/>
            <a:chOff x="10761527" y="3706359"/>
            <a:chExt cx="2858598" cy="1498415"/>
          </a:xfrm>
        </p:grpSpPr>
        <p:sp>
          <p:nvSpPr>
            <p:cNvPr id="4" name="Triangle">
              <a:extLst>
                <a:ext uri="{FF2B5EF4-FFF2-40B4-BE49-F238E27FC236}">
                  <a16:creationId xmlns:a16="http://schemas.microsoft.com/office/drawing/2014/main" id="{FC06797A-8E2E-4E48-8D23-6D358017B3A6}"/>
                </a:ext>
              </a:extLst>
            </p:cNvPr>
            <p:cNvSpPr/>
            <p:nvPr/>
          </p:nvSpPr>
          <p:spPr>
            <a:xfrm>
              <a:off x="10761527" y="4967016"/>
              <a:ext cx="276461" cy="237758"/>
            </a:xfrm>
            <a:custGeom>
              <a:avLst/>
              <a:gdLst/>
              <a:ahLst/>
              <a:cxnLst>
                <a:cxn ang="0">
                  <a:pos x="wd2" y="hd2"/>
                </a:cxn>
                <a:cxn ang="5400000">
                  <a:pos x="wd2" y="hd2"/>
                </a:cxn>
                <a:cxn ang="10800000">
                  <a:pos x="wd2" y="hd2"/>
                </a:cxn>
                <a:cxn ang="16200000">
                  <a:pos x="wd2" y="hd2"/>
                </a:cxn>
              </a:cxnLst>
              <a:rect l="0" t="0" r="r" b="b"/>
              <a:pathLst>
                <a:path w="21600" h="21600" extrusionOk="0">
                  <a:moveTo>
                    <a:pt x="10368" y="21600"/>
                  </a:moveTo>
                  <a:lnTo>
                    <a:pt x="0" y="0"/>
                  </a:lnTo>
                  <a:lnTo>
                    <a:pt x="21600" y="0"/>
                  </a:lnTo>
                  <a:lnTo>
                    <a:pt x="10368" y="21600"/>
                  </a:lnTo>
                  <a:close/>
                </a:path>
              </a:pathLst>
            </a:custGeom>
            <a:solidFill>
              <a:schemeClr val="accent1">
                <a:lumMod val="75000"/>
              </a:schemeClr>
            </a:solidFill>
            <a:ln w="12700" cap="flat">
              <a:noFill/>
              <a:miter lim="400000"/>
            </a:ln>
            <a:effectLst/>
          </p:spPr>
          <p:txBody>
            <a:bodyPr wrap="square" lIns="34289" tIns="34289" rIns="34289" bIns="34289" numCol="1" anchor="t">
              <a:noAutofit/>
            </a:bodyPr>
            <a:lstStyle/>
            <a:p>
              <a:pPr defTabSz="685800">
                <a:defRPr sz="1800" b="0">
                  <a:solidFill>
                    <a:srgbClr val="2E3239"/>
                  </a:solidFill>
                  <a:latin typeface="Calibri"/>
                  <a:ea typeface="Calibri"/>
                  <a:cs typeface="Calibri"/>
                  <a:sym typeface="Calibri"/>
                </a:defRPr>
              </a:pPr>
              <a:endParaRPr lang="pt-BR" sz="900">
                <a:latin typeface="Heebo" pitchFamily="2" charset="-79"/>
                <a:cs typeface="Heebo" pitchFamily="2" charset="-79"/>
              </a:endParaRPr>
            </a:p>
          </p:txBody>
        </p:sp>
        <p:sp>
          <p:nvSpPr>
            <p:cNvPr id="5" name="Triangle">
              <a:extLst>
                <a:ext uri="{FF2B5EF4-FFF2-40B4-BE49-F238E27FC236}">
                  <a16:creationId xmlns:a16="http://schemas.microsoft.com/office/drawing/2014/main" id="{84E369D0-6E69-4E1E-819A-56FC20B18428}"/>
                </a:ext>
              </a:extLst>
            </p:cNvPr>
            <p:cNvSpPr/>
            <p:nvPr/>
          </p:nvSpPr>
          <p:spPr>
            <a:xfrm>
              <a:off x="13360250" y="4967016"/>
              <a:ext cx="259875" cy="237758"/>
            </a:xfrm>
            <a:custGeom>
              <a:avLst/>
              <a:gdLst/>
              <a:ahLst/>
              <a:cxnLst>
                <a:cxn ang="0">
                  <a:pos x="wd2" y="hd2"/>
                </a:cxn>
                <a:cxn ang="5400000">
                  <a:pos x="wd2" y="hd2"/>
                </a:cxn>
                <a:cxn ang="10800000">
                  <a:pos x="wd2" y="hd2"/>
                </a:cxn>
                <a:cxn ang="16200000">
                  <a:pos x="wd2" y="hd2"/>
                </a:cxn>
              </a:cxnLst>
              <a:rect l="0" t="0" r="r" b="b"/>
              <a:pathLst>
                <a:path w="21600" h="21600" extrusionOk="0">
                  <a:moveTo>
                    <a:pt x="11030" y="21600"/>
                  </a:moveTo>
                  <a:lnTo>
                    <a:pt x="0" y="0"/>
                  </a:lnTo>
                  <a:lnTo>
                    <a:pt x="21600" y="0"/>
                  </a:lnTo>
                  <a:lnTo>
                    <a:pt x="11030" y="21600"/>
                  </a:lnTo>
                  <a:close/>
                </a:path>
              </a:pathLst>
            </a:custGeom>
            <a:solidFill>
              <a:schemeClr val="accent1">
                <a:lumMod val="75000"/>
              </a:schemeClr>
            </a:solidFill>
            <a:ln w="12700" cap="flat">
              <a:noFill/>
              <a:miter lim="400000"/>
            </a:ln>
            <a:effectLst/>
          </p:spPr>
          <p:txBody>
            <a:bodyPr wrap="square" lIns="34289" tIns="34289" rIns="34289" bIns="34289" numCol="1" anchor="t">
              <a:noAutofit/>
            </a:bodyPr>
            <a:lstStyle/>
            <a:p>
              <a:pPr defTabSz="685800">
                <a:defRPr sz="1800" b="0">
                  <a:solidFill>
                    <a:srgbClr val="2E3239"/>
                  </a:solidFill>
                  <a:latin typeface="Calibri"/>
                  <a:ea typeface="Calibri"/>
                  <a:cs typeface="Calibri"/>
                  <a:sym typeface="Calibri"/>
                </a:defRPr>
              </a:pPr>
              <a:endParaRPr lang="pt-BR" sz="900">
                <a:latin typeface="Heebo" pitchFamily="2" charset="-79"/>
                <a:cs typeface="Heebo" pitchFamily="2" charset="-79"/>
              </a:endParaRPr>
            </a:p>
          </p:txBody>
        </p:sp>
        <p:sp>
          <p:nvSpPr>
            <p:cNvPr id="6" name="Shape">
              <a:extLst>
                <a:ext uri="{FF2B5EF4-FFF2-40B4-BE49-F238E27FC236}">
                  <a16:creationId xmlns:a16="http://schemas.microsoft.com/office/drawing/2014/main" id="{5F1F0E36-C896-470F-9B85-1CBA98F37886}"/>
                </a:ext>
              </a:extLst>
            </p:cNvPr>
            <p:cNvSpPr/>
            <p:nvPr/>
          </p:nvSpPr>
          <p:spPr>
            <a:xfrm>
              <a:off x="10761527" y="3706359"/>
              <a:ext cx="2858598" cy="1260658"/>
            </a:xfrm>
            <a:custGeom>
              <a:avLst/>
              <a:gdLst/>
              <a:ahLst/>
              <a:cxnLst>
                <a:cxn ang="0">
                  <a:pos x="wd2" y="hd2"/>
                </a:cxn>
                <a:cxn ang="5400000">
                  <a:pos x="wd2" y="hd2"/>
                </a:cxn>
                <a:cxn ang="10800000">
                  <a:pos x="wd2" y="hd2"/>
                </a:cxn>
                <a:cxn ang="16200000">
                  <a:pos x="wd2" y="hd2"/>
                </a:cxn>
              </a:cxnLst>
              <a:rect l="0" t="0" r="r" b="b"/>
              <a:pathLst>
                <a:path w="21600" h="21600" extrusionOk="0">
                  <a:moveTo>
                    <a:pt x="16169" y="0"/>
                  </a:moveTo>
                  <a:lnTo>
                    <a:pt x="5473" y="0"/>
                  </a:lnTo>
                  <a:lnTo>
                    <a:pt x="0" y="21600"/>
                  </a:lnTo>
                  <a:lnTo>
                    <a:pt x="21600" y="21600"/>
                  </a:lnTo>
                  <a:lnTo>
                    <a:pt x="16169" y="0"/>
                  </a:lnTo>
                  <a:close/>
                </a:path>
              </a:pathLst>
            </a:custGeom>
            <a:solidFill>
              <a:schemeClr val="accent1"/>
            </a:solidFill>
            <a:ln w="12700" cap="flat">
              <a:noFill/>
              <a:miter lim="400000"/>
            </a:ln>
            <a:effectLst>
              <a:outerShdw blurRad="50800" dist="38100" dir="5400000" rotWithShape="0">
                <a:srgbClr val="000000">
                  <a:alpha val="40000"/>
                </a:srgbClr>
              </a:outerShdw>
            </a:effectLst>
          </p:spPr>
          <p:txBody>
            <a:bodyPr wrap="square" lIns="34289" tIns="34289" rIns="34289" bIns="34289" numCol="1" anchor="t">
              <a:noAutofit/>
            </a:bodyPr>
            <a:lstStyle/>
            <a:p>
              <a:pPr defTabSz="685800">
                <a:defRPr sz="1800" b="0">
                  <a:solidFill>
                    <a:srgbClr val="4AA4A7"/>
                  </a:solidFill>
                  <a:latin typeface="Calibri"/>
                  <a:ea typeface="Calibri"/>
                  <a:cs typeface="Calibri"/>
                  <a:sym typeface="Calibri"/>
                </a:defRPr>
              </a:pPr>
              <a:endParaRPr lang="pt-BR" sz="900">
                <a:latin typeface="Heebo" pitchFamily="2" charset="-79"/>
                <a:cs typeface="Heebo" pitchFamily="2" charset="-79"/>
              </a:endParaRPr>
            </a:p>
          </p:txBody>
        </p:sp>
        <p:sp>
          <p:nvSpPr>
            <p:cNvPr id="7" name="Email">
              <a:extLst>
                <a:ext uri="{FF2B5EF4-FFF2-40B4-BE49-F238E27FC236}">
                  <a16:creationId xmlns:a16="http://schemas.microsoft.com/office/drawing/2014/main" id="{31FF9718-B1B3-49EC-A1B3-5EFA147BAEE5}"/>
                </a:ext>
              </a:extLst>
            </p:cNvPr>
            <p:cNvSpPr txBox="1"/>
            <p:nvPr/>
          </p:nvSpPr>
          <p:spPr>
            <a:xfrm>
              <a:off x="11006131" y="4025625"/>
              <a:ext cx="2374913" cy="716332"/>
            </a:xfrm>
            <a:prstGeom prst="rect">
              <a:avLst/>
            </a:prstGeom>
            <a:extLst>
              <a:ext uri="{C572A759-6A51-4108-AA02-DFA0A04FC94B}">
                <ma14:wrappingTextBoxFlag xmlns="" xmlns:ma14="http://schemas.microsoft.com/office/mac/drawingml/2011/main" val="1"/>
              </a:ext>
            </a:extLst>
          </p:spPr>
          <p:txBody>
            <a:bodyPr wrap="square">
              <a:spAutoFit/>
            </a:bodyPr>
            <a:lstStyle>
              <a:defPPr>
                <a:defRPr lang="en-US"/>
              </a:defPPr>
              <a:lvl1pPr algn="ctr">
                <a:lnSpc>
                  <a:spcPct val="110000"/>
                </a:lnSpc>
                <a:defRPr sz="2000" b="1">
                  <a:solidFill>
                    <a:schemeClr val="bg1"/>
                  </a:solidFill>
                  <a:latin typeface="+mj-lt"/>
                  <a:ea typeface="Open Sans" panose="020B0606030504020204" pitchFamily="34" charset="0"/>
                  <a:cs typeface="Segoe UI" panose="020B0502040204020203" pitchFamily="34" charset="0"/>
                </a:defRPr>
              </a:lvl1pPr>
              <a:lvl2pPr marL="1095566" indent="-365189" defTabSz="1460754">
                <a:lnSpc>
                  <a:spcPct val="90000"/>
                </a:lnSpc>
                <a:spcBef>
                  <a:spcPts val="799"/>
                </a:spcBef>
                <a:buFont typeface="Arial" panose="020B0604020202020204" pitchFamily="34" charset="0"/>
                <a:buChar char="•"/>
                <a:defRPr sz="3834"/>
              </a:lvl2pPr>
              <a:lvl3pPr marL="1825943" indent="-365189" defTabSz="1460754">
                <a:lnSpc>
                  <a:spcPct val="90000"/>
                </a:lnSpc>
                <a:spcBef>
                  <a:spcPts val="799"/>
                </a:spcBef>
                <a:buFont typeface="Arial" panose="020B0604020202020204" pitchFamily="34" charset="0"/>
                <a:buChar char="•"/>
                <a:defRPr sz="3195"/>
              </a:lvl3pPr>
              <a:lvl4pPr marL="2556320" indent="-365189" defTabSz="1460754">
                <a:lnSpc>
                  <a:spcPct val="90000"/>
                </a:lnSpc>
                <a:spcBef>
                  <a:spcPts val="799"/>
                </a:spcBef>
                <a:buFont typeface="Arial" panose="020B0604020202020204" pitchFamily="34" charset="0"/>
                <a:buChar char="•"/>
                <a:defRPr sz="2876"/>
              </a:lvl4pPr>
              <a:lvl5pPr marL="3286697" indent="-365189" defTabSz="1460754">
                <a:lnSpc>
                  <a:spcPct val="90000"/>
                </a:lnSpc>
                <a:spcBef>
                  <a:spcPts val="799"/>
                </a:spcBef>
                <a:buFont typeface="Arial" panose="020B0604020202020204" pitchFamily="34" charset="0"/>
                <a:buChar char="•"/>
                <a:defRPr sz="2876"/>
              </a:lvl5pPr>
              <a:lvl6pPr marL="4017074" indent="-365189" defTabSz="1460754">
                <a:lnSpc>
                  <a:spcPct val="90000"/>
                </a:lnSpc>
                <a:spcBef>
                  <a:spcPts val="799"/>
                </a:spcBef>
                <a:buFont typeface="Arial" panose="020B0604020202020204" pitchFamily="34" charset="0"/>
                <a:buChar char="•"/>
                <a:defRPr sz="2876"/>
              </a:lvl6pPr>
              <a:lvl7pPr marL="4747451" indent="-365189" defTabSz="1460754">
                <a:lnSpc>
                  <a:spcPct val="90000"/>
                </a:lnSpc>
                <a:spcBef>
                  <a:spcPts val="799"/>
                </a:spcBef>
                <a:buFont typeface="Arial" panose="020B0604020202020204" pitchFamily="34" charset="0"/>
                <a:buChar char="•"/>
                <a:defRPr sz="2876"/>
              </a:lvl7pPr>
              <a:lvl8pPr marL="5477828" indent="-365189" defTabSz="1460754">
                <a:lnSpc>
                  <a:spcPct val="90000"/>
                </a:lnSpc>
                <a:spcBef>
                  <a:spcPts val="799"/>
                </a:spcBef>
                <a:buFont typeface="Arial" panose="020B0604020202020204" pitchFamily="34" charset="0"/>
                <a:buChar char="•"/>
                <a:defRPr sz="2876"/>
              </a:lvl8pPr>
              <a:lvl9pPr marL="6208205" indent="-365189" defTabSz="1460754">
                <a:lnSpc>
                  <a:spcPct val="90000"/>
                </a:lnSpc>
                <a:spcBef>
                  <a:spcPts val="799"/>
                </a:spcBef>
                <a:buFont typeface="Arial" panose="020B0604020202020204" pitchFamily="34" charset="0"/>
                <a:buChar char="•"/>
                <a:defRPr sz="2876"/>
              </a:lvl9pPr>
            </a:lstStyle>
            <a:p>
              <a:r>
                <a:rPr lang="pt-BR" sz="1200" dirty="0">
                  <a:latin typeface="Heebo" pitchFamily="2" charset="-79"/>
                  <a:cs typeface="Heebo" pitchFamily="2" charset="-79"/>
                </a:rPr>
                <a:t>resultado</a:t>
              </a:r>
            </a:p>
          </p:txBody>
        </p:sp>
      </p:grpSp>
      <p:grpSp>
        <p:nvGrpSpPr>
          <p:cNvPr id="8" name="Group 7">
            <a:extLst>
              <a:ext uri="{FF2B5EF4-FFF2-40B4-BE49-F238E27FC236}">
                <a16:creationId xmlns:a16="http://schemas.microsoft.com/office/drawing/2014/main" id="{7A543980-1B31-4760-B418-2625955ABA3B}"/>
              </a:ext>
            </a:extLst>
          </p:cNvPr>
          <p:cNvGrpSpPr/>
          <p:nvPr/>
        </p:nvGrpSpPr>
        <p:grpSpPr>
          <a:xfrm>
            <a:off x="3582206" y="2373562"/>
            <a:ext cx="1979590" cy="618053"/>
            <a:chOff x="9793918" y="5387233"/>
            <a:chExt cx="4799345" cy="1498416"/>
          </a:xfrm>
        </p:grpSpPr>
        <p:sp>
          <p:nvSpPr>
            <p:cNvPr id="9" name="Triangle">
              <a:extLst>
                <a:ext uri="{FF2B5EF4-FFF2-40B4-BE49-F238E27FC236}">
                  <a16:creationId xmlns:a16="http://schemas.microsoft.com/office/drawing/2014/main" id="{E03B7B9E-F3D4-43E3-9639-55106F5AE425}"/>
                </a:ext>
              </a:extLst>
            </p:cNvPr>
            <p:cNvSpPr/>
            <p:nvPr/>
          </p:nvSpPr>
          <p:spPr>
            <a:xfrm>
              <a:off x="14333388" y="6647890"/>
              <a:ext cx="259875" cy="237759"/>
            </a:xfrm>
            <a:custGeom>
              <a:avLst/>
              <a:gdLst/>
              <a:ahLst/>
              <a:cxnLst>
                <a:cxn ang="0">
                  <a:pos x="wd2" y="hd2"/>
                </a:cxn>
                <a:cxn ang="5400000">
                  <a:pos x="wd2" y="hd2"/>
                </a:cxn>
                <a:cxn ang="10800000">
                  <a:pos x="wd2" y="hd2"/>
                </a:cxn>
                <a:cxn ang="16200000">
                  <a:pos x="wd2" y="hd2"/>
                </a:cxn>
              </a:cxnLst>
              <a:rect l="0" t="0" r="r" b="b"/>
              <a:pathLst>
                <a:path w="21600" h="21600" extrusionOk="0">
                  <a:moveTo>
                    <a:pt x="10570" y="21600"/>
                  </a:moveTo>
                  <a:lnTo>
                    <a:pt x="0" y="0"/>
                  </a:lnTo>
                  <a:lnTo>
                    <a:pt x="21600" y="0"/>
                  </a:lnTo>
                  <a:lnTo>
                    <a:pt x="10570" y="21600"/>
                  </a:lnTo>
                  <a:close/>
                </a:path>
              </a:pathLst>
            </a:custGeom>
            <a:solidFill>
              <a:schemeClr val="accent2">
                <a:lumMod val="75000"/>
              </a:schemeClr>
            </a:solidFill>
            <a:ln w="12700" cap="flat">
              <a:noFill/>
              <a:miter lim="400000"/>
            </a:ln>
            <a:effectLst/>
          </p:spPr>
          <p:txBody>
            <a:bodyPr wrap="square" lIns="34289" tIns="34289" rIns="34289" bIns="34289" numCol="1" anchor="t">
              <a:noAutofit/>
            </a:bodyPr>
            <a:lstStyle/>
            <a:p>
              <a:pPr defTabSz="685800">
                <a:defRPr sz="1800" b="0">
                  <a:solidFill>
                    <a:srgbClr val="2E3239"/>
                  </a:solidFill>
                  <a:latin typeface="Calibri"/>
                  <a:ea typeface="Calibri"/>
                  <a:cs typeface="Calibri"/>
                  <a:sym typeface="Calibri"/>
                </a:defRPr>
              </a:pPr>
              <a:endParaRPr lang="pt-BR" sz="900">
                <a:latin typeface="Heebo" pitchFamily="2" charset="-79"/>
                <a:cs typeface="Heebo" pitchFamily="2" charset="-79"/>
              </a:endParaRPr>
            </a:p>
          </p:txBody>
        </p:sp>
        <p:sp>
          <p:nvSpPr>
            <p:cNvPr id="10" name="Triangle">
              <a:extLst>
                <a:ext uri="{FF2B5EF4-FFF2-40B4-BE49-F238E27FC236}">
                  <a16:creationId xmlns:a16="http://schemas.microsoft.com/office/drawing/2014/main" id="{B5B587AF-ECF7-4843-B7A3-E8276246004C}"/>
                </a:ext>
              </a:extLst>
            </p:cNvPr>
            <p:cNvSpPr/>
            <p:nvPr/>
          </p:nvSpPr>
          <p:spPr>
            <a:xfrm>
              <a:off x="9793918" y="6647890"/>
              <a:ext cx="270933" cy="237759"/>
            </a:xfrm>
            <a:custGeom>
              <a:avLst/>
              <a:gdLst/>
              <a:ahLst/>
              <a:cxnLst>
                <a:cxn ang="0">
                  <a:pos x="wd2" y="hd2"/>
                </a:cxn>
                <a:cxn ang="5400000">
                  <a:pos x="wd2" y="hd2"/>
                </a:cxn>
                <a:cxn ang="10800000">
                  <a:pos x="wd2" y="hd2"/>
                </a:cxn>
                <a:cxn ang="16200000">
                  <a:pos x="wd2" y="hd2"/>
                </a:cxn>
              </a:cxnLst>
              <a:rect l="0" t="0" r="r" b="b"/>
              <a:pathLst>
                <a:path w="21600" h="21600" extrusionOk="0">
                  <a:moveTo>
                    <a:pt x="10139" y="21600"/>
                  </a:moveTo>
                  <a:lnTo>
                    <a:pt x="0" y="0"/>
                  </a:lnTo>
                  <a:lnTo>
                    <a:pt x="21600" y="0"/>
                  </a:lnTo>
                  <a:lnTo>
                    <a:pt x="10139" y="21600"/>
                  </a:lnTo>
                  <a:close/>
                </a:path>
              </a:pathLst>
            </a:custGeom>
            <a:solidFill>
              <a:schemeClr val="accent2">
                <a:lumMod val="75000"/>
              </a:schemeClr>
            </a:solidFill>
            <a:ln w="12700" cap="flat">
              <a:noFill/>
              <a:miter lim="400000"/>
            </a:ln>
            <a:effectLst/>
          </p:spPr>
          <p:txBody>
            <a:bodyPr wrap="square" lIns="34289" tIns="34289" rIns="34289" bIns="34289" numCol="1" anchor="t">
              <a:noAutofit/>
            </a:bodyPr>
            <a:lstStyle/>
            <a:p>
              <a:pPr defTabSz="685800">
                <a:defRPr sz="1800" b="0">
                  <a:solidFill>
                    <a:srgbClr val="2E3239"/>
                  </a:solidFill>
                  <a:latin typeface="Calibri"/>
                  <a:ea typeface="Calibri"/>
                  <a:cs typeface="Calibri"/>
                  <a:sym typeface="Calibri"/>
                </a:defRPr>
              </a:pPr>
              <a:endParaRPr lang="pt-BR" sz="900">
                <a:latin typeface="Heebo" pitchFamily="2" charset="-79"/>
                <a:cs typeface="Heebo" pitchFamily="2" charset="-79"/>
              </a:endParaRPr>
            </a:p>
          </p:txBody>
        </p:sp>
        <p:sp>
          <p:nvSpPr>
            <p:cNvPr id="11" name="Shape">
              <a:extLst>
                <a:ext uri="{FF2B5EF4-FFF2-40B4-BE49-F238E27FC236}">
                  <a16:creationId xmlns:a16="http://schemas.microsoft.com/office/drawing/2014/main" id="{332FF07E-0BC4-4AA4-82E1-821AC4BC5757}"/>
                </a:ext>
              </a:extLst>
            </p:cNvPr>
            <p:cNvSpPr/>
            <p:nvPr/>
          </p:nvSpPr>
          <p:spPr>
            <a:xfrm>
              <a:off x="9793918" y="5387233"/>
              <a:ext cx="4799343" cy="1260657"/>
            </a:xfrm>
            <a:custGeom>
              <a:avLst/>
              <a:gdLst/>
              <a:ahLst/>
              <a:cxnLst>
                <a:cxn ang="0">
                  <a:pos x="wd2" y="hd2"/>
                </a:cxn>
                <a:cxn ang="5400000">
                  <a:pos x="wd2" y="hd2"/>
                </a:cxn>
                <a:cxn ang="10800000">
                  <a:pos x="wd2" y="hd2"/>
                </a:cxn>
                <a:cxn ang="16200000">
                  <a:pos x="wd2" y="hd2"/>
                </a:cxn>
              </a:cxnLst>
              <a:rect l="0" t="0" r="r" b="b"/>
              <a:pathLst>
                <a:path w="21600" h="21600" extrusionOk="0">
                  <a:moveTo>
                    <a:pt x="18365" y="0"/>
                  </a:moveTo>
                  <a:lnTo>
                    <a:pt x="3235" y="0"/>
                  </a:lnTo>
                  <a:lnTo>
                    <a:pt x="0" y="21600"/>
                  </a:lnTo>
                  <a:lnTo>
                    <a:pt x="21600" y="21600"/>
                  </a:lnTo>
                  <a:lnTo>
                    <a:pt x="18365" y="0"/>
                  </a:lnTo>
                  <a:close/>
                </a:path>
              </a:pathLst>
            </a:custGeom>
            <a:solidFill>
              <a:schemeClr val="accent2"/>
            </a:solidFill>
            <a:ln w="12700" cap="flat">
              <a:noFill/>
              <a:miter lim="400000"/>
            </a:ln>
            <a:effectLst>
              <a:outerShdw blurRad="50800" dist="38100" dir="5400000" rotWithShape="0">
                <a:srgbClr val="000000">
                  <a:alpha val="40000"/>
                </a:srgbClr>
              </a:outerShdw>
            </a:effectLst>
          </p:spPr>
          <p:txBody>
            <a:bodyPr wrap="square" lIns="34289" tIns="34289" rIns="34289" bIns="34289" numCol="1" anchor="t">
              <a:noAutofit/>
            </a:bodyPr>
            <a:lstStyle/>
            <a:p>
              <a:pPr defTabSz="685800">
                <a:defRPr sz="1800" b="0">
                  <a:solidFill>
                    <a:srgbClr val="2E3239"/>
                  </a:solidFill>
                  <a:latin typeface="Calibri"/>
                  <a:ea typeface="Calibri"/>
                  <a:cs typeface="Calibri"/>
                  <a:sym typeface="Calibri"/>
                </a:defRPr>
              </a:pPr>
              <a:endParaRPr lang="pt-BR" sz="900">
                <a:latin typeface="Heebo" pitchFamily="2" charset="-79"/>
                <a:cs typeface="Heebo" pitchFamily="2" charset="-79"/>
              </a:endParaRPr>
            </a:p>
          </p:txBody>
        </p:sp>
        <p:sp>
          <p:nvSpPr>
            <p:cNvPr id="12" name="Marketing">
              <a:extLst>
                <a:ext uri="{FF2B5EF4-FFF2-40B4-BE49-F238E27FC236}">
                  <a16:creationId xmlns:a16="http://schemas.microsoft.com/office/drawing/2014/main" id="{5910730A-A2C9-44D6-AFAB-AD3F6CC9BA90}"/>
                </a:ext>
              </a:extLst>
            </p:cNvPr>
            <p:cNvSpPr txBox="1"/>
            <p:nvPr/>
          </p:nvSpPr>
          <p:spPr>
            <a:xfrm>
              <a:off x="10543838" y="5706499"/>
              <a:ext cx="3299503" cy="716332"/>
            </a:xfrm>
            <a:prstGeom prst="rect">
              <a:avLst/>
            </a:prstGeom>
            <a:extLst>
              <a:ext uri="{C572A759-6A51-4108-AA02-DFA0A04FC94B}">
                <ma14:wrappingTextBoxFlag xmlns="" xmlns:ma14="http://schemas.microsoft.com/office/mac/drawingml/2011/main" val="1"/>
              </a:ext>
            </a:extLst>
          </p:spPr>
          <p:txBody>
            <a:bodyPr wrap="square">
              <a:spAutoFit/>
            </a:bodyPr>
            <a:lstStyle>
              <a:defPPr>
                <a:defRPr lang="en-US"/>
              </a:defPPr>
              <a:lvl1pPr algn="ctr">
                <a:lnSpc>
                  <a:spcPct val="110000"/>
                </a:lnSpc>
                <a:defRPr sz="1600" b="1">
                  <a:solidFill>
                    <a:schemeClr val="bg1"/>
                  </a:solidFill>
                  <a:latin typeface="+mj-lt"/>
                  <a:ea typeface="Open Sans" panose="020B0606030504020204" pitchFamily="34" charset="0"/>
                  <a:cs typeface="Segoe UI" panose="020B0502040204020203" pitchFamily="34" charset="0"/>
                </a:defRPr>
              </a:lvl1pPr>
              <a:lvl2pPr marL="1095566" indent="-365189" defTabSz="1460754">
                <a:lnSpc>
                  <a:spcPct val="90000"/>
                </a:lnSpc>
                <a:spcBef>
                  <a:spcPts val="799"/>
                </a:spcBef>
                <a:buFont typeface="Arial" panose="020B0604020202020204" pitchFamily="34" charset="0"/>
                <a:buChar char="•"/>
                <a:defRPr sz="3834"/>
              </a:lvl2pPr>
              <a:lvl3pPr marL="1825943" indent="-365189" defTabSz="1460754">
                <a:lnSpc>
                  <a:spcPct val="90000"/>
                </a:lnSpc>
                <a:spcBef>
                  <a:spcPts val="799"/>
                </a:spcBef>
                <a:buFont typeface="Arial" panose="020B0604020202020204" pitchFamily="34" charset="0"/>
                <a:buChar char="•"/>
                <a:defRPr sz="3195"/>
              </a:lvl3pPr>
              <a:lvl4pPr marL="2556320" indent="-365189" defTabSz="1460754">
                <a:lnSpc>
                  <a:spcPct val="90000"/>
                </a:lnSpc>
                <a:spcBef>
                  <a:spcPts val="799"/>
                </a:spcBef>
                <a:buFont typeface="Arial" panose="020B0604020202020204" pitchFamily="34" charset="0"/>
                <a:buChar char="•"/>
                <a:defRPr sz="2876"/>
              </a:lvl4pPr>
              <a:lvl5pPr marL="3286697" indent="-365189" defTabSz="1460754">
                <a:lnSpc>
                  <a:spcPct val="90000"/>
                </a:lnSpc>
                <a:spcBef>
                  <a:spcPts val="799"/>
                </a:spcBef>
                <a:buFont typeface="Arial" panose="020B0604020202020204" pitchFamily="34" charset="0"/>
                <a:buChar char="•"/>
                <a:defRPr sz="2876"/>
              </a:lvl5pPr>
              <a:lvl6pPr marL="4017074" indent="-365189" defTabSz="1460754">
                <a:lnSpc>
                  <a:spcPct val="90000"/>
                </a:lnSpc>
                <a:spcBef>
                  <a:spcPts val="799"/>
                </a:spcBef>
                <a:buFont typeface="Arial" panose="020B0604020202020204" pitchFamily="34" charset="0"/>
                <a:buChar char="•"/>
                <a:defRPr sz="2876"/>
              </a:lvl6pPr>
              <a:lvl7pPr marL="4747451" indent="-365189" defTabSz="1460754">
                <a:lnSpc>
                  <a:spcPct val="90000"/>
                </a:lnSpc>
                <a:spcBef>
                  <a:spcPts val="799"/>
                </a:spcBef>
                <a:buFont typeface="Arial" panose="020B0604020202020204" pitchFamily="34" charset="0"/>
                <a:buChar char="•"/>
                <a:defRPr sz="2876"/>
              </a:lvl7pPr>
              <a:lvl8pPr marL="5477828" indent="-365189" defTabSz="1460754">
                <a:lnSpc>
                  <a:spcPct val="90000"/>
                </a:lnSpc>
                <a:spcBef>
                  <a:spcPts val="799"/>
                </a:spcBef>
                <a:buFont typeface="Arial" panose="020B0604020202020204" pitchFamily="34" charset="0"/>
                <a:buChar char="•"/>
                <a:defRPr sz="2876"/>
              </a:lvl8pPr>
              <a:lvl9pPr marL="6208205" indent="-365189" defTabSz="1460754">
                <a:lnSpc>
                  <a:spcPct val="90000"/>
                </a:lnSpc>
                <a:spcBef>
                  <a:spcPts val="799"/>
                </a:spcBef>
                <a:buFont typeface="Arial" panose="020B0604020202020204" pitchFamily="34" charset="0"/>
                <a:buChar char="•"/>
                <a:defRPr sz="2876"/>
              </a:lvl9pPr>
            </a:lstStyle>
            <a:p>
              <a:r>
                <a:rPr lang="pt-BR" sz="1200" dirty="0">
                  <a:latin typeface="Heebo" pitchFamily="2" charset="-79"/>
                  <a:cs typeface="Heebo" pitchFamily="2" charset="-79"/>
                </a:rPr>
                <a:t>marketing</a:t>
              </a:r>
            </a:p>
          </p:txBody>
        </p:sp>
      </p:grpSp>
      <p:grpSp>
        <p:nvGrpSpPr>
          <p:cNvPr id="13" name="Group 12">
            <a:extLst>
              <a:ext uri="{FF2B5EF4-FFF2-40B4-BE49-F238E27FC236}">
                <a16:creationId xmlns:a16="http://schemas.microsoft.com/office/drawing/2014/main" id="{F18A05D9-F9AE-4663-91EB-D12FCCDBB0ED}"/>
              </a:ext>
            </a:extLst>
          </p:cNvPr>
          <p:cNvGrpSpPr/>
          <p:nvPr/>
        </p:nvGrpSpPr>
        <p:grpSpPr>
          <a:xfrm>
            <a:off x="3180814" y="3066876"/>
            <a:ext cx="2782372" cy="618052"/>
            <a:chOff x="8820779" y="7068110"/>
            <a:chExt cx="6745620" cy="1498415"/>
          </a:xfrm>
        </p:grpSpPr>
        <p:sp>
          <p:nvSpPr>
            <p:cNvPr id="14" name="Triangle">
              <a:extLst>
                <a:ext uri="{FF2B5EF4-FFF2-40B4-BE49-F238E27FC236}">
                  <a16:creationId xmlns:a16="http://schemas.microsoft.com/office/drawing/2014/main" id="{67AAD5F6-F081-4FE3-A26E-AEDAA2F49F0C}"/>
                </a:ext>
              </a:extLst>
            </p:cNvPr>
            <p:cNvSpPr/>
            <p:nvPr/>
          </p:nvSpPr>
          <p:spPr>
            <a:xfrm>
              <a:off x="15300996" y="8328767"/>
              <a:ext cx="265402" cy="23775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0"/>
                  </a:lnTo>
                  <a:lnTo>
                    <a:pt x="21600" y="0"/>
                  </a:lnTo>
                  <a:lnTo>
                    <a:pt x="10800" y="21600"/>
                  </a:lnTo>
                  <a:close/>
                </a:path>
              </a:pathLst>
            </a:custGeom>
            <a:solidFill>
              <a:schemeClr val="accent3">
                <a:lumMod val="75000"/>
              </a:schemeClr>
            </a:solidFill>
            <a:ln w="12700" cap="flat">
              <a:noFill/>
              <a:miter lim="400000"/>
            </a:ln>
            <a:effectLst/>
          </p:spPr>
          <p:txBody>
            <a:bodyPr wrap="square" lIns="34289" tIns="34289" rIns="34289" bIns="34289" numCol="1" anchor="t">
              <a:noAutofit/>
            </a:bodyPr>
            <a:lstStyle/>
            <a:p>
              <a:pPr defTabSz="685800">
                <a:defRPr sz="1800" b="0">
                  <a:solidFill>
                    <a:srgbClr val="2E3239"/>
                  </a:solidFill>
                  <a:latin typeface="Calibri"/>
                  <a:ea typeface="Calibri"/>
                  <a:cs typeface="Calibri"/>
                  <a:sym typeface="Calibri"/>
                </a:defRPr>
              </a:pPr>
              <a:endParaRPr lang="pt-BR" sz="900">
                <a:latin typeface="Heebo" pitchFamily="2" charset="-79"/>
                <a:cs typeface="Heebo" pitchFamily="2" charset="-79"/>
              </a:endParaRPr>
            </a:p>
          </p:txBody>
        </p:sp>
        <p:sp>
          <p:nvSpPr>
            <p:cNvPr id="15" name="Triangle">
              <a:extLst>
                <a:ext uri="{FF2B5EF4-FFF2-40B4-BE49-F238E27FC236}">
                  <a16:creationId xmlns:a16="http://schemas.microsoft.com/office/drawing/2014/main" id="{6FD9D78A-DA78-4B2B-A091-D6D31C146F75}"/>
                </a:ext>
              </a:extLst>
            </p:cNvPr>
            <p:cNvSpPr/>
            <p:nvPr/>
          </p:nvSpPr>
          <p:spPr>
            <a:xfrm>
              <a:off x="8820779" y="8328767"/>
              <a:ext cx="276461" cy="237758"/>
            </a:xfrm>
            <a:custGeom>
              <a:avLst/>
              <a:gdLst/>
              <a:ahLst/>
              <a:cxnLst>
                <a:cxn ang="0">
                  <a:pos x="wd2" y="hd2"/>
                </a:cxn>
                <a:cxn ang="5400000">
                  <a:pos x="wd2" y="hd2"/>
                </a:cxn>
                <a:cxn ang="10800000">
                  <a:pos x="wd2" y="hd2"/>
                </a:cxn>
                <a:cxn ang="16200000">
                  <a:pos x="wd2" y="hd2"/>
                </a:cxn>
              </a:cxnLst>
              <a:rect l="0" t="0" r="r" b="b"/>
              <a:pathLst>
                <a:path w="21600" h="21600" extrusionOk="0">
                  <a:moveTo>
                    <a:pt x="10368" y="21600"/>
                  </a:moveTo>
                  <a:lnTo>
                    <a:pt x="0" y="0"/>
                  </a:lnTo>
                  <a:lnTo>
                    <a:pt x="21600" y="0"/>
                  </a:lnTo>
                  <a:lnTo>
                    <a:pt x="10368" y="21600"/>
                  </a:lnTo>
                  <a:close/>
                </a:path>
              </a:pathLst>
            </a:custGeom>
            <a:solidFill>
              <a:schemeClr val="accent3">
                <a:lumMod val="75000"/>
              </a:schemeClr>
            </a:solidFill>
            <a:ln w="12700" cap="flat">
              <a:noFill/>
              <a:miter lim="400000"/>
            </a:ln>
            <a:effectLst/>
          </p:spPr>
          <p:txBody>
            <a:bodyPr wrap="square" lIns="34289" tIns="34289" rIns="34289" bIns="34289" numCol="1" anchor="t">
              <a:noAutofit/>
            </a:bodyPr>
            <a:lstStyle/>
            <a:p>
              <a:pPr defTabSz="685800">
                <a:defRPr sz="1800" b="0">
                  <a:solidFill>
                    <a:srgbClr val="2E3239"/>
                  </a:solidFill>
                  <a:latin typeface="Calibri"/>
                  <a:ea typeface="Calibri"/>
                  <a:cs typeface="Calibri"/>
                  <a:sym typeface="Calibri"/>
                </a:defRPr>
              </a:pPr>
              <a:endParaRPr lang="pt-BR" sz="900">
                <a:latin typeface="Heebo" pitchFamily="2" charset="-79"/>
                <a:cs typeface="Heebo" pitchFamily="2" charset="-79"/>
              </a:endParaRPr>
            </a:p>
          </p:txBody>
        </p:sp>
        <p:sp>
          <p:nvSpPr>
            <p:cNvPr id="16" name="Shape">
              <a:extLst>
                <a:ext uri="{FF2B5EF4-FFF2-40B4-BE49-F238E27FC236}">
                  <a16:creationId xmlns:a16="http://schemas.microsoft.com/office/drawing/2014/main" id="{1A7F699B-5024-4058-BC63-318AE5705DE1}"/>
                </a:ext>
              </a:extLst>
            </p:cNvPr>
            <p:cNvSpPr/>
            <p:nvPr/>
          </p:nvSpPr>
          <p:spPr>
            <a:xfrm>
              <a:off x="8820779" y="7068110"/>
              <a:ext cx="6745620" cy="12606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9281" y="0"/>
                  </a:lnTo>
                  <a:lnTo>
                    <a:pt x="2319" y="0"/>
                  </a:lnTo>
                  <a:lnTo>
                    <a:pt x="0" y="21600"/>
                  </a:lnTo>
                  <a:close/>
                </a:path>
              </a:pathLst>
            </a:custGeom>
            <a:solidFill>
              <a:schemeClr val="accent3"/>
            </a:solidFill>
            <a:ln w="12700" cap="flat">
              <a:noFill/>
              <a:miter lim="400000"/>
            </a:ln>
            <a:effectLst>
              <a:outerShdw blurRad="50800" dist="38100" dir="5400000" rotWithShape="0">
                <a:srgbClr val="000000">
                  <a:alpha val="40000"/>
                </a:srgbClr>
              </a:outerShdw>
            </a:effectLst>
          </p:spPr>
          <p:txBody>
            <a:bodyPr wrap="square" lIns="34289" tIns="34289" rIns="34289" bIns="34289" numCol="1" anchor="t">
              <a:noAutofit/>
            </a:bodyPr>
            <a:lstStyle/>
            <a:p>
              <a:pPr defTabSz="685800">
                <a:defRPr sz="1800" b="0">
                  <a:solidFill>
                    <a:srgbClr val="2E3239"/>
                  </a:solidFill>
                  <a:latin typeface="Calibri"/>
                  <a:ea typeface="Calibri"/>
                  <a:cs typeface="Calibri"/>
                  <a:sym typeface="Calibri"/>
                </a:defRPr>
              </a:pPr>
              <a:endParaRPr lang="pt-BR" sz="900">
                <a:latin typeface="Heebo" pitchFamily="2" charset="-79"/>
                <a:cs typeface="Heebo" pitchFamily="2" charset="-79"/>
              </a:endParaRPr>
            </a:p>
          </p:txBody>
        </p:sp>
        <p:sp>
          <p:nvSpPr>
            <p:cNvPr id="17" name="Business Development">
              <a:extLst>
                <a:ext uri="{FF2B5EF4-FFF2-40B4-BE49-F238E27FC236}">
                  <a16:creationId xmlns:a16="http://schemas.microsoft.com/office/drawing/2014/main" id="{B6FBDCB9-6E17-4337-A6EA-8A84FC61CC11}"/>
                </a:ext>
              </a:extLst>
            </p:cNvPr>
            <p:cNvSpPr txBox="1"/>
            <p:nvPr/>
          </p:nvSpPr>
          <p:spPr>
            <a:xfrm>
              <a:off x="9495697" y="7387376"/>
              <a:ext cx="5395784" cy="716332"/>
            </a:xfrm>
            <a:prstGeom prst="rect">
              <a:avLst/>
            </a:prstGeom>
            <a:extLst>
              <a:ext uri="{C572A759-6A51-4108-AA02-DFA0A04FC94B}">
                <ma14:wrappingTextBoxFlag xmlns="" xmlns:ma14="http://schemas.microsoft.com/office/mac/drawingml/2011/main" val="1"/>
              </a:ext>
            </a:extLst>
          </p:spPr>
          <p:txBody>
            <a:bodyPr wrap="square">
              <a:spAutoFit/>
            </a:bodyPr>
            <a:lstStyle>
              <a:defPPr>
                <a:defRPr lang="en-US"/>
              </a:defPPr>
              <a:lvl1pPr algn="ctr">
                <a:lnSpc>
                  <a:spcPct val="110000"/>
                </a:lnSpc>
                <a:defRPr sz="1600" b="1">
                  <a:solidFill>
                    <a:schemeClr val="bg1"/>
                  </a:solidFill>
                  <a:latin typeface="+mj-lt"/>
                  <a:ea typeface="Open Sans" panose="020B0606030504020204" pitchFamily="34" charset="0"/>
                  <a:cs typeface="Segoe UI" panose="020B0502040204020203" pitchFamily="34" charset="0"/>
                </a:defRPr>
              </a:lvl1pPr>
              <a:lvl2pPr marL="1095566" indent="-365189" defTabSz="1460754">
                <a:lnSpc>
                  <a:spcPct val="90000"/>
                </a:lnSpc>
                <a:spcBef>
                  <a:spcPts val="799"/>
                </a:spcBef>
                <a:buFont typeface="Arial" panose="020B0604020202020204" pitchFamily="34" charset="0"/>
                <a:buChar char="•"/>
                <a:defRPr sz="3834"/>
              </a:lvl2pPr>
              <a:lvl3pPr marL="1825943" indent="-365189" defTabSz="1460754">
                <a:lnSpc>
                  <a:spcPct val="90000"/>
                </a:lnSpc>
                <a:spcBef>
                  <a:spcPts val="799"/>
                </a:spcBef>
                <a:buFont typeface="Arial" panose="020B0604020202020204" pitchFamily="34" charset="0"/>
                <a:buChar char="•"/>
                <a:defRPr sz="3195"/>
              </a:lvl3pPr>
              <a:lvl4pPr marL="2556320" indent="-365189" defTabSz="1460754">
                <a:lnSpc>
                  <a:spcPct val="90000"/>
                </a:lnSpc>
                <a:spcBef>
                  <a:spcPts val="799"/>
                </a:spcBef>
                <a:buFont typeface="Arial" panose="020B0604020202020204" pitchFamily="34" charset="0"/>
                <a:buChar char="•"/>
                <a:defRPr sz="2876"/>
              </a:lvl4pPr>
              <a:lvl5pPr marL="3286697" indent="-365189" defTabSz="1460754">
                <a:lnSpc>
                  <a:spcPct val="90000"/>
                </a:lnSpc>
                <a:spcBef>
                  <a:spcPts val="799"/>
                </a:spcBef>
                <a:buFont typeface="Arial" panose="020B0604020202020204" pitchFamily="34" charset="0"/>
                <a:buChar char="•"/>
                <a:defRPr sz="2876"/>
              </a:lvl5pPr>
              <a:lvl6pPr marL="4017074" indent="-365189" defTabSz="1460754">
                <a:lnSpc>
                  <a:spcPct val="90000"/>
                </a:lnSpc>
                <a:spcBef>
                  <a:spcPts val="799"/>
                </a:spcBef>
                <a:buFont typeface="Arial" panose="020B0604020202020204" pitchFamily="34" charset="0"/>
                <a:buChar char="•"/>
                <a:defRPr sz="2876"/>
              </a:lvl6pPr>
              <a:lvl7pPr marL="4747451" indent="-365189" defTabSz="1460754">
                <a:lnSpc>
                  <a:spcPct val="90000"/>
                </a:lnSpc>
                <a:spcBef>
                  <a:spcPts val="799"/>
                </a:spcBef>
                <a:buFont typeface="Arial" panose="020B0604020202020204" pitchFamily="34" charset="0"/>
                <a:buChar char="•"/>
                <a:defRPr sz="2876"/>
              </a:lvl7pPr>
              <a:lvl8pPr marL="5477828" indent="-365189" defTabSz="1460754">
                <a:lnSpc>
                  <a:spcPct val="90000"/>
                </a:lnSpc>
                <a:spcBef>
                  <a:spcPts val="799"/>
                </a:spcBef>
                <a:buFont typeface="Arial" panose="020B0604020202020204" pitchFamily="34" charset="0"/>
                <a:buChar char="•"/>
                <a:defRPr sz="2876"/>
              </a:lvl8pPr>
              <a:lvl9pPr marL="6208205" indent="-365189" defTabSz="1460754">
                <a:lnSpc>
                  <a:spcPct val="90000"/>
                </a:lnSpc>
                <a:spcBef>
                  <a:spcPts val="799"/>
                </a:spcBef>
                <a:buFont typeface="Arial" panose="020B0604020202020204" pitchFamily="34" charset="0"/>
                <a:buChar char="•"/>
                <a:defRPr sz="2876"/>
              </a:lvl9pPr>
            </a:lstStyle>
            <a:p>
              <a:r>
                <a:rPr lang="pt-BR" sz="1200" dirty="0">
                  <a:latin typeface="Heebo" pitchFamily="2" charset="-79"/>
                  <a:cs typeface="Heebo" pitchFamily="2" charset="-79"/>
                </a:rPr>
                <a:t>design do projeto</a:t>
              </a:r>
            </a:p>
          </p:txBody>
        </p:sp>
      </p:grpSp>
      <p:grpSp>
        <p:nvGrpSpPr>
          <p:cNvPr id="18" name="Group 17">
            <a:extLst>
              <a:ext uri="{FF2B5EF4-FFF2-40B4-BE49-F238E27FC236}">
                <a16:creationId xmlns:a16="http://schemas.microsoft.com/office/drawing/2014/main" id="{11B8FB3B-624D-4470-A576-77D54F3C36A1}"/>
              </a:ext>
            </a:extLst>
          </p:cNvPr>
          <p:cNvGrpSpPr/>
          <p:nvPr/>
        </p:nvGrpSpPr>
        <p:grpSpPr>
          <a:xfrm>
            <a:off x="2779423" y="3760187"/>
            <a:ext cx="3589716" cy="622613"/>
            <a:chOff x="7847640" y="8748984"/>
            <a:chExt cx="8702956" cy="1509473"/>
          </a:xfrm>
        </p:grpSpPr>
        <p:sp>
          <p:nvSpPr>
            <p:cNvPr id="19" name="Triangle">
              <a:extLst>
                <a:ext uri="{FF2B5EF4-FFF2-40B4-BE49-F238E27FC236}">
                  <a16:creationId xmlns:a16="http://schemas.microsoft.com/office/drawing/2014/main" id="{18654392-8A09-4979-90E5-491C85A12B92}"/>
                </a:ext>
              </a:extLst>
            </p:cNvPr>
            <p:cNvSpPr/>
            <p:nvPr/>
          </p:nvSpPr>
          <p:spPr>
            <a:xfrm>
              <a:off x="16274135" y="10009641"/>
              <a:ext cx="276460" cy="248816"/>
            </a:xfrm>
            <a:custGeom>
              <a:avLst/>
              <a:gdLst/>
              <a:ahLst/>
              <a:cxnLst>
                <a:cxn ang="0">
                  <a:pos x="wd2" y="hd2"/>
                </a:cxn>
                <a:cxn ang="5400000">
                  <a:pos x="wd2" y="hd2"/>
                </a:cxn>
                <a:cxn ang="10800000">
                  <a:pos x="wd2" y="hd2"/>
                </a:cxn>
                <a:cxn ang="16200000">
                  <a:pos x="wd2" y="hd2"/>
                </a:cxn>
              </a:cxnLst>
              <a:rect l="0" t="0" r="r" b="b"/>
              <a:pathLst>
                <a:path w="21600" h="21600" extrusionOk="0">
                  <a:moveTo>
                    <a:pt x="9936" y="21600"/>
                  </a:moveTo>
                  <a:lnTo>
                    <a:pt x="0" y="0"/>
                  </a:lnTo>
                  <a:lnTo>
                    <a:pt x="21600" y="0"/>
                  </a:lnTo>
                  <a:lnTo>
                    <a:pt x="9936" y="21600"/>
                  </a:lnTo>
                  <a:close/>
                </a:path>
              </a:pathLst>
            </a:custGeom>
            <a:solidFill>
              <a:schemeClr val="accent5">
                <a:lumMod val="75000"/>
              </a:schemeClr>
            </a:solidFill>
            <a:ln w="12700" cap="flat">
              <a:noFill/>
              <a:miter lim="400000"/>
            </a:ln>
            <a:effectLst/>
          </p:spPr>
          <p:txBody>
            <a:bodyPr wrap="square" lIns="34289" tIns="34289" rIns="34289" bIns="34289" numCol="1" anchor="t">
              <a:noAutofit/>
            </a:bodyPr>
            <a:lstStyle/>
            <a:p>
              <a:pPr defTabSz="685800">
                <a:defRPr sz="1800" b="0">
                  <a:solidFill>
                    <a:srgbClr val="2E3239"/>
                  </a:solidFill>
                  <a:latin typeface="Calibri"/>
                  <a:ea typeface="Calibri"/>
                  <a:cs typeface="Calibri"/>
                  <a:sym typeface="Calibri"/>
                </a:defRPr>
              </a:pPr>
              <a:endParaRPr lang="pt-BR" sz="900">
                <a:latin typeface="Heebo" pitchFamily="2" charset="-79"/>
                <a:cs typeface="Heebo" pitchFamily="2" charset="-79"/>
              </a:endParaRPr>
            </a:p>
          </p:txBody>
        </p:sp>
        <p:sp>
          <p:nvSpPr>
            <p:cNvPr id="20" name="Triangle">
              <a:extLst>
                <a:ext uri="{FF2B5EF4-FFF2-40B4-BE49-F238E27FC236}">
                  <a16:creationId xmlns:a16="http://schemas.microsoft.com/office/drawing/2014/main" id="{E2891E77-67A0-46BA-83CE-49C0138C7ACB}"/>
                </a:ext>
              </a:extLst>
            </p:cNvPr>
            <p:cNvSpPr/>
            <p:nvPr/>
          </p:nvSpPr>
          <p:spPr>
            <a:xfrm>
              <a:off x="7847640" y="10009641"/>
              <a:ext cx="276461" cy="248816"/>
            </a:xfrm>
            <a:custGeom>
              <a:avLst/>
              <a:gdLst/>
              <a:ahLst/>
              <a:cxnLst>
                <a:cxn ang="0">
                  <a:pos x="wd2" y="hd2"/>
                </a:cxn>
                <a:cxn ang="5400000">
                  <a:pos x="wd2" y="hd2"/>
                </a:cxn>
                <a:cxn ang="10800000">
                  <a:pos x="wd2" y="hd2"/>
                </a:cxn>
                <a:cxn ang="16200000">
                  <a:pos x="wd2" y="hd2"/>
                </a:cxn>
              </a:cxnLst>
              <a:rect l="0" t="0" r="r" b="b"/>
              <a:pathLst>
                <a:path w="21600" h="21600" extrusionOk="0">
                  <a:moveTo>
                    <a:pt x="10368" y="21600"/>
                  </a:moveTo>
                  <a:lnTo>
                    <a:pt x="0" y="0"/>
                  </a:lnTo>
                  <a:lnTo>
                    <a:pt x="21600" y="0"/>
                  </a:lnTo>
                  <a:lnTo>
                    <a:pt x="10368" y="21600"/>
                  </a:lnTo>
                  <a:close/>
                </a:path>
              </a:pathLst>
            </a:custGeom>
            <a:solidFill>
              <a:schemeClr val="accent5">
                <a:lumMod val="75000"/>
              </a:schemeClr>
            </a:solidFill>
            <a:ln w="12700" cap="flat">
              <a:noFill/>
              <a:miter lim="400000"/>
            </a:ln>
            <a:effectLst/>
          </p:spPr>
          <p:txBody>
            <a:bodyPr wrap="square" lIns="34289" tIns="34289" rIns="34289" bIns="34289" numCol="1" anchor="t">
              <a:noAutofit/>
            </a:bodyPr>
            <a:lstStyle/>
            <a:p>
              <a:pPr defTabSz="685800">
                <a:defRPr sz="1800" b="0">
                  <a:solidFill>
                    <a:srgbClr val="2E3239"/>
                  </a:solidFill>
                  <a:latin typeface="Calibri"/>
                  <a:ea typeface="Calibri"/>
                  <a:cs typeface="Calibri"/>
                  <a:sym typeface="Calibri"/>
                </a:defRPr>
              </a:pPr>
              <a:endParaRPr lang="pt-BR" sz="900">
                <a:latin typeface="Heebo" pitchFamily="2" charset="-79"/>
                <a:cs typeface="Heebo" pitchFamily="2" charset="-79"/>
              </a:endParaRPr>
            </a:p>
          </p:txBody>
        </p:sp>
        <p:sp>
          <p:nvSpPr>
            <p:cNvPr id="21" name="Shape">
              <a:extLst>
                <a:ext uri="{FF2B5EF4-FFF2-40B4-BE49-F238E27FC236}">
                  <a16:creationId xmlns:a16="http://schemas.microsoft.com/office/drawing/2014/main" id="{D72B2080-5D79-4AF3-9320-A09F716394A7}"/>
                </a:ext>
              </a:extLst>
            </p:cNvPr>
            <p:cNvSpPr/>
            <p:nvPr/>
          </p:nvSpPr>
          <p:spPr>
            <a:xfrm>
              <a:off x="7847640" y="8748984"/>
              <a:ext cx="8702956" cy="126065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9775" y="0"/>
                  </a:lnTo>
                  <a:lnTo>
                    <a:pt x="1798" y="0"/>
                  </a:lnTo>
                  <a:lnTo>
                    <a:pt x="0" y="21600"/>
                  </a:lnTo>
                  <a:close/>
                </a:path>
              </a:pathLst>
            </a:custGeom>
            <a:solidFill>
              <a:schemeClr val="accent5"/>
            </a:solidFill>
            <a:ln w="12700" cap="flat">
              <a:noFill/>
              <a:miter lim="400000"/>
            </a:ln>
            <a:effectLst>
              <a:outerShdw blurRad="50800" dist="38100" dir="5400000" rotWithShape="0">
                <a:srgbClr val="000000">
                  <a:alpha val="40000"/>
                </a:srgbClr>
              </a:outerShdw>
            </a:effectLst>
          </p:spPr>
          <p:txBody>
            <a:bodyPr wrap="square" lIns="34289" tIns="34289" rIns="34289" bIns="34289" numCol="1" anchor="t">
              <a:noAutofit/>
            </a:bodyPr>
            <a:lstStyle/>
            <a:p>
              <a:pPr defTabSz="685800">
                <a:defRPr sz="1800" b="0">
                  <a:solidFill>
                    <a:srgbClr val="2E3239"/>
                  </a:solidFill>
                  <a:latin typeface="Calibri"/>
                  <a:ea typeface="Calibri"/>
                  <a:cs typeface="Calibri"/>
                  <a:sym typeface="Calibri"/>
                </a:defRPr>
              </a:pPr>
              <a:endParaRPr lang="pt-BR" sz="900">
                <a:latin typeface="Heebo" pitchFamily="2" charset="-79"/>
                <a:cs typeface="Heebo" pitchFamily="2" charset="-79"/>
              </a:endParaRPr>
            </a:p>
          </p:txBody>
        </p:sp>
        <p:sp>
          <p:nvSpPr>
            <p:cNvPr id="22" name="Web Development">
              <a:extLst>
                <a:ext uri="{FF2B5EF4-FFF2-40B4-BE49-F238E27FC236}">
                  <a16:creationId xmlns:a16="http://schemas.microsoft.com/office/drawing/2014/main" id="{1867EACF-C233-4AFA-853D-CA0A5BEF26B3}"/>
                </a:ext>
              </a:extLst>
            </p:cNvPr>
            <p:cNvSpPr txBox="1"/>
            <p:nvPr/>
          </p:nvSpPr>
          <p:spPr>
            <a:xfrm>
              <a:off x="8640152" y="9068251"/>
              <a:ext cx="7106877" cy="716333"/>
            </a:xfrm>
            <a:prstGeom prst="rect">
              <a:avLst/>
            </a:prstGeom>
            <a:extLst>
              <a:ext uri="{C572A759-6A51-4108-AA02-DFA0A04FC94B}">
                <ma14:wrappingTextBoxFlag xmlns="" xmlns:ma14="http://schemas.microsoft.com/office/mac/drawingml/2011/main" val="1"/>
              </a:ext>
            </a:extLst>
          </p:spPr>
          <p:txBody>
            <a:bodyPr wrap="square">
              <a:spAutoFit/>
            </a:bodyPr>
            <a:lstStyle>
              <a:defPPr>
                <a:defRPr lang="en-US"/>
              </a:defPPr>
              <a:lvl1pPr algn="ctr">
                <a:lnSpc>
                  <a:spcPct val="110000"/>
                </a:lnSpc>
                <a:defRPr sz="1600" b="1">
                  <a:solidFill>
                    <a:schemeClr val="bg1"/>
                  </a:solidFill>
                  <a:latin typeface="+mj-lt"/>
                  <a:ea typeface="Open Sans" panose="020B0606030504020204" pitchFamily="34" charset="0"/>
                  <a:cs typeface="Segoe UI" panose="020B0502040204020203" pitchFamily="34" charset="0"/>
                </a:defRPr>
              </a:lvl1pPr>
              <a:lvl2pPr marL="1095566" indent="-365189" defTabSz="1460754">
                <a:lnSpc>
                  <a:spcPct val="90000"/>
                </a:lnSpc>
                <a:spcBef>
                  <a:spcPts val="799"/>
                </a:spcBef>
                <a:buFont typeface="Arial" panose="020B0604020202020204" pitchFamily="34" charset="0"/>
                <a:buChar char="•"/>
                <a:defRPr sz="3834"/>
              </a:lvl2pPr>
              <a:lvl3pPr marL="1825943" indent="-365189" defTabSz="1460754">
                <a:lnSpc>
                  <a:spcPct val="90000"/>
                </a:lnSpc>
                <a:spcBef>
                  <a:spcPts val="799"/>
                </a:spcBef>
                <a:buFont typeface="Arial" panose="020B0604020202020204" pitchFamily="34" charset="0"/>
                <a:buChar char="•"/>
                <a:defRPr sz="3195"/>
              </a:lvl3pPr>
              <a:lvl4pPr marL="2556320" indent="-365189" defTabSz="1460754">
                <a:lnSpc>
                  <a:spcPct val="90000"/>
                </a:lnSpc>
                <a:spcBef>
                  <a:spcPts val="799"/>
                </a:spcBef>
                <a:buFont typeface="Arial" panose="020B0604020202020204" pitchFamily="34" charset="0"/>
                <a:buChar char="•"/>
                <a:defRPr sz="2876"/>
              </a:lvl4pPr>
              <a:lvl5pPr marL="3286697" indent="-365189" defTabSz="1460754">
                <a:lnSpc>
                  <a:spcPct val="90000"/>
                </a:lnSpc>
                <a:spcBef>
                  <a:spcPts val="799"/>
                </a:spcBef>
                <a:buFont typeface="Arial" panose="020B0604020202020204" pitchFamily="34" charset="0"/>
                <a:buChar char="•"/>
                <a:defRPr sz="2876"/>
              </a:lvl5pPr>
              <a:lvl6pPr marL="4017074" indent="-365189" defTabSz="1460754">
                <a:lnSpc>
                  <a:spcPct val="90000"/>
                </a:lnSpc>
                <a:spcBef>
                  <a:spcPts val="799"/>
                </a:spcBef>
                <a:buFont typeface="Arial" panose="020B0604020202020204" pitchFamily="34" charset="0"/>
                <a:buChar char="•"/>
                <a:defRPr sz="2876"/>
              </a:lvl6pPr>
              <a:lvl7pPr marL="4747451" indent="-365189" defTabSz="1460754">
                <a:lnSpc>
                  <a:spcPct val="90000"/>
                </a:lnSpc>
                <a:spcBef>
                  <a:spcPts val="799"/>
                </a:spcBef>
                <a:buFont typeface="Arial" panose="020B0604020202020204" pitchFamily="34" charset="0"/>
                <a:buChar char="•"/>
                <a:defRPr sz="2876"/>
              </a:lvl7pPr>
              <a:lvl8pPr marL="5477828" indent="-365189" defTabSz="1460754">
                <a:lnSpc>
                  <a:spcPct val="90000"/>
                </a:lnSpc>
                <a:spcBef>
                  <a:spcPts val="799"/>
                </a:spcBef>
                <a:buFont typeface="Arial" panose="020B0604020202020204" pitchFamily="34" charset="0"/>
                <a:buChar char="•"/>
                <a:defRPr sz="2876"/>
              </a:lvl8pPr>
              <a:lvl9pPr marL="6208205" indent="-365189" defTabSz="1460754">
                <a:lnSpc>
                  <a:spcPct val="90000"/>
                </a:lnSpc>
                <a:spcBef>
                  <a:spcPts val="799"/>
                </a:spcBef>
                <a:buFont typeface="Arial" panose="020B0604020202020204" pitchFamily="34" charset="0"/>
                <a:buChar char="•"/>
                <a:defRPr sz="2876"/>
              </a:lvl9pPr>
            </a:lstStyle>
            <a:p>
              <a:r>
                <a:rPr lang="pt-BR" sz="1200" dirty="0">
                  <a:latin typeface="Heebo" pitchFamily="2" charset="-79"/>
                  <a:cs typeface="Heebo" pitchFamily="2" charset="-79"/>
                </a:rPr>
                <a:t>planejamento / pesquisa / análise</a:t>
              </a:r>
            </a:p>
          </p:txBody>
        </p:sp>
      </p:grpSp>
      <p:cxnSp>
        <p:nvCxnSpPr>
          <p:cNvPr id="35" name="Straight Connector 34">
            <a:extLst>
              <a:ext uri="{FF2B5EF4-FFF2-40B4-BE49-F238E27FC236}">
                <a16:creationId xmlns:a16="http://schemas.microsoft.com/office/drawing/2014/main" id="{AACBDAC5-6702-4C7F-9A50-5C8E0862F258}"/>
              </a:ext>
            </a:extLst>
          </p:cNvPr>
          <p:cNvCxnSpPr/>
          <p:nvPr/>
        </p:nvCxnSpPr>
        <p:spPr>
          <a:xfrm flipH="1">
            <a:off x="3338291" y="1859445"/>
            <a:ext cx="678098" cy="0"/>
          </a:xfrm>
          <a:prstGeom prst="line">
            <a:avLst/>
          </a:prstGeom>
          <a:ln w="12700">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6C53C24-A207-41D5-964B-4C5D1702CFCB}"/>
              </a:ext>
            </a:extLst>
          </p:cNvPr>
          <p:cNvCxnSpPr>
            <a:cxnSpLocks/>
          </p:cNvCxnSpPr>
          <p:nvPr/>
        </p:nvCxnSpPr>
        <p:spPr>
          <a:xfrm flipH="1">
            <a:off x="2859115" y="3314018"/>
            <a:ext cx="348026" cy="0"/>
          </a:xfrm>
          <a:prstGeom prst="line">
            <a:avLst/>
          </a:prstGeom>
          <a:ln w="12700">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930A90E-E572-4278-AB31-20A4BFD23182}"/>
              </a:ext>
            </a:extLst>
          </p:cNvPr>
          <p:cNvCxnSpPr>
            <a:cxnSpLocks/>
          </p:cNvCxnSpPr>
          <p:nvPr/>
        </p:nvCxnSpPr>
        <p:spPr>
          <a:xfrm>
            <a:off x="5537342" y="2620362"/>
            <a:ext cx="348026" cy="0"/>
          </a:xfrm>
          <a:prstGeom prst="line">
            <a:avLst/>
          </a:prstGeom>
          <a:ln w="12700">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C44E68B-809B-4B9E-BC11-54A74D2AFDC9}"/>
              </a:ext>
            </a:extLst>
          </p:cNvPr>
          <p:cNvCxnSpPr>
            <a:cxnSpLocks/>
          </p:cNvCxnSpPr>
          <p:nvPr/>
        </p:nvCxnSpPr>
        <p:spPr>
          <a:xfrm>
            <a:off x="6343774" y="4020179"/>
            <a:ext cx="348026" cy="0"/>
          </a:xfrm>
          <a:prstGeom prst="line">
            <a:avLst/>
          </a:prstGeom>
          <a:ln w="12700">
            <a:solidFill>
              <a:schemeClr val="bg1">
                <a:lumMod val="75000"/>
              </a:schemeClr>
            </a:solidFill>
            <a:prstDash val="dash"/>
            <a:tailEnd type="ova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69FFF12D-6285-4FF5-95C3-8179BEB0D566}"/>
              </a:ext>
            </a:extLst>
          </p:cNvPr>
          <p:cNvGrpSpPr/>
          <p:nvPr/>
        </p:nvGrpSpPr>
        <p:grpSpPr>
          <a:xfrm>
            <a:off x="1379464" y="1393800"/>
            <a:ext cx="1790822" cy="956800"/>
            <a:chOff x="9170582" y="4677085"/>
            <a:chExt cx="2387762" cy="1275732"/>
          </a:xfrm>
        </p:grpSpPr>
        <p:sp>
          <p:nvSpPr>
            <p:cNvPr id="47" name="Text Placeholder 14">
              <a:extLst>
                <a:ext uri="{FF2B5EF4-FFF2-40B4-BE49-F238E27FC236}">
                  <a16:creationId xmlns:a16="http://schemas.microsoft.com/office/drawing/2014/main" id="{C5AC0B0D-6693-45A5-BD63-6A36D71DE6E7}"/>
                </a:ext>
              </a:extLst>
            </p:cNvPr>
            <p:cNvSpPr txBox="1">
              <a:spLocks/>
            </p:cNvSpPr>
            <p:nvPr/>
          </p:nvSpPr>
          <p:spPr>
            <a:xfrm>
              <a:off x="9660965" y="4677085"/>
              <a:ext cx="1897379" cy="677108"/>
            </a:xfrm>
            <a:prstGeom prst="rect">
              <a:avLst/>
            </a:prstGeom>
          </p:spPr>
          <p:txBody>
            <a:bodyPr wrap="square">
              <a:spAutoFit/>
            </a:bodyPr>
            <a:lstStyle>
              <a:defPPr>
                <a:defRPr lang="en-US"/>
              </a:defPPr>
              <a:lvl1pPr algn="ctr">
                <a:defRPr sz="3600" b="1">
                  <a:solidFill>
                    <a:schemeClr val="accent2"/>
                  </a:solidFill>
                  <a:latin typeface="+mj-lt"/>
                  <a:ea typeface="Open Sans" panose="020B0606030504020204"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9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9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pt-BR" sz="2700" dirty="0">
                  <a:solidFill>
                    <a:schemeClr val="accent1"/>
                  </a:solidFill>
                  <a:latin typeface="Heebo" pitchFamily="2" charset="-79"/>
                  <a:cs typeface="Heebo" pitchFamily="2" charset="-79"/>
                </a:rPr>
                <a:t>04</a:t>
              </a:r>
            </a:p>
          </p:txBody>
        </p:sp>
        <p:sp>
          <p:nvSpPr>
            <p:cNvPr id="48" name="Text Placeholder 14">
              <a:extLst>
                <a:ext uri="{FF2B5EF4-FFF2-40B4-BE49-F238E27FC236}">
                  <a16:creationId xmlns:a16="http://schemas.microsoft.com/office/drawing/2014/main" id="{EA43215E-CA23-47FB-B376-9827ECDB69D3}"/>
                </a:ext>
              </a:extLst>
            </p:cNvPr>
            <p:cNvSpPr txBox="1">
              <a:spLocks/>
            </p:cNvSpPr>
            <p:nvPr/>
          </p:nvSpPr>
          <p:spPr>
            <a:xfrm>
              <a:off x="9170582" y="5323415"/>
              <a:ext cx="2387762" cy="629402"/>
            </a:xfrm>
            <a:prstGeom prst="rect">
              <a:avLst/>
            </a:prstGeom>
          </p:spPr>
          <p:txBody>
            <a:bodyPr wrap="square">
              <a:spAutoFit/>
            </a:bodyPr>
            <a:lstStyle>
              <a:defPPr>
                <a:defRPr lang="en-US"/>
              </a:defPPr>
              <a:lvl1pPr algn="ctr">
                <a:defRPr sz="1400" b="1">
                  <a:solidFill>
                    <a:schemeClr val="tx1">
                      <a:lumMod val="85000"/>
                      <a:lumOff val="15000"/>
                    </a:schemeClr>
                  </a:solidFill>
                  <a:latin typeface="+mj-lt"/>
                  <a:ea typeface="Open Sans" panose="020B0606030504020204" pitchFamily="34" charset="0"/>
                  <a:cs typeface="Segoe UI" panose="020B0502040204020203"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r">
                <a:lnSpc>
                  <a:spcPct val="120000"/>
                </a:lnSpc>
              </a:pPr>
              <a:r>
                <a:rPr lang="pt-BR" sz="1050" dirty="0">
                  <a:solidFill>
                    <a:schemeClr val="tx1">
                      <a:lumMod val="65000"/>
                      <a:lumOff val="35000"/>
                    </a:schemeClr>
                  </a:solidFill>
                  <a:latin typeface="Heebo" pitchFamily="2" charset="-79"/>
                  <a:ea typeface="Open Sans" panose="020B0606030504020204" pitchFamily="34" charset="0"/>
                  <a:cs typeface="Heebo" pitchFamily="2" charset="-79"/>
                </a:rPr>
                <a:t>Texto escrito aqui texto escrito aqui</a:t>
              </a:r>
              <a:endParaRPr lang="pt-BR" sz="1050" dirty="0">
                <a:latin typeface="Heebo" pitchFamily="2" charset="-79"/>
                <a:cs typeface="Heebo" pitchFamily="2" charset="-79"/>
              </a:endParaRPr>
            </a:p>
          </p:txBody>
        </p:sp>
      </p:grpSp>
      <p:grpSp>
        <p:nvGrpSpPr>
          <p:cNvPr id="49" name="Group 48">
            <a:extLst>
              <a:ext uri="{FF2B5EF4-FFF2-40B4-BE49-F238E27FC236}">
                <a16:creationId xmlns:a16="http://schemas.microsoft.com/office/drawing/2014/main" id="{ECE59F99-3BB3-444E-8B23-CB79CA8585ED}"/>
              </a:ext>
            </a:extLst>
          </p:cNvPr>
          <p:cNvGrpSpPr/>
          <p:nvPr/>
        </p:nvGrpSpPr>
        <p:grpSpPr>
          <a:xfrm>
            <a:off x="893411" y="2868956"/>
            <a:ext cx="1790822" cy="956800"/>
            <a:chOff x="9170582" y="4677085"/>
            <a:chExt cx="2387762" cy="1275732"/>
          </a:xfrm>
        </p:grpSpPr>
        <p:sp>
          <p:nvSpPr>
            <p:cNvPr id="50" name="Text Placeholder 14">
              <a:extLst>
                <a:ext uri="{FF2B5EF4-FFF2-40B4-BE49-F238E27FC236}">
                  <a16:creationId xmlns:a16="http://schemas.microsoft.com/office/drawing/2014/main" id="{EA58DE5E-5E36-4B87-8712-C3BBD0E68B8A}"/>
                </a:ext>
              </a:extLst>
            </p:cNvPr>
            <p:cNvSpPr txBox="1">
              <a:spLocks/>
            </p:cNvSpPr>
            <p:nvPr/>
          </p:nvSpPr>
          <p:spPr>
            <a:xfrm>
              <a:off x="9660965" y="4677085"/>
              <a:ext cx="1897379" cy="677108"/>
            </a:xfrm>
            <a:prstGeom prst="rect">
              <a:avLst/>
            </a:prstGeom>
          </p:spPr>
          <p:txBody>
            <a:bodyPr wrap="square">
              <a:spAutoFit/>
            </a:bodyPr>
            <a:lstStyle>
              <a:defPPr>
                <a:defRPr lang="en-US"/>
              </a:defPPr>
              <a:lvl1pPr algn="ctr">
                <a:defRPr sz="3600" b="1">
                  <a:solidFill>
                    <a:schemeClr val="accent2"/>
                  </a:solidFill>
                  <a:latin typeface="+mj-lt"/>
                  <a:ea typeface="Open Sans" panose="020B0606030504020204"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9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9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pt-BR" sz="2700" dirty="0">
                  <a:solidFill>
                    <a:schemeClr val="accent3"/>
                  </a:solidFill>
                  <a:latin typeface="Heebo" pitchFamily="2" charset="-79"/>
                  <a:cs typeface="Heebo" pitchFamily="2" charset="-79"/>
                </a:rPr>
                <a:t>02</a:t>
              </a:r>
            </a:p>
          </p:txBody>
        </p:sp>
        <p:sp>
          <p:nvSpPr>
            <p:cNvPr id="51" name="Text Placeholder 14">
              <a:extLst>
                <a:ext uri="{FF2B5EF4-FFF2-40B4-BE49-F238E27FC236}">
                  <a16:creationId xmlns:a16="http://schemas.microsoft.com/office/drawing/2014/main" id="{34F47216-6842-4BF2-BFF9-7E4A48B01BDB}"/>
                </a:ext>
              </a:extLst>
            </p:cNvPr>
            <p:cNvSpPr txBox="1">
              <a:spLocks/>
            </p:cNvSpPr>
            <p:nvPr/>
          </p:nvSpPr>
          <p:spPr>
            <a:xfrm>
              <a:off x="9170582" y="5323415"/>
              <a:ext cx="2387762" cy="629402"/>
            </a:xfrm>
            <a:prstGeom prst="rect">
              <a:avLst/>
            </a:prstGeom>
          </p:spPr>
          <p:txBody>
            <a:bodyPr wrap="square">
              <a:spAutoFit/>
            </a:bodyPr>
            <a:lstStyle>
              <a:defPPr>
                <a:defRPr lang="en-US"/>
              </a:defPPr>
              <a:lvl1pPr algn="ctr">
                <a:defRPr sz="1400" b="1">
                  <a:solidFill>
                    <a:schemeClr val="tx1">
                      <a:lumMod val="85000"/>
                      <a:lumOff val="15000"/>
                    </a:schemeClr>
                  </a:solidFill>
                  <a:latin typeface="+mj-lt"/>
                  <a:ea typeface="Open Sans" panose="020B0606030504020204" pitchFamily="34" charset="0"/>
                  <a:cs typeface="Segoe UI" panose="020B0502040204020203"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r">
                <a:lnSpc>
                  <a:spcPct val="120000"/>
                </a:lnSpc>
              </a:pPr>
              <a:r>
                <a:rPr lang="pt-BR" sz="1050" dirty="0">
                  <a:solidFill>
                    <a:schemeClr val="tx1">
                      <a:lumMod val="65000"/>
                      <a:lumOff val="35000"/>
                    </a:schemeClr>
                  </a:solidFill>
                  <a:latin typeface="Heebo" pitchFamily="2" charset="-79"/>
                  <a:ea typeface="Open Sans" panose="020B0606030504020204" pitchFamily="34" charset="0"/>
                  <a:cs typeface="Heebo" pitchFamily="2" charset="-79"/>
                </a:rPr>
                <a:t>Texto escrito aqui texto escrito aqui</a:t>
              </a:r>
              <a:endParaRPr lang="pt-BR" sz="1050" dirty="0">
                <a:latin typeface="Heebo" pitchFamily="2" charset="-79"/>
                <a:cs typeface="Heebo" pitchFamily="2" charset="-79"/>
              </a:endParaRPr>
            </a:p>
          </p:txBody>
        </p:sp>
      </p:grpSp>
      <p:grpSp>
        <p:nvGrpSpPr>
          <p:cNvPr id="52" name="Group 51">
            <a:extLst>
              <a:ext uri="{FF2B5EF4-FFF2-40B4-BE49-F238E27FC236}">
                <a16:creationId xmlns:a16="http://schemas.microsoft.com/office/drawing/2014/main" id="{BC5F136B-E901-481A-8B55-D57DF3B61254}"/>
              </a:ext>
            </a:extLst>
          </p:cNvPr>
          <p:cNvGrpSpPr/>
          <p:nvPr/>
        </p:nvGrpSpPr>
        <p:grpSpPr>
          <a:xfrm>
            <a:off x="6075849" y="2171578"/>
            <a:ext cx="1790822" cy="956800"/>
            <a:chOff x="9170582" y="4677085"/>
            <a:chExt cx="2387762" cy="1275732"/>
          </a:xfrm>
        </p:grpSpPr>
        <p:sp>
          <p:nvSpPr>
            <p:cNvPr id="53" name="Text Placeholder 14">
              <a:extLst>
                <a:ext uri="{FF2B5EF4-FFF2-40B4-BE49-F238E27FC236}">
                  <a16:creationId xmlns:a16="http://schemas.microsoft.com/office/drawing/2014/main" id="{E376C906-6451-4A26-9569-610CDDDDBEDF}"/>
                </a:ext>
              </a:extLst>
            </p:cNvPr>
            <p:cNvSpPr txBox="1">
              <a:spLocks/>
            </p:cNvSpPr>
            <p:nvPr/>
          </p:nvSpPr>
          <p:spPr>
            <a:xfrm>
              <a:off x="9170582" y="4677085"/>
              <a:ext cx="1897379" cy="677108"/>
            </a:xfrm>
            <a:prstGeom prst="rect">
              <a:avLst/>
            </a:prstGeom>
          </p:spPr>
          <p:txBody>
            <a:bodyPr wrap="square">
              <a:spAutoFit/>
            </a:bodyPr>
            <a:lstStyle>
              <a:defPPr>
                <a:defRPr lang="en-US"/>
              </a:defPPr>
              <a:lvl1pPr algn="ctr">
                <a:defRPr sz="3600" b="1">
                  <a:solidFill>
                    <a:schemeClr val="accent2"/>
                  </a:solidFill>
                  <a:latin typeface="+mj-lt"/>
                  <a:ea typeface="Open Sans" panose="020B0606030504020204"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9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9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pt-BR" sz="2700" dirty="0">
                  <a:latin typeface="Heebo" pitchFamily="2" charset="-79"/>
                  <a:cs typeface="Heebo" pitchFamily="2" charset="-79"/>
                </a:rPr>
                <a:t>03</a:t>
              </a:r>
            </a:p>
          </p:txBody>
        </p:sp>
        <p:sp>
          <p:nvSpPr>
            <p:cNvPr id="54" name="Text Placeholder 14">
              <a:extLst>
                <a:ext uri="{FF2B5EF4-FFF2-40B4-BE49-F238E27FC236}">
                  <a16:creationId xmlns:a16="http://schemas.microsoft.com/office/drawing/2014/main" id="{82746A40-D530-4CB2-A8B2-438D27EC651B}"/>
                </a:ext>
              </a:extLst>
            </p:cNvPr>
            <p:cNvSpPr txBox="1">
              <a:spLocks/>
            </p:cNvSpPr>
            <p:nvPr/>
          </p:nvSpPr>
          <p:spPr>
            <a:xfrm>
              <a:off x="9170582" y="5323415"/>
              <a:ext cx="2387762" cy="629402"/>
            </a:xfrm>
            <a:prstGeom prst="rect">
              <a:avLst/>
            </a:prstGeom>
          </p:spPr>
          <p:txBody>
            <a:bodyPr wrap="square">
              <a:spAutoFit/>
            </a:bodyPr>
            <a:lstStyle>
              <a:defPPr>
                <a:defRPr lang="en-US"/>
              </a:defPPr>
              <a:lvl1pPr algn="ctr">
                <a:defRPr sz="1400" b="1">
                  <a:solidFill>
                    <a:schemeClr val="tx1">
                      <a:lumMod val="85000"/>
                      <a:lumOff val="15000"/>
                    </a:schemeClr>
                  </a:solidFill>
                  <a:latin typeface="+mj-lt"/>
                  <a:ea typeface="Open Sans" panose="020B0606030504020204" pitchFamily="34" charset="0"/>
                  <a:cs typeface="Segoe UI" panose="020B0502040204020203"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lnSpc>
                  <a:spcPct val="120000"/>
                </a:lnSpc>
              </a:pPr>
              <a:r>
                <a:rPr lang="pt-BR" sz="1050" dirty="0">
                  <a:solidFill>
                    <a:schemeClr val="tx1">
                      <a:lumMod val="65000"/>
                      <a:lumOff val="35000"/>
                    </a:schemeClr>
                  </a:solidFill>
                  <a:latin typeface="Heebo" pitchFamily="2" charset="-79"/>
                  <a:ea typeface="Open Sans" panose="020B0606030504020204" pitchFamily="34" charset="0"/>
                  <a:cs typeface="Heebo" pitchFamily="2" charset="-79"/>
                </a:rPr>
                <a:t>Texto escrito aqui texto escrito aqui</a:t>
              </a:r>
              <a:endParaRPr lang="pt-BR" sz="1050" dirty="0">
                <a:latin typeface="Heebo" pitchFamily="2" charset="-79"/>
                <a:cs typeface="Heebo" pitchFamily="2" charset="-79"/>
              </a:endParaRPr>
            </a:p>
          </p:txBody>
        </p:sp>
      </p:grpSp>
      <p:grpSp>
        <p:nvGrpSpPr>
          <p:cNvPr id="56" name="Group 55">
            <a:extLst>
              <a:ext uri="{FF2B5EF4-FFF2-40B4-BE49-F238E27FC236}">
                <a16:creationId xmlns:a16="http://schemas.microsoft.com/office/drawing/2014/main" id="{983F4BEC-5D0E-4AED-AE04-104DF9F69287}"/>
              </a:ext>
            </a:extLst>
          </p:cNvPr>
          <p:cNvGrpSpPr/>
          <p:nvPr/>
        </p:nvGrpSpPr>
        <p:grpSpPr>
          <a:xfrm>
            <a:off x="6838948" y="3558202"/>
            <a:ext cx="1790822" cy="956800"/>
            <a:chOff x="9170582" y="4677085"/>
            <a:chExt cx="2387762" cy="1275732"/>
          </a:xfrm>
        </p:grpSpPr>
        <p:sp>
          <p:nvSpPr>
            <p:cNvPr id="57" name="Text Placeholder 14">
              <a:extLst>
                <a:ext uri="{FF2B5EF4-FFF2-40B4-BE49-F238E27FC236}">
                  <a16:creationId xmlns:a16="http://schemas.microsoft.com/office/drawing/2014/main" id="{1E331699-6882-470E-9D39-03F550C28819}"/>
                </a:ext>
              </a:extLst>
            </p:cNvPr>
            <p:cNvSpPr txBox="1">
              <a:spLocks/>
            </p:cNvSpPr>
            <p:nvPr/>
          </p:nvSpPr>
          <p:spPr>
            <a:xfrm>
              <a:off x="9170582" y="4677085"/>
              <a:ext cx="1897379" cy="677108"/>
            </a:xfrm>
            <a:prstGeom prst="rect">
              <a:avLst/>
            </a:prstGeom>
          </p:spPr>
          <p:txBody>
            <a:bodyPr wrap="square">
              <a:spAutoFit/>
            </a:bodyPr>
            <a:lstStyle>
              <a:defPPr>
                <a:defRPr lang="en-US"/>
              </a:defPPr>
              <a:lvl1pPr algn="ctr">
                <a:defRPr sz="3600" b="1">
                  <a:solidFill>
                    <a:schemeClr val="accent2"/>
                  </a:solidFill>
                  <a:latin typeface="+mj-lt"/>
                  <a:ea typeface="Open Sans" panose="020B0606030504020204"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9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9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pt-BR" sz="2700" dirty="0">
                  <a:solidFill>
                    <a:schemeClr val="accent5"/>
                  </a:solidFill>
                  <a:latin typeface="Heebo" pitchFamily="2" charset="-79"/>
                  <a:cs typeface="Heebo" pitchFamily="2" charset="-79"/>
                </a:rPr>
                <a:t>01</a:t>
              </a:r>
            </a:p>
          </p:txBody>
        </p:sp>
        <p:sp>
          <p:nvSpPr>
            <p:cNvPr id="58" name="Text Placeholder 14">
              <a:extLst>
                <a:ext uri="{FF2B5EF4-FFF2-40B4-BE49-F238E27FC236}">
                  <a16:creationId xmlns:a16="http://schemas.microsoft.com/office/drawing/2014/main" id="{E24E10E3-9E08-4B91-9BCB-3E9E65BF05C1}"/>
                </a:ext>
              </a:extLst>
            </p:cNvPr>
            <p:cNvSpPr txBox="1">
              <a:spLocks/>
            </p:cNvSpPr>
            <p:nvPr/>
          </p:nvSpPr>
          <p:spPr>
            <a:xfrm>
              <a:off x="9170582" y="5323415"/>
              <a:ext cx="2387762" cy="629402"/>
            </a:xfrm>
            <a:prstGeom prst="rect">
              <a:avLst/>
            </a:prstGeom>
          </p:spPr>
          <p:txBody>
            <a:bodyPr wrap="square">
              <a:spAutoFit/>
            </a:bodyPr>
            <a:lstStyle>
              <a:defPPr>
                <a:defRPr lang="en-US"/>
              </a:defPPr>
              <a:lvl1pPr algn="ctr">
                <a:defRPr sz="1400" b="1">
                  <a:solidFill>
                    <a:schemeClr val="tx1">
                      <a:lumMod val="85000"/>
                      <a:lumOff val="15000"/>
                    </a:schemeClr>
                  </a:solidFill>
                  <a:latin typeface="+mj-lt"/>
                  <a:ea typeface="Open Sans" panose="020B0606030504020204" pitchFamily="34" charset="0"/>
                  <a:cs typeface="Segoe UI" panose="020B0502040204020203"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lnSpc>
                  <a:spcPct val="120000"/>
                </a:lnSpc>
              </a:pPr>
              <a:r>
                <a:rPr lang="pt-BR" sz="1050" dirty="0">
                  <a:solidFill>
                    <a:schemeClr val="tx1">
                      <a:lumMod val="65000"/>
                      <a:lumOff val="35000"/>
                    </a:schemeClr>
                  </a:solidFill>
                  <a:latin typeface="Heebo" pitchFamily="2" charset="-79"/>
                  <a:ea typeface="Open Sans" panose="020B0606030504020204" pitchFamily="34" charset="0"/>
                  <a:cs typeface="Heebo" pitchFamily="2" charset="-79"/>
                </a:rPr>
                <a:t>Texto escrito aqui texto escrito aqui</a:t>
              </a:r>
              <a:endParaRPr lang="pt-BR" sz="1050" dirty="0">
                <a:latin typeface="Heebo" pitchFamily="2" charset="-79"/>
                <a:cs typeface="Heebo" pitchFamily="2" charset="-79"/>
              </a:endParaRPr>
            </a:p>
          </p:txBody>
        </p:sp>
      </p:grpSp>
      <p:sp>
        <p:nvSpPr>
          <p:cNvPr id="41"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BA25CDF6-C37D-5273-207D-44188321F5ED}"/>
              </a:ext>
            </a:extLst>
          </p:cNvPr>
          <p:cNvSpPr txBox="1"/>
          <p:nvPr/>
        </p:nvSpPr>
        <p:spPr>
          <a:xfrm>
            <a:off x="3395339" y="513923"/>
            <a:ext cx="2353322" cy="3462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4500">
                <a:solidFill>
                  <a:srgbClr val="535353"/>
                </a:solidFill>
                <a:latin typeface="Barlow SemiBold"/>
                <a:ea typeface="Barlow SemiBold"/>
                <a:cs typeface="Barlow SemiBold"/>
                <a:sym typeface="Barlow SemiBold"/>
              </a:defRPr>
            </a:lvl1pPr>
          </a:lstStyle>
          <a:p>
            <a:pPr algn="ctr"/>
            <a:r>
              <a:rPr lang="pt-BR" sz="2000" dirty="0">
                <a:solidFill>
                  <a:schemeClr val="tx1"/>
                </a:solidFill>
                <a:latin typeface="Heebo" pitchFamily="2" charset="-79"/>
                <a:cs typeface="Heebo" pitchFamily="2" charset="-79"/>
              </a:rPr>
              <a:t>Título do slide</a:t>
            </a:r>
          </a:p>
        </p:txBody>
      </p:sp>
    </p:spTree>
    <p:extLst>
      <p:ext uri="{BB962C8B-B14F-4D97-AF65-F5344CB8AC3E}">
        <p14:creationId xmlns:p14="http://schemas.microsoft.com/office/powerpoint/2010/main" val="4242306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a:extLst>
              <a:ext uri="{FF2B5EF4-FFF2-40B4-BE49-F238E27FC236}">
                <a16:creationId xmlns:a16="http://schemas.microsoft.com/office/drawing/2014/main" id="{85263C4A-6C4B-4F75-9852-D3A2BF0B2717}"/>
              </a:ext>
            </a:extLst>
          </p:cNvPr>
          <p:cNvSpPr>
            <a:spLocks/>
          </p:cNvSpPr>
          <p:nvPr/>
        </p:nvSpPr>
        <p:spPr bwMode="auto">
          <a:xfrm>
            <a:off x="837849" y="1240074"/>
            <a:ext cx="3737644" cy="3203036"/>
          </a:xfrm>
          <a:custGeom>
            <a:avLst/>
            <a:gdLst>
              <a:gd name="T0" fmla="*/ 704 w 1252"/>
              <a:gd name="T1" fmla="*/ 55 h 1072"/>
              <a:gd name="T2" fmla="*/ 588 w 1252"/>
              <a:gd name="T3" fmla="*/ 54 h 1072"/>
              <a:gd name="T4" fmla="*/ 375 w 1252"/>
              <a:gd name="T5" fmla="*/ 406 h 1072"/>
              <a:gd name="T6" fmla="*/ 256 w 1252"/>
              <a:gd name="T7" fmla="*/ 603 h 1072"/>
              <a:gd name="T8" fmla="*/ 32 w 1252"/>
              <a:gd name="T9" fmla="*/ 974 h 1072"/>
              <a:gd name="T10" fmla="*/ 88 w 1252"/>
              <a:gd name="T11" fmla="*/ 1072 h 1072"/>
              <a:gd name="T12" fmla="*/ 521 w 1252"/>
              <a:gd name="T13" fmla="*/ 1072 h 1072"/>
              <a:gd name="T14" fmla="*/ 750 w 1252"/>
              <a:gd name="T15" fmla="*/ 1072 h 1072"/>
              <a:gd name="T16" fmla="*/ 1163 w 1252"/>
              <a:gd name="T17" fmla="*/ 1072 h 1072"/>
              <a:gd name="T18" fmla="*/ 1221 w 1252"/>
              <a:gd name="T19" fmla="*/ 972 h 1072"/>
              <a:gd name="T20" fmla="*/ 704 w 1252"/>
              <a:gd name="T21" fmla="*/ 55 h 1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52" h="1072">
                <a:moveTo>
                  <a:pt x="704" y="55"/>
                </a:moveTo>
                <a:cubicBezTo>
                  <a:pt x="673" y="0"/>
                  <a:pt x="621" y="0"/>
                  <a:pt x="588" y="54"/>
                </a:cubicBezTo>
                <a:cubicBezTo>
                  <a:pt x="375" y="406"/>
                  <a:pt x="375" y="406"/>
                  <a:pt x="375" y="406"/>
                </a:cubicBezTo>
                <a:cubicBezTo>
                  <a:pt x="342" y="461"/>
                  <a:pt x="289" y="549"/>
                  <a:pt x="256" y="603"/>
                </a:cubicBezTo>
                <a:cubicBezTo>
                  <a:pt x="32" y="974"/>
                  <a:pt x="32" y="974"/>
                  <a:pt x="32" y="974"/>
                </a:cubicBezTo>
                <a:cubicBezTo>
                  <a:pt x="0" y="1028"/>
                  <a:pt x="25" y="1072"/>
                  <a:pt x="88" y="1072"/>
                </a:cubicBezTo>
                <a:cubicBezTo>
                  <a:pt x="521" y="1072"/>
                  <a:pt x="521" y="1072"/>
                  <a:pt x="521" y="1072"/>
                </a:cubicBezTo>
                <a:cubicBezTo>
                  <a:pt x="584" y="1072"/>
                  <a:pt x="687" y="1072"/>
                  <a:pt x="750" y="1072"/>
                </a:cubicBezTo>
                <a:cubicBezTo>
                  <a:pt x="1163" y="1072"/>
                  <a:pt x="1163" y="1072"/>
                  <a:pt x="1163" y="1072"/>
                </a:cubicBezTo>
                <a:cubicBezTo>
                  <a:pt x="1226" y="1072"/>
                  <a:pt x="1252" y="1027"/>
                  <a:pt x="1221" y="972"/>
                </a:cubicBezTo>
                <a:lnTo>
                  <a:pt x="704" y="55"/>
                </a:lnTo>
                <a:close/>
              </a:path>
            </a:pathLst>
          </a:custGeom>
          <a:solidFill>
            <a:schemeClr val="accent5"/>
          </a:solidFill>
          <a:ln w="38100">
            <a:solidFill>
              <a:schemeClr val="bg1"/>
            </a:solidFill>
          </a:ln>
          <a:effectLst>
            <a:outerShdw blurRad="609600" dist="508000" dir="20100000" sx="91000" sy="91000" algn="bl" rotWithShape="0">
              <a:prstClr val="black">
                <a:alpha val="20000"/>
              </a:prstClr>
            </a:outerShdw>
          </a:effectLst>
        </p:spPr>
        <p:txBody>
          <a:bodyPr vert="horz" wrap="square" lIns="68580" tIns="34290" rIns="68580" bIns="34290" numCol="1" anchor="t" anchorCtr="0" compatLnSpc="1">
            <a:prstTxWarp prst="textNoShape">
              <a:avLst/>
            </a:prstTxWarp>
          </a:bodyPr>
          <a:lstStyle/>
          <a:p>
            <a:endParaRPr lang="en-US" sz="800">
              <a:latin typeface="Heebo" pitchFamily="2" charset="-79"/>
              <a:cs typeface="Heebo" pitchFamily="2" charset="-79"/>
            </a:endParaRPr>
          </a:p>
        </p:txBody>
      </p:sp>
      <p:sp>
        <p:nvSpPr>
          <p:cNvPr id="4" name="TextBox 3">
            <a:extLst>
              <a:ext uri="{FF2B5EF4-FFF2-40B4-BE49-F238E27FC236}">
                <a16:creationId xmlns:a16="http://schemas.microsoft.com/office/drawing/2014/main" id="{2F69D668-2A2A-4E93-A086-43504A6ABC0B}"/>
              </a:ext>
            </a:extLst>
          </p:cNvPr>
          <p:cNvSpPr txBox="1"/>
          <p:nvPr/>
        </p:nvSpPr>
        <p:spPr>
          <a:xfrm>
            <a:off x="3739984" y="3659738"/>
            <a:ext cx="555791" cy="784830"/>
          </a:xfrm>
          <a:prstGeom prst="rect">
            <a:avLst/>
          </a:prstGeom>
          <a:noFill/>
        </p:spPr>
        <p:txBody>
          <a:bodyPr wrap="square" rtlCol="0">
            <a:spAutoFit/>
          </a:bodyPr>
          <a:lstStyle/>
          <a:p>
            <a:r>
              <a:rPr lang="en-US" sz="4400" b="1" dirty="0">
                <a:solidFill>
                  <a:schemeClr val="bg1">
                    <a:alpha val="67000"/>
                  </a:schemeClr>
                </a:solidFill>
                <a:latin typeface="Heebo" pitchFamily="2" charset="-79"/>
                <a:ea typeface="Open Sans Bold" panose="020B0806030504020204" pitchFamily="34" charset="0"/>
                <a:cs typeface="Heebo" pitchFamily="2" charset="-79"/>
              </a:rPr>
              <a:t>4</a:t>
            </a:r>
          </a:p>
        </p:txBody>
      </p:sp>
      <p:sp>
        <p:nvSpPr>
          <p:cNvPr id="6" name="Freeform 6">
            <a:extLst>
              <a:ext uri="{FF2B5EF4-FFF2-40B4-BE49-F238E27FC236}">
                <a16:creationId xmlns:a16="http://schemas.microsoft.com/office/drawing/2014/main" id="{56D4812D-23D4-4160-A2CD-E8F2008147E3}"/>
              </a:ext>
            </a:extLst>
          </p:cNvPr>
          <p:cNvSpPr>
            <a:spLocks/>
          </p:cNvSpPr>
          <p:nvPr/>
        </p:nvSpPr>
        <p:spPr bwMode="auto">
          <a:xfrm>
            <a:off x="837849" y="1944966"/>
            <a:ext cx="2913950" cy="2498143"/>
          </a:xfrm>
          <a:custGeom>
            <a:avLst/>
            <a:gdLst>
              <a:gd name="T0" fmla="*/ 88 w 976"/>
              <a:gd name="T1" fmla="*/ 836 h 836"/>
              <a:gd name="T2" fmla="*/ 32 w 976"/>
              <a:gd name="T3" fmla="*/ 737 h 836"/>
              <a:gd name="T4" fmla="*/ 179 w 976"/>
              <a:gd name="T5" fmla="*/ 494 h 836"/>
              <a:gd name="T6" fmla="*/ 298 w 976"/>
              <a:gd name="T7" fmla="*/ 297 h 836"/>
              <a:gd name="T8" fmla="*/ 446 w 976"/>
              <a:gd name="T9" fmla="*/ 54 h 836"/>
              <a:gd name="T10" fmla="*/ 562 w 976"/>
              <a:gd name="T11" fmla="*/ 55 h 836"/>
              <a:gd name="T12" fmla="*/ 697 w 976"/>
              <a:gd name="T13" fmla="*/ 296 h 836"/>
              <a:gd name="T14" fmla="*/ 810 w 976"/>
              <a:gd name="T15" fmla="*/ 496 h 836"/>
              <a:gd name="T16" fmla="*/ 945 w 976"/>
              <a:gd name="T17" fmla="*/ 736 h 836"/>
              <a:gd name="T18" fmla="*/ 887 w 976"/>
              <a:gd name="T19" fmla="*/ 836 h 836"/>
              <a:gd name="T20" fmla="*/ 602 w 976"/>
              <a:gd name="T21" fmla="*/ 836 h 836"/>
              <a:gd name="T22" fmla="*/ 372 w 976"/>
              <a:gd name="T23" fmla="*/ 836 h 836"/>
              <a:gd name="T24" fmla="*/ 88 w 976"/>
              <a:gd name="T25" fmla="*/ 836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6" h="836">
                <a:moveTo>
                  <a:pt x="88" y="836"/>
                </a:moveTo>
                <a:cubicBezTo>
                  <a:pt x="25" y="836"/>
                  <a:pt x="0" y="792"/>
                  <a:pt x="32" y="737"/>
                </a:cubicBezTo>
                <a:cubicBezTo>
                  <a:pt x="179" y="494"/>
                  <a:pt x="179" y="494"/>
                  <a:pt x="179" y="494"/>
                </a:cubicBezTo>
                <a:cubicBezTo>
                  <a:pt x="212" y="440"/>
                  <a:pt x="266" y="351"/>
                  <a:pt x="298" y="297"/>
                </a:cubicBezTo>
                <a:cubicBezTo>
                  <a:pt x="446" y="54"/>
                  <a:pt x="446" y="54"/>
                  <a:pt x="446" y="54"/>
                </a:cubicBezTo>
                <a:cubicBezTo>
                  <a:pt x="478" y="0"/>
                  <a:pt x="531" y="0"/>
                  <a:pt x="562" y="55"/>
                </a:cubicBezTo>
                <a:cubicBezTo>
                  <a:pt x="697" y="296"/>
                  <a:pt x="697" y="296"/>
                  <a:pt x="697" y="296"/>
                </a:cubicBezTo>
                <a:cubicBezTo>
                  <a:pt x="728" y="351"/>
                  <a:pt x="779" y="441"/>
                  <a:pt x="810" y="496"/>
                </a:cubicBezTo>
                <a:cubicBezTo>
                  <a:pt x="945" y="736"/>
                  <a:pt x="945" y="736"/>
                  <a:pt x="945" y="736"/>
                </a:cubicBezTo>
                <a:cubicBezTo>
                  <a:pt x="976" y="791"/>
                  <a:pt x="950" y="836"/>
                  <a:pt x="887" y="836"/>
                </a:cubicBezTo>
                <a:cubicBezTo>
                  <a:pt x="602" y="836"/>
                  <a:pt x="602" y="836"/>
                  <a:pt x="602" y="836"/>
                </a:cubicBezTo>
                <a:cubicBezTo>
                  <a:pt x="539" y="836"/>
                  <a:pt x="436" y="836"/>
                  <a:pt x="372" y="836"/>
                </a:cubicBezTo>
                <a:lnTo>
                  <a:pt x="88" y="836"/>
                </a:lnTo>
                <a:close/>
              </a:path>
            </a:pathLst>
          </a:custGeom>
          <a:solidFill>
            <a:schemeClr val="accent3"/>
          </a:solidFill>
          <a:ln w="38100">
            <a:solidFill>
              <a:schemeClr val="bg1"/>
            </a:solidFill>
          </a:ln>
          <a:effectLst>
            <a:outerShdw blurRad="609600" dist="508000" dir="20100000" sx="91000" sy="91000" algn="bl" rotWithShape="0">
              <a:prstClr val="black">
                <a:alpha val="20000"/>
              </a:prstClr>
            </a:outerShdw>
          </a:effectLst>
        </p:spPr>
        <p:txBody>
          <a:bodyPr vert="horz" wrap="square" lIns="68580" tIns="34290" rIns="68580" bIns="34290" numCol="1" anchor="t" anchorCtr="0" compatLnSpc="1">
            <a:prstTxWarp prst="textNoShape">
              <a:avLst/>
            </a:prstTxWarp>
          </a:bodyPr>
          <a:lstStyle/>
          <a:p>
            <a:endParaRPr lang="en-US" sz="800">
              <a:latin typeface="Heebo" pitchFamily="2" charset="-79"/>
              <a:cs typeface="Heebo" pitchFamily="2" charset="-79"/>
            </a:endParaRPr>
          </a:p>
        </p:txBody>
      </p:sp>
      <p:sp>
        <p:nvSpPr>
          <p:cNvPr id="7" name="TextBox 6">
            <a:extLst>
              <a:ext uri="{FF2B5EF4-FFF2-40B4-BE49-F238E27FC236}">
                <a16:creationId xmlns:a16="http://schemas.microsoft.com/office/drawing/2014/main" id="{7271E459-3E5E-49CC-A82C-226280AEE0FC}"/>
              </a:ext>
            </a:extLst>
          </p:cNvPr>
          <p:cNvSpPr txBox="1"/>
          <p:nvPr/>
        </p:nvSpPr>
        <p:spPr>
          <a:xfrm>
            <a:off x="2932130" y="3659738"/>
            <a:ext cx="555791" cy="784830"/>
          </a:xfrm>
          <a:prstGeom prst="rect">
            <a:avLst/>
          </a:prstGeom>
          <a:noFill/>
        </p:spPr>
        <p:txBody>
          <a:bodyPr wrap="square" rtlCol="0">
            <a:spAutoFit/>
          </a:bodyPr>
          <a:lstStyle/>
          <a:p>
            <a:r>
              <a:rPr lang="en-US" sz="4400" b="1" dirty="0">
                <a:solidFill>
                  <a:schemeClr val="bg1">
                    <a:alpha val="67000"/>
                  </a:schemeClr>
                </a:solidFill>
                <a:latin typeface="Heebo" pitchFamily="2" charset="-79"/>
                <a:ea typeface="Open Sans Bold" panose="020B0806030504020204" pitchFamily="34" charset="0"/>
                <a:cs typeface="Heebo" pitchFamily="2" charset="-79"/>
              </a:rPr>
              <a:t>3</a:t>
            </a:r>
          </a:p>
        </p:txBody>
      </p:sp>
      <p:sp>
        <p:nvSpPr>
          <p:cNvPr id="9" name="Freeform 7">
            <a:extLst>
              <a:ext uri="{FF2B5EF4-FFF2-40B4-BE49-F238E27FC236}">
                <a16:creationId xmlns:a16="http://schemas.microsoft.com/office/drawing/2014/main" id="{955D9580-51B0-440E-B757-FD031BA268D3}"/>
              </a:ext>
            </a:extLst>
          </p:cNvPr>
          <p:cNvSpPr>
            <a:spLocks/>
          </p:cNvSpPr>
          <p:nvPr/>
        </p:nvSpPr>
        <p:spPr bwMode="auto">
          <a:xfrm>
            <a:off x="827825" y="2653158"/>
            <a:ext cx="2089595" cy="1789951"/>
          </a:xfrm>
          <a:custGeom>
            <a:avLst/>
            <a:gdLst>
              <a:gd name="T0" fmla="*/ 88 w 700"/>
              <a:gd name="T1" fmla="*/ 599 h 599"/>
              <a:gd name="T2" fmla="*/ 33 w 700"/>
              <a:gd name="T3" fmla="*/ 501 h 599"/>
              <a:gd name="T4" fmla="*/ 108 w 700"/>
              <a:gd name="T5" fmla="*/ 376 h 599"/>
              <a:gd name="T6" fmla="*/ 227 w 700"/>
              <a:gd name="T7" fmla="*/ 179 h 599"/>
              <a:gd name="T8" fmla="*/ 302 w 700"/>
              <a:gd name="T9" fmla="*/ 54 h 599"/>
              <a:gd name="T10" fmla="*/ 418 w 700"/>
              <a:gd name="T11" fmla="*/ 56 h 599"/>
              <a:gd name="T12" fmla="*/ 487 w 700"/>
              <a:gd name="T13" fmla="*/ 177 h 599"/>
              <a:gd name="T14" fmla="*/ 600 w 700"/>
              <a:gd name="T15" fmla="*/ 377 h 599"/>
              <a:gd name="T16" fmla="*/ 669 w 700"/>
              <a:gd name="T17" fmla="*/ 499 h 599"/>
              <a:gd name="T18" fmla="*/ 610 w 700"/>
              <a:gd name="T19" fmla="*/ 599 h 599"/>
              <a:gd name="T20" fmla="*/ 464 w 700"/>
              <a:gd name="T21" fmla="*/ 599 h 599"/>
              <a:gd name="T22" fmla="*/ 234 w 700"/>
              <a:gd name="T23" fmla="*/ 599 h 599"/>
              <a:gd name="T24" fmla="*/ 88 w 700"/>
              <a:gd name="T25" fmla="*/ 599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0" h="599">
                <a:moveTo>
                  <a:pt x="88" y="599"/>
                </a:moveTo>
                <a:cubicBezTo>
                  <a:pt x="25" y="599"/>
                  <a:pt x="0" y="555"/>
                  <a:pt x="33" y="501"/>
                </a:cubicBezTo>
                <a:cubicBezTo>
                  <a:pt x="108" y="376"/>
                  <a:pt x="108" y="376"/>
                  <a:pt x="108" y="376"/>
                </a:cubicBezTo>
                <a:cubicBezTo>
                  <a:pt x="141" y="322"/>
                  <a:pt x="194" y="233"/>
                  <a:pt x="227" y="179"/>
                </a:cubicBezTo>
                <a:cubicBezTo>
                  <a:pt x="302" y="54"/>
                  <a:pt x="302" y="54"/>
                  <a:pt x="302" y="54"/>
                </a:cubicBezTo>
                <a:cubicBezTo>
                  <a:pt x="335" y="0"/>
                  <a:pt x="387" y="1"/>
                  <a:pt x="418" y="56"/>
                </a:cubicBezTo>
                <a:cubicBezTo>
                  <a:pt x="487" y="177"/>
                  <a:pt x="487" y="177"/>
                  <a:pt x="487" y="177"/>
                </a:cubicBezTo>
                <a:cubicBezTo>
                  <a:pt x="518" y="232"/>
                  <a:pt x="569" y="322"/>
                  <a:pt x="600" y="377"/>
                </a:cubicBezTo>
                <a:cubicBezTo>
                  <a:pt x="669" y="499"/>
                  <a:pt x="669" y="499"/>
                  <a:pt x="669" y="499"/>
                </a:cubicBezTo>
                <a:cubicBezTo>
                  <a:pt x="700" y="554"/>
                  <a:pt x="673" y="599"/>
                  <a:pt x="610" y="599"/>
                </a:cubicBezTo>
                <a:cubicBezTo>
                  <a:pt x="464" y="599"/>
                  <a:pt x="464" y="599"/>
                  <a:pt x="464" y="599"/>
                </a:cubicBezTo>
                <a:cubicBezTo>
                  <a:pt x="401" y="599"/>
                  <a:pt x="298" y="599"/>
                  <a:pt x="234" y="599"/>
                </a:cubicBezTo>
                <a:lnTo>
                  <a:pt x="88" y="599"/>
                </a:lnTo>
                <a:close/>
              </a:path>
            </a:pathLst>
          </a:custGeom>
          <a:solidFill>
            <a:schemeClr val="accent2"/>
          </a:solidFill>
          <a:ln w="38100">
            <a:solidFill>
              <a:schemeClr val="bg1"/>
            </a:solidFill>
          </a:ln>
          <a:effectLst>
            <a:outerShdw blurRad="609600" dist="508000" dir="20100000" sx="91000" sy="91000" algn="bl" rotWithShape="0">
              <a:prstClr val="black">
                <a:alpha val="20000"/>
              </a:prstClr>
            </a:outerShdw>
          </a:effectLst>
        </p:spPr>
        <p:txBody>
          <a:bodyPr vert="horz" wrap="square" lIns="68580" tIns="34290" rIns="68580" bIns="34290" numCol="1" anchor="t" anchorCtr="0" compatLnSpc="1">
            <a:prstTxWarp prst="textNoShape">
              <a:avLst/>
            </a:prstTxWarp>
          </a:bodyPr>
          <a:lstStyle/>
          <a:p>
            <a:endParaRPr lang="en-US" sz="800">
              <a:latin typeface="Heebo" pitchFamily="2" charset="-79"/>
              <a:cs typeface="Heebo" pitchFamily="2" charset="-79"/>
            </a:endParaRPr>
          </a:p>
        </p:txBody>
      </p:sp>
      <p:sp>
        <p:nvSpPr>
          <p:cNvPr id="10" name="TextBox 9">
            <a:extLst>
              <a:ext uri="{FF2B5EF4-FFF2-40B4-BE49-F238E27FC236}">
                <a16:creationId xmlns:a16="http://schemas.microsoft.com/office/drawing/2014/main" id="{E1128E52-C6AA-47FB-9830-41452BB0EDB8}"/>
              </a:ext>
            </a:extLst>
          </p:cNvPr>
          <p:cNvSpPr txBox="1"/>
          <p:nvPr/>
        </p:nvSpPr>
        <p:spPr>
          <a:xfrm>
            <a:off x="2134250" y="3659738"/>
            <a:ext cx="555791" cy="784830"/>
          </a:xfrm>
          <a:prstGeom prst="rect">
            <a:avLst/>
          </a:prstGeom>
          <a:noFill/>
        </p:spPr>
        <p:txBody>
          <a:bodyPr wrap="square" rtlCol="0">
            <a:spAutoFit/>
          </a:bodyPr>
          <a:lstStyle/>
          <a:p>
            <a:r>
              <a:rPr lang="en-US" sz="4400" b="1" dirty="0">
                <a:solidFill>
                  <a:schemeClr val="bg1">
                    <a:alpha val="67000"/>
                  </a:schemeClr>
                </a:solidFill>
                <a:latin typeface="Heebo" pitchFamily="2" charset="-79"/>
                <a:ea typeface="Open Sans Bold" panose="020B0806030504020204" pitchFamily="34" charset="0"/>
                <a:cs typeface="Heebo" pitchFamily="2" charset="-79"/>
              </a:rPr>
              <a:t>2</a:t>
            </a:r>
          </a:p>
        </p:txBody>
      </p:sp>
      <p:sp>
        <p:nvSpPr>
          <p:cNvPr id="12" name="Freeform 8">
            <a:extLst>
              <a:ext uri="{FF2B5EF4-FFF2-40B4-BE49-F238E27FC236}">
                <a16:creationId xmlns:a16="http://schemas.microsoft.com/office/drawing/2014/main" id="{832F0A42-E876-4D55-8104-15921CA948C8}"/>
              </a:ext>
            </a:extLst>
          </p:cNvPr>
          <p:cNvSpPr>
            <a:spLocks/>
          </p:cNvSpPr>
          <p:nvPr/>
        </p:nvSpPr>
        <p:spPr bwMode="auto">
          <a:xfrm>
            <a:off x="825185" y="3301290"/>
            <a:ext cx="1331243" cy="1141820"/>
          </a:xfrm>
          <a:custGeom>
            <a:avLst/>
            <a:gdLst>
              <a:gd name="T0" fmla="*/ 89 w 446"/>
              <a:gd name="T1" fmla="*/ 382 h 382"/>
              <a:gd name="T2" fmla="*/ 33 w 446"/>
              <a:gd name="T3" fmla="*/ 284 h 382"/>
              <a:gd name="T4" fmla="*/ 43 w 446"/>
              <a:gd name="T5" fmla="*/ 268 h 382"/>
              <a:gd name="T6" fmla="*/ 162 w 446"/>
              <a:gd name="T7" fmla="*/ 71 h 382"/>
              <a:gd name="T8" fmla="*/ 171 w 446"/>
              <a:gd name="T9" fmla="*/ 54 h 382"/>
              <a:gd name="T10" fmla="*/ 287 w 446"/>
              <a:gd name="T11" fmla="*/ 56 h 382"/>
              <a:gd name="T12" fmla="*/ 295 w 446"/>
              <a:gd name="T13" fmla="*/ 69 h 382"/>
              <a:gd name="T14" fmla="*/ 408 w 446"/>
              <a:gd name="T15" fmla="*/ 269 h 382"/>
              <a:gd name="T16" fmla="*/ 415 w 446"/>
              <a:gd name="T17" fmla="*/ 282 h 382"/>
              <a:gd name="T18" fmla="*/ 356 w 446"/>
              <a:gd name="T19" fmla="*/ 382 h 382"/>
              <a:gd name="T20" fmla="*/ 337 w 446"/>
              <a:gd name="T21" fmla="*/ 382 h 382"/>
              <a:gd name="T22" fmla="*/ 107 w 446"/>
              <a:gd name="T23" fmla="*/ 382 h 382"/>
              <a:gd name="T24" fmla="*/ 89 w 446"/>
              <a:gd name="T25" fmla="*/ 38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6" h="382">
                <a:moveTo>
                  <a:pt x="89" y="382"/>
                </a:moveTo>
                <a:cubicBezTo>
                  <a:pt x="25" y="382"/>
                  <a:pt x="0" y="338"/>
                  <a:pt x="33" y="284"/>
                </a:cubicBezTo>
                <a:cubicBezTo>
                  <a:pt x="43" y="268"/>
                  <a:pt x="43" y="268"/>
                  <a:pt x="43" y="268"/>
                </a:cubicBezTo>
                <a:cubicBezTo>
                  <a:pt x="75" y="213"/>
                  <a:pt x="129" y="125"/>
                  <a:pt x="162" y="71"/>
                </a:cubicBezTo>
                <a:cubicBezTo>
                  <a:pt x="171" y="54"/>
                  <a:pt x="171" y="54"/>
                  <a:pt x="171" y="54"/>
                </a:cubicBezTo>
                <a:cubicBezTo>
                  <a:pt x="204" y="0"/>
                  <a:pt x="256" y="1"/>
                  <a:pt x="287" y="56"/>
                </a:cubicBezTo>
                <a:cubicBezTo>
                  <a:pt x="295" y="69"/>
                  <a:pt x="295" y="69"/>
                  <a:pt x="295" y="69"/>
                </a:cubicBezTo>
                <a:cubicBezTo>
                  <a:pt x="326" y="124"/>
                  <a:pt x="377" y="214"/>
                  <a:pt x="408" y="269"/>
                </a:cubicBezTo>
                <a:cubicBezTo>
                  <a:pt x="415" y="282"/>
                  <a:pt x="415" y="282"/>
                  <a:pt x="415" y="282"/>
                </a:cubicBezTo>
                <a:cubicBezTo>
                  <a:pt x="446" y="337"/>
                  <a:pt x="420" y="382"/>
                  <a:pt x="356" y="382"/>
                </a:cubicBezTo>
                <a:cubicBezTo>
                  <a:pt x="337" y="382"/>
                  <a:pt x="337" y="382"/>
                  <a:pt x="337" y="382"/>
                </a:cubicBezTo>
                <a:cubicBezTo>
                  <a:pt x="274" y="382"/>
                  <a:pt x="171" y="382"/>
                  <a:pt x="107" y="382"/>
                </a:cubicBezTo>
                <a:lnTo>
                  <a:pt x="89" y="382"/>
                </a:lnTo>
                <a:close/>
              </a:path>
            </a:pathLst>
          </a:custGeom>
          <a:solidFill>
            <a:schemeClr val="accent1"/>
          </a:solidFill>
          <a:ln w="38100">
            <a:solidFill>
              <a:schemeClr val="bg1"/>
            </a:solidFill>
          </a:ln>
          <a:effectLst>
            <a:outerShdw blurRad="609600" dist="508000" dir="20100000" sx="91000" sy="91000" algn="bl" rotWithShape="0">
              <a:prstClr val="black">
                <a:alpha val="20000"/>
              </a:prstClr>
            </a:outerShdw>
          </a:effectLst>
        </p:spPr>
        <p:txBody>
          <a:bodyPr vert="horz" wrap="square" lIns="68580" tIns="34290" rIns="68580" bIns="34290" numCol="1" anchor="t" anchorCtr="0" compatLnSpc="1">
            <a:prstTxWarp prst="textNoShape">
              <a:avLst/>
            </a:prstTxWarp>
          </a:bodyPr>
          <a:lstStyle/>
          <a:p>
            <a:endParaRPr lang="en-US" sz="800">
              <a:latin typeface="Heebo" pitchFamily="2" charset="-79"/>
              <a:cs typeface="Heebo" pitchFamily="2" charset="-79"/>
            </a:endParaRPr>
          </a:p>
        </p:txBody>
      </p:sp>
      <p:sp>
        <p:nvSpPr>
          <p:cNvPr id="13" name="TextBox 12">
            <a:extLst>
              <a:ext uri="{FF2B5EF4-FFF2-40B4-BE49-F238E27FC236}">
                <a16:creationId xmlns:a16="http://schemas.microsoft.com/office/drawing/2014/main" id="{C450D746-8D73-4352-9C08-0837E778E3DE}"/>
              </a:ext>
            </a:extLst>
          </p:cNvPr>
          <p:cNvSpPr txBox="1"/>
          <p:nvPr/>
        </p:nvSpPr>
        <p:spPr>
          <a:xfrm>
            <a:off x="1269837" y="3659739"/>
            <a:ext cx="555791" cy="784831"/>
          </a:xfrm>
          <a:prstGeom prst="rect">
            <a:avLst/>
          </a:prstGeom>
          <a:noFill/>
        </p:spPr>
        <p:txBody>
          <a:bodyPr wrap="square" rtlCol="0">
            <a:spAutoFit/>
          </a:bodyPr>
          <a:lstStyle/>
          <a:p>
            <a:r>
              <a:rPr lang="en-US" sz="4400" b="1" dirty="0">
                <a:solidFill>
                  <a:schemeClr val="bg1">
                    <a:alpha val="67000"/>
                  </a:schemeClr>
                </a:solidFill>
                <a:latin typeface="Heebo" pitchFamily="2" charset="-79"/>
                <a:ea typeface="Open Sans Bold" panose="020B0806030504020204" pitchFamily="34" charset="0"/>
                <a:cs typeface="Heebo" pitchFamily="2" charset="-79"/>
              </a:rPr>
              <a:t>1</a:t>
            </a:r>
          </a:p>
        </p:txBody>
      </p:sp>
      <p:sp>
        <p:nvSpPr>
          <p:cNvPr id="37" name="Rectangle: Rounded Corners 19">
            <a:extLst>
              <a:ext uri="{FF2B5EF4-FFF2-40B4-BE49-F238E27FC236}">
                <a16:creationId xmlns:a16="http://schemas.microsoft.com/office/drawing/2014/main" id="{38DB52FA-C206-BD66-6B81-D9DA25C725DC}"/>
              </a:ext>
            </a:extLst>
          </p:cNvPr>
          <p:cNvSpPr/>
          <p:nvPr/>
        </p:nvSpPr>
        <p:spPr>
          <a:xfrm>
            <a:off x="5210645" y="3758553"/>
            <a:ext cx="1410983" cy="684557"/>
          </a:xfrm>
          <a:prstGeom prst="roundRect">
            <a:avLst>
              <a:gd name="adj" fmla="val 1598"/>
            </a:avLst>
          </a:prstGeom>
          <a:solidFill>
            <a:schemeClr val="bg1"/>
          </a:solidFill>
          <a:ln>
            <a:noFill/>
          </a:ln>
          <a:effectLst>
            <a:outerShdw blurRad="1270000" dist="266700" dir="5400000" sx="93000" sy="93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pt-BR" sz="1350" dirty="0">
              <a:latin typeface="Heebo" pitchFamily="2" charset="-79"/>
              <a:cs typeface="Heebo" pitchFamily="2" charset="-79"/>
            </a:endParaRPr>
          </a:p>
        </p:txBody>
      </p:sp>
      <p:sp>
        <p:nvSpPr>
          <p:cNvPr id="38" name="Rectangle 20">
            <a:extLst>
              <a:ext uri="{FF2B5EF4-FFF2-40B4-BE49-F238E27FC236}">
                <a16:creationId xmlns:a16="http://schemas.microsoft.com/office/drawing/2014/main" id="{91935CE9-CEA8-5C73-696E-46ECCB8B8FB5}"/>
              </a:ext>
            </a:extLst>
          </p:cNvPr>
          <p:cNvSpPr/>
          <p:nvPr/>
        </p:nvSpPr>
        <p:spPr>
          <a:xfrm>
            <a:off x="5278010" y="4130658"/>
            <a:ext cx="1276252" cy="251607"/>
          </a:xfrm>
          <a:prstGeom prst="rect">
            <a:avLst/>
          </a:prstGeom>
        </p:spPr>
        <p:txBody>
          <a:bodyPr wrap="square">
            <a:spAutoFit/>
          </a:bodyPr>
          <a:lstStyle/>
          <a:p>
            <a:pPr algn="ctr">
              <a:lnSpc>
                <a:spcPct val="120000"/>
              </a:lnSpc>
            </a:pPr>
            <a:r>
              <a:rPr lang="pt-BR" sz="900" dirty="0">
                <a:solidFill>
                  <a:schemeClr val="tx1">
                    <a:lumMod val="50000"/>
                    <a:lumOff val="50000"/>
                  </a:schemeClr>
                </a:solidFill>
                <a:latin typeface="Heebo" pitchFamily="2" charset="-79"/>
                <a:cs typeface="Heebo" pitchFamily="2" charset="-79"/>
              </a:rPr>
              <a:t>texto aqui</a:t>
            </a:r>
          </a:p>
        </p:txBody>
      </p:sp>
      <p:sp>
        <p:nvSpPr>
          <p:cNvPr id="39" name="Rectangle 21">
            <a:extLst>
              <a:ext uri="{FF2B5EF4-FFF2-40B4-BE49-F238E27FC236}">
                <a16:creationId xmlns:a16="http://schemas.microsoft.com/office/drawing/2014/main" id="{4B7C02B0-9A18-DCFD-B5D7-171174F0B8A4}"/>
              </a:ext>
            </a:extLst>
          </p:cNvPr>
          <p:cNvSpPr/>
          <p:nvPr/>
        </p:nvSpPr>
        <p:spPr>
          <a:xfrm>
            <a:off x="5339358" y="3795199"/>
            <a:ext cx="1153556" cy="463973"/>
          </a:xfrm>
          <a:prstGeom prst="rect">
            <a:avLst/>
          </a:prstGeom>
        </p:spPr>
        <p:txBody>
          <a:bodyPr wrap="square">
            <a:spAutoFit/>
          </a:bodyPr>
          <a:lstStyle/>
          <a:p>
            <a:pPr algn="ctr">
              <a:lnSpc>
                <a:spcPct val="120000"/>
              </a:lnSpc>
            </a:pPr>
            <a:r>
              <a:rPr lang="pt-BR" sz="2100" b="1" dirty="0">
                <a:solidFill>
                  <a:schemeClr val="accent3"/>
                </a:solidFill>
                <a:latin typeface="Heebo" pitchFamily="2" charset="-79"/>
                <a:cs typeface="Heebo" pitchFamily="2" charset="-79"/>
              </a:rPr>
              <a:t>42,2%</a:t>
            </a:r>
          </a:p>
        </p:txBody>
      </p:sp>
      <p:sp>
        <p:nvSpPr>
          <p:cNvPr id="42" name="Rectangle: Rounded Corners 23">
            <a:extLst>
              <a:ext uri="{FF2B5EF4-FFF2-40B4-BE49-F238E27FC236}">
                <a16:creationId xmlns:a16="http://schemas.microsoft.com/office/drawing/2014/main" id="{79C624DD-BFC4-2988-6970-09D091A4678C}"/>
              </a:ext>
            </a:extLst>
          </p:cNvPr>
          <p:cNvSpPr/>
          <p:nvPr/>
        </p:nvSpPr>
        <p:spPr>
          <a:xfrm>
            <a:off x="7142679" y="3758553"/>
            <a:ext cx="1410983" cy="684557"/>
          </a:xfrm>
          <a:prstGeom prst="roundRect">
            <a:avLst>
              <a:gd name="adj" fmla="val 1598"/>
            </a:avLst>
          </a:prstGeom>
          <a:solidFill>
            <a:schemeClr val="bg1"/>
          </a:solidFill>
          <a:ln>
            <a:noFill/>
          </a:ln>
          <a:effectLst>
            <a:outerShdw blurRad="1270000" dist="266700" dir="5400000" sx="93000" sy="93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pt-BR" sz="1350" dirty="0">
              <a:latin typeface="Heebo" pitchFamily="2" charset="-79"/>
              <a:cs typeface="Heebo" pitchFamily="2" charset="-79"/>
            </a:endParaRPr>
          </a:p>
        </p:txBody>
      </p:sp>
      <p:sp>
        <p:nvSpPr>
          <p:cNvPr id="46" name="Rectangle 24">
            <a:extLst>
              <a:ext uri="{FF2B5EF4-FFF2-40B4-BE49-F238E27FC236}">
                <a16:creationId xmlns:a16="http://schemas.microsoft.com/office/drawing/2014/main" id="{1E4361CD-ADA8-D840-67E4-EDCF39388924}"/>
              </a:ext>
            </a:extLst>
          </p:cNvPr>
          <p:cNvSpPr/>
          <p:nvPr/>
        </p:nvSpPr>
        <p:spPr>
          <a:xfrm>
            <a:off x="7210044" y="4130658"/>
            <a:ext cx="1276252" cy="251607"/>
          </a:xfrm>
          <a:prstGeom prst="rect">
            <a:avLst/>
          </a:prstGeom>
        </p:spPr>
        <p:txBody>
          <a:bodyPr wrap="square">
            <a:spAutoFit/>
          </a:bodyPr>
          <a:lstStyle/>
          <a:p>
            <a:pPr algn="ctr">
              <a:lnSpc>
                <a:spcPct val="120000"/>
              </a:lnSpc>
            </a:pPr>
            <a:r>
              <a:rPr lang="pt-BR" sz="900" dirty="0">
                <a:solidFill>
                  <a:schemeClr val="tx1">
                    <a:lumMod val="50000"/>
                    <a:lumOff val="50000"/>
                  </a:schemeClr>
                </a:solidFill>
                <a:latin typeface="Heebo" pitchFamily="2" charset="-79"/>
                <a:cs typeface="Heebo" pitchFamily="2" charset="-79"/>
              </a:rPr>
              <a:t>texto aqui</a:t>
            </a:r>
          </a:p>
        </p:txBody>
      </p:sp>
      <p:sp>
        <p:nvSpPr>
          <p:cNvPr id="47" name="Rectangle 25">
            <a:extLst>
              <a:ext uri="{FF2B5EF4-FFF2-40B4-BE49-F238E27FC236}">
                <a16:creationId xmlns:a16="http://schemas.microsoft.com/office/drawing/2014/main" id="{A75ED119-60BB-B66A-D400-60C38F8A8C2C}"/>
              </a:ext>
            </a:extLst>
          </p:cNvPr>
          <p:cNvSpPr/>
          <p:nvPr/>
        </p:nvSpPr>
        <p:spPr>
          <a:xfrm>
            <a:off x="7271392" y="3795199"/>
            <a:ext cx="1153556" cy="463973"/>
          </a:xfrm>
          <a:prstGeom prst="rect">
            <a:avLst/>
          </a:prstGeom>
        </p:spPr>
        <p:txBody>
          <a:bodyPr wrap="square">
            <a:spAutoFit/>
          </a:bodyPr>
          <a:lstStyle/>
          <a:p>
            <a:pPr algn="ctr">
              <a:lnSpc>
                <a:spcPct val="120000"/>
              </a:lnSpc>
            </a:pPr>
            <a:r>
              <a:rPr lang="pt-BR" sz="2100" b="1" dirty="0">
                <a:solidFill>
                  <a:schemeClr val="accent5"/>
                </a:solidFill>
                <a:latin typeface="Heebo" pitchFamily="2" charset="-79"/>
                <a:cs typeface="Heebo" pitchFamily="2" charset="-79"/>
              </a:rPr>
              <a:t>66,98%</a:t>
            </a:r>
          </a:p>
        </p:txBody>
      </p:sp>
      <p:sp>
        <p:nvSpPr>
          <p:cNvPr id="53" name="Rectangle: Rounded Corners 27">
            <a:extLst>
              <a:ext uri="{FF2B5EF4-FFF2-40B4-BE49-F238E27FC236}">
                <a16:creationId xmlns:a16="http://schemas.microsoft.com/office/drawing/2014/main" id="{02EB39A0-9E6C-C960-540D-CBCDE9C099FE}"/>
              </a:ext>
            </a:extLst>
          </p:cNvPr>
          <p:cNvSpPr/>
          <p:nvPr/>
        </p:nvSpPr>
        <p:spPr>
          <a:xfrm>
            <a:off x="5210645" y="2935606"/>
            <a:ext cx="1410983" cy="684557"/>
          </a:xfrm>
          <a:prstGeom prst="roundRect">
            <a:avLst>
              <a:gd name="adj" fmla="val 1598"/>
            </a:avLst>
          </a:prstGeom>
          <a:solidFill>
            <a:schemeClr val="bg1"/>
          </a:solidFill>
          <a:ln>
            <a:noFill/>
          </a:ln>
          <a:effectLst>
            <a:outerShdw blurRad="1270000" dist="266700" dir="5400000" sx="93000" sy="93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pt-BR" sz="1350" dirty="0">
              <a:latin typeface="Heebo" pitchFamily="2" charset="-79"/>
              <a:cs typeface="Heebo" pitchFamily="2" charset="-79"/>
            </a:endParaRPr>
          </a:p>
        </p:txBody>
      </p:sp>
      <p:sp>
        <p:nvSpPr>
          <p:cNvPr id="54" name="Rectangle 28">
            <a:extLst>
              <a:ext uri="{FF2B5EF4-FFF2-40B4-BE49-F238E27FC236}">
                <a16:creationId xmlns:a16="http://schemas.microsoft.com/office/drawing/2014/main" id="{124EE686-8370-B9EE-2F35-6EE99FCE8CA1}"/>
              </a:ext>
            </a:extLst>
          </p:cNvPr>
          <p:cNvSpPr/>
          <p:nvPr/>
        </p:nvSpPr>
        <p:spPr>
          <a:xfrm>
            <a:off x="5278010" y="3302586"/>
            <a:ext cx="1276252" cy="251607"/>
          </a:xfrm>
          <a:prstGeom prst="rect">
            <a:avLst/>
          </a:prstGeom>
        </p:spPr>
        <p:txBody>
          <a:bodyPr wrap="square">
            <a:spAutoFit/>
          </a:bodyPr>
          <a:lstStyle/>
          <a:p>
            <a:pPr algn="ctr">
              <a:lnSpc>
                <a:spcPct val="120000"/>
              </a:lnSpc>
            </a:pPr>
            <a:r>
              <a:rPr lang="pt-BR" sz="900" dirty="0">
                <a:solidFill>
                  <a:schemeClr val="tx1">
                    <a:lumMod val="50000"/>
                    <a:lumOff val="50000"/>
                  </a:schemeClr>
                </a:solidFill>
                <a:latin typeface="Heebo" pitchFamily="2" charset="-79"/>
                <a:cs typeface="Heebo" pitchFamily="2" charset="-79"/>
              </a:rPr>
              <a:t>texto aqui</a:t>
            </a:r>
          </a:p>
        </p:txBody>
      </p:sp>
      <p:sp>
        <p:nvSpPr>
          <p:cNvPr id="55" name="Rectangle 29">
            <a:extLst>
              <a:ext uri="{FF2B5EF4-FFF2-40B4-BE49-F238E27FC236}">
                <a16:creationId xmlns:a16="http://schemas.microsoft.com/office/drawing/2014/main" id="{56A3E519-FB4E-6DA4-0D90-B19772492C76}"/>
              </a:ext>
            </a:extLst>
          </p:cNvPr>
          <p:cNvSpPr/>
          <p:nvPr/>
        </p:nvSpPr>
        <p:spPr>
          <a:xfrm>
            <a:off x="5339358" y="2967127"/>
            <a:ext cx="1153556" cy="463973"/>
          </a:xfrm>
          <a:prstGeom prst="rect">
            <a:avLst/>
          </a:prstGeom>
        </p:spPr>
        <p:txBody>
          <a:bodyPr wrap="square">
            <a:spAutoFit/>
          </a:bodyPr>
          <a:lstStyle/>
          <a:p>
            <a:pPr algn="ctr">
              <a:lnSpc>
                <a:spcPct val="120000"/>
              </a:lnSpc>
            </a:pPr>
            <a:r>
              <a:rPr lang="pt-BR" sz="2100" b="1" dirty="0">
                <a:solidFill>
                  <a:schemeClr val="accent1"/>
                </a:solidFill>
                <a:latin typeface="Heebo" pitchFamily="2" charset="-79"/>
                <a:cs typeface="Heebo" pitchFamily="2" charset="-79"/>
              </a:rPr>
              <a:t>11,12%</a:t>
            </a:r>
          </a:p>
        </p:txBody>
      </p:sp>
      <p:sp>
        <p:nvSpPr>
          <p:cNvPr id="57" name="Rectangle: Rounded Corners 31">
            <a:extLst>
              <a:ext uri="{FF2B5EF4-FFF2-40B4-BE49-F238E27FC236}">
                <a16:creationId xmlns:a16="http://schemas.microsoft.com/office/drawing/2014/main" id="{7B5E34DF-D970-A04C-26FF-7F31096357C0}"/>
              </a:ext>
            </a:extLst>
          </p:cNvPr>
          <p:cNvSpPr/>
          <p:nvPr/>
        </p:nvSpPr>
        <p:spPr>
          <a:xfrm>
            <a:off x="7142679" y="2935606"/>
            <a:ext cx="1410983" cy="684557"/>
          </a:xfrm>
          <a:prstGeom prst="roundRect">
            <a:avLst>
              <a:gd name="adj" fmla="val 1598"/>
            </a:avLst>
          </a:prstGeom>
          <a:solidFill>
            <a:schemeClr val="bg1"/>
          </a:solidFill>
          <a:ln>
            <a:noFill/>
          </a:ln>
          <a:effectLst>
            <a:outerShdw blurRad="1270000" dist="266700" dir="5400000" sx="93000" sy="93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pt-BR" sz="1350" dirty="0">
              <a:latin typeface="Heebo" pitchFamily="2" charset="-79"/>
              <a:cs typeface="Heebo" pitchFamily="2" charset="-79"/>
            </a:endParaRPr>
          </a:p>
        </p:txBody>
      </p:sp>
      <p:sp>
        <p:nvSpPr>
          <p:cNvPr id="58" name="Rectangle 32">
            <a:extLst>
              <a:ext uri="{FF2B5EF4-FFF2-40B4-BE49-F238E27FC236}">
                <a16:creationId xmlns:a16="http://schemas.microsoft.com/office/drawing/2014/main" id="{C4B39CDB-8338-3C5A-B453-385202AB2B31}"/>
              </a:ext>
            </a:extLst>
          </p:cNvPr>
          <p:cNvSpPr/>
          <p:nvPr/>
        </p:nvSpPr>
        <p:spPr>
          <a:xfrm>
            <a:off x="7210044" y="3302586"/>
            <a:ext cx="1276252" cy="251607"/>
          </a:xfrm>
          <a:prstGeom prst="rect">
            <a:avLst/>
          </a:prstGeom>
        </p:spPr>
        <p:txBody>
          <a:bodyPr wrap="square">
            <a:spAutoFit/>
          </a:bodyPr>
          <a:lstStyle/>
          <a:p>
            <a:pPr algn="ctr">
              <a:lnSpc>
                <a:spcPct val="120000"/>
              </a:lnSpc>
            </a:pPr>
            <a:r>
              <a:rPr lang="pt-BR" sz="900" dirty="0">
                <a:solidFill>
                  <a:schemeClr val="tx1">
                    <a:lumMod val="50000"/>
                    <a:lumOff val="50000"/>
                  </a:schemeClr>
                </a:solidFill>
                <a:latin typeface="Heebo" pitchFamily="2" charset="-79"/>
                <a:cs typeface="Heebo" pitchFamily="2" charset="-79"/>
              </a:rPr>
              <a:t>texto aqui</a:t>
            </a:r>
          </a:p>
        </p:txBody>
      </p:sp>
      <p:sp>
        <p:nvSpPr>
          <p:cNvPr id="59" name="Rectangle 33">
            <a:extLst>
              <a:ext uri="{FF2B5EF4-FFF2-40B4-BE49-F238E27FC236}">
                <a16:creationId xmlns:a16="http://schemas.microsoft.com/office/drawing/2014/main" id="{D603E9C4-AE9F-739D-6553-AE7102249752}"/>
              </a:ext>
            </a:extLst>
          </p:cNvPr>
          <p:cNvSpPr/>
          <p:nvPr/>
        </p:nvSpPr>
        <p:spPr>
          <a:xfrm>
            <a:off x="7271392" y="2967127"/>
            <a:ext cx="1153556" cy="463973"/>
          </a:xfrm>
          <a:prstGeom prst="rect">
            <a:avLst/>
          </a:prstGeom>
        </p:spPr>
        <p:txBody>
          <a:bodyPr wrap="square">
            <a:spAutoFit/>
          </a:bodyPr>
          <a:lstStyle/>
          <a:p>
            <a:pPr algn="ctr">
              <a:lnSpc>
                <a:spcPct val="120000"/>
              </a:lnSpc>
            </a:pPr>
            <a:r>
              <a:rPr lang="pt-BR" sz="2100" b="1" dirty="0">
                <a:solidFill>
                  <a:schemeClr val="accent2"/>
                </a:solidFill>
                <a:latin typeface="Heebo" pitchFamily="2" charset="-79"/>
                <a:cs typeface="Heebo" pitchFamily="2" charset="-79"/>
              </a:rPr>
              <a:t>30,75%</a:t>
            </a:r>
          </a:p>
        </p:txBody>
      </p:sp>
      <p:sp>
        <p:nvSpPr>
          <p:cNvPr id="60" name="Rectangle 34">
            <a:extLst>
              <a:ext uri="{FF2B5EF4-FFF2-40B4-BE49-F238E27FC236}">
                <a16:creationId xmlns:a16="http://schemas.microsoft.com/office/drawing/2014/main" id="{65A617BB-5043-BD64-9B2B-0E34F377A53F}"/>
              </a:ext>
            </a:extLst>
          </p:cNvPr>
          <p:cNvSpPr/>
          <p:nvPr/>
        </p:nvSpPr>
        <p:spPr>
          <a:xfrm>
            <a:off x="5131311" y="2110615"/>
            <a:ext cx="3003251" cy="442044"/>
          </a:xfrm>
          <a:prstGeom prst="rect">
            <a:avLst/>
          </a:prstGeom>
        </p:spPr>
        <p:txBody>
          <a:bodyPr wrap="square">
            <a:spAutoFit/>
          </a:bodyPr>
          <a:lstStyle/>
          <a:p>
            <a:pPr>
              <a:lnSpc>
                <a:spcPct val="130000"/>
              </a:lnSpc>
            </a:pPr>
            <a:r>
              <a:rPr lang="pt-BR" sz="900" dirty="0">
                <a:solidFill>
                  <a:schemeClr val="tx1">
                    <a:lumMod val="65000"/>
                    <a:lumOff val="35000"/>
                  </a:schemeClr>
                </a:solidFill>
                <a:latin typeface="Heebo" pitchFamily="2" charset="-79"/>
                <a:ea typeface="Open Sans" panose="020B0606030504020204" pitchFamily="34" charset="0"/>
                <a:cs typeface="Heebo" pitchFamily="2" charset="-79"/>
              </a:rPr>
              <a:t>Texto escrito aqui texto escrito aqui texto escrito aqui texto escrito aqui texto escrito aqui texto escrito aqui</a:t>
            </a:r>
          </a:p>
        </p:txBody>
      </p:sp>
      <p:sp>
        <p:nvSpPr>
          <p:cNvPr id="61" name="TextBox 35">
            <a:extLst>
              <a:ext uri="{FF2B5EF4-FFF2-40B4-BE49-F238E27FC236}">
                <a16:creationId xmlns:a16="http://schemas.microsoft.com/office/drawing/2014/main" id="{E2ACB190-F39F-08A3-E3EC-635F82674864}"/>
              </a:ext>
            </a:extLst>
          </p:cNvPr>
          <p:cNvSpPr txBox="1"/>
          <p:nvPr/>
        </p:nvSpPr>
        <p:spPr>
          <a:xfrm>
            <a:off x="5131311" y="813127"/>
            <a:ext cx="3614869" cy="1200329"/>
          </a:xfrm>
          <a:prstGeom prst="rect">
            <a:avLst/>
          </a:prstGeom>
          <a:noFill/>
        </p:spPr>
        <p:txBody>
          <a:bodyPr wrap="square" rtlCol="0">
            <a:spAutoFit/>
          </a:bodyPr>
          <a:lstStyle/>
          <a:p>
            <a:r>
              <a:rPr lang="pt-BR" sz="3600" b="1" dirty="0">
                <a:solidFill>
                  <a:schemeClr val="tx1">
                    <a:lumMod val="85000"/>
                    <a:lumOff val="15000"/>
                  </a:schemeClr>
                </a:solidFill>
                <a:latin typeface="Heebo" pitchFamily="2" charset="-79"/>
                <a:cs typeface="Heebo" pitchFamily="2" charset="-79"/>
              </a:rPr>
              <a:t>Título do slide escrito aqui</a:t>
            </a:r>
          </a:p>
        </p:txBody>
      </p:sp>
      <p:sp>
        <p:nvSpPr>
          <p:cNvPr id="62" name="Oval 37">
            <a:extLst>
              <a:ext uri="{FF2B5EF4-FFF2-40B4-BE49-F238E27FC236}">
                <a16:creationId xmlns:a16="http://schemas.microsoft.com/office/drawing/2014/main" id="{EDEEB80C-A5C8-75E1-F8A3-2372BDBF3766}"/>
              </a:ext>
            </a:extLst>
          </p:cNvPr>
          <p:cNvSpPr/>
          <p:nvPr/>
        </p:nvSpPr>
        <p:spPr>
          <a:xfrm>
            <a:off x="4932809" y="3074267"/>
            <a:ext cx="372161" cy="372160"/>
          </a:xfrm>
          <a:prstGeom prst="ellipse">
            <a:avLst/>
          </a:prstGeom>
          <a:solidFill>
            <a:schemeClr val="accent1"/>
          </a:solidFill>
          <a:ln w="38100">
            <a:solidFill>
              <a:schemeClr val="bg1"/>
            </a:solidFill>
          </a:ln>
          <a:effectLst>
            <a:outerShdw blurRad="838200" dist="381000" dir="5400000" sx="95000" sy="9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050" b="1" dirty="0">
                <a:latin typeface="Heebo" pitchFamily="2" charset="-79"/>
                <a:cs typeface="Heebo" pitchFamily="2" charset="-79"/>
              </a:rPr>
              <a:t>1</a:t>
            </a:r>
          </a:p>
        </p:txBody>
      </p:sp>
      <p:sp>
        <p:nvSpPr>
          <p:cNvPr id="63" name="Oval 37">
            <a:extLst>
              <a:ext uri="{FF2B5EF4-FFF2-40B4-BE49-F238E27FC236}">
                <a16:creationId xmlns:a16="http://schemas.microsoft.com/office/drawing/2014/main" id="{B50C4D7D-181F-0C7F-5DEB-EDFD21F8B11C}"/>
              </a:ext>
            </a:extLst>
          </p:cNvPr>
          <p:cNvSpPr/>
          <p:nvPr/>
        </p:nvSpPr>
        <p:spPr>
          <a:xfrm>
            <a:off x="4932809" y="3931517"/>
            <a:ext cx="372161" cy="372160"/>
          </a:xfrm>
          <a:prstGeom prst="ellipse">
            <a:avLst/>
          </a:prstGeom>
          <a:solidFill>
            <a:schemeClr val="accent3"/>
          </a:solidFill>
          <a:ln w="38100">
            <a:solidFill>
              <a:schemeClr val="bg1"/>
            </a:solidFill>
          </a:ln>
          <a:effectLst>
            <a:outerShdw blurRad="838200" dist="381000" dir="5400000" sx="95000" sy="9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050" b="1" dirty="0">
                <a:latin typeface="Heebo" pitchFamily="2" charset="-79"/>
                <a:cs typeface="Heebo" pitchFamily="2" charset="-79"/>
              </a:rPr>
              <a:t>3</a:t>
            </a:r>
          </a:p>
        </p:txBody>
      </p:sp>
      <p:sp>
        <p:nvSpPr>
          <p:cNvPr id="64" name="Oval 37">
            <a:extLst>
              <a:ext uri="{FF2B5EF4-FFF2-40B4-BE49-F238E27FC236}">
                <a16:creationId xmlns:a16="http://schemas.microsoft.com/office/drawing/2014/main" id="{A9FAA970-7D81-D70B-8016-9F70B321B017}"/>
              </a:ext>
            </a:extLst>
          </p:cNvPr>
          <p:cNvSpPr/>
          <p:nvPr/>
        </p:nvSpPr>
        <p:spPr>
          <a:xfrm>
            <a:off x="6923534" y="3074267"/>
            <a:ext cx="372161" cy="372160"/>
          </a:xfrm>
          <a:prstGeom prst="ellipse">
            <a:avLst/>
          </a:prstGeom>
          <a:solidFill>
            <a:schemeClr val="accent2"/>
          </a:solidFill>
          <a:ln w="38100">
            <a:solidFill>
              <a:schemeClr val="bg1"/>
            </a:solidFill>
          </a:ln>
          <a:effectLst>
            <a:outerShdw blurRad="838200" dist="381000" dir="5400000" sx="95000" sy="9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050" b="1" dirty="0">
                <a:latin typeface="Heebo" pitchFamily="2" charset="-79"/>
                <a:cs typeface="Heebo" pitchFamily="2" charset="-79"/>
              </a:rPr>
              <a:t>2</a:t>
            </a:r>
          </a:p>
        </p:txBody>
      </p:sp>
      <p:sp>
        <p:nvSpPr>
          <p:cNvPr id="65" name="Oval 37">
            <a:extLst>
              <a:ext uri="{FF2B5EF4-FFF2-40B4-BE49-F238E27FC236}">
                <a16:creationId xmlns:a16="http://schemas.microsoft.com/office/drawing/2014/main" id="{5D321F9C-051B-7B7E-2CFB-94BBEA38FE96}"/>
              </a:ext>
            </a:extLst>
          </p:cNvPr>
          <p:cNvSpPr/>
          <p:nvPr/>
        </p:nvSpPr>
        <p:spPr>
          <a:xfrm>
            <a:off x="6923534" y="3931517"/>
            <a:ext cx="372161" cy="372160"/>
          </a:xfrm>
          <a:prstGeom prst="ellipse">
            <a:avLst/>
          </a:prstGeom>
          <a:solidFill>
            <a:schemeClr val="accent5"/>
          </a:solidFill>
          <a:ln w="38100">
            <a:solidFill>
              <a:schemeClr val="bg1"/>
            </a:solidFill>
          </a:ln>
          <a:effectLst>
            <a:outerShdw blurRad="838200" dist="381000" dir="5400000" sx="95000" sy="9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050" b="1" dirty="0">
                <a:latin typeface="Heebo" pitchFamily="2" charset="-79"/>
                <a:cs typeface="Heebo" pitchFamily="2" charset="-79"/>
              </a:rPr>
              <a:t>4</a:t>
            </a:r>
          </a:p>
        </p:txBody>
      </p:sp>
    </p:spTree>
    <p:extLst>
      <p:ext uri="{BB962C8B-B14F-4D97-AF65-F5344CB8AC3E}">
        <p14:creationId xmlns:p14="http://schemas.microsoft.com/office/powerpoint/2010/main" val="3244195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9B6FD14B-90C8-454B-9D8D-28AEA34A58F8}"/>
              </a:ext>
            </a:extLst>
          </p:cNvPr>
          <p:cNvCxnSpPr>
            <a:cxnSpLocks/>
          </p:cNvCxnSpPr>
          <p:nvPr/>
        </p:nvCxnSpPr>
        <p:spPr>
          <a:xfrm>
            <a:off x="2749105" y="1763520"/>
            <a:ext cx="1203770" cy="0"/>
          </a:xfrm>
          <a:prstGeom prst="line">
            <a:avLst/>
          </a:prstGeom>
          <a:ln>
            <a:solidFill>
              <a:schemeClr val="bg1">
                <a:lumMod val="75000"/>
              </a:schemeClr>
            </a:solidFill>
            <a:prstDash val="dash"/>
            <a:headEnd type="none" w="lg" len="lg"/>
            <a:tailEnd type="ova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F531B2D-4613-48F2-8529-DBD75CBF5DE9}"/>
              </a:ext>
            </a:extLst>
          </p:cNvPr>
          <p:cNvCxnSpPr>
            <a:cxnSpLocks/>
          </p:cNvCxnSpPr>
          <p:nvPr/>
        </p:nvCxnSpPr>
        <p:spPr>
          <a:xfrm>
            <a:off x="3017346" y="2314709"/>
            <a:ext cx="2859579" cy="0"/>
          </a:xfrm>
          <a:prstGeom prst="line">
            <a:avLst/>
          </a:prstGeom>
          <a:ln>
            <a:solidFill>
              <a:schemeClr val="bg1">
                <a:lumMod val="75000"/>
              </a:schemeClr>
            </a:solidFill>
            <a:prstDash val="dash"/>
            <a:headEnd type="none" w="lg" len="lg"/>
            <a:tailEnd type="ova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493A3BA-CC62-4085-8692-0C798F313953}"/>
              </a:ext>
            </a:extLst>
          </p:cNvPr>
          <p:cNvCxnSpPr>
            <a:cxnSpLocks/>
          </p:cNvCxnSpPr>
          <p:nvPr/>
        </p:nvCxnSpPr>
        <p:spPr>
          <a:xfrm>
            <a:off x="3244460" y="2865899"/>
            <a:ext cx="1222764" cy="0"/>
          </a:xfrm>
          <a:prstGeom prst="line">
            <a:avLst/>
          </a:prstGeom>
          <a:ln>
            <a:solidFill>
              <a:schemeClr val="bg1">
                <a:lumMod val="75000"/>
              </a:schemeClr>
            </a:solidFill>
            <a:prstDash val="dash"/>
            <a:headEnd type="none" w="lg" len="lg"/>
            <a:tailEnd type="ova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13E2231-5D2A-447D-BD9C-269ADD8A6D5C}"/>
              </a:ext>
            </a:extLst>
          </p:cNvPr>
          <p:cNvCxnSpPr>
            <a:cxnSpLocks/>
          </p:cNvCxnSpPr>
          <p:nvPr/>
        </p:nvCxnSpPr>
        <p:spPr>
          <a:xfrm>
            <a:off x="3437201" y="3417089"/>
            <a:ext cx="2939222" cy="0"/>
          </a:xfrm>
          <a:prstGeom prst="line">
            <a:avLst/>
          </a:prstGeom>
          <a:ln>
            <a:solidFill>
              <a:schemeClr val="bg1">
                <a:lumMod val="75000"/>
              </a:schemeClr>
            </a:solidFill>
            <a:prstDash val="dash"/>
            <a:headEnd type="none" w="lg" len="lg"/>
            <a:tailEnd type="ova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FE9691F-E77B-4BA2-8ACD-BD835D3E7501}"/>
              </a:ext>
            </a:extLst>
          </p:cNvPr>
          <p:cNvCxnSpPr>
            <a:cxnSpLocks/>
          </p:cNvCxnSpPr>
          <p:nvPr/>
        </p:nvCxnSpPr>
        <p:spPr>
          <a:xfrm>
            <a:off x="3729380" y="3968278"/>
            <a:ext cx="1431213" cy="0"/>
          </a:xfrm>
          <a:prstGeom prst="line">
            <a:avLst/>
          </a:prstGeom>
          <a:ln>
            <a:solidFill>
              <a:schemeClr val="bg1">
                <a:lumMod val="75000"/>
              </a:schemeClr>
            </a:solidFill>
            <a:prstDash val="dash"/>
            <a:headEnd type="none" w="lg" len="lg"/>
            <a:tailEnd type="ova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86168553-6261-43C9-99FB-A7B063F17465}"/>
              </a:ext>
            </a:extLst>
          </p:cNvPr>
          <p:cNvGrpSpPr/>
          <p:nvPr/>
        </p:nvGrpSpPr>
        <p:grpSpPr>
          <a:xfrm>
            <a:off x="1002782" y="3684388"/>
            <a:ext cx="2617337" cy="995620"/>
            <a:chOff x="2672311" y="8856656"/>
            <a:chExt cx="7469215" cy="2841248"/>
          </a:xfrm>
          <a:effectLst/>
        </p:grpSpPr>
        <p:grpSp>
          <p:nvGrpSpPr>
            <p:cNvPr id="28" name="Group 27">
              <a:extLst>
                <a:ext uri="{FF2B5EF4-FFF2-40B4-BE49-F238E27FC236}">
                  <a16:creationId xmlns:a16="http://schemas.microsoft.com/office/drawing/2014/main" id="{52E4FF0F-AAC0-4F4A-87C9-41FAD551DE4C}"/>
                </a:ext>
              </a:extLst>
            </p:cNvPr>
            <p:cNvGrpSpPr/>
            <p:nvPr/>
          </p:nvGrpSpPr>
          <p:grpSpPr>
            <a:xfrm>
              <a:off x="2672311" y="8856656"/>
              <a:ext cx="7469215" cy="2841248"/>
              <a:chOff x="2672311" y="8039533"/>
              <a:chExt cx="7469215" cy="2841248"/>
            </a:xfrm>
            <a:effectLst>
              <a:outerShdw blurRad="1104900" dist="1955800" dir="5400000" sx="110000" sy="110000" rotWithShape="0">
                <a:schemeClr val="tx1">
                  <a:lumMod val="90000"/>
                  <a:lumOff val="10000"/>
                  <a:alpha val="15000"/>
                </a:schemeClr>
              </a:outerShdw>
            </a:effectLst>
          </p:grpSpPr>
          <p:sp>
            <p:nvSpPr>
              <p:cNvPr id="30" name="Freeform 16">
                <a:extLst>
                  <a:ext uri="{FF2B5EF4-FFF2-40B4-BE49-F238E27FC236}">
                    <a16:creationId xmlns:a16="http://schemas.microsoft.com/office/drawing/2014/main" id="{FA175508-D96F-4DE1-A532-03BC67E45F4C}"/>
                  </a:ext>
                </a:extLst>
              </p:cNvPr>
              <p:cNvSpPr>
                <a:spLocks/>
              </p:cNvSpPr>
              <p:nvPr/>
            </p:nvSpPr>
            <p:spPr bwMode="auto">
              <a:xfrm>
                <a:off x="4094685" y="8039533"/>
                <a:ext cx="5559872" cy="1072036"/>
              </a:xfrm>
              <a:custGeom>
                <a:avLst/>
                <a:gdLst>
                  <a:gd name="T0" fmla="*/ 1500 w 1677"/>
                  <a:gd name="T1" fmla="*/ 0 h 323"/>
                  <a:gd name="T2" fmla="*/ 1421 w 1677"/>
                  <a:gd name="T3" fmla="*/ 36 h 323"/>
                  <a:gd name="T4" fmla="*/ 0 w 1677"/>
                  <a:gd name="T5" fmla="*/ 208 h 323"/>
                  <a:gd name="T6" fmla="*/ 156 w 1677"/>
                  <a:gd name="T7" fmla="*/ 234 h 323"/>
                  <a:gd name="T8" fmla="*/ 1597 w 1677"/>
                  <a:gd name="T9" fmla="*/ 52 h 323"/>
                  <a:gd name="T10" fmla="*/ 1677 w 1677"/>
                  <a:gd name="T11" fmla="*/ 14 h 323"/>
                  <a:gd name="T12" fmla="*/ 1500 w 1677"/>
                  <a:gd name="T13" fmla="*/ 0 h 323"/>
                </a:gdLst>
                <a:ahLst/>
                <a:cxnLst>
                  <a:cxn ang="0">
                    <a:pos x="T0" y="T1"/>
                  </a:cxn>
                  <a:cxn ang="0">
                    <a:pos x="T2" y="T3"/>
                  </a:cxn>
                  <a:cxn ang="0">
                    <a:pos x="T4" y="T5"/>
                  </a:cxn>
                  <a:cxn ang="0">
                    <a:pos x="T6" y="T7"/>
                  </a:cxn>
                  <a:cxn ang="0">
                    <a:pos x="T8" y="T9"/>
                  </a:cxn>
                  <a:cxn ang="0">
                    <a:pos x="T10" y="T11"/>
                  </a:cxn>
                  <a:cxn ang="0">
                    <a:pos x="T12" y="T13"/>
                  </a:cxn>
                </a:cxnLst>
                <a:rect l="0" t="0" r="r" b="b"/>
                <a:pathLst>
                  <a:path w="1677" h="323">
                    <a:moveTo>
                      <a:pt x="1500" y="0"/>
                    </a:moveTo>
                    <a:cubicBezTo>
                      <a:pt x="1474" y="12"/>
                      <a:pt x="1447" y="25"/>
                      <a:pt x="1421" y="36"/>
                    </a:cubicBezTo>
                    <a:cubicBezTo>
                      <a:pt x="961" y="242"/>
                      <a:pt x="488" y="289"/>
                      <a:pt x="0" y="208"/>
                    </a:cubicBezTo>
                    <a:cubicBezTo>
                      <a:pt x="156" y="234"/>
                      <a:pt x="156" y="234"/>
                      <a:pt x="156" y="234"/>
                    </a:cubicBezTo>
                    <a:cubicBezTo>
                      <a:pt x="696" y="323"/>
                      <a:pt x="1170" y="249"/>
                      <a:pt x="1597" y="52"/>
                    </a:cubicBezTo>
                    <a:cubicBezTo>
                      <a:pt x="1624" y="40"/>
                      <a:pt x="1650" y="27"/>
                      <a:pt x="1677" y="14"/>
                    </a:cubicBezTo>
                    <a:lnTo>
                      <a:pt x="1500" y="0"/>
                    </a:lnTo>
                    <a:close/>
                  </a:path>
                </a:pathLst>
              </a:custGeom>
              <a:solidFill>
                <a:schemeClr val="accent5">
                  <a:lumMod val="50000"/>
                </a:schemeClr>
              </a:solidFill>
              <a:ln>
                <a:solidFill>
                  <a:srgbClr val="F3F8FF"/>
                </a:solidFill>
              </a:ln>
            </p:spPr>
            <p:txBody>
              <a:bodyPr vert="horz" wrap="square" lIns="68580" tIns="34290" rIns="68580" bIns="34290" numCol="1" anchor="t" anchorCtr="0" compatLnSpc="1">
                <a:prstTxWarp prst="textNoShape">
                  <a:avLst/>
                </a:prstTxWarp>
              </a:bodyPr>
              <a:lstStyle/>
              <a:p>
                <a:pPr defTabSz="342900">
                  <a:defRPr/>
                </a:pPr>
                <a:endParaRPr lang="pt-BR" sz="1200" b="1" dirty="0">
                  <a:solidFill>
                    <a:schemeClr val="bg1"/>
                  </a:solidFill>
                  <a:latin typeface="Heebo" pitchFamily="2" charset="-79"/>
                  <a:cs typeface="Heebo" pitchFamily="2" charset="-79"/>
                </a:endParaRPr>
              </a:p>
            </p:txBody>
          </p:sp>
          <p:grpSp>
            <p:nvGrpSpPr>
              <p:cNvPr id="31" name="Group 30">
                <a:extLst>
                  <a:ext uri="{FF2B5EF4-FFF2-40B4-BE49-F238E27FC236}">
                    <a16:creationId xmlns:a16="http://schemas.microsoft.com/office/drawing/2014/main" id="{B4F56914-356B-477A-B3CF-3225BE0129C5}"/>
                  </a:ext>
                </a:extLst>
              </p:cNvPr>
              <p:cNvGrpSpPr/>
              <p:nvPr/>
            </p:nvGrpSpPr>
            <p:grpSpPr>
              <a:xfrm>
                <a:off x="2672311" y="8085080"/>
                <a:ext cx="7469215" cy="2795701"/>
                <a:chOff x="2672311" y="8085080"/>
                <a:chExt cx="7469215" cy="2795701"/>
              </a:xfrm>
            </p:grpSpPr>
            <p:sp>
              <p:nvSpPr>
                <p:cNvPr id="32" name="Freeform 20">
                  <a:extLst>
                    <a:ext uri="{FF2B5EF4-FFF2-40B4-BE49-F238E27FC236}">
                      <a16:creationId xmlns:a16="http://schemas.microsoft.com/office/drawing/2014/main" id="{F192E68A-A175-45B2-A135-3BE5BCDB22EB}"/>
                    </a:ext>
                  </a:extLst>
                </p:cNvPr>
                <p:cNvSpPr>
                  <a:spLocks/>
                </p:cNvSpPr>
                <p:nvPr/>
              </p:nvSpPr>
              <p:spPr bwMode="auto">
                <a:xfrm>
                  <a:off x="2672311" y="8586061"/>
                  <a:ext cx="1215675" cy="1646591"/>
                </a:xfrm>
                <a:custGeom>
                  <a:avLst/>
                  <a:gdLst>
                    <a:gd name="T0" fmla="*/ 139 w 347"/>
                    <a:gd name="T1" fmla="*/ 470 h 470"/>
                    <a:gd name="T2" fmla="*/ 0 w 347"/>
                    <a:gd name="T3" fmla="*/ 430 h 470"/>
                    <a:gd name="T4" fmla="*/ 203 w 347"/>
                    <a:gd name="T5" fmla="*/ 0 h 470"/>
                    <a:gd name="T6" fmla="*/ 347 w 347"/>
                    <a:gd name="T7" fmla="*/ 24 h 470"/>
                    <a:gd name="T8" fmla="*/ 139 w 347"/>
                    <a:gd name="T9" fmla="*/ 470 h 470"/>
                  </a:gdLst>
                  <a:ahLst/>
                  <a:cxnLst>
                    <a:cxn ang="0">
                      <a:pos x="T0" y="T1"/>
                    </a:cxn>
                    <a:cxn ang="0">
                      <a:pos x="T2" y="T3"/>
                    </a:cxn>
                    <a:cxn ang="0">
                      <a:pos x="T4" y="T5"/>
                    </a:cxn>
                    <a:cxn ang="0">
                      <a:pos x="T6" y="T7"/>
                    </a:cxn>
                    <a:cxn ang="0">
                      <a:pos x="T8" y="T9"/>
                    </a:cxn>
                  </a:cxnLst>
                  <a:rect l="0" t="0" r="r" b="b"/>
                  <a:pathLst>
                    <a:path w="347" h="470">
                      <a:moveTo>
                        <a:pt x="139" y="470"/>
                      </a:moveTo>
                      <a:lnTo>
                        <a:pt x="0" y="430"/>
                      </a:lnTo>
                      <a:lnTo>
                        <a:pt x="203" y="0"/>
                      </a:lnTo>
                      <a:lnTo>
                        <a:pt x="347" y="24"/>
                      </a:lnTo>
                      <a:lnTo>
                        <a:pt x="139" y="470"/>
                      </a:lnTo>
                      <a:close/>
                    </a:path>
                  </a:pathLst>
                </a:custGeom>
                <a:solidFill>
                  <a:schemeClr val="accent5">
                    <a:lumMod val="75000"/>
                  </a:schemeClr>
                </a:solidFill>
                <a:ln>
                  <a:solidFill>
                    <a:srgbClr val="F3F8FF"/>
                  </a:solidFill>
                </a:ln>
              </p:spPr>
              <p:txBody>
                <a:bodyPr vert="horz" wrap="square" lIns="68580" tIns="34290" rIns="68580" bIns="34290" numCol="1" anchor="t" anchorCtr="0" compatLnSpc="1">
                  <a:prstTxWarp prst="textNoShape">
                    <a:avLst/>
                  </a:prstTxWarp>
                </a:bodyPr>
                <a:lstStyle/>
                <a:p>
                  <a:pPr defTabSz="342900">
                    <a:defRPr/>
                  </a:pPr>
                  <a:endParaRPr lang="pt-BR" sz="1200" b="1" dirty="0">
                    <a:solidFill>
                      <a:schemeClr val="bg1"/>
                    </a:solidFill>
                    <a:latin typeface="Heebo" pitchFamily="2" charset="-79"/>
                    <a:cs typeface="Heebo" pitchFamily="2" charset="-79"/>
                  </a:endParaRPr>
                </a:p>
              </p:txBody>
            </p:sp>
            <p:sp>
              <p:nvSpPr>
                <p:cNvPr id="33" name="Freeform 21">
                  <a:extLst>
                    <a:ext uri="{FF2B5EF4-FFF2-40B4-BE49-F238E27FC236}">
                      <a16:creationId xmlns:a16="http://schemas.microsoft.com/office/drawing/2014/main" id="{B950C5C2-7698-468D-8E9B-0FC372853AD0}"/>
                    </a:ext>
                  </a:extLst>
                </p:cNvPr>
                <p:cNvSpPr>
                  <a:spLocks/>
                </p:cNvSpPr>
                <p:nvPr/>
              </p:nvSpPr>
              <p:spPr bwMode="auto">
                <a:xfrm>
                  <a:off x="3159281" y="8085080"/>
                  <a:ext cx="6982245" cy="2795701"/>
                </a:xfrm>
                <a:custGeom>
                  <a:avLst/>
                  <a:gdLst>
                    <a:gd name="T0" fmla="*/ 1959 w 2106"/>
                    <a:gd name="T1" fmla="*/ 0 h 843"/>
                    <a:gd name="T2" fmla="*/ 2106 w 2106"/>
                    <a:gd name="T3" fmla="*/ 336 h 843"/>
                    <a:gd name="T4" fmla="*/ 0 w 2106"/>
                    <a:gd name="T5" fmla="*/ 648 h 843"/>
                    <a:gd name="T6" fmla="*/ 220 w 2106"/>
                    <a:gd name="T7" fmla="*/ 176 h 843"/>
                    <a:gd name="T8" fmla="*/ 1959 w 2106"/>
                    <a:gd name="T9" fmla="*/ 0 h 843"/>
                  </a:gdLst>
                  <a:ahLst/>
                  <a:cxnLst>
                    <a:cxn ang="0">
                      <a:pos x="T0" y="T1"/>
                    </a:cxn>
                    <a:cxn ang="0">
                      <a:pos x="T2" y="T3"/>
                    </a:cxn>
                    <a:cxn ang="0">
                      <a:pos x="T4" y="T5"/>
                    </a:cxn>
                    <a:cxn ang="0">
                      <a:pos x="T6" y="T7"/>
                    </a:cxn>
                    <a:cxn ang="0">
                      <a:pos x="T8" y="T9"/>
                    </a:cxn>
                  </a:cxnLst>
                  <a:rect l="0" t="0" r="r" b="b"/>
                  <a:pathLst>
                    <a:path w="2106" h="843">
                      <a:moveTo>
                        <a:pt x="1959" y="0"/>
                      </a:moveTo>
                      <a:cubicBezTo>
                        <a:pt x="2106" y="336"/>
                        <a:pt x="2106" y="336"/>
                        <a:pt x="2106" y="336"/>
                      </a:cubicBezTo>
                      <a:cubicBezTo>
                        <a:pt x="1457" y="757"/>
                        <a:pt x="753" y="843"/>
                        <a:pt x="0" y="648"/>
                      </a:cubicBezTo>
                      <a:cubicBezTo>
                        <a:pt x="220" y="176"/>
                        <a:pt x="220" y="176"/>
                        <a:pt x="220" y="176"/>
                      </a:cubicBezTo>
                      <a:cubicBezTo>
                        <a:pt x="814" y="318"/>
                        <a:pt x="1396" y="283"/>
                        <a:pt x="1959" y="0"/>
                      </a:cubicBezTo>
                      <a:close/>
                    </a:path>
                  </a:pathLst>
                </a:custGeom>
                <a:solidFill>
                  <a:schemeClr val="accent5"/>
                </a:solidFill>
                <a:ln>
                  <a:solidFill>
                    <a:srgbClr val="F3F8FF"/>
                  </a:solidFill>
                </a:ln>
                <a:effectLst/>
              </p:spPr>
              <p:txBody>
                <a:bodyPr vert="horz" wrap="square" lIns="68580" tIns="34290" rIns="68580" bIns="34290" numCol="1" anchor="t" anchorCtr="0" compatLnSpc="1">
                  <a:prstTxWarp prst="textNoShape">
                    <a:avLst/>
                  </a:prstTxWarp>
                </a:bodyPr>
                <a:lstStyle/>
                <a:p>
                  <a:pPr defTabSz="342900">
                    <a:defRPr/>
                  </a:pPr>
                  <a:endParaRPr lang="pt-BR" sz="1200" b="1" dirty="0">
                    <a:solidFill>
                      <a:schemeClr val="bg1"/>
                    </a:solidFill>
                    <a:latin typeface="Heebo" pitchFamily="2" charset="-79"/>
                    <a:cs typeface="Heebo" pitchFamily="2" charset="-79"/>
                  </a:endParaRPr>
                </a:p>
              </p:txBody>
            </p:sp>
          </p:grpSp>
        </p:grpSp>
        <p:sp>
          <p:nvSpPr>
            <p:cNvPr id="29" name="TextBox 28">
              <a:extLst>
                <a:ext uri="{FF2B5EF4-FFF2-40B4-BE49-F238E27FC236}">
                  <a16:creationId xmlns:a16="http://schemas.microsoft.com/office/drawing/2014/main" id="{D6741BF0-F683-413C-82C9-3096794D5B53}"/>
                </a:ext>
              </a:extLst>
            </p:cNvPr>
            <p:cNvSpPr txBox="1"/>
            <p:nvPr/>
          </p:nvSpPr>
          <p:spPr>
            <a:xfrm>
              <a:off x="5852431" y="10076256"/>
              <a:ext cx="2093445" cy="790485"/>
            </a:xfrm>
            <a:prstGeom prst="rect">
              <a:avLst/>
            </a:prstGeom>
            <a:noFill/>
          </p:spPr>
          <p:txBody>
            <a:bodyPr wrap="square" rtlCol="0" anchor="ctr">
              <a:spAutoFit/>
            </a:bodyPr>
            <a:lstStyle/>
            <a:p>
              <a:pPr algn="ctr" defTabSz="342900">
                <a:defRPr/>
              </a:pPr>
              <a:r>
                <a:rPr lang="pt-BR" sz="1200" b="1" dirty="0">
                  <a:solidFill>
                    <a:schemeClr val="bg1"/>
                  </a:solidFill>
                  <a:latin typeface="Heebo" pitchFamily="2" charset="-79"/>
                  <a:cs typeface="Heebo" pitchFamily="2" charset="-79"/>
                </a:rPr>
                <a:t>05</a:t>
              </a:r>
            </a:p>
          </p:txBody>
        </p:sp>
      </p:grpSp>
      <p:grpSp>
        <p:nvGrpSpPr>
          <p:cNvPr id="34" name="Group 33">
            <a:extLst>
              <a:ext uri="{FF2B5EF4-FFF2-40B4-BE49-F238E27FC236}">
                <a16:creationId xmlns:a16="http://schemas.microsoft.com/office/drawing/2014/main" id="{1B331683-38BC-4403-AEEC-78CA1D930176}"/>
              </a:ext>
            </a:extLst>
          </p:cNvPr>
          <p:cNvGrpSpPr/>
          <p:nvPr/>
        </p:nvGrpSpPr>
        <p:grpSpPr>
          <a:xfrm>
            <a:off x="1282685" y="3241825"/>
            <a:ext cx="2121369" cy="727994"/>
            <a:chOff x="3506116" y="7591934"/>
            <a:chExt cx="6053848" cy="2077508"/>
          </a:xfrm>
        </p:grpSpPr>
        <p:grpSp>
          <p:nvGrpSpPr>
            <p:cNvPr id="35" name="Group 34">
              <a:extLst>
                <a:ext uri="{FF2B5EF4-FFF2-40B4-BE49-F238E27FC236}">
                  <a16:creationId xmlns:a16="http://schemas.microsoft.com/office/drawing/2014/main" id="{9F078049-9626-4F2F-9E55-7A032A708716}"/>
                </a:ext>
              </a:extLst>
            </p:cNvPr>
            <p:cNvGrpSpPr/>
            <p:nvPr/>
          </p:nvGrpSpPr>
          <p:grpSpPr>
            <a:xfrm>
              <a:off x="3506116" y="7591934"/>
              <a:ext cx="6053848" cy="2077508"/>
              <a:chOff x="3506116" y="7591934"/>
              <a:chExt cx="6053848" cy="2077508"/>
            </a:xfrm>
          </p:grpSpPr>
          <p:sp>
            <p:nvSpPr>
              <p:cNvPr id="37" name="Freeform 17">
                <a:extLst>
                  <a:ext uri="{FF2B5EF4-FFF2-40B4-BE49-F238E27FC236}">
                    <a16:creationId xmlns:a16="http://schemas.microsoft.com/office/drawing/2014/main" id="{721E0F55-D36E-41F4-8F8A-B2FC297B9ECB}"/>
                  </a:ext>
                </a:extLst>
              </p:cNvPr>
              <p:cNvSpPr>
                <a:spLocks/>
              </p:cNvSpPr>
              <p:nvPr/>
            </p:nvSpPr>
            <p:spPr bwMode="auto">
              <a:xfrm>
                <a:off x="3506116" y="9140429"/>
                <a:ext cx="1429381" cy="248741"/>
              </a:xfrm>
              <a:custGeom>
                <a:avLst/>
                <a:gdLst>
                  <a:gd name="T0" fmla="*/ 431 w 431"/>
                  <a:gd name="T1" fmla="*/ 75 h 75"/>
                  <a:gd name="T2" fmla="*/ 0 w 431"/>
                  <a:gd name="T3" fmla="*/ 0 h 75"/>
                  <a:gd name="T4" fmla="*/ 431 w 431"/>
                  <a:gd name="T5" fmla="*/ 75 h 75"/>
                </a:gdLst>
                <a:ahLst/>
                <a:cxnLst>
                  <a:cxn ang="0">
                    <a:pos x="T0" y="T1"/>
                  </a:cxn>
                  <a:cxn ang="0">
                    <a:pos x="T2" y="T3"/>
                  </a:cxn>
                  <a:cxn ang="0">
                    <a:pos x="T4" y="T5"/>
                  </a:cxn>
                </a:cxnLst>
                <a:rect l="0" t="0" r="r" b="b"/>
                <a:pathLst>
                  <a:path w="431" h="75">
                    <a:moveTo>
                      <a:pt x="431" y="75"/>
                    </a:moveTo>
                    <a:cubicBezTo>
                      <a:pt x="270" y="52"/>
                      <a:pt x="166" y="40"/>
                      <a:pt x="0" y="0"/>
                    </a:cubicBezTo>
                    <a:cubicBezTo>
                      <a:pt x="240" y="34"/>
                      <a:pt x="246" y="49"/>
                      <a:pt x="431" y="75"/>
                    </a:cubicBezTo>
                  </a:path>
                </a:pathLst>
              </a:custGeom>
              <a:solidFill>
                <a:schemeClr val="accent4">
                  <a:lumMod val="50000"/>
                </a:schemeClr>
              </a:solidFill>
              <a:ln>
                <a:solidFill>
                  <a:srgbClr val="F3F8FF"/>
                </a:solidFill>
              </a:ln>
            </p:spPr>
            <p:txBody>
              <a:bodyPr vert="horz" wrap="square" lIns="68580" tIns="34290" rIns="68580" bIns="34290" numCol="1" anchor="t" anchorCtr="0" compatLnSpc="1">
                <a:prstTxWarp prst="textNoShape">
                  <a:avLst/>
                </a:prstTxWarp>
              </a:bodyPr>
              <a:lstStyle/>
              <a:p>
                <a:pPr defTabSz="342900">
                  <a:defRPr/>
                </a:pPr>
                <a:endParaRPr lang="pt-BR" sz="1200" b="1" dirty="0">
                  <a:solidFill>
                    <a:schemeClr val="bg1"/>
                  </a:solidFill>
                  <a:latin typeface="Heebo" pitchFamily="2" charset="-79"/>
                  <a:cs typeface="Heebo" pitchFamily="2" charset="-79"/>
                </a:endParaRPr>
              </a:p>
            </p:txBody>
          </p:sp>
          <p:grpSp>
            <p:nvGrpSpPr>
              <p:cNvPr id="38" name="Group 37">
                <a:extLst>
                  <a:ext uri="{FF2B5EF4-FFF2-40B4-BE49-F238E27FC236}">
                    <a16:creationId xmlns:a16="http://schemas.microsoft.com/office/drawing/2014/main" id="{7955EF9A-8D68-48A8-847A-7040B5E17CF7}"/>
                  </a:ext>
                </a:extLst>
              </p:cNvPr>
              <p:cNvGrpSpPr/>
              <p:nvPr/>
            </p:nvGrpSpPr>
            <p:grpSpPr>
              <a:xfrm>
                <a:off x="3506116" y="7591934"/>
                <a:ext cx="6053848" cy="2077508"/>
                <a:chOff x="3506116" y="6774811"/>
                <a:chExt cx="6053848" cy="2077508"/>
              </a:xfrm>
            </p:grpSpPr>
            <p:sp>
              <p:nvSpPr>
                <p:cNvPr id="39" name="Freeform 12">
                  <a:extLst>
                    <a:ext uri="{FF2B5EF4-FFF2-40B4-BE49-F238E27FC236}">
                      <a16:creationId xmlns:a16="http://schemas.microsoft.com/office/drawing/2014/main" id="{C1EEDC17-3D37-4F6E-9CC6-9112EDABA90A}"/>
                    </a:ext>
                  </a:extLst>
                </p:cNvPr>
                <p:cNvSpPr>
                  <a:spLocks/>
                </p:cNvSpPr>
                <p:nvPr/>
              </p:nvSpPr>
              <p:spPr bwMode="auto">
                <a:xfrm>
                  <a:off x="5671208" y="6774811"/>
                  <a:ext cx="3405289" cy="469453"/>
                </a:xfrm>
                <a:custGeom>
                  <a:avLst/>
                  <a:gdLst>
                    <a:gd name="T0" fmla="*/ 165 w 1027"/>
                    <a:gd name="T1" fmla="*/ 128 h 142"/>
                    <a:gd name="T2" fmla="*/ 0 w 1027"/>
                    <a:gd name="T3" fmla="*/ 121 h 142"/>
                    <a:gd name="T4" fmla="*/ 852 w 1027"/>
                    <a:gd name="T5" fmla="*/ 0 h 142"/>
                    <a:gd name="T6" fmla="*/ 1027 w 1027"/>
                    <a:gd name="T7" fmla="*/ 3 h 142"/>
                    <a:gd name="T8" fmla="*/ 165 w 1027"/>
                    <a:gd name="T9" fmla="*/ 128 h 142"/>
                  </a:gdLst>
                  <a:ahLst/>
                  <a:cxnLst>
                    <a:cxn ang="0">
                      <a:pos x="T0" y="T1"/>
                    </a:cxn>
                    <a:cxn ang="0">
                      <a:pos x="T2" y="T3"/>
                    </a:cxn>
                    <a:cxn ang="0">
                      <a:pos x="T4" y="T5"/>
                    </a:cxn>
                    <a:cxn ang="0">
                      <a:pos x="T6" y="T7"/>
                    </a:cxn>
                    <a:cxn ang="0">
                      <a:pos x="T8" y="T9"/>
                    </a:cxn>
                  </a:cxnLst>
                  <a:rect l="0" t="0" r="r" b="b"/>
                  <a:pathLst>
                    <a:path w="1027" h="142">
                      <a:moveTo>
                        <a:pt x="165" y="128"/>
                      </a:moveTo>
                      <a:cubicBezTo>
                        <a:pt x="0" y="121"/>
                        <a:pt x="0" y="121"/>
                        <a:pt x="0" y="121"/>
                      </a:cubicBezTo>
                      <a:cubicBezTo>
                        <a:pt x="283" y="134"/>
                        <a:pt x="568" y="98"/>
                        <a:pt x="852" y="0"/>
                      </a:cubicBezTo>
                      <a:cubicBezTo>
                        <a:pt x="1027" y="3"/>
                        <a:pt x="1027" y="3"/>
                        <a:pt x="1027" y="3"/>
                      </a:cubicBezTo>
                      <a:cubicBezTo>
                        <a:pt x="750" y="100"/>
                        <a:pt x="463" y="142"/>
                        <a:pt x="165" y="128"/>
                      </a:cubicBezTo>
                    </a:path>
                  </a:pathLst>
                </a:custGeom>
                <a:solidFill>
                  <a:schemeClr val="accent4">
                    <a:lumMod val="50000"/>
                  </a:schemeClr>
                </a:solidFill>
                <a:ln>
                  <a:solidFill>
                    <a:srgbClr val="F3F8FF"/>
                  </a:solidFill>
                </a:ln>
              </p:spPr>
              <p:txBody>
                <a:bodyPr vert="horz" wrap="square" lIns="68580" tIns="34290" rIns="68580" bIns="34290" numCol="1" anchor="t" anchorCtr="0" compatLnSpc="1">
                  <a:prstTxWarp prst="textNoShape">
                    <a:avLst/>
                  </a:prstTxWarp>
                </a:bodyPr>
                <a:lstStyle/>
                <a:p>
                  <a:pPr defTabSz="342900">
                    <a:defRPr/>
                  </a:pPr>
                  <a:endParaRPr lang="pt-BR" sz="1200" b="1" dirty="0">
                    <a:solidFill>
                      <a:schemeClr val="bg1"/>
                    </a:solidFill>
                    <a:latin typeface="Heebo" pitchFamily="2" charset="-79"/>
                    <a:cs typeface="Heebo" pitchFamily="2" charset="-79"/>
                  </a:endParaRPr>
                </a:p>
              </p:txBody>
            </p:sp>
            <p:sp>
              <p:nvSpPr>
                <p:cNvPr id="40" name="Freeform 18">
                  <a:extLst>
                    <a:ext uri="{FF2B5EF4-FFF2-40B4-BE49-F238E27FC236}">
                      <a16:creationId xmlns:a16="http://schemas.microsoft.com/office/drawing/2014/main" id="{BC89A362-9B05-49BC-9608-0AF936072327}"/>
                    </a:ext>
                  </a:extLst>
                </p:cNvPr>
                <p:cNvSpPr>
                  <a:spLocks/>
                </p:cNvSpPr>
                <p:nvPr/>
              </p:nvSpPr>
              <p:spPr bwMode="auto">
                <a:xfrm>
                  <a:off x="4014106" y="6785322"/>
                  <a:ext cx="5545858" cy="2066997"/>
                </a:xfrm>
                <a:custGeom>
                  <a:avLst/>
                  <a:gdLst>
                    <a:gd name="T0" fmla="*/ 1527 w 1673"/>
                    <a:gd name="T1" fmla="*/ 0 h 624"/>
                    <a:gd name="T2" fmla="*/ 1673 w 1673"/>
                    <a:gd name="T3" fmla="*/ 331 h 624"/>
                    <a:gd name="T4" fmla="*/ 0 w 1673"/>
                    <a:gd name="T5" fmla="*/ 486 h 624"/>
                    <a:gd name="T6" fmla="*/ 196 w 1673"/>
                    <a:gd name="T7" fmla="*/ 63 h 624"/>
                    <a:gd name="T8" fmla="*/ 1527 w 1673"/>
                    <a:gd name="T9" fmla="*/ 0 h 624"/>
                  </a:gdLst>
                  <a:ahLst/>
                  <a:cxnLst>
                    <a:cxn ang="0">
                      <a:pos x="T0" y="T1"/>
                    </a:cxn>
                    <a:cxn ang="0">
                      <a:pos x="T2" y="T3"/>
                    </a:cxn>
                    <a:cxn ang="0">
                      <a:pos x="T4" y="T5"/>
                    </a:cxn>
                    <a:cxn ang="0">
                      <a:pos x="T6" y="T7"/>
                    </a:cxn>
                    <a:cxn ang="0">
                      <a:pos x="T8" y="T9"/>
                    </a:cxn>
                  </a:cxnLst>
                  <a:rect l="0" t="0" r="r" b="b"/>
                  <a:pathLst>
                    <a:path w="1673" h="624">
                      <a:moveTo>
                        <a:pt x="1527" y="0"/>
                      </a:moveTo>
                      <a:cubicBezTo>
                        <a:pt x="1673" y="331"/>
                        <a:pt x="1673" y="331"/>
                        <a:pt x="1673" y="331"/>
                      </a:cubicBezTo>
                      <a:cubicBezTo>
                        <a:pt x="1137" y="592"/>
                        <a:pt x="572" y="624"/>
                        <a:pt x="0" y="486"/>
                      </a:cubicBezTo>
                      <a:cubicBezTo>
                        <a:pt x="196" y="63"/>
                        <a:pt x="196" y="63"/>
                        <a:pt x="196" y="63"/>
                      </a:cubicBezTo>
                      <a:cubicBezTo>
                        <a:pt x="651" y="163"/>
                        <a:pt x="1094" y="152"/>
                        <a:pt x="1527" y="0"/>
                      </a:cubicBezTo>
                      <a:close/>
                    </a:path>
                  </a:pathLst>
                </a:custGeom>
                <a:solidFill>
                  <a:schemeClr val="accent4"/>
                </a:solidFill>
                <a:ln>
                  <a:solidFill>
                    <a:srgbClr val="F3F8FF"/>
                  </a:solidFill>
                </a:ln>
              </p:spPr>
              <p:txBody>
                <a:bodyPr vert="horz" wrap="square" lIns="68580" tIns="34290" rIns="68580" bIns="34290" numCol="1" anchor="t" anchorCtr="0" compatLnSpc="1">
                  <a:prstTxWarp prst="textNoShape">
                    <a:avLst/>
                  </a:prstTxWarp>
                </a:bodyPr>
                <a:lstStyle/>
                <a:p>
                  <a:pPr defTabSz="342900">
                    <a:defRPr/>
                  </a:pPr>
                  <a:endParaRPr lang="pt-BR" sz="1200" b="1" dirty="0">
                    <a:solidFill>
                      <a:schemeClr val="bg1"/>
                    </a:solidFill>
                    <a:latin typeface="Heebo" pitchFamily="2" charset="-79"/>
                    <a:cs typeface="Heebo" pitchFamily="2" charset="-79"/>
                  </a:endParaRPr>
                </a:p>
              </p:txBody>
            </p:sp>
            <p:sp>
              <p:nvSpPr>
                <p:cNvPr id="41" name="Freeform 19">
                  <a:extLst>
                    <a:ext uri="{FF2B5EF4-FFF2-40B4-BE49-F238E27FC236}">
                      <a16:creationId xmlns:a16="http://schemas.microsoft.com/office/drawing/2014/main" id="{9DAC3696-6FBD-4BFD-8E41-37AB6816DFD9}"/>
                    </a:ext>
                  </a:extLst>
                </p:cNvPr>
                <p:cNvSpPr>
                  <a:spLocks/>
                </p:cNvSpPr>
                <p:nvPr/>
              </p:nvSpPr>
              <p:spPr bwMode="auto">
                <a:xfrm>
                  <a:off x="3506116" y="6971000"/>
                  <a:ext cx="1159621" cy="1422374"/>
                </a:xfrm>
                <a:custGeom>
                  <a:avLst/>
                  <a:gdLst>
                    <a:gd name="T0" fmla="*/ 145 w 331"/>
                    <a:gd name="T1" fmla="*/ 406 h 406"/>
                    <a:gd name="T2" fmla="*/ 0 w 331"/>
                    <a:gd name="T3" fmla="*/ 386 h 406"/>
                    <a:gd name="T4" fmla="*/ 182 w 331"/>
                    <a:gd name="T5" fmla="*/ 0 h 406"/>
                    <a:gd name="T6" fmla="*/ 331 w 331"/>
                    <a:gd name="T7" fmla="*/ 6 h 406"/>
                    <a:gd name="T8" fmla="*/ 145 w 331"/>
                    <a:gd name="T9" fmla="*/ 406 h 406"/>
                  </a:gdLst>
                  <a:ahLst/>
                  <a:cxnLst>
                    <a:cxn ang="0">
                      <a:pos x="T0" y="T1"/>
                    </a:cxn>
                    <a:cxn ang="0">
                      <a:pos x="T2" y="T3"/>
                    </a:cxn>
                    <a:cxn ang="0">
                      <a:pos x="T4" y="T5"/>
                    </a:cxn>
                    <a:cxn ang="0">
                      <a:pos x="T6" y="T7"/>
                    </a:cxn>
                    <a:cxn ang="0">
                      <a:pos x="T8" y="T9"/>
                    </a:cxn>
                  </a:cxnLst>
                  <a:rect l="0" t="0" r="r" b="b"/>
                  <a:pathLst>
                    <a:path w="331" h="406">
                      <a:moveTo>
                        <a:pt x="145" y="406"/>
                      </a:moveTo>
                      <a:lnTo>
                        <a:pt x="0" y="386"/>
                      </a:lnTo>
                      <a:lnTo>
                        <a:pt x="182" y="0"/>
                      </a:lnTo>
                      <a:lnTo>
                        <a:pt x="331" y="6"/>
                      </a:lnTo>
                      <a:lnTo>
                        <a:pt x="145" y="406"/>
                      </a:lnTo>
                      <a:close/>
                    </a:path>
                  </a:pathLst>
                </a:custGeom>
                <a:solidFill>
                  <a:schemeClr val="accent4">
                    <a:lumMod val="75000"/>
                  </a:schemeClr>
                </a:solidFill>
                <a:ln>
                  <a:solidFill>
                    <a:srgbClr val="F3F8FF"/>
                  </a:solidFill>
                </a:ln>
              </p:spPr>
              <p:txBody>
                <a:bodyPr vert="horz" wrap="square" lIns="68580" tIns="34290" rIns="68580" bIns="34290" numCol="1" anchor="t" anchorCtr="0" compatLnSpc="1">
                  <a:prstTxWarp prst="textNoShape">
                    <a:avLst/>
                  </a:prstTxWarp>
                </a:bodyPr>
                <a:lstStyle/>
                <a:p>
                  <a:pPr defTabSz="342900">
                    <a:defRPr/>
                  </a:pPr>
                  <a:endParaRPr lang="pt-BR" sz="1200" b="1" dirty="0">
                    <a:solidFill>
                      <a:schemeClr val="bg1"/>
                    </a:solidFill>
                    <a:latin typeface="Heebo" pitchFamily="2" charset="-79"/>
                    <a:cs typeface="Heebo" pitchFamily="2" charset="-79"/>
                  </a:endParaRPr>
                </a:p>
              </p:txBody>
            </p:sp>
          </p:grpSp>
        </p:grpSp>
        <p:sp>
          <p:nvSpPr>
            <p:cNvPr id="36" name="TextBox 35">
              <a:extLst>
                <a:ext uri="{FF2B5EF4-FFF2-40B4-BE49-F238E27FC236}">
                  <a16:creationId xmlns:a16="http://schemas.microsoft.com/office/drawing/2014/main" id="{4D18405F-DE26-457F-96BF-6462B3287A86}"/>
                </a:ext>
              </a:extLst>
            </p:cNvPr>
            <p:cNvSpPr txBox="1"/>
            <p:nvPr/>
          </p:nvSpPr>
          <p:spPr>
            <a:xfrm>
              <a:off x="5904963" y="8306902"/>
              <a:ext cx="2040913" cy="790484"/>
            </a:xfrm>
            <a:prstGeom prst="rect">
              <a:avLst/>
            </a:prstGeom>
            <a:noFill/>
          </p:spPr>
          <p:txBody>
            <a:bodyPr wrap="square" rtlCol="0" anchor="ctr">
              <a:spAutoFit/>
            </a:bodyPr>
            <a:lstStyle/>
            <a:p>
              <a:pPr algn="ctr" defTabSz="342900">
                <a:defRPr/>
              </a:pPr>
              <a:r>
                <a:rPr lang="pt-BR" sz="1200" b="1" dirty="0">
                  <a:solidFill>
                    <a:schemeClr val="bg1"/>
                  </a:solidFill>
                  <a:latin typeface="Heebo" pitchFamily="2" charset="-79"/>
                  <a:cs typeface="Heebo" pitchFamily="2" charset="-79"/>
                </a:rPr>
                <a:t>04</a:t>
              </a:r>
            </a:p>
          </p:txBody>
        </p:sp>
      </p:grpSp>
      <p:grpSp>
        <p:nvGrpSpPr>
          <p:cNvPr id="42" name="Group 41">
            <a:extLst>
              <a:ext uri="{FF2B5EF4-FFF2-40B4-BE49-F238E27FC236}">
                <a16:creationId xmlns:a16="http://schemas.microsoft.com/office/drawing/2014/main" id="{8D36BBC4-0248-4006-AB33-9C15DAA7D1DB}"/>
              </a:ext>
            </a:extLst>
          </p:cNvPr>
          <p:cNvGrpSpPr/>
          <p:nvPr/>
        </p:nvGrpSpPr>
        <p:grpSpPr>
          <a:xfrm>
            <a:off x="1549083" y="2740946"/>
            <a:ext cx="1652409" cy="601546"/>
            <a:chOff x="4266350" y="6162553"/>
            <a:chExt cx="4715557" cy="1716658"/>
          </a:xfrm>
        </p:grpSpPr>
        <p:grpSp>
          <p:nvGrpSpPr>
            <p:cNvPr id="43" name="Group 42">
              <a:extLst>
                <a:ext uri="{FF2B5EF4-FFF2-40B4-BE49-F238E27FC236}">
                  <a16:creationId xmlns:a16="http://schemas.microsoft.com/office/drawing/2014/main" id="{BAD71C9C-D533-40DC-9D8B-CA8EBD38805D}"/>
                </a:ext>
              </a:extLst>
            </p:cNvPr>
            <p:cNvGrpSpPr/>
            <p:nvPr/>
          </p:nvGrpSpPr>
          <p:grpSpPr>
            <a:xfrm>
              <a:off x="4266350" y="6162553"/>
              <a:ext cx="4715557" cy="1716658"/>
              <a:chOff x="4266350" y="5345430"/>
              <a:chExt cx="4715557" cy="1716658"/>
            </a:xfrm>
          </p:grpSpPr>
          <p:sp>
            <p:nvSpPr>
              <p:cNvPr id="45" name="Freeform 11">
                <a:extLst>
                  <a:ext uri="{FF2B5EF4-FFF2-40B4-BE49-F238E27FC236}">
                    <a16:creationId xmlns:a16="http://schemas.microsoft.com/office/drawing/2014/main" id="{1647876A-B9E5-45B7-BE79-71C6C677CA40}"/>
                  </a:ext>
                </a:extLst>
              </p:cNvPr>
              <p:cNvSpPr>
                <a:spLocks/>
              </p:cNvSpPr>
              <p:nvPr/>
            </p:nvSpPr>
            <p:spPr bwMode="auto">
              <a:xfrm>
                <a:off x="6925419" y="5369955"/>
                <a:ext cx="1530980" cy="161156"/>
              </a:xfrm>
              <a:custGeom>
                <a:avLst/>
                <a:gdLst>
                  <a:gd name="T0" fmla="*/ 170 w 462"/>
                  <a:gd name="T1" fmla="*/ 37 h 48"/>
                  <a:gd name="T2" fmla="*/ 0 w 462"/>
                  <a:gd name="T3" fmla="*/ 48 h 48"/>
                  <a:gd name="T4" fmla="*/ 288 w 462"/>
                  <a:gd name="T5" fmla="*/ 11 h 48"/>
                  <a:gd name="T6" fmla="*/ 462 w 462"/>
                  <a:gd name="T7" fmla="*/ 0 h 48"/>
                  <a:gd name="T8" fmla="*/ 170 w 462"/>
                  <a:gd name="T9" fmla="*/ 37 h 48"/>
                </a:gdLst>
                <a:ahLst/>
                <a:cxnLst>
                  <a:cxn ang="0">
                    <a:pos x="T0" y="T1"/>
                  </a:cxn>
                  <a:cxn ang="0">
                    <a:pos x="T2" y="T3"/>
                  </a:cxn>
                  <a:cxn ang="0">
                    <a:pos x="T4" y="T5"/>
                  </a:cxn>
                  <a:cxn ang="0">
                    <a:pos x="T6" y="T7"/>
                  </a:cxn>
                  <a:cxn ang="0">
                    <a:pos x="T8" y="T9"/>
                  </a:cxn>
                </a:cxnLst>
                <a:rect l="0" t="0" r="r" b="b"/>
                <a:pathLst>
                  <a:path w="462" h="48">
                    <a:moveTo>
                      <a:pt x="170" y="37"/>
                    </a:moveTo>
                    <a:cubicBezTo>
                      <a:pt x="0" y="48"/>
                      <a:pt x="0" y="48"/>
                      <a:pt x="0" y="48"/>
                    </a:cubicBezTo>
                    <a:cubicBezTo>
                      <a:pt x="95" y="42"/>
                      <a:pt x="191" y="30"/>
                      <a:pt x="288" y="11"/>
                    </a:cubicBezTo>
                    <a:cubicBezTo>
                      <a:pt x="462" y="0"/>
                      <a:pt x="462" y="0"/>
                      <a:pt x="462" y="0"/>
                    </a:cubicBezTo>
                    <a:cubicBezTo>
                      <a:pt x="366" y="19"/>
                      <a:pt x="269" y="31"/>
                      <a:pt x="170" y="37"/>
                    </a:cubicBezTo>
                  </a:path>
                </a:pathLst>
              </a:custGeom>
              <a:solidFill>
                <a:schemeClr val="accent3">
                  <a:lumMod val="50000"/>
                </a:schemeClr>
              </a:solidFill>
              <a:ln w="9525">
                <a:solidFill>
                  <a:srgbClr val="000000"/>
                </a:solidFill>
                <a:round/>
                <a:headEnd/>
                <a:tailEnd/>
              </a:ln>
            </p:spPr>
            <p:txBody>
              <a:bodyPr vert="horz" wrap="square" lIns="68580" tIns="34290" rIns="68580" bIns="34290" numCol="1" anchor="t" anchorCtr="0" compatLnSpc="1">
                <a:prstTxWarp prst="textNoShape">
                  <a:avLst/>
                </a:prstTxWarp>
              </a:bodyPr>
              <a:lstStyle/>
              <a:p>
                <a:pPr defTabSz="342900">
                  <a:defRPr/>
                </a:pPr>
                <a:endParaRPr lang="pt-BR" sz="1200" b="1" dirty="0">
                  <a:solidFill>
                    <a:schemeClr val="bg1"/>
                  </a:solidFill>
                  <a:latin typeface="Heebo" pitchFamily="2" charset="-79"/>
                  <a:cs typeface="Heebo" pitchFamily="2" charset="-79"/>
                </a:endParaRPr>
              </a:p>
            </p:txBody>
          </p:sp>
          <p:sp>
            <p:nvSpPr>
              <p:cNvPr id="46" name="Freeform 13">
                <a:extLst>
                  <a:ext uri="{FF2B5EF4-FFF2-40B4-BE49-F238E27FC236}">
                    <a16:creationId xmlns:a16="http://schemas.microsoft.com/office/drawing/2014/main" id="{E9AD13C7-EA97-42EB-AF97-73A695D148F9}"/>
                  </a:ext>
                </a:extLst>
              </p:cNvPr>
              <p:cNvSpPr>
                <a:spLocks/>
              </p:cNvSpPr>
              <p:nvPr/>
            </p:nvSpPr>
            <p:spPr bwMode="auto">
              <a:xfrm>
                <a:off x="4266350" y="5345430"/>
                <a:ext cx="1159621" cy="1376831"/>
              </a:xfrm>
              <a:custGeom>
                <a:avLst/>
                <a:gdLst>
                  <a:gd name="T0" fmla="*/ 149 w 331"/>
                  <a:gd name="T1" fmla="*/ 393 h 393"/>
                  <a:gd name="T2" fmla="*/ 0 w 331"/>
                  <a:gd name="T3" fmla="*/ 392 h 393"/>
                  <a:gd name="T4" fmla="*/ 179 w 331"/>
                  <a:gd name="T5" fmla="*/ 12 h 393"/>
                  <a:gd name="T6" fmla="*/ 331 w 331"/>
                  <a:gd name="T7" fmla="*/ 0 h 393"/>
                  <a:gd name="T8" fmla="*/ 149 w 331"/>
                  <a:gd name="T9" fmla="*/ 393 h 393"/>
                </a:gdLst>
                <a:ahLst/>
                <a:cxnLst>
                  <a:cxn ang="0">
                    <a:pos x="T0" y="T1"/>
                  </a:cxn>
                  <a:cxn ang="0">
                    <a:pos x="T2" y="T3"/>
                  </a:cxn>
                  <a:cxn ang="0">
                    <a:pos x="T4" y="T5"/>
                  </a:cxn>
                  <a:cxn ang="0">
                    <a:pos x="T6" y="T7"/>
                  </a:cxn>
                  <a:cxn ang="0">
                    <a:pos x="T8" y="T9"/>
                  </a:cxn>
                </a:cxnLst>
                <a:rect l="0" t="0" r="r" b="b"/>
                <a:pathLst>
                  <a:path w="331" h="393">
                    <a:moveTo>
                      <a:pt x="149" y="393"/>
                    </a:moveTo>
                    <a:lnTo>
                      <a:pt x="0" y="392"/>
                    </a:lnTo>
                    <a:lnTo>
                      <a:pt x="179" y="12"/>
                    </a:lnTo>
                    <a:lnTo>
                      <a:pt x="331" y="0"/>
                    </a:lnTo>
                    <a:lnTo>
                      <a:pt x="149" y="393"/>
                    </a:lnTo>
                    <a:close/>
                  </a:path>
                </a:pathLst>
              </a:custGeom>
              <a:solidFill>
                <a:schemeClr val="accent3">
                  <a:lumMod val="75000"/>
                </a:schemeClr>
              </a:solidFill>
              <a:ln>
                <a:solidFill>
                  <a:srgbClr val="F3F8FF"/>
                </a:solidFill>
              </a:ln>
            </p:spPr>
            <p:txBody>
              <a:bodyPr vert="horz" wrap="square" lIns="68580" tIns="34290" rIns="68580" bIns="34290" numCol="1" anchor="t" anchorCtr="0" compatLnSpc="1">
                <a:prstTxWarp prst="textNoShape">
                  <a:avLst/>
                </a:prstTxWarp>
              </a:bodyPr>
              <a:lstStyle/>
              <a:p>
                <a:pPr defTabSz="342900">
                  <a:defRPr/>
                </a:pPr>
                <a:endParaRPr lang="pt-BR" sz="1200" b="1" dirty="0">
                  <a:solidFill>
                    <a:schemeClr val="bg1"/>
                  </a:solidFill>
                  <a:latin typeface="Heebo" pitchFamily="2" charset="-79"/>
                  <a:cs typeface="Heebo" pitchFamily="2" charset="-79"/>
                </a:endParaRPr>
              </a:p>
            </p:txBody>
          </p:sp>
          <p:sp>
            <p:nvSpPr>
              <p:cNvPr id="47" name="Freeform 14">
                <a:extLst>
                  <a:ext uri="{FF2B5EF4-FFF2-40B4-BE49-F238E27FC236}">
                    <a16:creationId xmlns:a16="http://schemas.microsoft.com/office/drawing/2014/main" id="{D186640D-D34D-4CFD-AA15-A074DB4894D6}"/>
                  </a:ext>
                </a:extLst>
              </p:cNvPr>
              <p:cNvSpPr>
                <a:spLocks/>
              </p:cNvSpPr>
              <p:nvPr/>
            </p:nvSpPr>
            <p:spPr bwMode="auto">
              <a:xfrm>
                <a:off x="4266350" y="6708247"/>
                <a:ext cx="2175603" cy="224217"/>
              </a:xfrm>
              <a:custGeom>
                <a:avLst/>
                <a:gdLst>
                  <a:gd name="T0" fmla="*/ 656 w 656"/>
                  <a:gd name="T1" fmla="*/ 68 h 68"/>
                  <a:gd name="T2" fmla="*/ 0 w 656"/>
                  <a:gd name="T3" fmla="*/ 3 h 68"/>
                  <a:gd name="T4" fmla="*/ 287 w 656"/>
                  <a:gd name="T5" fmla="*/ 31 h 68"/>
                  <a:gd name="T6" fmla="*/ 656 w 656"/>
                  <a:gd name="T7" fmla="*/ 68 h 68"/>
                </a:gdLst>
                <a:ahLst/>
                <a:cxnLst>
                  <a:cxn ang="0">
                    <a:pos x="T0" y="T1"/>
                  </a:cxn>
                  <a:cxn ang="0">
                    <a:pos x="T2" y="T3"/>
                  </a:cxn>
                  <a:cxn ang="0">
                    <a:pos x="T4" y="T5"/>
                  </a:cxn>
                  <a:cxn ang="0">
                    <a:pos x="T6" y="T7"/>
                  </a:cxn>
                </a:cxnLst>
                <a:rect l="0" t="0" r="r" b="b"/>
                <a:pathLst>
                  <a:path w="656" h="68">
                    <a:moveTo>
                      <a:pt x="656" y="68"/>
                    </a:moveTo>
                    <a:cubicBezTo>
                      <a:pt x="478" y="63"/>
                      <a:pt x="290" y="66"/>
                      <a:pt x="0" y="3"/>
                    </a:cubicBezTo>
                    <a:cubicBezTo>
                      <a:pt x="224" y="6"/>
                      <a:pt x="107" y="0"/>
                      <a:pt x="287" y="31"/>
                    </a:cubicBezTo>
                    <a:cubicBezTo>
                      <a:pt x="412" y="52"/>
                      <a:pt x="535" y="65"/>
                      <a:pt x="656" y="68"/>
                    </a:cubicBezTo>
                  </a:path>
                </a:pathLst>
              </a:custGeom>
              <a:solidFill>
                <a:schemeClr val="accent3">
                  <a:lumMod val="50000"/>
                </a:schemeClr>
              </a:solidFill>
              <a:ln>
                <a:solidFill>
                  <a:srgbClr val="F3F8FF"/>
                </a:solidFill>
              </a:ln>
            </p:spPr>
            <p:txBody>
              <a:bodyPr vert="horz" wrap="square" lIns="68580" tIns="34290" rIns="68580" bIns="34290" numCol="1" anchor="t" anchorCtr="0" compatLnSpc="1">
                <a:prstTxWarp prst="textNoShape">
                  <a:avLst/>
                </a:prstTxWarp>
              </a:bodyPr>
              <a:lstStyle/>
              <a:p>
                <a:pPr defTabSz="342900">
                  <a:defRPr/>
                </a:pPr>
                <a:endParaRPr lang="pt-BR" sz="1200" b="1" dirty="0">
                  <a:solidFill>
                    <a:schemeClr val="bg1"/>
                  </a:solidFill>
                  <a:latin typeface="Heebo" pitchFamily="2" charset="-79"/>
                  <a:cs typeface="Heebo" pitchFamily="2" charset="-79"/>
                </a:endParaRPr>
              </a:p>
            </p:txBody>
          </p:sp>
          <p:sp>
            <p:nvSpPr>
              <p:cNvPr id="48" name="Freeform 15">
                <a:extLst>
                  <a:ext uri="{FF2B5EF4-FFF2-40B4-BE49-F238E27FC236}">
                    <a16:creationId xmlns:a16="http://schemas.microsoft.com/office/drawing/2014/main" id="{FB758F07-91C1-4A02-BFFE-5006443163DD}"/>
                  </a:ext>
                </a:extLst>
              </p:cNvPr>
              <p:cNvSpPr>
                <a:spLocks/>
              </p:cNvSpPr>
              <p:nvPr/>
            </p:nvSpPr>
            <p:spPr bwMode="auto">
              <a:xfrm>
                <a:off x="4788355" y="5345430"/>
                <a:ext cx="4193552" cy="1716658"/>
              </a:xfrm>
              <a:custGeom>
                <a:avLst/>
                <a:gdLst>
                  <a:gd name="T0" fmla="*/ 1107 w 1265"/>
                  <a:gd name="T1" fmla="*/ 8 h 518"/>
                  <a:gd name="T2" fmla="*/ 1265 w 1265"/>
                  <a:gd name="T3" fmla="*/ 368 h 518"/>
                  <a:gd name="T4" fmla="*/ 0 w 1265"/>
                  <a:gd name="T5" fmla="*/ 416 h 518"/>
                  <a:gd name="T6" fmla="*/ 193 w 1265"/>
                  <a:gd name="T7" fmla="*/ 0 h 518"/>
                  <a:gd name="T8" fmla="*/ 1107 w 1265"/>
                  <a:gd name="T9" fmla="*/ 8 h 518"/>
                </a:gdLst>
                <a:ahLst/>
                <a:cxnLst>
                  <a:cxn ang="0">
                    <a:pos x="T0" y="T1"/>
                  </a:cxn>
                  <a:cxn ang="0">
                    <a:pos x="T2" y="T3"/>
                  </a:cxn>
                  <a:cxn ang="0">
                    <a:pos x="T4" y="T5"/>
                  </a:cxn>
                  <a:cxn ang="0">
                    <a:pos x="T6" y="T7"/>
                  </a:cxn>
                  <a:cxn ang="0">
                    <a:pos x="T8" y="T9"/>
                  </a:cxn>
                </a:cxnLst>
                <a:rect l="0" t="0" r="r" b="b"/>
                <a:pathLst>
                  <a:path w="1265" h="518">
                    <a:moveTo>
                      <a:pt x="1107" y="8"/>
                    </a:moveTo>
                    <a:cubicBezTo>
                      <a:pt x="1265" y="368"/>
                      <a:pt x="1265" y="368"/>
                      <a:pt x="1265" y="368"/>
                    </a:cubicBezTo>
                    <a:cubicBezTo>
                      <a:pt x="883" y="494"/>
                      <a:pt x="462" y="518"/>
                      <a:pt x="0" y="416"/>
                    </a:cubicBezTo>
                    <a:cubicBezTo>
                      <a:pt x="193" y="0"/>
                      <a:pt x="193" y="0"/>
                      <a:pt x="193" y="0"/>
                    </a:cubicBezTo>
                    <a:cubicBezTo>
                      <a:pt x="497" y="60"/>
                      <a:pt x="801" y="68"/>
                      <a:pt x="1107" y="8"/>
                    </a:cubicBezTo>
                    <a:close/>
                  </a:path>
                </a:pathLst>
              </a:custGeom>
              <a:solidFill>
                <a:schemeClr val="accent3"/>
              </a:solidFill>
              <a:ln>
                <a:solidFill>
                  <a:srgbClr val="F3F8FF"/>
                </a:solidFill>
              </a:ln>
            </p:spPr>
            <p:txBody>
              <a:bodyPr vert="horz" wrap="square" lIns="68580" tIns="34290" rIns="68580" bIns="34290" numCol="1" anchor="t" anchorCtr="0" compatLnSpc="1">
                <a:prstTxWarp prst="textNoShape">
                  <a:avLst/>
                </a:prstTxWarp>
              </a:bodyPr>
              <a:lstStyle/>
              <a:p>
                <a:pPr defTabSz="342900">
                  <a:defRPr/>
                </a:pPr>
                <a:endParaRPr lang="pt-BR" sz="1200" b="1" dirty="0">
                  <a:solidFill>
                    <a:schemeClr val="bg1"/>
                  </a:solidFill>
                  <a:latin typeface="Heebo" pitchFamily="2" charset="-79"/>
                  <a:cs typeface="Heebo" pitchFamily="2" charset="-79"/>
                </a:endParaRPr>
              </a:p>
            </p:txBody>
          </p:sp>
        </p:grpSp>
        <p:sp>
          <p:nvSpPr>
            <p:cNvPr id="44" name="TextBox 43">
              <a:extLst>
                <a:ext uri="{FF2B5EF4-FFF2-40B4-BE49-F238E27FC236}">
                  <a16:creationId xmlns:a16="http://schemas.microsoft.com/office/drawing/2014/main" id="{5B58CD20-F867-44A4-A363-4C655672FB59}"/>
                </a:ext>
              </a:extLst>
            </p:cNvPr>
            <p:cNvSpPr txBox="1"/>
            <p:nvPr/>
          </p:nvSpPr>
          <p:spPr>
            <a:xfrm>
              <a:off x="6003058" y="6682345"/>
              <a:ext cx="1942819" cy="790484"/>
            </a:xfrm>
            <a:prstGeom prst="rect">
              <a:avLst/>
            </a:prstGeom>
            <a:noFill/>
          </p:spPr>
          <p:txBody>
            <a:bodyPr wrap="square" rtlCol="0" anchor="ctr">
              <a:spAutoFit/>
            </a:bodyPr>
            <a:lstStyle/>
            <a:p>
              <a:pPr algn="ctr" defTabSz="342900">
                <a:defRPr/>
              </a:pPr>
              <a:r>
                <a:rPr lang="pt-BR" sz="1200" b="1" dirty="0">
                  <a:solidFill>
                    <a:schemeClr val="bg1"/>
                  </a:solidFill>
                  <a:latin typeface="+mj-lt"/>
                  <a:cs typeface="Heebo" pitchFamily="2" charset="-79"/>
                </a:rPr>
                <a:t>03</a:t>
              </a:r>
              <a:endParaRPr lang="pt-BR" sz="1200" b="1" dirty="0">
                <a:solidFill>
                  <a:schemeClr val="bg1"/>
                </a:solidFill>
                <a:latin typeface="Heebo" pitchFamily="2" charset="-79"/>
                <a:cs typeface="Heebo" pitchFamily="2" charset="-79"/>
              </a:endParaRPr>
            </a:p>
          </p:txBody>
        </p:sp>
      </p:grpSp>
      <p:grpSp>
        <p:nvGrpSpPr>
          <p:cNvPr id="49" name="Group 48">
            <a:extLst>
              <a:ext uri="{FF2B5EF4-FFF2-40B4-BE49-F238E27FC236}">
                <a16:creationId xmlns:a16="http://schemas.microsoft.com/office/drawing/2014/main" id="{0FFD4CCF-AFC9-46D7-984A-295836914C68}"/>
              </a:ext>
            </a:extLst>
          </p:cNvPr>
          <p:cNvGrpSpPr/>
          <p:nvPr/>
        </p:nvGrpSpPr>
        <p:grpSpPr>
          <a:xfrm>
            <a:off x="1810573" y="2173774"/>
            <a:ext cx="1171172" cy="574538"/>
            <a:chOff x="5012572" y="4543989"/>
            <a:chExt cx="3342228" cy="1639584"/>
          </a:xfrm>
        </p:grpSpPr>
        <p:grpSp>
          <p:nvGrpSpPr>
            <p:cNvPr id="50" name="Group 49">
              <a:extLst>
                <a:ext uri="{FF2B5EF4-FFF2-40B4-BE49-F238E27FC236}">
                  <a16:creationId xmlns:a16="http://schemas.microsoft.com/office/drawing/2014/main" id="{D772BAC4-C785-43FA-BBF3-23FA23101833}"/>
                </a:ext>
              </a:extLst>
            </p:cNvPr>
            <p:cNvGrpSpPr/>
            <p:nvPr/>
          </p:nvGrpSpPr>
          <p:grpSpPr>
            <a:xfrm>
              <a:off x="5012572" y="4543989"/>
              <a:ext cx="3342228" cy="1639584"/>
              <a:chOff x="5012572" y="3726866"/>
              <a:chExt cx="3342228" cy="1639584"/>
            </a:xfrm>
          </p:grpSpPr>
          <p:sp>
            <p:nvSpPr>
              <p:cNvPr id="52" name="Freeform 8">
                <a:extLst>
                  <a:ext uri="{FF2B5EF4-FFF2-40B4-BE49-F238E27FC236}">
                    <a16:creationId xmlns:a16="http://schemas.microsoft.com/office/drawing/2014/main" id="{8F6EB1E5-188A-4AFD-B051-C11000A2901A}"/>
                  </a:ext>
                </a:extLst>
              </p:cNvPr>
              <p:cNvSpPr>
                <a:spLocks/>
              </p:cNvSpPr>
              <p:nvPr/>
            </p:nvSpPr>
            <p:spPr bwMode="auto">
              <a:xfrm>
                <a:off x="5012572" y="5086179"/>
                <a:ext cx="2659070" cy="280271"/>
              </a:xfrm>
              <a:custGeom>
                <a:avLst/>
                <a:gdLst>
                  <a:gd name="T0" fmla="*/ 802 w 802"/>
                  <a:gd name="T1" fmla="*/ 40 h 85"/>
                  <a:gd name="T2" fmla="*/ 0 w 802"/>
                  <a:gd name="T3" fmla="*/ 15 h 85"/>
                  <a:gd name="T4" fmla="*/ 162 w 802"/>
                  <a:gd name="T5" fmla="*/ 0 h 85"/>
                  <a:gd name="T6" fmla="*/ 802 w 802"/>
                  <a:gd name="T7" fmla="*/ 40 h 85"/>
                </a:gdLst>
                <a:ahLst/>
                <a:cxnLst>
                  <a:cxn ang="0">
                    <a:pos x="T0" y="T1"/>
                  </a:cxn>
                  <a:cxn ang="0">
                    <a:pos x="T2" y="T3"/>
                  </a:cxn>
                  <a:cxn ang="0">
                    <a:pos x="T4" y="T5"/>
                  </a:cxn>
                  <a:cxn ang="0">
                    <a:pos x="T6" y="T7"/>
                  </a:cxn>
                </a:cxnLst>
                <a:rect l="0" t="0" r="r" b="b"/>
                <a:pathLst>
                  <a:path w="802" h="85">
                    <a:moveTo>
                      <a:pt x="802" y="40"/>
                    </a:moveTo>
                    <a:cubicBezTo>
                      <a:pt x="610" y="55"/>
                      <a:pt x="372" y="85"/>
                      <a:pt x="0" y="15"/>
                    </a:cubicBezTo>
                    <a:cubicBezTo>
                      <a:pt x="162" y="0"/>
                      <a:pt x="162" y="0"/>
                      <a:pt x="162" y="0"/>
                    </a:cubicBezTo>
                    <a:cubicBezTo>
                      <a:pt x="392" y="44"/>
                      <a:pt x="605" y="55"/>
                      <a:pt x="802" y="40"/>
                    </a:cubicBezTo>
                  </a:path>
                </a:pathLst>
              </a:custGeom>
              <a:solidFill>
                <a:schemeClr val="accent2">
                  <a:lumMod val="50000"/>
                </a:schemeClr>
              </a:solidFill>
              <a:ln>
                <a:solidFill>
                  <a:srgbClr val="F3F8FF"/>
                </a:solidFill>
              </a:ln>
            </p:spPr>
            <p:txBody>
              <a:bodyPr vert="horz" wrap="square" lIns="68580" tIns="34290" rIns="68580" bIns="34290" numCol="1" anchor="t" anchorCtr="0" compatLnSpc="1">
                <a:prstTxWarp prst="textNoShape">
                  <a:avLst/>
                </a:prstTxWarp>
              </a:bodyPr>
              <a:lstStyle/>
              <a:p>
                <a:pPr defTabSz="342900">
                  <a:defRPr/>
                </a:pPr>
                <a:endParaRPr lang="pt-BR" sz="1200" b="1" dirty="0">
                  <a:solidFill>
                    <a:schemeClr val="bg1"/>
                  </a:solidFill>
                  <a:latin typeface="Heebo" pitchFamily="2" charset="-79"/>
                  <a:cs typeface="Heebo" pitchFamily="2" charset="-79"/>
                </a:endParaRPr>
              </a:p>
            </p:txBody>
          </p:sp>
          <p:sp>
            <p:nvSpPr>
              <p:cNvPr id="53" name="Freeform 9">
                <a:extLst>
                  <a:ext uri="{FF2B5EF4-FFF2-40B4-BE49-F238E27FC236}">
                    <a16:creationId xmlns:a16="http://schemas.microsoft.com/office/drawing/2014/main" id="{4B52E05F-F8B6-458A-985D-35B4CE998224}"/>
                  </a:ext>
                </a:extLst>
              </p:cNvPr>
              <p:cNvSpPr>
                <a:spLocks/>
              </p:cNvSpPr>
              <p:nvPr/>
            </p:nvSpPr>
            <p:spPr bwMode="auto">
              <a:xfrm>
                <a:off x="5012572" y="3726866"/>
                <a:ext cx="1166628" cy="1408360"/>
              </a:xfrm>
              <a:custGeom>
                <a:avLst/>
                <a:gdLst>
                  <a:gd name="T0" fmla="*/ 153 w 333"/>
                  <a:gd name="T1" fmla="*/ 388 h 402"/>
                  <a:gd name="T2" fmla="*/ 0 w 333"/>
                  <a:gd name="T3" fmla="*/ 402 h 402"/>
                  <a:gd name="T4" fmla="*/ 177 w 333"/>
                  <a:gd name="T5" fmla="*/ 28 h 402"/>
                  <a:gd name="T6" fmla="*/ 333 w 333"/>
                  <a:gd name="T7" fmla="*/ 0 h 402"/>
                  <a:gd name="T8" fmla="*/ 153 w 333"/>
                  <a:gd name="T9" fmla="*/ 388 h 402"/>
                </a:gdLst>
                <a:ahLst/>
                <a:cxnLst>
                  <a:cxn ang="0">
                    <a:pos x="T0" y="T1"/>
                  </a:cxn>
                  <a:cxn ang="0">
                    <a:pos x="T2" y="T3"/>
                  </a:cxn>
                  <a:cxn ang="0">
                    <a:pos x="T4" y="T5"/>
                  </a:cxn>
                  <a:cxn ang="0">
                    <a:pos x="T6" y="T7"/>
                  </a:cxn>
                  <a:cxn ang="0">
                    <a:pos x="T8" y="T9"/>
                  </a:cxn>
                </a:cxnLst>
                <a:rect l="0" t="0" r="r" b="b"/>
                <a:pathLst>
                  <a:path w="333" h="402">
                    <a:moveTo>
                      <a:pt x="153" y="388"/>
                    </a:moveTo>
                    <a:lnTo>
                      <a:pt x="0" y="402"/>
                    </a:lnTo>
                    <a:lnTo>
                      <a:pt x="177" y="28"/>
                    </a:lnTo>
                    <a:lnTo>
                      <a:pt x="333" y="0"/>
                    </a:lnTo>
                    <a:lnTo>
                      <a:pt x="153" y="388"/>
                    </a:lnTo>
                    <a:close/>
                  </a:path>
                </a:pathLst>
              </a:custGeom>
              <a:solidFill>
                <a:schemeClr val="accent2">
                  <a:lumMod val="75000"/>
                </a:schemeClr>
              </a:solidFill>
              <a:ln>
                <a:solidFill>
                  <a:srgbClr val="F3F8FF"/>
                </a:solidFill>
              </a:ln>
            </p:spPr>
            <p:txBody>
              <a:bodyPr vert="horz" wrap="square" lIns="68580" tIns="34290" rIns="68580" bIns="34290" numCol="1" anchor="t" anchorCtr="0" compatLnSpc="1">
                <a:prstTxWarp prst="textNoShape">
                  <a:avLst/>
                </a:prstTxWarp>
              </a:bodyPr>
              <a:lstStyle/>
              <a:p>
                <a:pPr defTabSz="342900">
                  <a:defRPr/>
                </a:pPr>
                <a:endParaRPr lang="pt-BR" sz="1200" b="1" dirty="0">
                  <a:solidFill>
                    <a:schemeClr val="bg1"/>
                  </a:solidFill>
                  <a:latin typeface="Heebo" pitchFamily="2" charset="-79"/>
                  <a:cs typeface="Heebo" pitchFamily="2" charset="-79"/>
                </a:endParaRPr>
              </a:p>
            </p:txBody>
          </p:sp>
          <p:sp>
            <p:nvSpPr>
              <p:cNvPr id="54" name="Freeform 10">
                <a:extLst>
                  <a:ext uri="{FF2B5EF4-FFF2-40B4-BE49-F238E27FC236}">
                    <a16:creationId xmlns:a16="http://schemas.microsoft.com/office/drawing/2014/main" id="{F2177E97-BAF9-4919-B509-91B41AD57D2B}"/>
                  </a:ext>
                </a:extLst>
              </p:cNvPr>
              <p:cNvSpPr>
                <a:spLocks/>
              </p:cNvSpPr>
              <p:nvPr/>
            </p:nvSpPr>
            <p:spPr bwMode="auto">
              <a:xfrm>
                <a:off x="5548588" y="3726866"/>
                <a:ext cx="2806212" cy="1573021"/>
              </a:xfrm>
              <a:custGeom>
                <a:avLst/>
                <a:gdLst>
                  <a:gd name="T0" fmla="*/ 673 w 846"/>
                  <a:gd name="T1" fmla="*/ 33 h 474"/>
                  <a:gd name="T2" fmla="*/ 846 w 846"/>
                  <a:gd name="T3" fmla="*/ 425 h 474"/>
                  <a:gd name="T4" fmla="*/ 0 w 846"/>
                  <a:gd name="T5" fmla="*/ 410 h 474"/>
                  <a:gd name="T6" fmla="*/ 190 w 846"/>
                  <a:gd name="T7" fmla="*/ 0 h 474"/>
                  <a:gd name="T8" fmla="*/ 673 w 846"/>
                  <a:gd name="T9" fmla="*/ 33 h 474"/>
                </a:gdLst>
                <a:ahLst/>
                <a:cxnLst>
                  <a:cxn ang="0">
                    <a:pos x="T0" y="T1"/>
                  </a:cxn>
                  <a:cxn ang="0">
                    <a:pos x="T2" y="T3"/>
                  </a:cxn>
                  <a:cxn ang="0">
                    <a:pos x="T4" y="T5"/>
                  </a:cxn>
                  <a:cxn ang="0">
                    <a:pos x="T6" y="T7"/>
                  </a:cxn>
                  <a:cxn ang="0">
                    <a:pos x="T8" y="T9"/>
                  </a:cxn>
                </a:cxnLst>
                <a:rect l="0" t="0" r="r" b="b"/>
                <a:pathLst>
                  <a:path w="846" h="474">
                    <a:moveTo>
                      <a:pt x="673" y="33"/>
                    </a:moveTo>
                    <a:cubicBezTo>
                      <a:pt x="846" y="425"/>
                      <a:pt x="846" y="425"/>
                      <a:pt x="846" y="425"/>
                    </a:cubicBezTo>
                    <a:cubicBezTo>
                      <a:pt x="564" y="474"/>
                      <a:pt x="280" y="464"/>
                      <a:pt x="0" y="410"/>
                    </a:cubicBezTo>
                    <a:cubicBezTo>
                      <a:pt x="190" y="0"/>
                      <a:pt x="190" y="0"/>
                      <a:pt x="190" y="0"/>
                    </a:cubicBezTo>
                    <a:cubicBezTo>
                      <a:pt x="362" y="29"/>
                      <a:pt x="523" y="38"/>
                      <a:pt x="673" y="33"/>
                    </a:cubicBezTo>
                    <a:close/>
                  </a:path>
                </a:pathLst>
              </a:custGeom>
              <a:solidFill>
                <a:schemeClr val="accent2"/>
              </a:solidFill>
              <a:ln>
                <a:solidFill>
                  <a:srgbClr val="F3F8FF"/>
                </a:solidFill>
              </a:ln>
            </p:spPr>
            <p:txBody>
              <a:bodyPr vert="horz" wrap="square" lIns="68580" tIns="34290" rIns="68580" bIns="34290" numCol="1" anchor="t" anchorCtr="0" compatLnSpc="1">
                <a:prstTxWarp prst="textNoShape">
                  <a:avLst/>
                </a:prstTxWarp>
              </a:bodyPr>
              <a:lstStyle/>
              <a:p>
                <a:pPr defTabSz="342900">
                  <a:defRPr/>
                </a:pPr>
                <a:endParaRPr lang="pt-BR" sz="1200" b="1" dirty="0">
                  <a:solidFill>
                    <a:schemeClr val="bg1"/>
                  </a:solidFill>
                  <a:latin typeface="Heebo" pitchFamily="2" charset="-79"/>
                  <a:cs typeface="Heebo" pitchFamily="2" charset="-79"/>
                </a:endParaRPr>
              </a:p>
            </p:txBody>
          </p:sp>
        </p:grpSp>
        <p:sp>
          <p:nvSpPr>
            <p:cNvPr id="51" name="TextBox 50">
              <a:extLst>
                <a:ext uri="{FF2B5EF4-FFF2-40B4-BE49-F238E27FC236}">
                  <a16:creationId xmlns:a16="http://schemas.microsoft.com/office/drawing/2014/main" id="{6D3F0032-5AFB-4EA9-93E9-7C21B07A9CE4}"/>
                </a:ext>
              </a:extLst>
            </p:cNvPr>
            <p:cNvSpPr txBox="1"/>
            <p:nvPr/>
          </p:nvSpPr>
          <p:spPr>
            <a:xfrm>
              <a:off x="6196232" y="4941167"/>
              <a:ext cx="1494678" cy="790484"/>
            </a:xfrm>
            <a:prstGeom prst="rect">
              <a:avLst/>
            </a:prstGeom>
            <a:noFill/>
          </p:spPr>
          <p:txBody>
            <a:bodyPr wrap="square" rtlCol="0" anchor="ctr">
              <a:spAutoFit/>
            </a:bodyPr>
            <a:lstStyle/>
            <a:p>
              <a:pPr algn="ctr" defTabSz="342900">
                <a:defRPr/>
              </a:pPr>
              <a:r>
                <a:rPr lang="pt-BR" sz="1200" b="1" dirty="0">
                  <a:solidFill>
                    <a:schemeClr val="bg1"/>
                  </a:solidFill>
                  <a:latin typeface="Heebo" pitchFamily="2" charset="-79"/>
                  <a:cs typeface="Heebo" pitchFamily="2" charset="-79"/>
                </a:rPr>
                <a:t>02</a:t>
              </a:r>
            </a:p>
          </p:txBody>
        </p:sp>
      </p:grpSp>
      <p:grpSp>
        <p:nvGrpSpPr>
          <p:cNvPr id="55" name="Group 54">
            <a:extLst>
              <a:ext uri="{FF2B5EF4-FFF2-40B4-BE49-F238E27FC236}">
                <a16:creationId xmlns:a16="http://schemas.microsoft.com/office/drawing/2014/main" id="{E83DAD8B-39B3-4C00-954E-1145A66CB152}"/>
              </a:ext>
            </a:extLst>
          </p:cNvPr>
          <p:cNvGrpSpPr/>
          <p:nvPr/>
        </p:nvGrpSpPr>
        <p:grpSpPr>
          <a:xfrm>
            <a:off x="2068377" y="1572229"/>
            <a:ext cx="671522" cy="615050"/>
            <a:chOff x="5748282" y="2827331"/>
            <a:chExt cx="1916352" cy="1755196"/>
          </a:xfrm>
        </p:grpSpPr>
        <p:grpSp>
          <p:nvGrpSpPr>
            <p:cNvPr id="56" name="Group 55">
              <a:extLst>
                <a:ext uri="{FF2B5EF4-FFF2-40B4-BE49-F238E27FC236}">
                  <a16:creationId xmlns:a16="http://schemas.microsoft.com/office/drawing/2014/main" id="{6FD77FFD-C773-45BD-993C-6BDDD7BBC27B}"/>
                </a:ext>
              </a:extLst>
            </p:cNvPr>
            <p:cNvGrpSpPr/>
            <p:nvPr/>
          </p:nvGrpSpPr>
          <p:grpSpPr>
            <a:xfrm>
              <a:off x="5748282" y="2827331"/>
              <a:ext cx="1916352" cy="1755196"/>
              <a:chOff x="5748282" y="2010208"/>
              <a:chExt cx="1916352" cy="1755196"/>
            </a:xfrm>
          </p:grpSpPr>
          <p:sp>
            <p:nvSpPr>
              <p:cNvPr id="58" name="Freeform 5">
                <a:extLst>
                  <a:ext uri="{FF2B5EF4-FFF2-40B4-BE49-F238E27FC236}">
                    <a16:creationId xmlns:a16="http://schemas.microsoft.com/office/drawing/2014/main" id="{C9016ACF-21C4-4D0B-B358-B02897E321C3}"/>
                  </a:ext>
                </a:extLst>
              </p:cNvPr>
              <p:cNvSpPr>
                <a:spLocks/>
              </p:cNvSpPr>
              <p:nvPr/>
            </p:nvSpPr>
            <p:spPr bwMode="auto">
              <a:xfrm>
                <a:off x="5748282" y="3471120"/>
                <a:ext cx="1916352" cy="294284"/>
              </a:xfrm>
              <a:custGeom>
                <a:avLst/>
                <a:gdLst>
                  <a:gd name="T0" fmla="*/ 578 w 578"/>
                  <a:gd name="T1" fmla="*/ 32 h 88"/>
                  <a:gd name="T2" fmla="*/ 0 w 578"/>
                  <a:gd name="T3" fmla="*/ 32 h 88"/>
                  <a:gd name="T4" fmla="*/ 165 w 578"/>
                  <a:gd name="T5" fmla="*/ 0 h 88"/>
                  <a:gd name="T6" fmla="*/ 578 w 578"/>
                  <a:gd name="T7" fmla="*/ 32 h 88"/>
                </a:gdLst>
                <a:ahLst/>
                <a:cxnLst>
                  <a:cxn ang="0">
                    <a:pos x="T0" y="T1"/>
                  </a:cxn>
                  <a:cxn ang="0">
                    <a:pos x="T2" y="T3"/>
                  </a:cxn>
                  <a:cxn ang="0">
                    <a:pos x="T4" y="T5"/>
                  </a:cxn>
                  <a:cxn ang="0">
                    <a:pos x="T6" y="T7"/>
                  </a:cxn>
                </a:cxnLst>
                <a:rect l="0" t="0" r="r" b="b"/>
                <a:pathLst>
                  <a:path w="578" h="88">
                    <a:moveTo>
                      <a:pt x="578" y="32"/>
                    </a:moveTo>
                    <a:cubicBezTo>
                      <a:pt x="467" y="51"/>
                      <a:pt x="356" y="88"/>
                      <a:pt x="0" y="32"/>
                    </a:cubicBezTo>
                    <a:cubicBezTo>
                      <a:pt x="165" y="0"/>
                      <a:pt x="165" y="0"/>
                      <a:pt x="165" y="0"/>
                    </a:cubicBezTo>
                    <a:cubicBezTo>
                      <a:pt x="306" y="23"/>
                      <a:pt x="443" y="34"/>
                      <a:pt x="578" y="32"/>
                    </a:cubicBezTo>
                  </a:path>
                </a:pathLst>
              </a:custGeom>
              <a:solidFill>
                <a:schemeClr val="accent1">
                  <a:lumMod val="50000"/>
                </a:schemeClr>
              </a:solidFill>
              <a:ln>
                <a:solidFill>
                  <a:srgbClr val="F3F8FF"/>
                </a:solidFill>
              </a:ln>
            </p:spPr>
            <p:txBody>
              <a:bodyPr vert="horz" wrap="square" lIns="68580" tIns="34290" rIns="68580" bIns="34290" numCol="1" anchor="t" anchorCtr="0" compatLnSpc="1">
                <a:prstTxWarp prst="textNoShape">
                  <a:avLst/>
                </a:prstTxWarp>
              </a:bodyPr>
              <a:lstStyle/>
              <a:p>
                <a:pPr defTabSz="342900">
                  <a:defRPr/>
                </a:pPr>
                <a:endParaRPr lang="pt-BR" sz="1200" b="1" dirty="0">
                  <a:solidFill>
                    <a:schemeClr val="bg1"/>
                  </a:solidFill>
                  <a:latin typeface="Heebo" pitchFamily="2" charset="-79"/>
                  <a:cs typeface="Heebo" pitchFamily="2" charset="-79"/>
                </a:endParaRPr>
              </a:p>
            </p:txBody>
          </p:sp>
          <p:sp>
            <p:nvSpPr>
              <p:cNvPr id="59" name="Freeform 6">
                <a:extLst>
                  <a:ext uri="{FF2B5EF4-FFF2-40B4-BE49-F238E27FC236}">
                    <a16:creationId xmlns:a16="http://schemas.microsoft.com/office/drawing/2014/main" id="{9E9BB020-42B5-436E-B7BD-803A3E593AA1}"/>
                  </a:ext>
                </a:extLst>
              </p:cNvPr>
              <p:cNvSpPr>
                <a:spLocks/>
              </p:cNvSpPr>
              <p:nvPr/>
            </p:nvSpPr>
            <p:spPr bwMode="auto">
              <a:xfrm>
                <a:off x="5748282" y="2010208"/>
                <a:ext cx="1226184" cy="1569516"/>
              </a:xfrm>
              <a:custGeom>
                <a:avLst/>
                <a:gdLst>
                  <a:gd name="T0" fmla="*/ 156 w 350"/>
                  <a:gd name="T1" fmla="*/ 417 h 448"/>
                  <a:gd name="T2" fmla="*/ 0 w 350"/>
                  <a:gd name="T3" fmla="*/ 448 h 448"/>
                  <a:gd name="T4" fmla="*/ 191 w 350"/>
                  <a:gd name="T5" fmla="*/ 44 h 448"/>
                  <a:gd name="T6" fmla="*/ 350 w 350"/>
                  <a:gd name="T7" fmla="*/ 0 h 448"/>
                  <a:gd name="T8" fmla="*/ 156 w 350"/>
                  <a:gd name="T9" fmla="*/ 417 h 448"/>
                </a:gdLst>
                <a:ahLst/>
                <a:cxnLst>
                  <a:cxn ang="0">
                    <a:pos x="T0" y="T1"/>
                  </a:cxn>
                  <a:cxn ang="0">
                    <a:pos x="T2" y="T3"/>
                  </a:cxn>
                  <a:cxn ang="0">
                    <a:pos x="T4" y="T5"/>
                  </a:cxn>
                  <a:cxn ang="0">
                    <a:pos x="T6" y="T7"/>
                  </a:cxn>
                  <a:cxn ang="0">
                    <a:pos x="T8" y="T9"/>
                  </a:cxn>
                </a:cxnLst>
                <a:rect l="0" t="0" r="r" b="b"/>
                <a:pathLst>
                  <a:path w="350" h="448">
                    <a:moveTo>
                      <a:pt x="156" y="417"/>
                    </a:moveTo>
                    <a:lnTo>
                      <a:pt x="0" y="448"/>
                    </a:lnTo>
                    <a:lnTo>
                      <a:pt x="191" y="44"/>
                    </a:lnTo>
                    <a:lnTo>
                      <a:pt x="350" y="0"/>
                    </a:lnTo>
                    <a:lnTo>
                      <a:pt x="156" y="417"/>
                    </a:lnTo>
                    <a:close/>
                  </a:path>
                </a:pathLst>
              </a:custGeom>
              <a:solidFill>
                <a:schemeClr val="accent1">
                  <a:lumMod val="75000"/>
                </a:schemeClr>
              </a:solidFill>
              <a:ln>
                <a:solidFill>
                  <a:srgbClr val="F3F8FF"/>
                </a:solidFill>
              </a:ln>
            </p:spPr>
            <p:txBody>
              <a:bodyPr vert="horz" wrap="square" lIns="68580" tIns="34290" rIns="68580" bIns="34290" numCol="1" anchor="t" anchorCtr="0" compatLnSpc="1">
                <a:prstTxWarp prst="textNoShape">
                  <a:avLst/>
                </a:prstTxWarp>
              </a:bodyPr>
              <a:lstStyle/>
              <a:p>
                <a:pPr defTabSz="342900">
                  <a:defRPr/>
                </a:pPr>
                <a:endParaRPr lang="pt-BR" sz="1200" b="1" dirty="0">
                  <a:solidFill>
                    <a:schemeClr val="bg1"/>
                  </a:solidFill>
                  <a:latin typeface="Heebo" pitchFamily="2" charset="-79"/>
                  <a:cs typeface="Heebo" pitchFamily="2" charset="-79"/>
                </a:endParaRPr>
              </a:p>
            </p:txBody>
          </p:sp>
          <p:sp>
            <p:nvSpPr>
              <p:cNvPr id="60" name="Freeform 7">
                <a:extLst>
                  <a:ext uri="{FF2B5EF4-FFF2-40B4-BE49-F238E27FC236}">
                    <a16:creationId xmlns:a16="http://schemas.microsoft.com/office/drawing/2014/main" id="{E949129C-80EC-4999-BF49-8CF38FFD245A}"/>
                  </a:ext>
                </a:extLst>
              </p:cNvPr>
              <p:cNvSpPr>
                <a:spLocks/>
              </p:cNvSpPr>
              <p:nvPr/>
            </p:nvSpPr>
            <p:spPr bwMode="auto">
              <a:xfrm>
                <a:off x="6294810" y="2010208"/>
                <a:ext cx="1369824" cy="1573021"/>
              </a:xfrm>
              <a:custGeom>
                <a:avLst/>
                <a:gdLst>
                  <a:gd name="T0" fmla="*/ 205 w 413"/>
                  <a:gd name="T1" fmla="*/ 0 h 475"/>
                  <a:gd name="T2" fmla="*/ 413 w 413"/>
                  <a:gd name="T3" fmla="*/ 473 h 475"/>
                  <a:gd name="T4" fmla="*/ 0 w 413"/>
                  <a:gd name="T5" fmla="*/ 441 h 475"/>
                  <a:gd name="T6" fmla="*/ 205 w 413"/>
                  <a:gd name="T7" fmla="*/ 0 h 475"/>
                </a:gdLst>
                <a:ahLst/>
                <a:cxnLst>
                  <a:cxn ang="0">
                    <a:pos x="T0" y="T1"/>
                  </a:cxn>
                  <a:cxn ang="0">
                    <a:pos x="T2" y="T3"/>
                  </a:cxn>
                  <a:cxn ang="0">
                    <a:pos x="T4" y="T5"/>
                  </a:cxn>
                  <a:cxn ang="0">
                    <a:pos x="T6" y="T7"/>
                  </a:cxn>
                </a:cxnLst>
                <a:rect l="0" t="0" r="r" b="b"/>
                <a:pathLst>
                  <a:path w="413" h="475">
                    <a:moveTo>
                      <a:pt x="205" y="0"/>
                    </a:moveTo>
                    <a:cubicBezTo>
                      <a:pt x="413" y="473"/>
                      <a:pt x="413" y="473"/>
                      <a:pt x="413" y="473"/>
                    </a:cubicBezTo>
                    <a:cubicBezTo>
                      <a:pt x="278" y="475"/>
                      <a:pt x="141" y="464"/>
                      <a:pt x="0" y="441"/>
                    </a:cubicBezTo>
                    <a:lnTo>
                      <a:pt x="205" y="0"/>
                    </a:lnTo>
                    <a:close/>
                  </a:path>
                </a:pathLst>
              </a:custGeom>
              <a:solidFill>
                <a:schemeClr val="accent1"/>
              </a:solidFill>
              <a:ln>
                <a:solidFill>
                  <a:srgbClr val="F3F8FF"/>
                </a:solidFill>
              </a:ln>
            </p:spPr>
            <p:txBody>
              <a:bodyPr vert="horz" wrap="square" lIns="68580" tIns="34290" rIns="68580" bIns="34290" numCol="1" anchor="t" anchorCtr="0" compatLnSpc="1">
                <a:prstTxWarp prst="textNoShape">
                  <a:avLst/>
                </a:prstTxWarp>
              </a:bodyPr>
              <a:lstStyle/>
              <a:p>
                <a:pPr defTabSz="342900">
                  <a:defRPr/>
                </a:pPr>
                <a:endParaRPr lang="pt-BR" sz="1200" b="1" dirty="0">
                  <a:solidFill>
                    <a:schemeClr val="bg1"/>
                  </a:solidFill>
                  <a:latin typeface="Heebo" pitchFamily="2" charset="-79"/>
                  <a:cs typeface="Heebo" pitchFamily="2" charset="-79"/>
                </a:endParaRPr>
              </a:p>
            </p:txBody>
          </p:sp>
        </p:grpSp>
        <p:sp>
          <p:nvSpPr>
            <p:cNvPr id="57" name="TextBox 56">
              <a:extLst>
                <a:ext uri="{FF2B5EF4-FFF2-40B4-BE49-F238E27FC236}">
                  <a16:creationId xmlns:a16="http://schemas.microsoft.com/office/drawing/2014/main" id="{6C31B789-00C4-4858-9FC4-400EA64279C9}"/>
                </a:ext>
              </a:extLst>
            </p:cNvPr>
            <p:cNvSpPr txBox="1"/>
            <p:nvPr/>
          </p:nvSpPr>
          <p:spPr>
            <a:xfrm>
              <a:off x="6366146" y="3474994"/>
              <a:ext cx="1154847" cy="790485"/>
            </a:xfrm>
            <a:prstGeom prst="rect">
              <a:avLst/>
            </a:prstGeom>
            <a:noFill/>
          </p:spPr>
          <p:txBody>
            <a:bodyPr wrap="square" rtlCol="0" anchor="ctr">
              <a:spAutoFit/>
            </a:bodyPr>
            <a:lstStyle/>
            <a:p>
              <a:pPr algn="ctr" defTabSz="342900">
                <a:defRPr/>
              </a:pPr>
              <a:r>
                <a:rPr lang="pt-BR" sz="1200" b="1" dirty="0">
                  <a:solidFill>
                    <a:schemeClr val="bg1"/>
                  </a:solidFill>
                  <a:latin typeface="Heebo" pitchFamily="2" charset="-79"/>
                  <a:cs typeface="Heebo" pitchFamily="2" charset="-79"/>
                </a:rPr>
                <a:t>01</a:t>
              </a:r>
            </a:p>
          </p:txBody>
        </p:sp>
      </p:grpSp>
      <p:sp>
        <p:nvSpPr>
          <p:cNvPr id="81" name="Text Placeholder 2">
            <a:extLst>
              <a:ext uri="{FF2B5EF4-FFF2-40B4-BE49-F238E27FC236}">
                <a16:creationId xmlns:a16="http://schemas.microsoft.com/office/drawing/2014/main" id="{2CA2AC8F-00F3-4408-BCB4-0D5735B4EDBB}"/>
              </a:ext>
            </a:extLst>
          </p:cNvPr>
          <p:cNvSpPr txBox="1">
            <a:spLocks/>
          </p:cNvSpPr>
          <p:nvPr/>
        </p:nvSpPr>
        <p:spPr>
          <a:xfrm>
            <a:off x="4063259" y="1535795"/>
            <a:ext cx="2194669" cy="498598"/>
          </a:xfrm>
          <a:prstGeom prst="rect">
            <a:avLst/>
          </a:prstGeom>
        </p:spPr>
        <p:txBody>
          <a:bodyPr wrap="square" anchor="ctr">
            <a:spAutoFit/>
          </a:bodyPr>
          <a:lstStyle>
            <a:defPPr>
              <a:defRPr lang="en-US"/>
            </a:defPPr>
            <a:lvl1pPr>
              <a:defRPr sz="1600" b="1">
                <a:solidFill>
                  <a:schemeClr val="tx1">
                    <a:lumMod val="85000"/>
                    <a:lumOff val="15000"/>
                  </a:schemeClr>
                </a:solidFill>
                <a:latin typeface="+mj-lt"/>
                <a:ea typeface="Open Sans" panose="020B0606030504020204" pitchFamily="34" charset="0"/>
                <a:cs typeface="Segoe UI" panose="020B0502040204020203" pitchFamily="34" charset="0"/>
              </a:defRPr>
            </a:lvl1pPr>
            <a:lvl2pPr marL="1095566" indent="-365189" defTabSz="1460754">
              <a:lnSpc>
                <a:spcPct val="90000"/>
              </a:lnSpc>
              <a:spcBef>
                <a:spcPts val="799"/>
              </a:spcBef>
              <a:buFont typeface="Arial" panose="020B0604020202020204" pitchFamily="34" charset="0"/>
              <a:buChar char="•"/>
              <a:defRPr sz="3834"/>
            </a:lvl2pPr>
            <a:lvl3pPr marL="1825943" indent="-365189" defTabSz="1460754">
              <a:lnSpc>
                <a:spcPct val="90000"/>
              </a:lnSpc>
              <a:spcBef>
                <a:spcPts val="799"/>
              </a:spcBef>
              <a:buFont typeface="Arial" panose="020B0604020202020204" pitchFamily="34" charset="0"/>
              <a:buChar char="•"/>
              <a:defRPr sz="3195"/>
            </a:lvl3pPr>
            <a:lvl4pPr marL="2556320" indent="-365189" defTabSz="1460754">
              <a:lnSpc>
                <a:spcPct val="90000"/>
              </a:lnSpc>
              <a:spcBef>
                <a:spcPts val="799"/>
              </a:spcBef>
              <a:buFont typeface="Arial" panose="020B0604020202020204" pitchFamily="34" charset="0"/>
              <a:buChar char="•"/>
              <a:defRPr sz="2876"/>
            </a:lvl4pPr>
            <a:lvl5pPr marL="3286697" indent="-365189" defTabSz="1460754">
              <a:lnSpc>
                <a:spcPct val="90000"/>
              </a:lnSpc>
              <a:spcBef>
                <a:spcPts val="799"/>
              </a:spcBef>
              <a:buFont typeface="Arial" panose="020B0604020202020204" pitchFamily="34" charset="0"/>
              <a:buChar char="•"/>
              <a:defRPr sz="2876"/>
            </a:lvl5pPr>
            <a:lvl6pPr marL="4017074" indent="-365189" defTabSz="1460754">
              <a:lnSpc>
                <a:spcPct val="90000"/>
              </a:lnSpc>
              <a:spcBef>
                <a:spcPts val="799"/>
              </a:spcBef>
              <a:buFont typeface="Arial" panose="020B0604020202020204" pitchFamily="34" charset="0"/>
              <a:buChar char="•"/>
              <a:defRPr sz="2876"/>
            </a:lvl6pPr>
            <a:lvl7pPr marL="4747451" indent="-365189" defTabSz="1460754">
              <a:lnSpc>
                <a:spcPct val="90000"/>
              </a:lnSpc>
              <a:spcBef>
                <a:spcPts val="799"/>
              </a:spcBef>
              <a:buFont typeface="Arial" panose="020B0604020202020204" pitchFamily="34" charset="0"/>
              <a:buChar char="•"/>
              <a:defRPr sz="2876"/>
            </a:lvl7pPr>
            <a:lvl8pPr marL="5477828" indent="-365189" defTabSz="1460754">
              <a:lnSpc>
                <a:spcPct val="90000"/>
              </a:lnSpc>
              <a:spcBef>
                <a:spcPts val="799"/>
              </a:spcBef>
              <a:buFont typeface="Arial" panose="020B0604020202020204" pitchFamily="34" charset="0"/>
              <a:buChar char="•"/>
              <a:defRPr sz="2876"/>
            </a:lvl8pPr>
            <a:lvl9pPr marL="6208205" indent="-365189" defTabSz="1460754">
              <a:lnSpc>
                <a:spcPct val="90000"/>
              </a:lnSpc>
              <a:spcBef>
                <a:spcPts val="799"/>
              </a:spcBef>
              <a:buFont typeface="Arial" panose="020B0604020202020204" pitchFamily="34" charset="0"/>
              <a:buChar char="•"/>
              <a:defRPr sz="2876"/>
            </a:lvl9pPr>
          </a:lstStyle>
          <a:p>
            <a:pPr>
              <a:lnSpc>
                <a:spcPct val="110000"/>
              </a:lnSpc>
            </a:pPr>
            <a:r>
              <a:rPr lang="pt-BR" sz="1200" dirty="0">
                <a:solidFill>
                  <a:schemeClr val="tx1">
                    <a:lumMod val="65000"/>
                    <a:lumOff val="35000"/>
                  </a:schemeClr>
                </a:solidFill>
                <a:latin typeface="Heebo" pitchFamily="2" charset="-79"/>
                <a:cs typeface="Heebo" pitchFamily="2" charset="-79"/>
              </a:rPr>
              <a:t>Texto escrito aqui texto escrito aqui texto aqui</a:t>
            </a:r>
            <a:endParaRPr lang="pt-BR" sz="1200" dirty="0">
              <a:latin typeface="Heebo" pitchFamily="2" charset="-79"/>
              <a:cs typeface="Heebo" pitchFamily="2" charset="-79"/>
            </a:endParaRPr>
          </a:p>
        </p:txBody>
      </p:sp>
      <p:sp>
        <p:nvSpPr>
          <p:cNvPr id="82" name="Text Placeholder 2">
            <a:extLst>
              <a:ext uri="{FF2B5EF4-FFF2-40B4-BE49-F238E27FC236}">
                <a16:creationId xmlns:a16="http://schemas.microsoft.com/office/drawing/2014/main" id="{22FFA868-5E09-4943-A841-E44FB31AF91E}"/>
              </a:ext>
            </a:extLst>
          </p:cNvPr>
          <p:cNvSpPr txBox="1">
            <a:spLocks/>
          </p:cNvSpPr>
          <p:nvPr/>
        </p:nvSpPr>
        <p:spPr>
          <a:xfrm>
            <a:off x="6036352" y="2092778"/>
            <a:ext cx="2194669" cy="498598"/>
          </a:xfrm>
          <a:prstGeom prst="rect">
            <a:avLst/>
          </a:prstGeom>
        </p:spPr>
        <p:txBody>
          <a:bodyPr wrap="square" anchor="ctr">
            <a:spAutoFit/>
          </a:bodyPr>
          <a:lstStyle>
            <a:defPPr>
              <a:defRPr lang="en-US"/>
            </a:defPPr>
            <a:lvl1pPr>
              <a:defRPr sz="1600" b="1">
                <a:solidFill>
                  <a:schemeClr val="tx1">
                    <a:lumMod val="85000"/>
                    <a:lumOff val="15000"/>
                  </a:schemeClr>
                </a:solidFill>
                <a:latin typeface="+mj-lt"/>
                <a:ea typeface="Open Sans" panose="020B0606030504020204" pitchFamily="34" charset="0"/>
                <a:cs typeface="Segoe UI" panose="020B0502040204020203" pitchFamily="34" charset="0"/>
              </a:defRPr>
            </a:lvl1pPr>
            <a:lvl2pPr marL="1095566" indent="-365189" defTabSz="1460754">
              <a:lnSpc>
                <a:spcPct val="90000"/>
              </a:lnSpc>
              <a:spcBef>
                <a:spcPts val="799"/>
              </a:spcBef>
              <a:buFont typeface="Arial" panose="020B0604020202020204" pitchFamily="34" charset="0"/>
              <a:buChar char="•"/>
              <a:defRPr sz="3834"/>
            </a:lvl2pPr>
            <a:lvl3pPr marL="1825943" indent="-365189" defTabSz="1460754">
              <a:lnSpc>
                <a:spcPct val="90000"/>
              </a:lnSpc>
              <a:spcBef>
                <a:spcPts val="799"/>
              </a:spcBef>
              <a:buFont typeface="Arial" panose="020B0604020202020204" pitchFamily="34" charset="0"/>
              <a:buChar char="•"/>
              <a:defRPr sz="3195"/>
            </a:lvl3pPr>
            <a:lvl4pPr marL="2556320" indent="-365189" defTabSz="1460754">
              <a:lnSpc>
                <a:spcPct val="90000"/>
              </a:lnSpc>
              <a:spcBef>
                <a:spcPts val="799"/>
              </a:spcBef>
              <a:buFont typeface="Arial" panose="020B0604020202020204" pitchFamily="34" charset="0"/>
              <a:buChar char="•"/>
              <a:defRPr sz="2876"/>
            </a:lvl4pPr>
            <a:lvl5pPr marL="3286697" indent="-365189" defTabSz="1460754">
              <a:lnSpc>
                <a:spcPct val="90000"/>
              </a:lnSpc>
              <a:spcBef>
                <a:spcPts val="799"/>
              </a:spcBef>
              <a:buFont typeface="Arial" panose="020B0604020202020204" pitchFamily="34" charset="0"/>
              <a:buChar char="•"/>
              <a:defRPr sz="2876"/>
            </a:lvl5pPr>
            <a:lvl6pPr marL="4017074" indent="-365189" defTabSz="1460754">
              <a:lnSpc>
                <a:spcPct val="90000"/>
              </a:lnSpc>
              <a:spcBef>
                <a:spcPts val="799"/>
              </a:spcBef>
              <a:buFont typeface="Arial" panose="020B0604020202020204" pitchFamily="34" charset="0"/>
              <a:buChar char="•"/>
              <a:defRPr sz="2876"/>
            </a:lvl6pPr>
            <a:lvl7pPr marL="4747451" indent="-365189" defTabSz="1460754">
              <a:lnSpc>
                <a:spcPct val="90000"/>
              </a:lnSpc>
              <a:spcBef>
                <a:spcPts val="799"/>
              </a:spcBef>
              <a:buFont typeface="Arial" panose="020B0604020202020204" pitchFamily="34" charset="0"/>
              <a:buChar char="•"/>
              <a:defRPr sz="2876"/>
            </a:lvl7pPr>
            <a:lvl8pPr marL="5477828" indent="-365189" defTabSz="1460754">
              <a:lnSpc>
                <a:spcPct val="90000"/>
              </a:lnSpc>
              <a:spcBef>
                <a:spcPts val="799"/>
              </a:spcBef>
              <a:buFont typeface="Arial" panose="020B0604020202020204" pitchFamily="34" charset="0"/>
              <a:buChar char="•"/>
              <a:defRPr sz="2876"/>
            </a:lvl8pPr>
            <a:lvl9pPr marL="6208205" indent="-365189" defTabSz="1460754">
              <a:lnSpc>
                <a:spcPct val="90000"/>
              </a:lnSpc>
              <a:spcBef>
                <a:spcPts val="799"/>
              </a:spcBef>
              <a:buFont typeface="Arial" panose="020B0604020202020204" pitchFamily="34" charset="0"/>
              <a:buChar char="•"/>
              <a:defRPr sz="2876"/>
            </a:lvl9pPr>
          </a:lstStyle>
          <a:p>
            <a:pPr>
              <a:lnSpc>
                <a:spcPct val="110000"/>
              </a:lnSpc>
            </a:pPr>
            <a:r>
              <a:rPr lang="pt-BR" sz="1200" dirty="0">
                <a:solidFill>
                  <a:schemeClr val="tx1">
                    <a:lumMod val="65000"/>
                    <a:lumOff val="35000"/>
                  </a:schemeClr>
                </a:solidFill>
                <a:latin typeface="Heebo" pitchFamily="2" charset="-79"/>
                <a:cs typeface="Heebo" pitchFamily="2" charset="-79"/>
              </a:rPr>
              <a:t>Texto escrito aqui texto escrito aqui texto aqui</a:t>
            </a:r>
            <a:endParaRPr lang="pt-BR" sz="1200" dirty="0">
              <a:latin typeface="Heebo" pitchFamily="2" charset="-79"/>
              <a:cs typeface="Heebo" pitchFamily="2" charset="-79"/>
            </a:endParaRPr>
          </a:p>
        </p:txBody>
      </p:sp>
      <p:sp>
        <p:nvSpPr>
          <p:cNvPr id="83" name="Text Placeholder 2">
            <a:extLst>
              <a:ext uri="{FF2B5EF4-FFF2-40B4-BE49-F238E27FC236}">
                <a16:creationId xmlns:a16="http://schemas.microsoft.com/office/drawing/2014/main" id="{384D34EA-CBA3-4D1E-B4B7-95E4A3A6ADFE}"/>
              </a:ext>
            </a:extLst>
          </p:cNvPr>
          <p:cNvSpPr txBox="1">
            <a:spLocks/>
          </p:cNvSpPr>
          <p:nvPr/>
        </p:nvSpPr>
        <p:spPr>
          <a:xfrm>
            <a:off x="4582128" y="2643967"/>
            <a:ext cx="2194669" cy="498598"/>
          </a:xfrm>
          <a:prstGeom prst="rect">
            <a:avLst/>
          </a:prstGeom>
        </p:spPr>
        <p:txBody>
          <a:bodyPr wrap="square" anchor="ctr">
            <a:spAutoFit/>
          </a:bodyPr>
          <a:lstStyle>
            <a:defPPr>
              <a:defRPr lang="en-US"/>
            </a:defPPr>
            <a:lvl1pPr>
              <a:defRPr sz="1600" b="1">
                <a:solidFill>
                  <a:schemeClr val="tx1">
                    <a:lumMod val="85000"/>
                    <a:lumOff val="15000"/>
                  </a:schemeClr>
                </a:solidFill>
                <a:latin typeface="+mj-lt"/>
                <a:ea typeface="Open Sans" panose="020B0606030504020204" pitchFamily="34" charset="0"/>
                <a:cs typeface="Segoe UI" panose="020B0502040204020203" pitchFamily="34" charset="0"/>
              </a:defRPr>
            </a:lvl1pPr>
            <a:lvl2pPr marL="1095566" indent="-365189" defTabSz="1460754">
              <a:lnSpc>
                <a:spcPct val="90000"/>
              </a:lnSpc>
              <a:spcBef>
                <a:spcPts val="799"/>
              </a:spcBef>
              <a:buFont typeface="Arial" panose="020B0604020202020204" pitchFamily="34" charset="0"/>
              <a:buChar char="•"/>
              <a:defRPr sz="3834"/>
            </a:lvl2pPr>
            <a:lvl3pPr marL="1825943" indent="-365189" defTabSz="1460754">
              <a:lnSpc>
                <a:spcPct val="90000"/>
              </a:lnSpc>
              <a:spcBef>
                <a:spcPts val="799"/>
              </a:spcBef>
              <a:buFont typeface="Arial" panose="020B0604020202020204" pitchFamily="34" charset="0"/>
              <a:buChar char="•"/>
              <a:defRPr sz="3195"/>
            </a:lvl3pPr>
            <a:lvl4pPr marL="2556320" indent="-365189" defTabSz="1460754">
              <a:lnSpc>
                <a:spcPct val="90000"/>
              </a:lnSpc>
              <a:spcBef>
                <a:spcPts val="799"/>
              </a:spcBef>
              <a:buFont typeface="Arial" panose="020B0604020202020204" pitchFamily="34" charset="0"/>
              <a:buChar char="•"/>
              <a:defRPr sz="2876"/>
            </a:lvl4pPr>
            <a:lvl5pPr marL="3286697" indent="-365189" defTabSz="1460754">
              <a:lnSpc>
                <a:spcPct val="90000"/>
              </a:lnSpc>
              <a:spcBef>
                <a:spcPts val="799"/>
              </a:spcBef>
              <a:buFont typeface="Arial" panose="020B0604020202020204" pitchFamily="34" charset="0"/>
              <a:buChar char="•"/>
              <a:defRPr sz="2876"/>
            </a:lvl5pPr>
            <a:lvl6pPr marL="4017074" indent="-365189" defTabSz="1460754">
              <a:lnSpc>
                <a:spcPct val="90000"/>
              </a:lnSpc>
              <a:spcBef>
                <a:spcPts val="799"/>
              </a:spcBef>
              <a:buFont typeface="Arial" panose="020B0604020202020204" pitchFamily="34" charset="0"/>
              <a:buChar char="•"/>
              <a:defRPr sz="2876"/>
            </a:lvl6pPr>
            <a:lvl7pPr marL="4747451" indent="-365189" defTabSz="1460754">
              <a:lnSpc>
                <a:spcPct val="90000"/>
              </a:lnSpc>
              <a:spcBef>
                <a:spcPts val="799"/>
              </a:spcBef>
              <a:buFont typeface="Arial" panose="020B0604020202020204" pitchFamily="34" charset="0"/>
              <a:buChar char="•"/>
              <a:defRPr sz="2876"/>
            </a:lvl7pPr>
            <a:lvl8pPr marL="5477828" indent="-365189" defTabSz="1460754">
              <a:lnSpc>
                <a:spcPct val="90000"/>
              </a:lnSpc>
              <a:spcBef>
                <a:spcPts val="799"/>
              </a:spcBef>
              <a:buFont typeface="Arial" panose="020B0604020202020204" pitchFamily="34" charset="0"/>
              <a:buChar char="•"/>
              <a:defRPr sz="2876"/>
            </a:lvl8pPr>
            <a:lvl9pPr marL="6208205" indent="-365189" defTabSz="1460754">
              <a:lnSpc>
                <a:spcPct val="90000"/>
              </a:lnSpc>
              <a:spcBef>
                <a:spcPts val="799"/>
              </a:spcBef>
              <a:buFont typeface="Arial" panose="020B0604020202020204" pitchFamily="34" charset="0"/>
              <a:buChar char="•"/>
              <a:defRPr sz="2876"/>
            </a:lvl9pPr>
          </a:lstStyle>
          <a:p>
            <a:pPr>
              <a:lnSpc>
                <a:spcPct val="110000"/>
              </a:lnSpc>
            </a:pPr>
            <a:r>
              <a:rPr lang="pt-BR" sz="1200" dirty="0">
                <a:solidFill>
                  <a:schemeClr val="tx1">
                    <a:lumMod val="65000"/>
                    <a:lumOff val="35000"/>
                  </a:schemeClr>
                </a:solidFill>
                <a:latin typeface="Heebo" pitchFamily="2" charset="-79"/>
                <a:cs typeface="Heebo" pitchFamily="2" charset="-79"/>
              </a:rPr>
              <a:t>Texto escrito aqui texto escrito aqui texto aqui</a:t>
            </a:r>
            <a:endParaRPr lang="pt-BR" sz="1200" dirty="0">
              <a:latin typeface="Heebo" pitchFamily="2" charset="-79"/>
              <a:cs typeface="Heebo" pitchFamily="2" charset="-79"/>
            </a:endParaRPr>
          </a:p>
        </p:txBody>
      </p:sp>
      <p:sp>
        <p:nvSpPr>
          <p:cNvPr id="84" name="Text Placeholder 2">
            <a:extLst>
              <a:ext uri="{FF2B5EF4-FFF2-40B4-BE49-F238E27FC236}">
                <a16:creationId xmlns:a16="http://schemas.microsoft.com/office/drawing/2014/main" id="{BA9D5FDF-3A29-40CA-B7F4-AFEA8E4515DF}"/>
              </a:ext>
            </a:extLst>
          </p:cNvPr>
          <p:cNvSpPr txBox="1">
            <a:spLocks/>
          </p:cNvSpPr>
          <p:nvPr/>
        </p:nvSpPr>
        <p:spPr>
          <a:xfrm>
            <a:off x="6554431" y="3185938"/>
            <a:ext cx="2194669" cy="498598"/>
          </a:xfrm>
          <a:prstGeom prst="rect">
            <a:avLst/>
          </a:prstGeom>
        </p:spPr>
        <p:txBody>
          <a:bodyPr wrap="square" anchor="ctr">
            <a:spAutoFit/>
          </a:bodyPr>
          <a:lstStyle>
            <a:defPPr>
              <a:defRPr lang="en-US"/>
            </a:defPPr>
            <a:lvl1pPr>
              <a:defRPr sz="1600" b="1">
                <a:solidFill>
                  <a:schemeClr val="tx1">
                    <a:lumMod val="85000"/>
                    <a:lumOff val="15000"/>
                  </a:schemeClr>
                </a:solidFill>
                <a:latin typeface="+mj-lt"/>
                <a:ea typeface="Open Sans" panose="020B0606030504020204" pitchFamily="34" charset="0"/>
                <a:cs typeface="Segoe UI" panose="020B0502040204020203" pitchFamily="34" charset="0"/>
              </a:defRPr>
            </a:lvl1pPr>
            <a:lvl2pPr marL="1095566" indent="-365189" defTabSz="1460754">
              <a:lnSpc>
                <a:spcPct val="90000"/>
              </a:lnSpc>
              <a:spcBef>
                <a:spcPts val="799"/>
              </a:spcBef>
              <a:buFont typeface="Arial" panose="020B0604020202020204" pitchFamily="34" charset="0"/>
              <a:buChar char="•"/>
              <a:defRPr sz="3834"/>
            </a:lvl2pPr>
            <a:lvl3pPr marL="1825943" indent="-365189" defTabSz="1460754">
              <a:lnSpc>
                <a:spcPct val="90000"/>
              </a:lnSpc>
              <a:spcBef>
                <a:spcPts val="799"/>
              </a:spcBef>
              <a:buFont typeface="Arial" panose="020B0604020202020204" pitchFamily="34" charset="0"/>
              <a:buChar char="•"/>
              <a:defRPr sz="3195"/>
            </a:lvl3pPr>
            <a:lvl4pPr marL="2556320" indent="-365189" defTabSz="1460754">
              <a:lnSpc>
                <a:spcPct val="90000"/>
              </a:lnSpc>
              <a:spcBef>
                <a:spcPts val="799"/>
              </a:spcBef>
              <a:buFont typeface="Arial" panose="020B0604020202020204" pitchFamily="34" charset="0"/>
              <a:buChar char="•"/>
              <a:defRPr sz="2876"/>
            </a:lvl4pPr>
            <a:lvl5pPr marL="3286697" indent="-365189" defTabSz="1460754">
              <a:lnSpc>
                <a:spcPct val="90000"/>
              </a:lnSpc>
              <a:spcBef>
                <a:spcPts val="799"/>
              </a:spcBef>
              <a:buFont typeface="Arial" panose="020B0604020202020204" pitchFamily="34" charset="0"/>
              <a:buChar char="•"/>
              <a:defRPr sz="2876"/>
            </a:lvl5pPr>
            <a:lvl6pPr marL="4017074" indent="-365189" defTabSz="1460754">
              <a:lnSpc>
                <a:spcPct val="90000"/>
              </a:lnSpc>
              <a:spcBef>
                <a:spcPts val="799"/>
              </a:spcBef>
              <a:buFont typeface="Arial" panose="020B0604020202020204" pitchFamily="34" charset="0"/>
              <a:buChar char="•"/>
              <a:defRPr sz="2876"/>
            </a:lvl6pPr>
            <a:lvl7pPr marL="4747451" indent="-365189" defTabSz="1460754">
              <a:lnSpc>
                <a:spcPct val="90000"/>
              </a:lnSpc>
              <a:spcBef>
                <a:spcPts val="799"/>
              </a:spcBef>
              <a:buFont typeface="Arial" panose="020B0604020202020204" pitchFamily="34" charset="0"/>
              <a:buChar char="•"/>
              <a:defRPr sz="2876"/>
            </a:lvl7pPr>
            <a:lvl8pPr marL="5477828" indent="-365189" defTabSz="1460754">
              <a:lnSpc>
                <a:spcPct val="90000"/>
              </a:lnSpc>
              <a:spcBef>
                <a:spcPts val="799"/>
              </a:spcBef>
              <a:buFont typeface="Arial" panose="020B0604020202020204" pitchFamily="34" charset="0"/>
              <a:buChar char="•"/>
              <a:defRPr sz="2876"/>
            </a:lvl8pPr>
            <a:lvl9pPr marL="6208205" indent="-365189" defTabSz="1460754">
              <a:lnSpc>
                <a:spcPct val="90000"/>
              </a:lnSpc>
              <a:spcBef>
                <a:spcPts val="799"/>
              </a:spcBef>
              <a:buFont typeface="Arial" panose="020B0604020202020204" pitchFamily="34" charset="0"/>
              <a:buChar char="•"/>
              <a:defRPr sz="2876"/>
            </a:lvl9pPr>
          </a:lstStyle>
          <a:p>
            <a:pPr>
              <a:lnSpc>
                <a:spcPct val="110000"/>
              </a:lnSpc>
            </a:pPr>
            <a:r>
              <a:rPr lang="pt-BR" sz="1200" dirty="0">
                <a:solidFill>
                  <a:schemeClr val="tx1">
                    <a:lumMod val="65000"/>
                    <a:lumOff val="35000"/>
                  </a:schemeClr>
                </a:solidFill>
                <a:latin typeface="Heebo" pitchFamily="2" charset="-79"/>
                <a:cs typeface="Heebo" pitchFamily="2" charset="-79"/>
              </a:rPr>
              <a:t>Texto escrito aqui texto escrito aqui texto aqui</a:t>
            </a:r>
            <a:endParaRPr lang="pt-BR" sz="1200" dirty="0">
              <a:latin typeface="Heebo" pitchFamily="2" charset="-79"/>
              <a:cs typeface="Heebo" pitchFamily="2" charset="-79"/>
            </a:endParaRPr>
          </a:p>
        </p:txBody>
      </p:sp>
      <p:sp>
        <p:nvSpPr>
          <p:cNvPr id="85" name="Text Placeholder 2">
            <a:extLst>
              <a:ext uri="{FF2B5EF4-FFF2-40B4-BE49-F238E27FC236}">
                <a16:creationId xmlns:a16="http://schemas.microsoft.com/office/drawing/2014/main" id="{6A89A9D2-24DB-4A7F-B4FE-661A1C956054}"/>
              </a:ext>
            </a:extLst>
          </p:cNvPr>
          <p:cNvSpPr txBox="1">
            <a:spLocks/>
          </p:cNvSpPr>
          <p:nvPr/>
        </p:nvSpPr>
        <p:spPr>
          <a:xfrm>
            <a:off x="5279089" y="3747833"/>
            <a:ext cx="2194669" cy="498598"/>
          </a:xfrm>
          <a:prstGeom prst="rect">
            <a:avLst/>
          </a:prstGeom>
        </p:spPr>
        <p:txBody>
          <a:bodyPr wrap="square" anchor="ctr">
            <a:spAutoFit/>
          </a:bodyPr>
          <a:lstStyle>
            <a:defPPr>
              <a:defRPr lang="en-US"/>
            </a:defPPr>
            <a:lvl1pPr>
              <a:defRPr sz="1600" b="1">
                <a:solidFill>
                  <a:schemeClr val="tx1">
                    <a:lumMod val="85000"/>
                    <a:lumOff val="15000"/>
                  </a:schemeClr>
                </a:solidFill>
                <a:latin typeface="+mj-lt"/>
                <a:ea typeface="Open Sans" panose="020B0606030504020204" pitchFamily="34" charset="0"/>
                <a:cs typeface="Segoe UI" panose="020B0502040204020203" pitchFamily="34" charset="0"/>
              </a:defRPr>
            </a:lvl1pPr>
            <a:lvl2pPr marL="1095566" indent="-365189" defTabSz="1460754">
              <a:lnSpc>
                <a:spcPct val="90000"/>
              </a:lnSpc>
              <a:spcBef>
                <a:spcPts val="799"/>
              </a:spcBef>
              <a:buFont typeface="Arial" panose="020B0604020202020204" pitchFamily="34" charset="0"/>
              <a:buChar char="•"/>
              <a:defRPr sz="3834"/>
            </a:lvl2pPr>
            <a:lvl3pPr marL="1825943" indent="-365189" defTabSz="1460754">
              <a:lnSpc>
                <a:spcPct val="90000"/>
              </a:lnSpc>
              <a:spcBef>
                <a:spcPts val="799"/>
              </a:spcBef>
              <a:buFont typeface="Arial" panose="020B0604020202020204" pitchFamily="34" charset="0"/>
              <a:buChar char="•"/>
              <a:defRPr sz="3195"/>
            </a:lvl3pPr>
            <a:lvl4pPr marL="2556320" indent="-365189" defTabSz="1460754">
              <a:lnSpc>
                <a:spcPct val="90000"/>
              </a:lnSpc>
              <a:spcBef>
                <a:spcPts val="799"/>
              </a:spcBef>
              <a:buFont typeface="Arial" panose="020B0604020202020204" pitchFamily="34" charset="0"/>
              <a:buChar char="•"/>
              <a:defRPr sz="2876"/>
            </a:lvl4pPr>
            <a:lvl5pPr marL="3286697" indent="-365189" defTabSz="1460754">
              <a:lnSpc>
                <a:spcPct val="90000"/>
              </a:lnSpc>
              <a:spcBef>
                <a:spcPts val="799"/>
              </a:spcBef>
              <a:buFont typeface="Arial" panose="020B0604020202020204" pitchFamily="34" charset="0"/>
              <a:buChar char="•"/>
              <a:defRPr sz="2876"/>
            </a:lvl5pPr>
            <a:lvl6pPr marL="4017074" indent="-365189" defTabSz="1460754">
              <a:lnSpc>
                <a:spcPct val="90000"/>
              </a:lnSpc>
              <a:spcBef>
                <a:spcPts val="799"/>
              </a:spcBef>
              <a:buFont typeface="Arial" panose="020B0604020202020204" pitchFamily="34" charset="0"/>
              <a:buChar char="•"/>
              <a:defRPr sz="2876"/>
            </a:lvl6pPr>
            <a:lvl7pPr marL="4747451" indent="-365189" defTabSz="1460754">
              <a:lnSpc>
                <a:spcPct val="90000"/>
              </a:lnSpc>
              <a:spcBef>
                <a:spcPts val="799"/>
              </a:spcBef>
              <a:buFont typeface="Arial" panose="020B0604020202020204" pitchFamily="34" charset="0"/>
              <a:buChar char="•"/>
              <a:defRPr sz="2876"/>
            </a:lvl7pPr>
            <a:lvl8pPr marL="5477828" indent="-365189" defTabSz="1460754">
              <a:lnSpc>
                <a:spcPct val="90000"/>
              </a:lnSpc>
              <a:spcBef>
                <a:spcPts val="799"/>
              </a:spcBef>
              <a:buFont typeface="Arial" panose="020B0604020202020204" pitchFamily="34" charset="0"/>
              <a:buChar char="•"/>
              <a:defRPr sz="2876"/>
            </a:lvl8pPr>
            <a:lvl9pPr marL="6208205" indent="-365189" defTabSz="1460754">
              <a:lnSpc>
                <a:spcPct val="90000"/>
              </a:lnSpc>
              <a:spcBef>
                <a:spcPts val="799"/>
              </a:spcBef>
              <a:buFont typeface="Arial" panose="020B0604020202020204" pitchFamily="34" charset="0"/>
              <a:buChar char="•"/>
              <a:defRPr sz="2876"/>
            </a:lvl9pPr>
          </a:lstStyle>
          <a:p>
            <a:pPr>
              <a:lnSpc>
                <a:spcPct val="110000"/>
              </a:lnSpc>
            </a:pPr>
            <a:r>
              <a:rPr lang="pt-BR" sz="1200" dirty="0">
                <a:solidFill>
                  <a:schemeClr val="tx1">
                    <a:lumMod val="65000"/>
                    <a:lumOff val="35000"/>
                  </a:schemeClr>
                </a:solidFill>
                <a:latin typeface="Heebo" pitchFamily="2" charset="-79"/>
                <a:cs typeface="Heebo" pitchFamily="2" charset="-79"/>
              </a:rPr>
              <a:t>Texto escrito aqui texto escrito aqui texto aqui</a:t>
            </a:r>
            <a:endParaRPr lang="pt-BR" sz="1200" dirty="0">
              <a:latin typeface="Heebo" pitchFamily="2" charset="-79"/>
              <a:cs typeface="Heebo" pitchFamily="2" charset="-79"/>
            </a:endParaRPr>
          </a:p>
        </p:txBody>
      </p:sp>
      <p:sp>
        <p:nvSpPr>
          <p:cNvPr id="61"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881C88BC-C319-CF19-C610-583BB208AEF2}"/>
              </a:ext>
            </a:extLst>
          </p:cNvPr>
          <p:cNvSpPr txBox="1"/>
          <p:nvPr/>
        </p:nvSpPr>
        <p:spPr>
          <a:xfrm>
            <a:off x="3395339" y="513923"/>
            <a:ext cx="2353322" cy="3462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4500">
                <a:solidFill>
                  <a:srgbClr val="535353"/>
                </a:solidFill>
                <a:latin typeface="Barlow SemiBold"/>
                <a:ea typeface="Barlow SemiBold"/>
                <a:cs typeface="Barlow SemiBold"/>
                <a:sym typeface="Barlow SemiBold"/>
              </a:defRPr>
            </a:lvl1pPr>
          </a:lstStyle>
          <a:p>
            <a:pPr algn="ctr"/>
            <a:r>
              <a:rPr lang="pt-BR" sz="2000" dirty="0">
                <a:solidFill>
                  <a:schemeClr val="tx1"/>
                </a:solidFill>
                <a:latin typeface="Heebo" pitchFamily="2" charset="-79"/>
                <a:cs typeface="Heebo" pitchFamily="2" charset="-79"/>
              </a:rPr>
              <a:t>Título do slide</a:t>
            </a:r>
          </a:p>
        </p:txBody>
      </p:sp>
    </p:spTree>
    <p:extLst>
      <p:ext uri="{BB962C8B-B14F-4D97-AF65-F5344CB8AC3E}">
        <p14:creationId xmlns:p14="http://schemas.microsoft.com/office/powerpoint/2010/main" val="2670149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EDCBB509-884D-4CFD-A64A-85EB10004658}"/>
              </a:ext>
            </a:extLst>
          </p:cNvPr>
          <p:cNvCxnSpPr>
            <a:cxnSpLocks/>
          </p:cNvCxnSpPr>
          <p:nvPr/>
        </p:nvCxnSpPr>
        <p:spPr>
          <a:xfrm>
            <a:off x="458184" y="1432126"/>
            <a:ext cx="8225543" cy="0"/>
          </a:xfrm>
          <a:prstGeom prst="line">
            <a:avLst/>
          </a:prstGeom>
          <a:ln w="12700" cap="rnd">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F2BD62FD-D959-4B6A-8EDC-B725DA86874D}"/>
              </a:ext>
            </a:extLst>
          </p:cNvPr>
          <p:cNvCxnSpPr>
            <a:cxnSpLocks/>
          </p:cNvCxnSpPr>
          <p:nvPr/>
        </p:nvCxnSpPr>
        <p:spPr>
          <a:xfrm>
            <a:off x="458184" y="2000705"/>
            <a:ext cx="8225543" cy="0"/>
          </a:xfrm>
          <a:prstGeom prst="line">
            <a:avLst/>
          </a:prstGeom>
          <a:ln w="12700" cap="rnd">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96A8ABC2-C630-4C08-BF87-FE57EB84DB72}"/>
              </a:ext>
            </a:extLst>
          </p:cNvPr>
          <p:cNvCxnSpPr>
            <a:cxnSpLocks/>
          </p:cNvCxnSpPr>
          <p:nvPr/>
        </p:nvCxnSpPr>
        <p:spPr>
          <a:xfrm>
            <a:off x="458184" y="2572308"/>
            <a:ext cx="8225543" cy="0"/>
          </a:xfrm>
          <a:prstGeom prst="line">
            <a:avLst/>
          </a:prstGeom>
          <a:ln w="12700" cap="rnd">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67C94A8-B4D7-43FB-80F5-B1370A683923}"/>
              </a:ext>
            </a:extLst>
          </p:cNvPr>
          <p:cNvCxnSpPr>
            <a:cxnSpLocks/>
          </p:cNvCxnSpPr>
          <p:nvPr/>
        </p:nvCxnSpPr>
        <p:spPr>
          <a:xfrm>
            <a:off x="458184" y="3144810"/>
            <a:ext cx="8225543" cy="0"/>
          </a:xfrm>
          <a:prstGeom prst="line">
            <a:avLst/>
          </a:prstGeom>
          <a:ln w="12700" cap="rnd">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287A12C-64F3-4754-A4FD-C5D76B060C3A}"/>
              </a:ext>
            </a:extLst>
          </p:cNvPr>
          <p:cNvCxnSpPr>
            <a:cxnSpLocks/>
          </p:cNvCxnSpPr>
          <p:nvPr/>
        </p:nvCxnSpPr>
        <p:spPr>
          <a:xfrm>
            <a:off x="458184" y="3714658"/>
            <a:ext cx="8225543" cy="0"/>
          </a:xfrm>
          <a:prstGeom prst="line">
            <a:avLst/>
          </a:prstGeom>
          <a:ln w="12700" cap="rnd">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90D443C-526E-4A96-8B3E-581DE2AF37CD}"/>
              </a:ext>
            </a:extLst>
          </p:cNvPr>
          <p:cNvCxnSpPr>
            <a:cxnSpLocks/>
          </p:cNvCxnSpPr>
          <p:nvPr/>
        </p:nvCxnSpPr>
        <p:spPr>
          <a:xfrm>
            <a:off x="458184" y="4286793"/>
            <a:ext cx="8225543" cy="0"/>
          </a:xfrm>
          <a:prstGeom prst="line">
            <a:avLst/>
          </a:prstGeom>
          <a:ln w="12700" cap="rnd">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9" name="Oval 146">
            <a:extLst>
              <a:ext uri="{FF2B5EF4-FFF2-40B4-BE49-F238E27FC236}">
                <a16:creationId xmlns:a16="http://schemas.microsoft.com/office/drawing/2014/main" id="{56BFC4A1-6ED2-40D6-A5DB-2B11FE29C414}"/>
              </a:ext>
            </a:extLst>
          </p:cNvPr>
          <p:cNvSpPr>
            <a:spLocks noChangeArrowheads="1"/>
          </p:cNvSpPr>
          <p:nvPr/>
        </p:nvSpPr>
        <p:spPr bwMode="auto">
          <a:xfrm>
            <a:off x="4279436" y="1510841"/>
            <a:ext cx="877889" cy="421877"/>
          </a:xfrm>
          <a:prstGeom prst="roundRect">
            <a:avLst/>
          </a:prstGeom>
          <a:solidFill>
            <a:schemeClr val="accent2"/>
          </a:solidFill>
          <a:ln>
            <a:noFill/>
          </a:ln>
          <a:effectLst>
            <a:outerShdw blurRad="723900" dist="114300" dir="5400000" sx="93000" sy="93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pt-BR" sz="1000">
                <a:solidFill>
                  <a:schemeClr val="bg1"/>
                </a:solidFill>
                <a:latin typeface="Heebo" pitchFamily="2" charset="-79"/>
                <a:cs typeface="Heebo" pitchFamily="2" charset="-79"/>
              </a:rPr>
              <a:t>item aqui</a:t>
            </a:r>
            <a:endParaRPr lang="pt-BR" sz="1000" dirty="0">
              <a:solidFill>
                <a:schemeClr val="bg1"/>
              </a:solidFill>
              <a:latin typeface="Heebo" pitchFamily="2" charset="-79"/>
              <a:cs typeface="Heebo" pitchFamily="2" charset="-79"/>
            </a:endParaRPr>
          </a:p>
        </p:txBody>
      </p:sp>
      <p:sp>
        <p:nvSpPr>
          <p:cNvPr id="12" name="Oval 146">
            <a:extLst>
              <a:ext uri="{FF2B5EF4-FFF2-40B4-BE49-F238E27FC236}">
                <a16:creationId xmlns:a16="http://schemas.microsoft.com/office/drawing/2014/main" id="{964B2C90-48F9-4CD6-8CFA-A932AB440433}"/>
              </a:ext>
            </a:extLst>
          </p:cNvPr>
          <p:cNvSpPr>
            <a:spLocks noChangeArrowheads="1"/>
          </p:cNvSpPr>
          <p:nvPr/>
        </p:nvSpPr>
        <p:spPr bwMode="auto">
          <a:xfrm>
            <a:off x="5293701" y="1510841"/>
            <a:ext cx="877889" cy="421877"/>
          </a:xfrm>
          <a:prstGeom prst="roundRect">
            <a:avLst/>
          </a:prstGeom>
          <a:solidFill>
            <a:schemeClr val="accent2"/>
          </a:solidFill>
          <a:ln>
            <a:noFill/>
          </a:ln>
          <a:effectLst>
            <a:outerShdw blurRad="723900" dist="114300" dir="5400000" sx="93000" sy="93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pt-BR" sz="1000">
                <a:solidFill>
                  <a:schemeClr val="bg1"/>
                </a:solidFill>
                <a:latin typeface="Heebo" pitchFamily="2" charset="-79"/>
                <a:cs typeface="Heebo" pitchFamily="2" charset="-79"/>
              </a:rPr>
              <a:t>item aqui</a:t>
            </a:r>
            <a:endParaRPr lang="pt-BR" sz="1000" dirty="0">
              <a:solidFill>
                <a:schemeClr val="bg1"/>
              </a:solidFill>
              <a:latin typeface="Heebo" pitchFamily="2" charset="-79"/>
              <a:cs typeface="Heebo" pitchFamily="2" charset="-79"/>
            </a:endParaRPr>
          </a:p>
        </p:txBody>
      </p:sp>
      <p:sp>
        <p:nvSpPr>
          <p:cNvPr id="15" name="Oval 146">
            <a:extLst>
              <a:ext uri="{FF2B5EF4-FFF2-40B4-BE49-F238E27FC236}">
                <a16:creationId xmlns:a16="http://schemas.microsoft.com/office/drawing/2014/main" id="{FE37990E-1676-4854-BD55-CFA923DD6D80}"/>
              </a:ext>
            </a:extLst>
          </p:cNvPr>
          <p:cNvSpPr>
            <a:spLocks noChangeArrowheads="1"/>
          </p:cNvSpPr>
          <p:nvPr/>
        </p:nvSpPr>
        <p:spPr bwMode="auto">
          <a:xfrm>
            <a:off x="4785386" y="932947"/>
            <a:ext cx="877889" cy="421877"/>
          </a:xfrm>
          <a:prstGeom prst="roundRect">
            <a:avLst/>
          </a:prstGeom>
          <a:solidFill>
            <a:schemeClr val="accent1"/>
          </a:solidFill>
          <a:ln>
            <a:noFill/>
          </a:ln>
          <a:effectLst>
            <a:outerShdw blurRad="723900" dist="114300" dir="5400000" sx="93000" sy="93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pt-BR" sz="1000">
                <a:solidFill>
                  <a:schemeClr val="bg1"/>
                </a:solidFill>
                <a:latin typeface="Heebo" pitchFamily="2" charset="-79"/>
                <a:cs typeface="Heebo" pitchFamily="2" charset="-79"/>
              </a:rPr>
              <a:t>item aqui</a:t>
            </a:r>
            <a:endParaRPr lang="pt-BR" sz="1000" dirty="0">
              <a:solidFill>
                <a:schemeClr val="bg1"/>
              </a:solidFill>
              <a:latin typeface="Heebo" pitchFamily="2" charset="-79"/>
              <a:cs typeface="Heebo" pitchFamily="2" charset="-79"/>
            </a:endParaRPr>
          </a:p>
        </p:txBody>
      </p:sp>
      <p:sp>
        <p:nvSpPr>
          <p:cNvPr id="18" name="Oval 146">
            <a:extLst>
              <a:ext uri="{FF2B5EF4-FFF2-40B4-BE49-F238E27FC236}">
                <a16:creationId xmlns:a16="http://schemas.microsoft.com/office/drawing/2014/main" id="{4847B4E6-2C8A-4BF6-8F48-78BDC597A976}"/>
              </a:ext>
            </a:extLst>
          </p:cNvPr>
          <p:cNvSpPr>
            <a:spLocks noChangeArrowheads="1"/>
          </p:cNvSpPr>
          <p:nvPr/>
        </p:nvSpPr>
        <p:spPr bwMode="auto">
          <a:xfrm>
            <a:off x="3775354" y="2075935"/>
            <a:ext cx="877889" cy="421877"/>
          </a:xfrm>
          <a:prstGeom prst="roundRect">
            <a:avLst/>
          </a:prstGeom>
          <a:solidFill>
            <a:schemeClr val="accent3"/>
          </a:solidFill>
          <a:ln>
            <a:noFill/>
          </a:ln>
          <a:effectLst>
            <a:outerShdw blurRad="723900" dist="114300" dir="5400000" sx="93000" sy="93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pt-BR" sz="1000">
                <a:solidFill>
                  <a:schemeClr val="bg1"/>
                </a:solidFill>
                <a:latin typeface="Heebo" pitchFamily="2" charset="-79"/>
                <a:cs typeface="Heebo" pitchFamily="2" charset="-79"/>
              </a:rPr>
              <a:t>item aqui</a:t>
            </a:r>
            <a:endParaRPr lang="pt-BR" sz="1000" dirty="0">
              <a:solidFill>
                <a:schemeClr val="bg1"/>
              </a:solidFill>
              <a:latin typeface="Heebo" pitchFamily="2" charset="-79"/>
              <a:cs typeface="Heebo" pitchFamily="2" charset="-79"/>
            </a:endParaRPr>
          </a:p>
        </p:txBody>
      </p:sp>
      <p:sp>
        <p:nvSpPr>
          <p:cNvPr id="21" name="Oval 146">
            <a:extLst>
              <a:ext uri="{FF2B5EF4-FFF2-40B4-BE49-F238E27FC236}">
                <a16:creationId xmlns:a16="http://schemas.microsoft.com/office/drawing/2014/main" id="{BD0AE7FB-325E-4FFB-8161-B5D8CB056EBA}"/>
              </a:ext>
            </a:extLst>
          </p:cNvPr>
          <p:cNvSpPr>
            <a:spLocks noChangeArrowheads="1"/>
          </p:cNvSpPr>
          <p:nvPr/>
        </p:nvSpPr>
        <p:spPr bwMode="auto">
          <a:xfrm>
            <a:off x="5795565" y="2075935"/>
            <a:ext cx="877889" cy="421877"/>
          </a:xfrm>
          <a:prstGeom prst="roundRect">
            <a:avLst/>
          </a:prstGeom>
          <a:solidFill>
            <a:schemeClr val="accent3"/>
          </a:solidFill>
          <a:ln>
            <a:noFill/>
          </a:ln>
          <a:effectLst>
            <a:outerShdw blurRad="723900" dist="114300" dir="5400000" sx="93000" sy="93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pt-BR" sz="1000">
                <a:solidFill>
                  <a:schemeClr val="bg1"/>
                </a:solidFill>
                <a:latin typeface="Heebo" pitchFamily="2" charset="-79"/>
                <a:cs typeface="Heebo" pitchFamily="2" charset="-79"/>
              </a:rPr>
              <a:t>item aqui</a:t>
            </a:r>
            <a:endParaRPr lang="pt-BR" sz="1000" dirty="0">
              <a:solidFill>
                <a:schemeClr val="bg1"/>
              </a:solidFill>
              <a:latin typeface="Heebo" pitchFamily="2" charset="-79"/>
              <a:cs typeface="Heebo" pitchFamily="2" charset="-79"/>
            </a:endParaRPr>
          </a:p>
        </p:txBody>
      </p:sp>
      <p:sp>
        <p:nvSpPr>
          <p:cNvPr id="24" name="Oval 146">
            <a:extLst>
              <a:ext uri="{FF2B5EF4-FFF2-40B4-BE49-F238E27FC236}">
                <a16:creationId xmlns:a16="http://schemas.microsoft.com/office/drawing/2014/main" id="{2DB77FE9-1803-4CB4-8C0C-0E1144977B2B}"/>
              </a:ext>
            </a:extLst>
          </p:cNvPr>
          <p:cNvSpPr>
            <a:spLocks noChangeArrowheads="1"/>
          </p:cNvSpPr>
          <p:nvPr/>
        </p:nvSpPr>
        <p:spPr bwMode="auto">
          <a:xfrm>
            <a:off x="4785378" y="2075935"/>
            <a:ext cx="877889" cy="421877"/>
          </a:xfrm>
          <a:prstGeom prst="roundRect">
            <a:avLst/>
          </a:prstGeom>
          <a:solidFill>
            <a:schemeClr val="accent3"/>
          </a:solidFill>
          <a:ln>
            <a:noFill/>
          </a:ln>
          <a:effectLst>
            <a:outerShdw blurRad="723900" dist="114300" dir="5400000" sx="93000" sy="93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pt-BR" sz="1000">
                <a:solidFill>
                  <a:schemeClr val="bg1"/>
                </a:solidFill>
                <a:latin typeface="Heebo" pitchFamily="2" charset="-79"/>
                <a:cs typeface="Heebo" pitchFamily="2" charset="-79"/>
              </a:rPr>
              <a:t>item aqui</a:t>
            </a:r>
            <a:endParaRPr lang="pt-BR" sz="1000" dirty="0">
              <a:solidFill>
                <a:schemeClr val="bg1"/>
              </a:solidFill>
              <a:latin typeface="Heebo" pitchFamily="2" charset="-79"/>
              <a:cs typeface="Heebo" pitchFamily="2" charset="-79"/>
            </a:endParaRPr>
          </a:p>
        </p:txBody>
      </p:sp>
      <p:sp>
        <p:nvSpPr>
          <p:cNvPr id="27" name="Oval 146">
            <a:extLst>
              <a:ext uri="{FF2B5EF4-FFF2-40B4-BE49-F238E27FC236}">
                <a16:creationId xmlns:a16="http://schemas.microsoft.com/office/drawing/2014/main" id="{5CADE79E-D412-4311-AF14-5D1B19F90162}"/>
              </a:ext>
            </a:extLst>
          </p:cNvPr>
          <p:cNvSpPr>
            <a:spLocks noChangeArrowheads="1"/>
          </p:cNvSpPr>
          <p:nvPr/>
        </p:nvSpPr>
        <p:spPr bwMode="auto">
          <a:xfrm>
            <a:off x="3274907" y="2646055"/>
            <a:ext cx="877889" cy="421877"/>
          </a:xfrm>
          <a:prstGeom prst="roundRect">
            <a:avLst/>
          </a:prstGeom>
          <a:solidFill>
            <a:schemeClr val="accent4"/>
          </a:solidFill>
          <a:ln>
            <a:noFill/>
          </a:ln>
          <a:effectLst>
            <a:outerShdw blurRad="723900" dist="114300" dir="5400000" sx="93000" sy="93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pt-BR" sz="1000">
                <a:solidFill>
                  <a:schemeClr val="bg1"/>
                </a:solidFill>
                <a:latin typeface="Heebo" pitchFamily="2" charset="-79"/>
                <a:cs typeface="Heebo" pitchFamily="2" charset="-79"/>
              </a:rPr>
              <a:t>item aqui</a:t>
            </a:r>
            <a:endParaRPr lang="pt-BR" sz="1000" dirty="0">
              <a:solidFill>
                <a:schemeClr val="bg1"/>
              </a:solidFill>
              <a:latin typeface="Heebo" pitchFamily="2" charset="-79"/>
              <a:cs typeface="Heebo" pitchFamily="2" charset="-79"/>
            </a:endParaRPr>
          </a:p>
        </p:txBody>
      </p:sp>
      <p:sp>
        <p:nvSpPr>
          <p:cNvPr id="30" name="Oval 146">
            <a:extLst>
              <a:ext uri="{FF2B5EF4-FFF2-40B4-BE49-F238E27FC236}">
                <a16:creationId xmlns:a16="http://schemas.microsoft.com/office/drawing/2014/main" id="{422BDD08-31FB-4723-81A8-73B532330C0B}"/>
              </a:ext>
            </a:extLst>
          </p:cNvPr>
          <p:cNvSpPr>
            <a:spLocks noChangeArrowheads="1"/>
          </p:cNvSpPr>
          <p:nvPr/>
        </p:nvSpPr>
        <p:spPr bwMode="auto">
          <a:xfrm>
            <a:off x="5288868" y="2646055"/>
            <a:ext cx="877889" cy="421877"/>
          </a:xfrm>
          <a:prstGeom prst="roundRect">
            <a:avLst/>
          </a:prstGeom>
          <a:solidFill>
            <a:schemeClr val="accent4"/>
          </a:solidFill>
          <a:ln>
            <a:noFill/>
          </a:ln>
          <a:effectLst>
            <a:outerShdw blurRad="723900" dist="114300" dir="5400000" sx="93000" sy="93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pt-BR" sz="1000">
                <a:solidFill>
                  <a:schemeClr val="bg1"/>
                </a:solidFill>
                <a:latin typeface="Heebo" pitchFamily="2" charset="-79"/>
                <a:cs typeface="Heebo" pitchFamily="2" charset="-79"/>
              </a:rPr>
              <a:t>item aqui</a:t>
            </a:r>
            <a:endParaRPr lang="pt-BR" sz="1000" dirty="0">
              <a:solidFill>
                <a:schemeClr val="bg1"/>
              </a:solidFill>
              <a:latin typeface="Heebo" pitchFamily="2" charset="-79"/>
              <a:cs typeface="Heebo" pitchFamily="2" charset="-79"/>
            </a:endParaRPr>
          </a:p>
        </p:txBody>
      </p:sp>
      <p:sp>
        <p:nvSpPr>
          <p:cNvPr id="33" name="Oval 146">
            <a:extLst>
              <a:ext uri="{FF2B5EF4-FFF2-40B4-BE49-F238E27FC236}">
                <a16:creationId xmlns:a16="http://schemas.microsoft.com/office/drawing/2014/main" id="{3C9C5F71-7413-42E2-B924-5850D114C282}"/>
              </a:ext>
            </a:extLst>
          </p:cNvPr>
          <p:cNvSpPr>
            <a:spLocks noChangeArrowheads="1"/>
          </p:cNvSpPr>
          <p:nvPr/>
        </p:nvSpPr>
        <p:spPr bwMode="auto">
          <a:xfrm>
            <a:off x="4280699" y="2646055"/>
            <a:ext cx="877889" cy="421877"/>
          </a:xfrm>
          <a:prstGeom prst="roundRect">
            <a:avLst/>
          </a:prstGeom>
          <a:solidFill>
            <a:schemeClr val="accent4"/>
          </a:solidFill>
          <a:ln>
            <a:noFill/>
          </a:ln>
          <a:effectLst>
            <a:outerShdw blurRad="723900" dist="114300" dir="5400000" sx="93000" sy="93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pt-BR" sz="1000">
                <a:solidFill>
                  <a:schemeClr val="bg1"/>
                </a:solidFill>
                <a:latin typeface="Heebo" pitchFamily="2" charset="-79"/>
                <a:cs typeface="Heebo" pitchFamily="2" charset="-79"/>
              </a:rPr>
              <a:t>item aqui</a:t>
            </a:r>
            <a:endParaRPr lang="pt-BR" sz="1000" dirty="0">
              <a:solidFill>
                <a:schemeClr val="bg1"/>
              </a:solidFill>
              <a:latin typeface="Heebo" pitchFamily="2" charset="-79"/>
              <a:cs typeface="Heebo" pitchFamily="2" charset="-79"/>
            </a:endParaRPr>
          </a:p>
        </p:txBody>
      </p:sp>
      <p:sp>
        <p:nvSpPr>
          <p:cNvPr id="36" name="Oval 146">
            <a:extLst>
              <a:ext uri="{FF2B5EF4-FFF2-40B4-BE49-F238E27FC236}">
                <a16:creationId xmlns:a16="http://schemas.microsoft.com/office/drawing/2014/main" id="{F39CF152-3784-46DE-9D98-B6B7D84A779C}"/>
              </a:ext>
            </a:extLst>
          </p:cNvPr>
          <p:cNvSpPr>
            <a:spLocks noChangeArrowheads="1"/>
          </p:cNvSpPr>
          <p:nvPr/>
        </p:nvSpPr>
        <p:spPr bwMode="auto">
          <a:xfrm>
            <a:off x="6295846" y="2646055"/>
            <a:ext cx="877889" cy="421877"/>
          </a:xfrm>
          <a:prstGeom prst="roundRect">
            <a:avLst/>
          </a:prstGeom>
          <a:solidFill>
            <a:schemeClr val="accent4"/>
          </a:solidFill>
          <a:ln>
            <a:noFill/>
          </a:ln>
          <a:effectLst>
            <a:outerShdw blurRad="723900" dist="114300" dir="5400000" sx="93000" sy="93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pt-BR" sz="1000">
                <a:solidFill>
                  <a:schemeClr val="bg1"/>
                </a:solidFill>
                <a:latin typeface="Heebo" pitchFamily="2" charset="-79"/>
                <a:cs typeface="Heebo" pitchFamily="2" charset="-79"/>
              </a:rPr>
              <a:t>item aqui</a:t>
            </a:r>
            <a:endParaRPr lang="pt-BR" sz="1000" dirty="0">
              <a:solidFill>
                <a:schemeClr val="bg1"/>
              </a:solidFill>
              <a:latin typeface="Heebo" pitchFamily="2" charset="-79"/>
              <a:cs typeface="Heebo" pitchFamily="2" charset="-79"/>
            </a:endParaRPr>
          </a:p>
        </p:txBody>
      </p:sp>
      <p:sp>
        <p:nvSpPr>
          <p:cNvPr id="39" name="Oval 146">
            <a:extLst>
              <a:ext uri="{FF2B5EF4-FFF2-40B4-BE49-F238E27FC236}">
                <a16:creationId xmlns:a16="http://schemas.microsoft.com/office/drawing/2014/main" id="{F59EF720-7EF9-409F-80A2-1D5DF721A6BB}"/>
              </a:ext>
            </a:extLst>
          </p:cNvPr>
          <p:cNvSpPr>
            <a:spLocks noChangeArrowheads="1"/>
          </p:cNvSpPr>
          <p:nvPr/>
        </p:nvSpPr>
        <p:spPr bwMode="auto">
          <a:xfrm>
            <a:off x="2765328" y="3218556"/>
            <a:ext cx="877889" cy="421877"/>
          </a:xfrm>
          <a:prstGeom prst="roundRect">
            <a:avLst/>
          </a:prstGeom>
          <a:solidFill>
            <a:schemeClr val="accent5"/>
          </a:solidFill>
          <a:ln>
            <a:noFill/>
          </a:ln>
          <a:effectLst>
            <a:outerShdw blurRad="723900" dist="114300" dir="5400000" sx="93000" sy="93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pt-BR" sz="1000">
                <a:solidFill>
                  <a:schemeClr val="bg1"/>
                </a:solidFill>
                <a:latin typeface="Heebo" pitchFamily="2" charset="-79"/>
                <a:cs typeface="Heebo" pitchFamily="2" charset="-79"/>
              </a:rPr>
              <a:t>item aqui</a:t>
            </a:r>
            <a:endParaRPr lang="pt-BR" sz="1000" dirty="0">
              <a:solidFill>
                <a:schemeClr val="bg1"/>
              </a:solidFill>
              <a:latin typeface="Heebo" pitchFamily="2" charset="-79"/>
              <a:cs typeface="Heebo" pitchFamily="2" charset="-79"/>
            </a:endParaRPr>
          </a:p>
        </p:txBody>
      </p:sp>
      <p:sp>
        <p:nvSpPr>
          <p:cNvPr id="42" name="Oval 146">
            <a:extLst>
              <a:ext uri="{FF2B5EF4-FFF2-40B4-BE49-F238E27FC236}">
                <a16:creationId xmlns:a16="http://schemas.microsoft.com/office/drawing/2014/main" id="{03D56A3D-6B79-4110-8717-AFBDB486BBFA}"/>
              </a:ext>
            </a:extLst>
          </p:cNvPr>
          <p:cNvSpPr>
            <a:spLocks noChangeArrowheads="1"/>
          </p:cNvSpPr>
          <p:nvPr/>
        </p:nvSpPr>
        <p:spPr bwMode="auto">
          <a:xfrm>
            <a:off x="4785378" y="3218556"/>
            <a:ext cx="877890" cy="421877"/>
          </a:xfrm>
          <a:prstGeom prst="roundRect">
            <a:avLst/>
          </a:prstGeom>
          <a:solidFill>
            <a:schemeClr val="accent5"/>
          </a:solidFill>
          <a:ln>
            <a:noFill/>
          </a:ln>
          <a:effectLst>
            <a:outerShdw blurRad="723900" dist="114300" dir="5400000" sx="93000" sy="93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pt-BR" sz="1000">
                <a:solidFill>
                  <a:schemeClr val="bg1"/>
                </a:solidFill>
                <a:latin typeface="Heebo" pitchFamily="2" charset="-79"/>
                <a:cs typeface="Heebo" pitchFamily="2" charset="-79"/>
              </a:rPr>
              <a:t>item aqui</a:t>
            </a:r>
            <a:endParaRPr lang="pt-BR" sz="1000" dirty="0">
              <a:solidFill>
                <a:schemeClr val="bg1"/>
              </a:solidFill>
              <a:latin typeface="Heebo" pitchFamily="2" charset="-79"/>
              <a:cs typeface="Heebo" pitchFamily="2" charset="-79"/>
            </a:endParaRPr>
          </a:p>
        </p:txBody>
      </p:sp>
      <p:sp>
        <p:nvSpPr>
          <p:cNvPr id="45" name="Oval 146">
            <a:extLst>
              <a:ext uri="{FF2B5EF4-FFF2-40B4-BE49-F238E27FC236}">
                <a16:creationId xmlns:a16="http://schemas.microsoft.com/office/drawing/2014/main" id="{A4710381-2C38-4521-B090-BA24C29E0160}"/>
              </a:ext>
            </a:extLst>
          </p:cNvPr>
          <p:cNvSpPr>
            <a:spLocks noChangeArrowheads="1"/>
          </p:cNvSpPr>
          <p:nvPr/>
        </p:nvSpPr>
        <p:spPr bwMode="auto">
          <a:xfrm>
            <a:off x="3775354" y="3218556"/>
            <a:ext cx="877889" cy="421877"/>
          </a:xfrm>
          <a:prstGeom prst="roundRect">
            <a:avLst/>
          </a:prstGeom>
          <a:solidFill>
            <a:schemeClr val="accent5"/>
          </a:solidFill>
          <a:ln>
            <a:noFill/>
          </a:ln>
          <a:effectLst>
            <a:outerShdw blurRad="723900" dist="114300" dir="5400000" sx="93000" sy="93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pt-BR" sz="1000">
                <a:solidFill>
                  <a:schemeClr val="bg1"/>
                </a:solidFill>
                <a:latin typeface="Heebo" pitchFamily="2" charset="-79"/>
                <a:cs typeface="Heebo" pitchFamily="2" charset="-79"/>
              </a:rPr>
              <a:t>item aqui</a:t>
            </a:r>
            <a:endParaRPr lang="pt-BR" sz="1000" dirty="0">
              <a:solidFill>
                <a:schemeClr val="bg1"/>
              </a:solidFill>
              <a:latin typeface="Heebo" pitchFamily="2" charset="-79"/>
              <a:cs typeface="Heebo" pitchFamily="2" charset="-79"/>
            </a:endParaRPr>
          </a:p>
        </p:txBody>
      </p:sp>
      <p:sp>
        <p:nvSpPr>
          <p:cNvPr id="48" name="Oval 146">
            <a:extLst>
              <a:ext uri="{FF2B5EF4-FFF2-40B4-BE49-F238E27FC236}">
                <a16:creationId xmlns:a16="http://schemas.microsoft.com/office/drawing/2014/main" id="{CC099AFE-7DB7-4ACD-ADF9-51DEF60C052F}"/>
              </a:ext>
            </a:extLst>
          </p:cNvPr>
          <p:cNvSpPr>
            <a:spLocks noChangeArrowheads="1"/>
          </p:cNvSpPr>
          <p:nvPr/>
        </p:nvSpPr>
        <p:spPr bwMode="auto">
          <a:xfrm>
            <a:off x="5795565" y="3218556"/>
            <a:ext cx="877889" cy="421877"/>
          </a:xfrm>
          <a:prstGeom prst="roundRect">
            <a:avLst/>
          </a:prstGeom>
          <a:solidFill>
            <a:schemeClr val="accent5"/>
          </a:solidFill>
          <a:ln>
            <a:noFill/>
          </a:ln>
          <a:effectLst>
            <a:outerShdw blurRad="723900" dist="114300" dir="5400000" sx="93000" sy="93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pt-BR" sz="1000">
                <a:solidFill>
                  <a:schemeClr val="bg1"/>
                </a:solidFill>
                <a:latin typeface="Heebo" pitchFamily="2" charset="-79"/>
                <a:cs typeface="Heebo" pitchFamily="2" charset="-79"/>
              </a:rPr>
              <a:t>item aqui</a:t>
            </a:r>
            <a:endParaRPr lang="pt-BR" sz="1000" dirty="0">
              <a:solidFill>
                <a:schemeClr val="bg1"/>
              </a:solidFill>
              <a:latin typeface="Heebo" pitchFamily="2" charset="-79"/>
              <a:cs typeface="Heebo" pitchFamily="2" charset="-79"/>
            </a:endParaRPr>
          </a:p>
        </p:txBody>
      </p:sp>
      <p:sp>
        <p:nvSpPr>
          <p:cNvPr id="51" name="Oval 146">
            <a:extLst>
              <a:ext uri="{FF2B5EF4-FFF2-40B4-BE49-F238E27FC236}">
                <a16:creationId xmlns:a16="http://schemas.microsoft.com/office/drawing/2014/main" id="{88BECA9D-7831-4C1F-BA10-49B5D8FE338D}"/>
              </a:ext>
            </a:extLst>
          </p:cNvPr>
          <p:cNvSpPr>
            <a:spLocks noChangeArrowheads="1"/>
          </p:cNvSpPr>
          <p:nvPr/>
        </p:nvSpPr>
        <p:spPr bwMode="auto">
          <a:xfrm>
            <a:off x="2268325" y="3788676"/>
            <a:ext cx="877889" cy="421877"/>
          </a:xfrm>
          <a:prstGeom prst="roundRect">
            <a:avLst/>
          </a:prstGeom>
          <a:solidFill>
            <a:schemeClr val="accent6"/>
          </a:solidFill>
          <a:ln>
            <a:noFill/>
          </a:ln>
          <a:effectLst>
            <a:outerShdw blurRad="723900" dist="114300" dir="5400000" sx="93000" sy="93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pt-BR" sz="1000">
                <a:solidFill>
                  <a:schemeClr val="bg1"/>
                </a:solidFill>
                <a:latin typeface="Heebo" pitchFamily="2" charset="-79"/>
                <a:cs typeface="Heebo" pitchFamily="2" charset="-79"/>
              </a:rPr>
              <a:t>item aqui</a:t>
            </a:r>
            <a:endParaRPr lang="pt-BR" sz="1000" dirty="0">
              <a:solidFill>
                <a:schemeClr val="bg1"/>
              </a:solidFill>
              <a:latin typeface="Heebo" pitchFamily="2" charset="-79"/>
              <a:cs typeface="Heebo" pitchFamily="2" charset="-79"/>
            </a:endParaRPr>
          </a:p>
        </p:txBody>
      </p:sp>
      <p:sp>
        <p:nvSpPr>
          <p:cNvPr id="54" name="Oval 146">
            <a:extLst>
              <a:ext uri="{FF2B5EF4-FFF2-40B4-BE49-F238E27FC236}">
                <a16:creationId xmlns:a16="http://schemas.microsoft.com/office/drawing/2014/main" id="{09E1EB2A-B9B0-4A80-9884-68B0EE811EF5}"/>
              </a:ext>
            </a:extLst>
          </p:cNvPr>
          <p:cNvSpPr>
            <a:spLocks noChangeArrowheads="1"/>
          </p:cNvSpPr>
          <p:nvPr/>
        </p:nvSpPr>
        <p:spPr bwMode="auto">
          <a:xfrm>
            <a:off x="4280699" y="3788676"/>
            <a:ext cx="877889" cy="421877"/>
          </a:xfrm>
          <a:prstGeom prst="roundRect">
            <a:avLst/>
          </a:prstGeom>
          <a:solidFill>
            <a:schemeClr val="accent6"/>
          </a:solidFill>
          <a:ln>
            <a:noFill/>
          </a:ln>
          <a:effectLst>
            <a:outerShdw blurRad="723900" dist="114300" dir="5400000" sx="93000" sy="93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pt-BR" sz="1000">
                <a:solidFill>
                  <a:schemeClr val="bg1"/>
                </a:solidFill>
                <a:latin typeface="Heebo" pitchFamily="2" charset="-79"/>
                <a:cs typeface="Heebo" pitchFamily="2" charset="-79"/>
              </a:rPr>
              <a:t>item aqui</a:t>
            </a:r>
            <a:endParaRPr lang="pt-BR" sz="1000" dirty="0">
              <a:solidFill>
                <a:schemeClr val="bg1"/>
              </a:solidFill>
              <a:latin typeface="Heebo" pitchFamily="2" charset="-79"/>
              <a:cs typeface="Heebo" pitchFamily="2" charset="-79"/>
            </a:endParaRPr>
          </a:p>
        </p:txBody>
      </p:sp>
      <p:sp>
        <p:nvSpPr>
          <p:cNvPr id="57" name="Oval 146">
            <a:extLst>
              <a:ext uri="{FF2B5EF4-FFF2-40B4-BE49-F238E27FC236}">
                <a16:creationId xmlns:a16="http://schemas.microsoft.com/office/drawing/2014/main" id="{3BFB4482-8B29-401C-A1F1-652A1DBD5A6A}"/>
              </a:ext>
            </a:extLst>
          </p:cNvPr>
          <p:cNvSpPr>
            <a:spLocks noChangeArrowheads="1"/>
          </p:cNvSpPr>
          <p:nvPr/>
        </p:nvSpPr>
        <p:spPr bwMode="auto">
          <a:xfrm>
            <a:off x="3274907" y="3788676"/>
            <a:ext cx="877889" cy="421877"/>
          </a:xfrm>
          <a:prstGeom prst="roundRect">
            <a:avLst/>
          </a:prstGeom>
          <a:solidFill>
            <a:schemeClr val="accent6"/>
          </a:solidFill>
          <a:ln>
            <a:noFill/>
          </a:ln>
          <a:effectLst>
            <a:outerShdw blurRad="723900" dist="114300" dir="5400000" sx="93000" sy="93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pt-BR" sz="1000">
                <a:solidFill>
                  <a:schemeClr val="bg1"/>
                </a:solidFill>
                <a:latin typeface="Heebo" pitchFamily="2" charset="-79"/>
                <a:cs typeface="Heebo" pitchFamily="2" charset="-79"/>
              </a:rPr>
              <a:t>item aqui</a:t>
            </a:r>
            <a:endParaRPr lang="pt-BR" sz="1000" dirty="0">
              <a:solidFill>
                <a:schemeClr val="bg1"/>
              </a:solidFill>
              <a:latin typeface="Heebo" pitchFamily="2" charset="-79"/>
              <a:cs typeface="Heebo" pitchFamily="2" charset="-79"/>
            </a:endParaRPr>
          </a:p>
        </p:txBody>
      </p:sp>
      <p:sp>
        <p:nvSpPr>
          <p:cNvPr id="60" name="Oval 146">
            <a:extLst>
              <a:ext uri="{FF2B5EF4-FFF2-40B4-BE49-F238E27FC236}">
                <a16:creationId xmlns:a16="http://schemas.microsoft.com/office/drawing/2014/main" id="{A90FCF59-22D9-44F4-B4BE-0C5DC4E2FDCF}"/>
              </a:ext>
            </a:extLst>
          </p:cNvPr>
          <p:cNvSpPr>
            <a:spLocks noChangeArrowheads="1"/>
          </p:cNvSpPr>
          <p:nvPr/>
        </p:nvSpPr>
        <p:spPr bwMode="auto">
          <a:xfrm>
            <a:off x="5288868" y="3788676"/>
            <a:ext cx="877889" cy="421877"/>
          </a:xfrm>
          <a:prstGeom prst="roundRect">
            <a:avLst/>
          </a:prstGeom>
          <a:solidFill>
            <a:schemeClr val="accent6"/>
          </a:solidFill>
          <a:ln>
            <a:noFill/>
          </a:ln>
          <a:effectLst>
            <a:outerShdw blurRad="723900" dist="114300" dir="5400000" sx="93000" sy="93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pt-BR" sz="1000">
                <a:solidFill>
                  <a:schemeClr val="bg1"/>
                </a:solidFill>
                <a:latin typeface="Heebo" pitchFamily="2" charset="-79"/>
                <a:cs typeface="Heebo" pitchFamily="2" charset="-79"/>
              </a:rPr>
              <a:t>item aqui</a:t>
            </a:r>
            <a:endParaRPr lang="pt-BR" sz="1000" dirty="0">
              <a:solidFill>
                <a:schemeClr val="bg1"/>
              </a:solidFill>
              <a:latin typeface="Heebo" pitchFamily="2" charset="-79"/>
              <a:cs typeface="Heebo" pitchFamily="2" charset="-79"/>
            </a:endParaRPr>
          </a:p>
        </p:txBody>
      </p:sp>
      <p:sp>
        <p:nvSpPr>
          <p:cNvPr id="63" name="Oval 146">
            <a:extLst>
              <a:ext uri="{FF2B5EF4-FFF2-40B4-BE49-F238E27FC236}">
                <a16:creationId xmlns:a16="http://schemas.microsoft.com/office/drawing/2014/main" id="{000ED8FC-5574-4B58-A7B9-AE48E6B0BA63}"/>
              </a:ext>
            </a:extLst>
          </p:cNvPr>
          <p:cNvSpPr>
            <a:spLocks noChangeArrowheads="1"/>
          </p:cNvSpPr>
          <p:nvPr/>
        </p:nvSpPr>
        <p:spPr bwMode="auto">
          <a:xfrm>
            <a:off x="6811842" y="3218556"/>
            <a:ext cx="877889" cy="421877"/>
          </a:xfrm>
          <a:prstGeom prst="roundRect">
            <a:avLst/>
          </a:prstGeom>
          <a:solidFill>
            <a:schemeClr val="accent5"/>
          </a:solidFill>
          <a:ln>
            <a:noFill/>
          </a:ln>
          <a:effectLst>
            <a:outerShdw blurRad="723900" dist="114300" dir="5400000" sx="93000" sy="93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pt-BR" sz="1000">
                <a:solidFill>
                  <a:schemeClr val="bg1"/>
                </a:solidFill>
                <a:latin typeface="Heebo" pitchFamily="2" charset="-79"/>
                <a:cs typeface="Heebo" pitchFamily="2" charset="-79"/>
              </a:rPr>
              <a:t>item aqui</a:t>
            </a:r>
            <a:endParaRPr lang="pt-BR" sz="1000" dirty="0">
              <a:solidFill>
                <a:schemeClr val="bg1"/>
              </a:solidFill>
              <a:latin typeface="Heebo" pitchFamily="2" charset="-79"/>
              <a:cs typeface="Heebo" pitchFamily="2" charset="-79"/>
            </a:endParaRPr>
          </a:p>
        </p:txBody>
      </p:sp>
      <p:sp>
        <p:nvSpPr>
          <p:cNvPr id="66" name="Oval 146">
            <a:extLst>
              <a:ext uri="{FF2B5EF4-FFF2-40B4-BE49-F238E27FC236}">
                <a16:creationId xmlns:a16="http://schemas.microsoft.com/office/drawing/2014/main" id="{69A54CE8-E1A0-4ACD-BC19-4927A226A095}"/>
              </a:ext>
            </a:extLst>
          </p:cNvPr>
          <p:cNvSpPr>
            <a:spLocks noChangeArrowheads="1"/>
          </p:cNvSpPr>
          <p:nvPr/>
        </p:nvSpPr>
        <p:spPr bwMode="auto">
          <a:xfrm>
            <a:off x="6295846" y="3788676"/>
            <a:ext cx="877889" cy="421877"/>
          </a:xfrm>
          <a:prstGeom prst="roundRect">
            <a:avLst/>
          </a:prstGeom>
          <a:solidFill>
            <a:schemeClr val="accent6"/>
          </a:solidFill>
          <a:ln>
            <a:noFill/>
          </a:ln>
          <a:effectLst>
            <a:outerShdw blurRad="723900" dist="114300" dir="5400000" sx="93000" sy="93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pt-BR" sz="1000">
                <a:solidFill>
                  <a:schemeClr val="bg1"/>
                </a:solidFill>
                <a:latin typeface="Heebo" pitchFamily="2" charset="-79"/>
                <a:cs typeface="Heebo" pitchFamily="2" charset="-79"/>
              </a:rPr>
              <a:t>item aqui</a:t>
            </a:r>
            <a:endParaRPr lang="pt-BR" sz="1000" dirty="0">
              <a:solidFill>
                <a:schemeClr val="bg1"/>
              </a:solidFill>
              <a:latin typeface="Heebo" pitchFamily="2" charset="-79"/>
              <a:cs typeface="Heebo" pitchFamily="2" charset="-79"/>
            </a:endParaRPr>
          </a:p>
        </p:txBody>
      </p:sp>
      <p:sp>
        <p:nvSpPr>
          <p:cNvPr id="69" name="Oval 146">
            <a:extLst>
              <a:ext uri="{FF2B5EF4-FFF2-40B4-BE49-F238E27FC236}">
                <a16:creationId xmlns:a16="http://schemas.microsoft.com/office/drawing/2014/main" id="{3E842BE2-C261-42E3-89E0-A3C12150EE1B}"/>
              </a:ext>
            </a:extLst>
          </p:cNvPr>
          <p:cNvSpPr>
            <a:spLocks noChangeArrowheads="1"/>
          </p:cNvSpPr>
          <p:nvPr/>
        </p:nvSpPr>
        <p:spPr bwMode="auto">
          <a:xfrm>
            <a:off x="7302433" y="3788676"/>
            <a:ext cx="877889" cy="421877"/>
          </a:xfrm>
          <a:prstGeom prst="roundRect">
            <a:avLst/>
          </a:prstGeom>
          <a:solidFill>
            <a:schemeClr val="accent6"/>
          </a:solidFill>
          <a:ln>
            <a:noFill/>
          </a:ln>
          <a:effectLst>
            <a:outerShdw blurRad="723900" dist="114300" dir="5400000" sx="93000" sy="93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pt-BR" sz="1000">
                <a:solidFill>
                  <a:schemeClr val="bg1"/>
                </a:solidFill>
                <a:latin typeface="Heebo" pitchFamily="2" charset="-79"/>
                <a:cs typeface="Heebo" pitchFamily="2" charset="-79"/>
              </a:rPr>
              <a:t>item aqui</a:t>
            </a:r>
            <a:endParaRPr lang="pt-BR" sz="1000" dirty="0">
              <a:solidFill>
                <a:schemeClr val="bg1"/>
              </a:solidFill>
              <a:latin typeface="Heebo" pitchFamily="2" charset="-79"/>
              <a:cs typeface="Heebo" pitchFamily="2" charset="-79"/>
            </a:endParaRPr>
          </a:p>
        </p:txBody>
      </p:sp>
      <p:sp>
        <p:nvSpPr>
          <p:cNvPr id="72" name="Oval 146">
            <a:extLst>
              <a:ext uri="{FF2B5EF4-FFF2-40B4-BE49-F238E27FC236}">
                <a16:creationId xmlns:a16="http://schemas.microsoft.com/office/drawing/2014/main" id="{C634DDF2-098C-4BA6-8F63-B7733DA6B457}"/>
              </a:ext>
            </a:extLst>
          </p:cNvPr>
          <p:cNvSpPr>
            <a:spLocks noChangeArrowheads="1"/>
          </p:cNvSpPr>
          <p:nvPr/>
        </p:nvSpPr>
        <p:spPr bwMode="auto">
          <a:xfrm>
            <a:off x="1764922" y="4356965"/>
            <a:ext cx="877889" cy="421877"/>
          </a:xfrm>
          <a:prstGeom prst="roundRect">
            <a:avLst/>
          </a:prstGeom>
          <a:solidFill>
            <a:srgbClr val="2A2C38"/>
          </a:solidFill>
          <a:ln>
            <a:noFill/>
          </a:ln>
          <a:effectLst>
            <a:outerShdw blurRad="723900" dist="114300" dir="5400000" sx="93000" sy="93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pt-BR" sz="1000">
                <a:solidFill>
                  <a:schemeClr val="bg1"/>
                </a:solidFill>
                <a:latin typeface="Heebo" pitchFamily="2" charset="-79"/>
                <a:cs typeface="Heebo" pitchFamily="2" charset="-79"/>
              </a:rPr>
              <a:t>item aqui</a:t>
            </a:r>
            <a:endParaRPr lang="pt-BR" sz="1000" dirty="0">
              <a:solidFill>
                <a:schemeClr val="bg1"/>
              </a:solidFill>
              <a:latin typeface="Heebo" pitchFamily="2" charset="-79"/>
              <a:cs typeface="Heebo" pitchFamily="2" charset="-79"/>
            </a:endParaRPr>
          </a:p>
        </p:txBody>
      </p:sp>
      <p:sp>
        <p:nvSpPr>
          <p:cNvPr id="75" name="Oval 146">
            <a:extLst>
              <a:ext uri="{FF2B5EF4-FFF2-40B4-BE49-F238E27FC236}">
                <a16:creationId xmlns:a16="http://schemas.microsoft.com/office/drawing/2014/main" id="{65770A3B-232F-46B3-85BB-2C2F3E99EE6F}"/>
              </a:ext>
            </a:extLst>
          </p:cNvPr>
          <p:cNvSpPr>
            <a:spLocks noChangeArrowheads="1"/>
          </p:cNvSpPr>
          <p:nvPr/>
        </p:nvSpPr>
        <p:spPr bwMode="auto">
          <a:xfrm>
            <a:off x="3775354" y="4356965"/>
            <a:ext cx="877889" cy="421877"/>
          </a:xfrm>
          <a:prstGeom prst="roundRect">
            <a:avLst/>
          </a:prstGeom>
          <a:solidFill>
            <a:srgbClr val="2A2C38"/>
          </a:solidFill>
          <a:ln>
            <a:noFill/>
          </a:ln>
          <a:effectLst>
            <a:outerShdw blurRad="723900" dist="114300" dir="5400000" sx="93000" sy="93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pt-BR" sz="1000">
                <a:solidFill>
                  <a:schemeClr val="bg1"/>
                </a:solidFill>
                <a:latin typeface="Heebo" pitchFamily="2" charset="-79"/>
                <a:cs typeface="Heebo" pitchFamily="2" charset="-79"/>
              </a:rPr>
              <a:t>item aqui</a:t>
            </a:r>
            <a:endParaRPr lang="pt-BR" sz="1000" dirty="0">
              <a:solidFill>
                <a:schemeClr val="bg1"/>
              </a:solidFill>
              <a:latin typeface="Heebo" pitchFamily="2" charset="-79"/>
              <a:cs typeface="Heebo" pitchFamily="2" charset="-79"/>
            </a:endParaRPr>
          </a:p>
        </p:txBody>
      </p:sp>
      <p:sp>
        <p:nvSpPr>
          <p:cNvPr id="78" name="Oval 146">
            <a:extLst>
              <a:ext uri="{FF2B5EF4-FFF2-40B4-BE49-F238E27FC236}">
                <a16:creationId xmlns:a16="http://schemas.microsoft.com/office/drawing/2014/main" id="{61CE30EC-ED70-47A5-8CDA-6C24E66E0325}"/>
              </a:ext>
            </a:extLst>
          </p:cNvPr>
          <p:cNvSpPr>
            <a:spLocks noChangeArrowheads="1"/>
          </p:cNvSpPr>
          <p:nvPr/>
        </p:nvSpPr>
        <p:spPr bwMode="auto">
          <a:xfrm>
            <a:off x="2765328" y="4356965"/>
            <a:ext cx="877889" cy="421877"/>
          </a:xfrm>
          <a:prstGeom prst="roundRect">
            <a:avLst/>
          </a:prstGeom>
          <a:solidFill>
            <a:srgbClr val="2A2C38"/>
          </a:solidFill>
          <a:ln>
            <a:noFill/>
          </a:ln>
          <a:effectLst>
            <a:outerShdw blurRad="723900" dist="114300" dir="5400000" sx="93000" sy="93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pt-BR" sz="1000">
                <a:solidFill>
                  <a:schemeClr val="bg1"/>
                </a:solidFill>
                <a:latin typeface="Heebo" pitchFamily="2" charset="-79"/>
                <a:cs typeface="Heebo" pitchFamily="2" charset="-79"/>
              </a:rPr>
              <a:t>item aqui</a:t>
            </a:r>
            <a:endParaRPr lang="pt-BR" sz="1000" dirty="0">
              <a:solidFill>
                <a:schemeClr val="bg1"/>
              </a:solidFill>
              <a:latin typeface="Heebo" pitchFamily="2" charset="-79"/>
              <a:cs typeface="Heebo" pitchFamily="2" charset="-79"/>
            </a:endParaRPr>
          </a:p>
        </p:txBody>
      </p:sp>
      <p:sp>
        <p:nvSpPr>
          <p:cNvPr id="81" name="Oval 146">
            <a:extLst>
              <a:ext uri="{FF2B5EF4-FFF2-40B4-BE49-F238E27FC236}">
                <a16:creationId xmlns:a16="http://schemas.microsoft.com/office/drawing/2014/main" id="{B52BECBD-628F-4B19-A06C-499521864E0E}"/>
              </a:ext>
            </a:extLst>
          </p:cNvPr>
          <p:cNvSpPr>
            <a:spLocks noChangeArrowheads="1"/>
          </p:cNvSpPr>
          <p:nvPr/>
        </p:nvSpPr>
        <p:spPr bwMode="auto">
          <a:xfrm>
            <a:off x="4785379" y="4356965"/>
            <a:ext cx="877889" cy="421877"/>
          </a:xfrm>
          <a:prstGeom prst="roundRect">
            <a:avLst/>
          </a:prstGeom>
          <a:solidFill>
            <a:srgbClr val="2A2C38"/>
          </a:solidFill>
          <a:ln>
            <a:noFill/>
          </a:ln>
          <a:effectLst>
            <a:outerShdw blurRad="723900" dist="114300" dir="5400000" sx="93000" sy="93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pt-BR" sz="1000">
                <a:solidFill>
                  <a:schemeClr val="bg1"/>
                </a:solidFill>
                <a:latin typeface="Heebo" pitchFamily="2" charset="-79"/>
                <a:cs typeface="Heebo" pitchFamily="2" charset="-79"/>
              </a:rPr>
              <a:t>item aqui</a:t>
            </a:r>
            <a:endParaRPr lang="pt-BR" sz="1000" dirty="0">
              <a:solidFill>
                <a:schemeClr val="bg1"/>
              </a:solidFill>
              <a:latin typeface="Heebo" pitchFamily="2" charset="-79"/>
              <a:cs typeface="Heebo" pitchFamily="2" charset="-79"/>
            </a:endParaRPr>
          </a:p>
        </p:txBody>
      </p:sp>
      <p:sp>
        <p:nvSpPr>
          <p:cNvPr id="84" name="Oval 146">
            <a:extLst>
              <a:ext uri="{FF2B5EF4-FFF2-40B4-BE49-F238E27FC236}">
                <a16:creationId xmlns:a16="http://schemas.microsoft.com/office/drawing/2014/main" id="{BC65D384-412B-4763-8925-6FCA2CB31D4C}"/>
              </a:ext>
            </a:extLst>
          </p:cNvPr>
          <p:cNvSpPr>
            <a:spLocks noChangeArrowheads="1"/>
          </p:cNvSpPr>
          <p:nvPr/>
        </p:nvSpPr>
        <p:spPr bwMode="auto">
          <a:xfrm>
            <a:off x="5792196" y="4356965"/>
            <a:ext cx="877889" cy="421877"/>
          </a:xfrm>
          <a:prstGeom prst="roundRect">
            <a:avLst/>
          </a:prstGeom>
          <a:solidFill>
            <a:srgbClr val="2A2C38"/>
          </a:solidFill>
          <a:ln>
            <a:noFill/>
          </a:ln>
          <a:effectLst>
            <a:outerShdw blurRad="723900" dist="114300" dir="5400000" sx="93000" sy="93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pt-BR" sz="1000">
                <a:solidFill>
                  <a:schemeClr val="bg1"/>
                </a:solidFill>
                <a:latin typeface="Heebo" pitchFamily="2" charset="-79"/>
                <a:cs typeface="Heebo" pitchFamily="2" charset="-79"/>
              </a:rPr>
              <a:t>item aqui</a:t>
            </a:r>
            <a:endParaRPr lang="pt-BR" sz="1000" dirty="0">
              <a:solidFill>
                <a:schemeClr val="bg1"/>
              </a:solidFill>
              <a:latin typeface="Heebo" pitchFamily="2" charset="-79"/>
              <a:cs typeface="Heebo" pitchFamily="2" charset="-79"/>
            </a:endParaRPr>
          </a:p>
        </p:txBody>
      </p:sp>
      <p:sp>
        <p:nvSpPr>
          <p:cNvPr id="87" name="Oval 146">
            <a:extLst>
              <a:ext uri="{FF2B5EF4-FFF2-40B4-BE49-F238E27FC236}">
                <a16:creationId xmlns:a16="http://schemas.microsoft.com/office/drawing/2014/main" id="{A42D6AA4-5EDE-4B6D-9953-E89E41012A9A}"/>
              </a:ext>
            </a:extLst>
          </p:cNvPr>
          <p:cNvSpPr>
            <a:spLocks noChangeArrowheads="1"/>
          </p:cNvSpPr>
          <p:nvPr/>
        </p:nvSpPr>
        <p:spPr bwMode="auto">
          <a:xfrm>
            <a:off x="6799019" y="4356965"/>
            <a:ext cx="877889" cy="421877"/>
          </a:xfrm>
          <a:prstGeom prst="roundRect">
            <a:avLst/>
          </a:prstGeom>
          <a:solidFill>
            <a:srgbClr val="2A2C38"/>
          </a:solidFill>
          <a:ln>
            <a:noFill/>
          </a:ln>
          <a:effectLst>
            <a:outerShdw blurRad="723900" dist="114300" dir="5400000" sx="93000" sy="93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pt-BR" sz="1000">
                <a:solidFill>
                  <a:schemeClr val="bg1"/>
                </a:solidFill>
                <a:latin typeface="Heebo" pitchFamily="2" charset="-79"/>
                <a:cs typeface="Heebo" pitchFamily="2" charset="-79"/>
              </a:rPr>
              <a:t>item aqui</a:t>
            </a:r>
            <a:endParaRPr lang="pt-BR" sz="1000" dirty="0">
              <a:solidFill>
                <a:schemeClr val="bg1"/>
              </a:solidFill>
              <a:latin typeface="Heebo" pitchFamily="2" charset="-79"/>
              <a:cs typeface="Heebo" pitchFamily="2" charset="-79"/>
            </a:endParaRPr>
          </a:p>
        </p:txBody>
      </p:sp>
      <p:sp>
        <p:nvSpPr>
          <p:cNvPr id="90" name="Oval 146">
            <a:extLst>
              <a:ext uri="{FF2B5EF4-FFF2-40B4-BE49-F238E27FC236}">
                <a16:creationId xmlns:a16="http://schemas.microsoft.com/office/drawing/2014/main" id="{5D35D705-20D8-4787-A31B-E8C814731653}"/>
              </a:ext>
            </a:extLst>
          </p:cNvPr>
          <p:cNvSpPr>
            <a:spLocks noChangeArrowheads="1"/>
          </p:cNvSpPr>
          <p:nvPr/>
        </p:nvSpPr>
        <p:spPr bwMode="auto">
          <a:xfrm>
            <a:off x="7805838" y="4356965"/>
            <a:ext cx="877889" cy="421877"/>
          </a:xfrm>
          <a:prstGeom prst="roundRect">
            <a:avLst/>
          </a:prstGeom>
          <a:solidFill>
            <a:srgbClr val="2A2C38"/>
          </a:solidFill>
          <a:ln>
            <a:noFill/>
          </a:ln>
          <a:effectLst>
            <a:outerShdw blurRad="723900" dist="114300" dir="5400000" sx="93000" sy="93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pt-BR" sz="1000">
                <a:solidFill>
                  <a:schemeClr val="bg1"/>
                </a:solidFill>
                <a:latin typeface="Heebo" pitchFamily="2" charset="-79"/>
                <a:cs typeface="Heebo" pitchFamily="2" charset="-79"/>
              </a:rPr>
              <a:t>item aqui</a:t>
            </a:r>
            <a:endParaRPr lang="pt-BR" sz="1000" dirty="0">
              <a:solidFill>
                <a:schemeClr val="bg1"/>
              </a:solidFill>
              <a:latin typeface="Heebo" pitchFamily="2" charset="-79"/>
              <a:cs typeface="Heebo" pitchFamily="2" charset="-79"/>
            </a:endParaRPr>
          </a:p>
        </p:txBody>
      </p:sp>
      <p:sp>
        <p:nvSpPr>
          <p:cNvPr id="92" name="TextBox 91">
            <a:extLst>
              <a:ext uri="{FF2B5EF4-FFF2-40B4-BE49-F238E27FC236}">
                <a16:creationId xmlns:a16="http://schemas.microsoft.com/office/drawing/2014/main" id="{D68D8CC3-9CAC-4146-BE70-1E01952739E1}"/>
              </a:ext>
            </a:extLst>
          </p:cNvPr>
          <p:cNvSpPr txBox="1"/>
          <p:nvPr/>
        </p:nvSpPr>
        <p:spPr>
          <a:xfrm flipH="1">
            <a:off x="846438" y="3302537"/>
            <a:ext cx="1150243" cy="276999"/>
          </a:xfrm>
          <a:prstGeom prst="rect">
            <a:avLst/>
          </a:prstGeom>
          <a:noFill/>
        </p:spPr>
        <p:txBody>
          <a:bodyPr wrap="square" rtlCol="0">
            <a:spAutoFit/>
          </a:bodyPr>
          <a:lstStyle>
            <a:defPPr>
              <a:defRPr lang="en-US"/>
            </a:defPPr>
            <a:lvl1pPr>
              <a:defRPr sz="1600" b="1">
                <a:solidFill>
                  <a:schemeClr val="tx1">
                    <a:lumMod val="85000"/>
                    <a:lumOff val="15000"/>
                  </a:schemeClr>
                </a:solidFill>
                <a:latin typeface="+mj-lt"/>
                <a:cs typeface="Arial" panose="020B0604020202020204" pitchFamily="34" charset="0"/>
              </a:defRPr>
            </a:lvl1pPr>
          </a:lstStyle>
          <a:p>
            <a:r>
              <a:rPr lang="pt-BR" sz="1200">
                <a:latin typeface="Heebo" pitchFamily="2" charset="-79"/>
                <a:cs typeface="Heebo" pitchFamily="2" charset="-79"/>
              </a:rPr>
              <a:t>item aqui</a:t>
            </a:r>
            <a:endParaRPr lang="pt-BR" sz="1200" dirty="0">
              <a:latin typeface="Heebo" pitchFamily="2" charset="-79"/>
              <a:cs typeface="Heebo" pitchFamily="2" charset="-79"/>
            </a:endParaRPr>
          </a:p>
        </p:txBody>
      </p:sp>
      <p:sp>
        <p:nvSpPr>
          <p:cNvPr id="93" name="TextBox 92">
            <a:extLst>
              <a:ext uri="{FF2B5EF4-FFF2-40B4-BE49-F238E27FC236}">
                <a16:creationId xmlns:a16="http://schemas.microsoft.com/office/drawing/2014/main" id="{EED3FEF0-FB4E-44AC-A5A8-F55D23AB581C}"/>
              </a:ext>
            </a:extLst>
          </p:cNvPr>
          <p:cNvSpPr txBox="1"/>
          <p:nvPr/>
        </p:nvSpPr>
        <p:spPr>
          <a:xfrm flipH="1">
            <a:off x="846439" y="3872657"/>
            <a:ext cx="1123827" cy="276999"/>
          </a:xfrm>
          <a:prstGeom prst="rect">
            <a:avLst/>
          </a:prstGeom>
          <a:noFill/>
        </p:spPr>
        <p:txBody>
          <a:bodyPr wrap="square" rtlCol="0">
            <a:spAutoFit/>
          </a:bodyPr>
          <a:lstStyle>
            <a:defPPr>
              <a:defRPr lang="en-US"/>
            </a:defPPr>
            <a:lvl1pPr>
              <a:defRPr sz="1600" b="1">
                <a:solidFill>
                  <a:schemeClr val="tx1">
                    <a:lumMod val="85000"/>
                    <a:lumOff val="15000"/>
                  </a:schemeClr>
                </a:solidFill>
                <a:latin typeface="+mj-lt"/>
                <a:cs typeface="Arial" panose="020B0604020202020204" pitchFamily="34" charset="0"/>
              </a:defRPr>
            </a:lvl1pPr>
          </a:lstStyle>
          <a:p>
            <a:r>
              <a:rPr lang="pt-BR" sz="1200">
                <a:latin typeface="Heebo" pitchFamily="2" charset="-79"/>
                <a:cs typeface="Heebo" pitchFamily="2" charset="-79"/>
              </a:rPr>
              <a:t>item aqui</a:t>
            </a:r>
            <a:endParaRPr lang="pt-BR" sz="1200" dirty="0">
              <a:latin typeface="Heebo" pitchFamily="2" charset="-79"/>
              <a:cs typeface="Heebo" pitchFamily="2" charset="-79"/>
            </a:endParaRPr>
          </a:p>
        </p:txBody>
      </p:sp>
      <p:sp>
        <p:nvSpPr>
          <p:cNvPr id="94" name="TextBox 93">
            <a:extLst>
              <a:ext uri="{FF2B5EF4-FFF2-40B4-BE49-F238E27FC236}">
                <a16:creationId xmlns:a16="http://schemas.microsoft.com/office/drawing/2014/main" id="{D70CD610-B1B5-4922-AD25-6590737FC1C1}"/>
              </a:ext>
            </a:extLst>
          </p:cNvPr>
          <p:cNvSpPr txBox="1"/>
          <p:nvPr/>
        </p:nvSpPr>
        <p:spPr>
          <a:xfrm flipH="1">
            <a:off x="846439" y="4440946"/>
            <a:ext cx="1071546" cy="276999"/>
          </a:xfrm>
          <a:prstGeom prst="rect">
            <a:avLst/>
          </a:prstGeom>
          <a:noFill/>
        </p:spPr>
        <p:txBody>
          <a:bodyPr wrap="square" rtlCol="0">
            <a:spAutoFit/>
          </a:bodyPr>
          <a:lstStyle>
            <a:defPPr>
              <a:defRPr lang="en-US"/>
            </a:defPPr>
            <a:lvl1pPr>
              <a:defRPr sz="1600" b="1">
                <a:solidFill>
                  <a:schemeClr val="tx1">
                    <a:lumMod val="85000"/>
                    <a:lumOff val="15000"/>
                  </a:schemeClr>
                </a:solidFill>
                <a:latin typeface="+mj-lt"/>
                <a:cs typeface="Arial" panose="020B0604020202020204" pitchFamily="34" charset="0"/>
              </a:defRPr>
            </a:lvl1pPr>
          </a:lstStyle>
          <a:p>
            <a:r>
              <a:rPr lang="pt-BR" sz="1200">
                <a:latin typeface="Heebo" pitchFamily="2" charset="-79"/>
                <a:cs typeface="Heebo" pitchFamily="2" charset="-79"/>
              </a:rPr>
              <a:t>item aqui</a:t>
            </a:r>
            <a:endParaRPr lang="pt-BR" sz="1200" dirty="0">
              <a:latin typeface="Heebo" pitchFamily="2" charset="-79"/>
              <a:cs typeface="Heebo" pitchFamily="2" charset="-79"/>
            </a:endParaRPr>
          </a:p>
        </p:txBody>
      </p:sp>
      <p:sp>
        <p:nvSpPr>
          <p:cNvPr id="95" name="TextBox 94">
            <a:extLst>
              <a:ext uri="{FF2B5EF4-FFF2-40B4-BE49-F238E27FC236}">
                <a16:creationId xmlns:a16="http://schemas.microsoft.com/office/drawing/2014/main" id="{08741859-CEDA-45A7-9BC2-A8602BB05C1E}"/>
              </a:ext>
            </a:extLst>
          </p:cNvPr>
          <p:cNvSpPr txBox="1"/>
          <p:nvPr/>
        </p:nvSpPr>
        <p:spPr>
          <a:xfrm flipH="1">
            <a:off x="846438" y="2730037"/>
            <a:ext cx="1150242" cy="276999"/>
          </a:xfrm>
          <a:prstGeom prst="rect">
            <a:avLst/>
          </a:prstGeom>
          <a:noFill/>
        </p:spPr>
        <p:txBody>
          <a:bodyPr wrap="square" rtlCol="0">
            <a:spAutoFit/>
          </a:bodyPr>
          <a:lstStyle>
            <a:defPPr>
              <a:defRPr lang="en-US"/>
            </a:defPPr>
            <a:lvl1pPr>
              <a:defRPr sz="1600" b="1">
                <a:solidFill>
                  <a:schemeClr val="tx1">
                    <a:lumMod val="85000"/>
                    <a:lumOff val="15000"/>
                  </a:schemeClr>
                </a:solidFill>
                <a:latin typeface="+mj-lt"/>
                <a:cs typeface="Arial" panose="020B0604020202020204" pitchFamily="34" charset="0"/>
              </a:defRPr>
            </a:lvl1pPr>
          </a:lstStyle>
          <a:p>
            <a:r>
              <a:rPr lang="pt-BR" sz="1200" dirty="0">
                <a:latin typeface="Heebo" pitchFamily="2" charset="-79"/>
                <a:cs typeface="Heebo" pitchFamily="2" charset="-79"/>
              </a:rPr>
              <a:t>item aqui</a:t>
            </a:r>
          </a:p>
        </p:txBody>
      </p:sp>
      <p:sp>
        <p:nvSpPr>
          <p:cNvPr id="96" name="TextBox 95">
            <a:extLst>
              <a:ext uri="{FF2B5EF4-FFF2-40B4-BE49-F238E27FC236}">
                <a16:creationId xmlns:a16="http://schemas.microsoft.com/office/drawing/2014/main" id="{A3729931-C12F-412B-9B19-D26A74F7BF39}"/>
              </a:ext>
            </a:extLst>
          </p:cNvPr>
          <p:cNvSpPr txBox="1"/>
          <p:nvPr/>
        </p:nvSpPr>
        <p:spPr>
          <a:xfrm flipH="1">
            <a:off x="846439" y="2159917"/>
            <a:ext cx="1150243" cy="276999"/>
          </a:xfrm>
          <a:prstGeom prst="rect">
            <a:avLst/>
          </a:prstGeom>
          <a:noFill/>
        </p:spPr>
        <p:txBody>
          <a:bodyPr wrap="square" rtlCol="0">
            <a:spAutoFit/>
          </a:bodyPr>
          <a:lstStyle>
            <a:defPPr>
              <a:defRPr lang="en-US"/>
            </a:defPPr>
            <a:lvl1pPr>
              <a:defRPr sz="1600" b="1">
                <a:solidFill>
                  <a:schemeClr val="tx1">
                    <a:lumMod val="85000"/>
                    <a:lumOff val="15000"/>
                  </a:schemeClr>
                </a:solidFill>
                <a:latin typeface="+mj-lt"/>
                <a:cs typeface="Arial" panose="020B0604020202020204" pitchFamily="34" charset="0"/>
              </a:defRPr>
            </a:lvl1pPr>
          </a:lstStyle>
          <a:p>
            <a:r>
              <a:rPr lang="pt-BR" sz="1200" dirty="0">
                <a:latin typeface="Heebo" pitchFamily="2" charset="-79"/>
                <a:cs typeface="Heebo" pitchFamily="2" charset="-79"/>
              </a:rPr>
              <a:t>item aqui</a:t>
            </a:r>
          </a:p>
        </p:txBody>
      </p:sp>
      <p:sp>
        <p:nvSpPr>
          <p:cNvPr id="97" name="TextBox 96">
            <a:extLst>
              <a:ext uri="{FF2B5EF4-FFF2-40B4-BE49-F238E27FC236}">
                <a16:creationId xmlns:a16="http://schemas.microsoft.com/office/drawing/2014/main" id="{7A3DD4AA-6D3F-45A1-B94D-F13D36B1061A}"/>
              </a:ext>
            </a:extLst>
          </p:cNvPr>
          <p:cNvSpPr txBox="1"/>
          <p:nvPr/>
        </p:nvSpPr>
        <p:spPr>
          <a:xfrm flipH="1">
            <a:off x="846439" y="1587049"/>
            <a:ext cx="1068242" cy="276999"/>
          </a:xfrm>
          <a:prstGeom prst="rect">
            <a:avLst/>
          </a:prstGeom>
          <a:noFill/>
        </p:spPr>
        <p:txBody>
          <a:bodyPr wrap="square" rtlCol="0">
            <a:spAutoFit/>
          </a:bodyPr>
          <a:lstStyle>
            <a:defPPr>
              <a:defRPr lang="en-US"/>
            </a:defPPr>
            <a:lvl1pPr>
              <a:defRPr sz="1600" b="1">
                <a:solidFill>
                  <a:schemeClr val="tx1">
                    <a:lumMod val="85000"/>
                    <a:lumOff val="15000"/>
                  </a:schemeClr>
                </a:solidFill>
                <a:latin typeface="+mj-lt"/>
                <a:cs typeface="Arial" panose="020B0604020202020204" pitchFamily="34" charset="0"/>
              </a:defRPr>
            </a:lvl1pPr>
          </a:lstStyle>
          <a:p>
            <a:r>
              <a:rPr lang="pt-BR" sz="1200" dirty="0">
                <a:latin typeface="Heebo" pitchFamily="2" charset="-79"/>
                <a:cs typeface="Heebo" pitchFamily="2" charset="-79"/>
              </a:rPr>
              <a:t>item aqui</a:t>
            </a:r>
          </a:p>
        </p:txBody>
      </p:sp>
      <p:sp>
        <p:nvSpPr>
          <p:cNvPr id="98" name="TextBox 97">
            <a:extLst>
              <a:ext uri="{FF2B5EF4-FFF2-40B4-BE49-F238E27FC236}">
                <a16:creationId xmlns:a16="http://schemas.microsoft.com/office/drawing/2014/main" id="{5AF3D019-7C33-4A57-B0AF-3E19DE43A9CA}"/>
              </a:ext>
            </a:extLst>
          </p:cNvPr>
          <p:cNvSpPr txBox="1"/>
          <p:nvPr/>
        </p:nvSpPr>
        <p:spPr>
          <a:xfrm flipH="1">
            <a:off x="846439" y="1016929"/>
            <a:ext cx="1220486" cy="276999"/>
          </a:xfrm>
          <a:prstGeom prst="rect">
            <a:avLst/>
          </a:prstGeom>
          <a:noFill/>
        </p:spPr>
        <p:txBody>
          <a:bodyPr wrap="square" rtlCol="0">
            <a:spAutoFit/>
          </a:bodyPr>
          <a:lstStyle>
            <a:defPPr>
              <a:defRPr lang="en-US"/>
            </a:defPPr>
            <a:lvl1pPr>
              <a:defRPr sz="1600" b="1">
                <a:solidFill>
                  <a:schemeClr val="tx1">
                    <a:lumMod val="85000"/>
                    <a:lumOff val="15000"/>
                  </a:schemeClr>
                </a:solidFill>
                <a:latin typeface="+mj-lt"/>
                <a:cs typeface="Arial" panose="020B0604020202020204" pitchFamily="34" charset="0"/>
              </a:defRPr>
            </a:lvl1pPr>
          </a:lstStyle>
          <a:p>
            <a:r>
              <a:rPr lang="pt-BR" sz="1200" dirty="0">
                <a:latin typeface="Heebo" pitchFamily="2" charset="-79"/>
                <a:cs typeface="Heebo" pitchFamily="2" charset="-79"/>
              </a:rPr>
              <a:t>item aqui</a:t>
            </a:r>
          </a:p>
        </p:txBody>
      </p:sp>
      <p:sp>
        <p:nvSpPr>
          <p:cNvPr id="149" name="Oval 148">
            <a:extLst>
              <a:ext uri="{FF2B5EF4-FFF2-40B4-BE49-F238E27FC236}">
                <a16:creationId xmlns:a16="http://schemas.microsoft.com/office/drawing/2014/main" id="{5CEA93C4-BFB3-4157-B040-0050CAA8F29F}"/>
              </a:ext>
            </a:extLst>
          </p:cNvPr>
          <p:cNvSpPr/>
          <p:nvPr/>
        </p:nvSpPr>
        <p:spPr>
          <a:xfrm>
            <a:off x="458184" y="976270"/>
            <a:ext cx="335236" cy="335234"/>
          </a:xfrm>
          <a:prstGeom prst="ellipse">
            <a:avLst/>
          </a:prstGeom>
          <a:solidFill>
            <a:schemeClr val="accent1"/>
          </a:solidFill>
          <a:ln>
            <a:noFill/>
          </a:ln>
          <a:effectLst>
            <a:outerShdw blurRad="838200" dist="381000" dir="5400000" sx="95000" sy="9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pt-BR" sz="1350" b="1" dirty="0">
                <a:latin typeface="Heebo" pitchFamily="2" charset="-79"/>
                <a:cs typeface="Heebo" pitchFamily="2" charset="-79"/>
              </a:rPr>
              <a:t>1</a:t>
            </a:r>
          </a:p>
        </p:txBody>
      </p:sp>
      <p:sp>
        <p:nvSpPr>
          <p:cNvPr id="152" name="Oval 151">
            <a:extLst>
              <a:ext uri="{FF2B5EF4-FFF2-40B4-BE49-F238E27FC236}">
                <a16:creationId xmlns:a16="http://schemas.microsoft.com/office/drawing/2014/main" id="{598BDD34-5AD0-4E2B-A2E4-348FC46F3D99}"/>
              </a:ext>
            </a:extLst>
          </p:cNvPr>
          <p:cNvSpPr/>
          <p:nvPr/>
        </p:nvSpPr>
        <p:spPr>
          <a:xfrm>
            <a:off x="458184" y="1546390"/>
            <a:ext cx="335236" cy="335234"/>
          </a:xfrm>
          <a:prstGeom prst="ellipse">
            <a:avLst/>
          </a:prstGeom>
          <a:solidFill>
            <a:schemeClr val="accent2"/>
          </a:solidFill>
          <a:ln>
            <a:noFill/>
          </a:ln>
          <a:effectLst>
            <a:outerShdw blurRad="838200" dist="381000" dir="5400000" sx="95000" sy="9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pt-BR" sz="1350" b="1" dirty="0">
                <a:latin typeface="Heebo" pitchFamily="2" charset="-79"/>
                <a:cs typeface="Heebo" pitchFamily="2" charset="-79"/>
              </a:rPr>
              <a:t>2</a:t>
            </a:r>
          </a:p>
        </p:txBody>
      </p:sp>
      <p:sp>
        <p:nvSpPr>
          <p:cNvPr id="155" name="Oval 154">
            <a:extLst>
              <a:ext uri="{FF2B5EF4-FFF2-40B4-BE49-F238E27FC236}">
                <a16:creationId xmlns:a16="http://schemas.microsoft.com/office/drawing/2014/main" id="{74B93AA2-65FC-48F5-9026-FA00B69B0B76}"/>
              </a:ext>
            </a:extLst>
          </p:cNvPr>
          <p:cNvSpPr/>
          <p:nvPr/>
        </p:nvSpPr>
        <p:spPr>
          <a:xfrm>
            <a:off x="458184" y="2119258"/>
            <a:ext cx="335236" cy="335234"/>
          </a:xfrm>
          <a:prstGeom prst="ellipse">
            <a:avLst/>
          </a:prstGeom>
          <a:solidFill>
            <a:schemeClr val="accent3"/>
          </a:solidFill>
          <a:ln>
            <a:noFill/>
          </a:ln>
          <a:effectLst>
            <a:outerShdw blurRad="838200" dist="381000" dir="5400000" sx="95000" sy="9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pt-BR" sz="1350" b="1" dirty="0">
                <a:latin typeface="Heebo" pitchFamily="2" charset="-79"/>
                <a:cs typeface="Heebo" pitchFamily="2" charset="-79"/>
              </a:rPr>
              <a:t>3</a:t>
            </a:r>
          </a:p>
        </p:txBody>
      </p:sp>
      <p:sp>
        <p:nvSpPr>
          <p:cNvPr id="158" name="Oval 157">
            <a:extLst>
              <a:ext uri="{FF2B5EF4-FFF2-40B4-BE49-F238E27FC236}">
                <a16:creationId xmlns:a16="http://schemas.microsoft.com/office/drawing/2014/main" id="{29512860-9A43-41A9-A4AC-9B5450B96C34}"/>
              </a:ext>
            </a:extLst>
          </p:cNvPr>
          <p:cNvSpPr/>
          <p:nvPr/>
        </p:nvSpPr>
        <p:spPr>
          <a:xfrm>
            <a:off x="458184" y="2689378"/>
            <a:ext cx="335236" cy="335234"/>
          </a:xfrm>
          <a:prstGeom prst="ellipse">
            <a:avLst/>
          </a:prstGeom>
          <a:solidFill>
            <a:schemeClr val="accent4"/>
          </a:solidFill>
          <a:ln>
            <a:noFill/>
          </a:ln>
          <a:effectLst>
            <a:outerShdw blurRad="838200" dist="381000" dir="5400000" sx="95000" sy="9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pt-BR" sz="1350" b="1" dirty="0">
                <a:latin typeface="Heebo" pitchFamily="2" charset="-79"/>
                <a:cs typeface="Heebo" pitchFamily="2" charset="-79"/>
              </a:rPr>
              <a:t>4</a:t>
            </a:r>
          </a:p>
        </p:txBody>
      </p:sp>
      <p:sp>
        <p:nvSpPr>
          <p:cNvPr id="161" name="Oval 160">
            <a:extLst>
              <a:ext uri="{FF2B5EF4-FFF2-40B4-BE49-F238E27FC236}">
                <a16:creationId xmlns:a16="http://schemas.microsoft.com/office/drawing/2014/main" id="{86325332-2E67-416F-93B6-1DD1129A2F2A}"/>
              </a:ext>
            </a:extLst>
          </p:cNvPr>
          <p:cNvSpPr/>
          <p:nvPr/>
        </p:nvSpPr>
        <p:spPr>
          <a:xfrm>
            <a:off x="458184" y="3261878"/>
            <a:ext cx="335236" cy="335234"/>
          </a:xfrm>
          <a:prstGeom prst="ellipse">
            <a:avLst/>
          </a:prstGeom>
          <a:solidFill>
            <a:schemeClr val="accent5"/>
          </a:solidFill>
          <a:ln>
            <a:noFill/>
          </a:ln>
          <a:effectLst>
            <a:outerShdw blurRad="838200" dist="381000" dir="5400000" sx="95000" sy="9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pt-BR" sz="1350" b="1" dirty="0">
                <a:latin typeface="Heebo" pitchFamily="2" charset="-79"/>
                <a:cs typeface="Heebo" pitchFamily="2" charset="-79"/>
              </a:rPr>
              <a:t>5</a:t>
            </a:r>
          </a:p>
        </p:txBody>
      </p:sp>
      <p:sp>
        <p:nvSpPr>
          <p:cNvPr id="164" name="Oval 163">
            <a:extLst>
              <a:ext uri="{FF2B5EF4-FFF2-40B4-BE49-F238E27FC236}">
                <a16:creationId xmlns:a16="http://schemas.microsoft.com/office/drawing/2014/main" id="{79B4CA78-50AB-4AD3-8FF3-8DC70CAAF2EC}"/>
              </a:ext>
            </a:extLst>
          </p:cNvPr>
          <p:cNvSpPr/>
          <p:nvPr/>
        </p:nvSpPr>
        <p:spPr>
          <a:xfrm>
            <a:off x="458184" y="3831998"/>
            <a:ext cx="335236" cy="335234"/>
          </a:xfrm>
          <a:prstGeom prst="ellipse">
            <a:avLst/>
          </a:prstGeom>
          <a:solidFill>
            <a:schemeClr val="accent6"/>
          </a:solidFill>
          <a:ln>
            <a:noFill/>
          </a:ln>
          <a:effectLst>
            <a:outerShdw blurRad="838200" dist="381000" dir="5400000" sx="95000" sy="9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pt-BR" sz="1350" b="1" dirty="0">
                <a:latin typeface="Heebo" pitchFamily="2" charset="-79"/>
                <a:cs typeface="Heebo" pitchFamily="2" charset="-79"/>
              </a:rPr>
              <a:t>6</a:t>
            </a:r>
          </a:p>
        </p:txBody>
      </p:sp>
      <p:sp>
        <p:nvSpPr>
          <p:cNvPr id="167" name="Oval 166">
            <a:extLst>
              <a:ext uri="{FF2B5EF4-FFF2-40B4-BE49-F238E27FC236}">
                <a16:creationId xmlns:a16="http://schemas.microsoft.com/office/drawing/2014/main" id="{869F7EBB-6C37-4C00-A291-0AF785F89B63}"/>
              </a:ext>
            </a:extLst>
          </p:cNvPr>
          <p:cNvSpPr/>
          <p:nvPr/>
        </p:nvSpPr>
        <p:spPr>
          <a:xfrm>
            <a:off x="458184" y="4400287"/>
            <a:ext cx="335236" cy="335234"/>
          </a:xfrm>
          <a:prstGeom prst="ellipse">
            <a:avLst/>
          </a:prstGeom>
          <a:solidFill>
            <a:srgbClr val="2A2C38"/>
          </a:solidFill>
          <a:ln>
            <a:noFill/>
          </a:ln>
          <a:effectLst>
            <a:outerShdw blurRad="838200" dist="381000" dir="5400000" sx="95000" sy="95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pt-BR" sz="1350" b="1" dirty="0">
                <a:latin typeface="Heebo" pitchFamily="2" charset="-79"/>
                <a:cs typeface="Heebo" pitchFamily="2" charset="-79"/>
              </a:rPr>
              <a:t>7</a:t>
            </a:r>
          </a:p>
        </p:txBody>
      </p:sp>
      <p:sp>
        <p:nvSpPr>
          <p:cNvPr id="170"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62F9CB07-B932-F516-940F-E03CD7E886C8}"/>
              </a:ext>
            </a:extLst>
          </p:cNvPr>
          <p:cNvSpPr txBox="1"/>
          <p:nvPr/>
        </p:nvSpPr>
        <p:spPr>
          <a:xfrm>
            <a:off x="3395339" y="313898"/>
            <a:ext cx="2353322" cy="3462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4500">
                <a:solidFill>
                  <a:srgbClr val="535353"/>
                </a:solidFill>
                <a:latin typeface="Barlow SemiBold"/>
                <a:ea typeface="Barlow SemiBold"/>
                <a:cs typeface="Barlow SemiBold"/>
                <a:sym typeface="Barlow SemiBold"/>
              </a:defRPr>
            </a:lvl1pPr>
          </a:lstStyle>
          <a:p>
            <a:pPr algn="ctr"/>
            <a:r>
              <a:rPr lang="pt-BR" sz="2000" dirty="0">
                <a:solidFill>
                  <a:schemeClr val="tx1"/>
                </a:solidFill>
                <a:latin typeface="Heebo" pitchFamily="2" charset="-79"/>
                <a:cs typeface="Heebo" pitchFamily="2" charset="-79"/>
              </a:rPr>
              <a:t>Título do slide</a:t>
            </a:r>
          </a:p>
        </p:txBody>
      </p:sp>
    </p:spTree>
    <p:extLst>
      <p:ext uri="{BB962C8B-B14F-4D97-AF65-F5344CB8AC3E}">
        <p14:creationId xmlns:p14="http://schemas.microsoft.com/office/powerpoint/2010/main" val="106185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11E67140-6F05-4406-97AD-DF22E097EA73}"/>
              </a:ext>
            </a:extLst>
          </p:cNvPr>
          <p:cNvSpPr/>
          <p:nvPr/>
        </p:nvSpPr>
        <p:spPr>
          <a:xfrm>
            <a:off x="3974278" y="680860"/>
            <a:ext cx="1195446" cy="1261448"/>
          </a:xfrm>
          <a:custGeom>
            <a:avLst/>
            <a:gdLst>
              <a:gd name="connsiteX0" fmla="*/ 645443 w 1290886"/>
              <a:gd name="connsiteY0" fmla="*/ 0 h 1290884"/>
              <a:gd name="connsiteX1" fmla="*/ 977602 w 1290886"/>
              <a:gd name="connsiteY1" fmla="*/ 664320 h 1290884"/>
              <a:gd name="connsiteX2" fmla="*/ 977605 w 1290886"/>
              <a:gd name="connsiteY2" fmla="*/ 664320 h 1290884"/>
              <a:gd name="connsiteX3" fmla="*/ 1290886 w 1290886"/>
              <a:gd name="connsiteY3" fmla="*/ 1290884 h 1290884"/>
              <a:gd name="connsiteX4" fmla="*/ 0 w 1290886"/>
              <a:gd name="connsiteY4" fmla="*/ 1290884 h 1290884"/>
              <a:gd name="connsiteX5" fmla="*/ 313282 w 1290886"/>
              <a:gd name="connsiteY5" fmla="*/ 664322 h 1290884"/>
              <a:gd name="connsiteX6" fmla="*/ 313281 w 1290886"/>
              <a:gd name="connsiteY6" fmla="*/ 664322 h 1290884"/>
              <a:gd name="connsiteX7" fmla="*/ 645443 w 1290886"/>
              <a:gd name="connsiteY7" fmla="*/ 0 h 129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0886" h="1290884">
                <a:moveTo>
                  <a:pt x="645443" y="0"/>
                </a:moveTo>
                <a:lnTo>
                  <a:pt x="977602" y="664320"/>
                </a:lnTo>
                <a:lnTo>
                  <a:pt x="977605" y="664320"/>
                </a:lnTo>
                <a:lnTo>
                  <a:pt x="1290886" y="1290884"/>
                </a:lnTo>
                <a:lnTo>
                  <a:pt x="0" y="1290884"/>
                </a:lnTo>
                <a:lnTo>
                  <a:pt x="313282" y="664322"/>
                </a:lnTo>
                <a:lnTo>
                  <a:pt x="313281" y="664322"/>
                </a:lnTo>
                <a:lnTo>
                  <a:pt x="645443" y="0"/>
                </a:lnTo>
                <a:close/>
              </a:path>
            </a:pathLst>
          </a:custGeom>
          <a:no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sz="1200">
              <a:latin typeface="Heebo" pitchFamily="2" charset="-79"/>
              <a:cs typeface="Heebo" pitchFamily="2" charset="-79"/>
            </a:endParaRPr>
          </a:p>
        </p:txBody>
      </p:sp>
      <p:sp>
        <p:nvSpPr>
          <p:cNvPr id="3" name="Freeform: Shape 2">
            <a:extLst>
              <a:ext uri="{FF2B5EF4-FFF2-40B4-BE49-F238E27FC236}">
                <a16:creationId xmlns:a16="http://schemas.microsoft.com/office/drawing/2014/main" id="{A71259C3-A27B-49A4-821C-A1D7D53280B7}"/>
              </a:ext>
            </a:extLst>
          </p:cNvPr>
          <p:cNvSpPr/>
          <p:nvPr/>
        </p:nvSpPr>
        <p:spPr>
          <a:xfrm>
            <a:off x="3665823" y="2016088"/>
            <a:ext cx="1812358" cy="577196"/>
          </a:xfrm>
          <a:custGeom>
            <a:avLst/>
            <a:gdLst>
              <a:gd name="connsiteX0" fmla="*/ 295332 w 1957051"/>
              <a:gd name="connsiteY0" fmla="*/ 0 h 590664"/>
              <a:gd name="connsiteX1" fmla="*/ 1661719 w 1957051"/>
              <a:gd name="connsiteY1" fmla="*/ 0 h 590664"/>
              <a:gd name="connsiteX2" fmla="*/ 1957051 w 1957051"/>
              <a:gd name="connsiteY2" fmla="*/ 590664 h 590664"/>
              <a:gd name="connsiteX3" fmla="*/ 0 w 1957051"/>
              <a:gd name="connsiteY3" fmla="*/ 590664 h 590664"/>
              <a:gd name="connsiteX4" fmla="*/ 295332 w 1957051"/>
              <a:gd name="connsiteY4" fmla="*/ 0 h 590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051" h="590664">
                <a:moveTo>
                  <a:pt x="295332" y="0"/>
                </a:moveTo>
                <a:lnTo>
                  <a:pt x="1661719" y="0"/>
                </a:lnTo>
                <a:lnTo>
                  <a:pt x="1957051" y="590664"/>
                </a:lnTo>
                <a:lnTo>
                  <a:pt x="0" y="590664"/>
                </a:lnTo>
                <a:lnTo>
                  <a:pt x="295332" y="0"/>
                </a:lnTo>
                <a:close/>
              </a:path>
            </a:pathLst>
          </a:custGeom>
          <a:noFill/>
          <a:ln w="254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sz="1200">
              <a:latin typeface="Heebo" pitchFamily="2" charset="-79"/>
              <a:cs typeface="Heebo" pitchFamily="2" charset="-79"/>
            </a:endParaRPr>
          </a:p>
        </p:txBody>
      </p:sp>
      <p:sp>
        <p:nvSpPr>
          <p:cNvPr id="4" name="Freeform: Shape 3">
            <a:extLst>
              <a:ext uri="{FF2B5EF4-FFF2-40B4-BE49-F238E27FC236}">
                <a16:creationId xmlns:a16="http://schemas.microsoft.com/office/drawing/2014/main" id="{4FBE8E8C-47BC-41D0-A0CA-DBA6DC0EA318}"/>
              </a:ext>
            </a:extLst>
          </p:cNvPr>
          <p:cNvSpPr/>
          <p:nvPr/>
        </p:nvSpPr>
        <p:spPr>
          <a:xfrm>
            <a:off x="3359923" y="2667062"/>
            <a:ext cx="2424156" cy="571801"/>
          </a:xfrm>
          <a:custGeom>
            <a:avLst/>
            <a:gdLst>
              <a:gd name="connsiteX0" fmla="*/ 292573 w 2617694"/>
              <a:gd name="connsiteY0" fmla="*/ 0 h 585144"/>
              <a:gd name="connsiteX1" fmla="*/ 2325123 w 2617694"/>
              <a:gd name="connsiteY1" fmla="*/ 0 h 585144"/>
              <a:gd name="connsiteX2" fmla="*/ 2617694 w 2617694"/>
              <a:gd name="connsiteY2" fmla="*/ 585144 h 585144"/>
              <a:gd name="connsiteX3" fmla="*/ 0 w 2617694"/>
              <a:gd name="connsiteY3" fmla="*/ 585144 h 585144"/>
              <a:gd name="connsiteX4" fmla="*/ 292573 w 2617694"/>
              <a:gd name="connsiteY4" fmla="*/ 0 h 585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7694" h="585144">
                <a:moveTo>
                  <a:pt x="292573" y="0"/>
                </a:moveTo>
                <a:lnTo>
                  <a:pt x="2325123" y="0"/>
                </a:lnTo>
                <a:lnTo>
                  <a:pt x="2617694" y="585144"/>
                </a:lnTo>
                <a:lnTo>
                  <a:pt x="0" y="585144"/>
                </a:lnTo>
                <a:lnTo>
                  <a:pt x="292573" y="0"/>
                </a:lnTo>
                <a:close/>
              </a:path>
            </a:pathLst>
          </a:custGeom>
          <a:noFill/>
          <a:ln w="25400" cap="rnd">
            <a:solidFill>
              <a:schemeClr val="accent3"/>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sz="1200">
              <a:latin typeface="Heebo" pitchFamily="2" charset="-79"/>
              <a:cs typeface="Heebo" pitchFamily="2" charset="-79"/>
            </a:endParaRPr>
          </a:p>
        </p:txBody>
      </p:sp>
      <p:sp>
        <p:nvSpPr>
          <p:cNvPr id="5" name="Freeform: Shape 4">
            <a:extLst>
              <a:ext uri="{FF2B5EF4-FFF2-40B4-BE49-F238E27FC236}">
                <a16:creationId xmlns:a16="http://schemas.microsoft.com/office/drawing/2014/main" id="{34833C32-EE17-4421-A1DC-4C133410009D}"/>
              </a:ext>
            </a:extLst>
          </p:cNvPr>
          <p:cNvSpPr/>
          <p:nvPr/>
        </p:nvSpPr>
        <p:spPr>
          <a:xfrm>
            <a:off x="3054023" y="3312642"/>
            <a:ext cx="3035957" cy="571801"/>
          </a:xfrm>
          <a:custGeom>
            <a:avLst/>
            <a:gdLst>
              <a:gd name="connsiteX0" fmla="*/ 292573 w 3278339"/>
              <a:gd name="connsiteY0" fmla="*/ 0 h 585144"/>
              <a:gd name="connsiteX1" fmla="*/ 2985767 w 3278339"/>
              <a:gd name="connsiteY1" fmla="*/ 0 h 585144"/>
              <a:gd name="connsiteX2" fmla="*/ 3278339 w 3278339"/>
              <a:gd name="connsiteY2" fmla="*/ 585144 h 585144"/>
              <a:gd name="connsiteX3" fmla="*/ 0 w 3278339"/>
              <a:gd name="connsiteY3" fmla="*/ 585144 h 585144"/>
              <a:gd name="connsiteX4" fmla="*/ 292573 w 3278339"/>
              <a:gd name="connsiteY4" fmla="*/ 0 h 585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8339" h="585144">
                <a:moveTo>
                  <a:pt x="292573" y="0"/>
                </a:moveTo>
                <a:lnTo>
                  <a:pt x="2985767" y="0"/>
                </a:lnTo>
                <a:lnTo>
                  <a:pt x="3278339" y="585144"/>
                </a:lnTo>
                <a:lnTo>
                  <a:pt x="0" y="585144"/>
                </a:lnTo>
                <a:lnTo>
                  <a:pt x="292573" y="0"/>
                </a:lnTo>
                <a:close/>
              </a:path>
            </a:pathLst>
          </a:custGeom>
          <a:noFill/>
          <a:ln w="25400" cap="rnd">
            <a:solidFill>
              <a:schemeClr val="accent4"/>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sz="1200">
              <a:latin typeface="Heebo" pitchFamily="2" charset="-79"/>
              <a:cs typeface="Heebo" pitchFamily="2" charset="-79"/>
            </a:endParaRPr>
          </a:p>
        </p:txBody>
      </p:sp>
      <p:sp>
        <p:nvSpPr>
          <p:cNvPr id="6" name="Freeform: Shape 5">
            <a:extLst>
              <a:ext uri="{FF2B5EF4-FFF2-40B4-BE49-F238E27FC236}">
                <a16:creationId xmlns:a16="http://schemas.microsoft.com/office/drawing/2014/main" id="{A310E0F5-F556-4712-A4B3-6D1777F29C0E}"/>
              </a:ext>
            </a:extLst>
          </p:cNvPr>
          <p:cNvSpPr/>
          <p:nvPr/>
        </p:nvSpPr>
        <p:spPr>
          <a:xfrm>
            <a:off x="2743320" y="3958224"/>
            <a:ext cx="3657361" cy="581936"/>
          </a:xfrm>
          <a:custGeom>
            <a:avLst/>
            <a:gdLst>
              <a:gd name="connsiteX0" fmla="*/ 297758 w 3949355"/>
              <a:gd name="connsiteY0" fmla="*/ 0 h 595515"/>
              <a:gd name="connsiteX1" fmla="*/ 3651598 w 3949355"/>
              <a:gd name="connsiteY1" fmla="*/ 0 h 595515"/>
              <a:gd name="connsiteX2" fmla="*/ 3949355 w 3949355"/>
              <a:gd name="connsiteY2" fmla="*/ 595515 h 595515"/>
              <a:gd name="connsiteX3" fmla="*/ 0 w 3949355"/>
              <a:gd name="connsiteY3" fmla="*/ 595515 h 595515"/>
              <a:gd name="connsiteX4" fmla="*/ 297758 w 3949355"/>
              <a:gd name="connsiteY4" fmla="*/ 0 h 595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355" h="595515">
                <a:moveTo>
                  <a:pt x="297758" y="0"/>
                </a:moveTo>
                <a:lnTo>
                  <a:pt x="3651598" y="0"/>
                </a:lnTo>
                <a:lnTo>
                  <a:pt x="3949355" y="595515"/>
                </a:lnTo>
                <a:lnTo>
                  <a:pt x="0" y="595515"/>
                </a:lnTo>
                <a:lnTo>
                  <a:pt x="297758" y="0"/>
                </a:lnTo>
                <a:close/>
              </a:path>
            </a:pathLst>
          </a:custGeom>
          <a:noFill/>
          <a:ln w="25400" cap="rnd">
            <a:solidFill>
              <a:schemeClr val="accent5"/>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sz="1200">
              <a:latin typeface="Heebo" pitchFamily="2" charset="-79"/>
              <a:cs typeface="Heebo" pitchFamily="2" charset="-79"/>
            </a:endParaRPr>
          </a:p>
        </p:txBody>
      </p:sp>
      <p:cxnSp>
        <p:nvCxnSpPr>
          <p:cNvPr id="9" name="Straight Connector 8">
            <a:extLst>
              <a:ext uri="{FF2B5EF4-FFF2-40B4-BE49-F238E27FC236}">
                <a16:creationId xmlns:a16="http://schemas.microsoft.com/office/drawing/2014/main" id="{56DFE8C1-2951-426D-B17E-00C230C74A75}"/>
              </a:ext>
            </a:extLst>
          </p:cNvPr>
          <p:cNvCxnSpPr>
            <a:cxnSpLocks/>
          </p:cNvCxnSpPr>
          <p:nvPr/>
        </p:nvCxnSpPr>
        <p:spPr>
          <a:xfrm>
            <a:off x="5347097" y="2304686"/>
            <a:ext cx="1271436" cy="0"/>
          </a:xfrm>
          <a:prstGeom prst="line">
            <a:avLst/>
          </a:prstGeom>
          <a:ln w="25400" cap="rnd">
            <a:solidFill>
              <a:schemeClr val="accent2"/>
            </a:solidFill>
            <a:headEnd type="none" w="sm" len="sm"/>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39BBF6-4676-47B0-9A48-2D93F9AADADE}"/>
              </a:ext>
            </a:extLst>
          </p:cNvPr>
          <p:cNvCxnSpPr>
            <a:cxnSpLocks/>
          </p:cNvCxnSpPr>
          <p:nvPr/>
        </p:nvCxnSpPr>
        <p:spPr>
          <a:xfrm>
            <a:off x="5956102" y="3598541"/>
            <a:ext cx="662432" cy="0"/>
          </a:xfrm>
          <a:prstGeom prst="line">
            <a:avLst/>
          </a:prstGeom>
          <a:ln w="25400" cap="rnd">
            <a:solidFill>
              <a:schemeClr val="accent4"/>
            </a:solidFill>
            <a:headEnd type="none" w="sm" len="sm"/>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1840719-1C19-40FE-9C03-18FF51332911}"/>
              </a:ext>
            </a:extLst>
          </p:cNvPr>
          <p:cNvCxnSpPr>
            <a:cxnSpLocks/>
          </p:cNvCxnSpPr>
          <p:nvPr/>
        </p:nvCxnSpPr>
        <p:spPr>
          <a:xfrm flipH="1">
            <a:off x="2525469" y="4249192"/>
            <a:ext cx="357035" cy="0"/>
          </a:xfrm>
          <a:prstGeom prst="line">
            <a:avLst/>
          </a:prstGeom>
          <a:ln w="25400" cap="rnd">
            <a:solidFill>
              <a:schemeClr val="accent5"/>
            </a:solidFill>
            <a:headEnd type="none" w="sm" len="sm"/>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E5D012A-18E5-4512-A6DF-A8E4C20F73C8}"/>
              </a:ext>
            </a:extLst>
          </p:cNvPr>
          <p:cNvCxnSpPr>
            <a:cxnSpLocks/>
          </p:cNvCxnSpPr>
          <p:nvPr/>
        </p:nvCxnSpPr>
        <p:spPr>
          <a:xfrm flipH="1">
            <a:off x="2525469" y="2952962"/>
            <a:ext cx="966040" cy="0"/>
          </a:xfrm>
          <a:prstGeom prst="line">
            <a:avLst/>
          </a:prstGeom>
          <a:ln w="25400" cap="rnd">
            <a:solidFill>
              <a:schemeClr val="accent3"/>
            </a:solidFill>
            <a:headEnd type="none" w="sm" len="sm"/>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7B6DCB9-ACAF-4B06-9196-625922D170A8}"/>
              </a:ext>
            </a:extLst>
          </p:cNvPr>
          <p:cNvCxnSpPr>
            <a:cxnSpLocks/>
          </p:cNvCxnSpPr>
          <p:nvPr/>
        </p:nvCxnSpPr>
        <p:spPr>
          <a:xfrm flipH="1">
            <a:off x="2525468" y="1370350"/>
            <a:ext cx="1716134" cy="0"/>
          </a:xfrm>
          <a:prstGeom prst="line">
            <a:avLst/>
          </a:prstGeom>
          <a:ln w="25400" cap="rnd">
            <a:solidFill>
              <a:schemeClr val="accent1"/>
            </a:solidFill>
            <a:headEnd type="none" w="sm" len="sm"/>
            <a:tailEnd type="arrow" w="med" len="med"/>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442BC08A-D320-4825-98D6-9A43F83B6E86}"/>
              </a:ext>
            </a:extLst>
          </p:cNvPr>
          <p:cNvSpPr txBox="1"/>
          <p:nvPr/>
        </p:nvSpPr>
        <p:spPr>
          <a:xfrm>
            <a:off x="3187900" y="4122234"/>
            <a:ext cx="2768202" cy="276999"/>
          </a:xfrm>
          <a:prstGeom prst="rect">
            <a:avLst/>
          </a:prstGeom>
        </p:spPr>
        <p:txBody>
          <a:bodyPr wrap="square" anchor="ctr">
            <a:spAutoFit/>
          </a:bodyPr>
          <a:lstStyle>
            <a:defPPr>
              <a:defRPr lang="en-US"/>
            </a:defPPr>
            <a:lvl1pPr algn="ctr">
              <a:defRPr sz="1600" b="1">
                <a:solidFill>
                  <a:schemeClr val="tx1">
                    <a:lumMod val="85000"/>
                    <a:lumOff val="15000"/>
                  </a:schemeClr>
                </a:solidFill>
                <a:latin typeface="+mj-lt"/>
                <a:ea typeface="Open Sans" panose="020B0606030504020204" pitchFamily="34" charset="0"/>
                <a:cs typeface="Segoe UI" panose="020B0502040204020203" pitchFamily="34" charset="0"/>
              </a:defRPr>
            </a:lvl1pPr>
          </a:lstStyle>
          <a:p>
            <a:r>
              <a:rPr lang="pt-BR" sz="1200" dirty="0">
                <a:latin typeface="Heebo" pitchFamily="2" charset="-79"/>
                <a:cs typeface="Heebo" pitchFamily="2" charset="-79"/>
              </a:rPr>
              <a:t>item escrito aqui</a:t>
            </a:r>
          </a:p>
        </p:txBody>
      </p:sp>
      <p:sp>
        <p:nvSpPr>
          <p:cNvPr id="132" name="TextBox 131">
            <a:extLst>
              <a:ext uri="{FF2B5EF4-FFF2-40B4-BE49-F238E27FC236}">
                <a16:creationId xmlns:a16="http://schemas.microsoft.com/office/drawing/2014/main" id="{7D9C8BB2-6207-415D-ABAC-D54AADE8503F}"/>
              </a:ext>
            </a:extLst>
          </p:cNvPr>
          <p:cNvSpPr txBox="1"/>
          <p:nvPr/>
        </p:nvSpPr>
        <p:spPr>
          <a:xfrm>
            <a:off x="3404640" y="3471583"/>
            <a:ext cx="2334722" cy="276999"/>
          </a:xfrm>
          <a:prstGeom prst="rect">
            <a:avLst/>
          </a:prstGeom>
        </p:spPr>
        <p:txBody>
          <a:bodyPr wrap="square" anchor="ctr">
            <a:spAutoFit/>
          </a:bodyPr>
          <a:lstStyle>
            <a:defPPr>
              <a:defRPr lang="en-US"/>
            </a:defPPr>
            <a:lvl1pPr algn="ctr">
              <a:defRPr sz="1600" b="1">
                <a:solidFill>
                  <a:schemeClr val="tx1">
                    <a:lumMod val="85000"/>
                    <a:lumOff val="15000"/>
                  </a:schemeClr>
                </a:solidFill>
                <a:latin typeface="+mj-lt"/>
                <a:ea typeface="Open Sans" panose="020B0606030504020204" pitchFamily="34" charset="0"/>
                <a:cs typeface="Segoe UI" panose="020B0502040204020203" pitchFamily="34" charset="0"/>
              </a:defRPr>
            </a:lvl1pPr>
          </a:lstStyle>
          <a:p>
            <a:r>
              <a:rPr lang="pt-BR" sz="1200" dirty="0">
                <a:latin typeface="Heebo" pitchFamily="2" charset="-79"/>
                <a:cs typeface="Heebo" pitchFamily="2" charset="-79"/>
              </a:rPr>
              <a:t>item escrito aqui</a:t>
            </a:r>
          </a:p>
        </p:txBody>
      </p:sp>
      <p:sp>
        <p:nvSpPr>
          <p:cNvPr id="133" name="TextBox 132">
            <a:extLst>
              <a:ext uri="{FF2B5EF4-FFF2-40B4-BE49-F238E27FC236}">
                <a16:creationId xmlns:a16="http://schemas.microsoft.com/office/drawing/2014/main" id="{14187612-03BD-4DE9-A48A-71948DE56727}"/>
              </a:ext>
            </a:extLst>
          </p:cNvPr>
          <p:cNvSpPr txBox="1"/>
          <p:nvPr/>
        </p:nvSpPr>
        <p:spPr>
          <a:xfrm>
            <a:off x="3404640" y="2826004"/>
            <a:ext cx="2334722" cy="276999"/>
          </a:xfrm>
          <a:prstGeom prst="rect">
            <a:avLst/>
          </a:prstGeom>
        </p:spPr>
        <p:txBody>
          <a:bodyPr wrap="square" anchor="ctr">
            <a:spAutoFit/>
          </a:bodyPr>
          <a:lstStyle>
            <a:defPPr>
              <a:defRPr lang="en-US"/>
            </a:defPPr>
            <a:lvl1pPr algn="ctr">
              <a:defRPr sz="1600" b="1">
                <a:solidFill>
                  <a:schemeClr val="tx1">
                    <a:lumMod val="85000"/>
                    <a:lumOff val="15000"/>
                  </a:schemeClr>
                </a:solidFill>
                <a:latin typeface="+mj-lt"/>
                <a:ea typeface="Open Sans" panose="020B0606030504020204" pitchFamily="34" charset="0"/>
                <a:cs typeface="Segoe UI" panose="020B0502040204020203" pitchFamily="34" charset="0"/>
              </a:defRPr>
            </a:lvl1pPr>
          </a:lstStyle>
          <a:p>
            <a:r>
              <a:rPr lang="pt-BR" sz="1200" dirty="0">
                <a:latin typeface="Heebo" pitchFamily="2" charset="-79"/>
                <a:cs typeface="Heebo" pitchFamily="2" charset="-79"/>
              </a:rPr>
              <a:t>item aqui</a:t>
            </a:r>
          </a:p>
        </p:txBody>
      </p:sp>
      <p:sp>
        <p:nvSpPr>
          <p:cNvPr id="134" name="TextBox 133">
            <a:extLst>
              <a:ext uri="{FF2B5EF4-FFF2-40B4-BE49-F238E27FC236}">
                <a16:creationId xmlns:a16="http://schemas.microsoft.com/office/drawing/2014/main" id="{D4DE18E4-F8E0-4455-82C4-718B90F79076}"/>
              </a:ext>
            </a:extLst>
          </p:cNvPr>
          <p:cNvSpPr txBox="1"/>
          <p:nvPr/>
        </p:nvSpPr>
        <p:spPr>
          <a:xfrm>
            <a:off x="3665822" y="2177728"/>
            <a:ext cx="1812357" cy="276999"/>
          </a:xfrm>
          <a:prstGeom prst="rect">
            <a:avLst/>
          </a:prstGeom>
        </p:spPr>
        <p:txBody>
          <a:bodyPr wrap="square" anchor="ctr">
            <a:spAutoFit/>
          </a:bodyPr>
          <a:lstStyle>
            <a:defPPr>
              <a:defRPr lang="en-US"/>
            </a:defPPr>
            <a:lvl1pPr algn="ctr">
              <a:defRPr sz="1600" b="1">
                <a:solidFill>
                  <a:schemeClr val="tx1">
                    <a:lumMod val="85000"/>
                    <a:lumOff val="15000"/>
                  </a:schemeClr>
                </a:solidFill>
                <a:latin typeface="+mj-lt"/>
                <a:ea typeface="Open Sans" panose="020B0606030504020204" pitchFamily="34" charset="0"/>
                <a:cs typeface="Segoe UI" panose="020B0502040204020203" pitchFamily="34" charset="0"/>
              </a:defRPr>
            </a:lvl1pPr>
          </a:lstStyle>
          <a:p>
            <a:r>
              <a:rPr lang="pt-BR" sz="1200" dirty="0">
                <a:latin typeface="Heebo" pitchFamily="2" charset="-79"/>
                <a:cs typeface="Heebo" pitchFamily="2" charset="-79"/>
              </a:rPr>
              <a:t>item aqui</a:t>
            </a:r>
          </a:p>
        </p:txBody>
      </p:sp>
      <p:sp>
        <p:nvSpPr>
          <p:cNvPr id="135" name="TextBox 134">
            <a:extLst>
              <a:ext uri="{FF2B5EF4-FFF2-40B4-BE49-F238E27FC236}">
                <a16:creationId xmlns:a16="http://schemas.microsoft.com/office/drawing/2014/main" id="{5AAE542B-12BE-49E9-A7F5-C4A2B1768D80}"/>
              </a:ext>
            </a:extLst>
          </p:cNvPr>
          <p:cNvSpPr txBox="1"/>
          <p:nvPr/>
        </p:nvSpPr>
        <p:spPr>
          <a:xfrm>
            <a:off x="3974278" y="1566261"/>
            <a:ext cx="1195446" cy="276999"/>
          </a:xfrm>
          <a:prstGeom prst="rect">
            <a:avLst/>
          </a:prstGeom>
        </p:spPr>
        <p:txBody>
          <a:bodyPr wrap="square" anchor="ctr">
            <a:spAutoFit/>
          </a:bodyPr>
          <a:lstStyle>
            <a:defPPr>
              <a:defRPr lang="en-US"/>
            </a:defPPr>
            <a:lvl1pPr algn="ctr">
              <a:defRPr sz="1600" b="1">
                <a:solidFill>
                  <a:schemeClr val="tx1">
                    <a:lumMod val="85000"/>
                    <a:lumOff val="15000"/>
                  </a:schemeClr>
                </a:solidFill>
                <a:latin typeface="+mj-lt"/>
                <a:ea typeface="Open Sans" panose="020B0606030504020204" pitchFamily="34" charset="0"/>
                <a:cs typeface="Segoe UI" panose="020B0502040204020203" pitchFamily="34" charset="0"/>
              </a:defRPr>
            </a:lvl1pPr>
          </a:lstStyle>
          <a:p>
            <a:r>
              <a:rPr lang="pt-BR" sz="1200" dirty="0">
                <a:latin typeface="Heebo" pitchFamily="2" charset="-79"/>
                <a:cs typeface="Heebo" pitchFamily="2" charset="-79"/>
              </a:rPr>
              <a:t>item</a:t>
            </a:r>
          </a:p>
        </p:txBody>
      </p:sp>
      <p:grpSp>
        <p:nvGrpSpPr>
          <p:cNvPr id="137" name="Group 136">
            <a:extLst>
              <a:ext uri="{FF2B5EF4-FFF2-40B4-BE49-F238E27FC236}">
                <a16:creationId xmlns:a16="http://schemas.microsoft.com/office/drawing/2014/main" id="{DC6F0DF6-961C-4034-805B-728494D293F8}"/>
              </a:ext>
            </a:extLst>
          </p:cNvPr>
          <p:cNvGrpSpPr/>
          <p:nvPr/>
        </p:nvGrpSpPr>
        <p:grpSpPr>
          <a:xfrm>
            <a:off x="6800164" y="1918664"/>
            <a:ext cx="2024027" cy="799279"/>
            <a:chOff x="2362009" y="1164302"/>
            <a:chExt cx="2698703" cy="1065705"/>
          </a:xfrm>
        </p:grpSpPr>
        <p:sp>
          <p:nvSpPr>
            <p:cNvPr id="138" name="TextBox 137">
              <a:extLst>
                <a:ext uri="{FF2B5EF4-FFF2-40B4-BE49-F238E27FC236}">
                  <a16:creationId xmlns:a16="http://schemas.microsoft.com/office/drawing/2014/main" id="{CD4B7EC9-4809-43A3-A577-ACA194732067}"/>
                </a:ext>
              </a:extLst>
            </p:cNvPr>
            <p:cNvSpPr txBox="1"/>
            <p:nvPr/>
          </p:nvSpPr>
          <p:spPr>
            <a:xfrm>
              <a:off x="2362009" y="1646171"/>
              <a:ext cx="2205467" cy="583836"/>
            </a:xfrm>
            <a:prstGeom prst="rect">
              <a:avLst/>
            </a:prstGeom>
            <a:noFill/>
          </p:spPr>
          <p:txBody>
            <a:bodyPr wrap="square" rtlCol="0">
              <a:spAutoFit/>
            </a:bodyPr>
            <a:lstStyle/>
            <a:p>
              <a:pPr>
                <a:lnSpc>
                  <a:spcPct val="130000"/>
                </a:lnSpc>
              </a:pPr>
              <a:r>
                <a:rPr lang="pt-BR" sz="900" dirty="0">
                  <a:solidFill>
                    <a:schemeClr val="tx1">
                      <a:lumMod val="50000"/>
                      <a:lumOff val="50000"/>
                    </a:schemeClr>
                  </a:solidFill>
                  <a:latin typeface="Heebo" pitchFamily="2" charset="-79"/>
                  <a:cs typeface="Heebo" pitchFamily="2" charset="-79"/>
                </a:rPr>
                <a:t>Texto escrito aqui texto escrito aqui texto aqui</a:t>
              </a:r>
            </a:p>
          </p:txBody>
        </p:sp>
        <p:sp>
          <p:nvSpPr>
            <p:cNvPr id="139" name="TextBox 138">
              <a:extLst>
                <a:ext uri="{FF2B5EF4-FFF2-40B4-BE49-F238E27FC236}">
                  <a16:creationId xmlns:a16="http://schemas.microsoft.com/office/drawing/2014/main" id="{878831C8-D2EA-4A6D-8804-28E4BC94D582}"/>
                </a:ext>
              </a:extLst>
            </p:cNvPr>
            <p:cNvSpPr txBox="1"/>
            <p:nvPr/>
          </p:nvSpPr>
          <p:spPr>
            <a:xfrm>
              <a:off x="2362009" y="1164302"/>
              <a:ext cx="936059" cy="615553"/>
            </a:xfrm>
            <a:prstGeom prst="rect">
              <a:avLst/>
            </a:prstGeom>
            <a:noFill/>
          </p:spPr>
          <p:txBody>
            <a:bodyPr wrap="square" rtlCol="0">
              <a:spAutoFit/>
            </a:bodyPr>
            <a:lstStyle/>
            <a:p>
              <a:r>
                <a:rPr lang="pt-BR" sz="2400" b="1">
                  <a:solidFill>
                    <a:schemeClr val="accent2"/>
                  </a:solidFill>
                  <a:latin typeface="Heebo" pitchFamily="2" charset="-79"/>
                  <a:cs typeface="Heebo" pitchFamily="2" charset="-79"/>
                </a:rPr>
                <a:t>02</a:t>
              </a:r>
            </a:p>
          </p:txBody>
        </p:sp>
        <p:sp>
          <p:nvSpPr>
            <p:cNvPr id="140" name="TextBox 139">
              <a:extLst>
                <a:ext uri="{FF2B5EF4-FFF2-40B4-BE49-F238E27FC236}">
                  <a16:creationId xmlns:a16="http://schemas.microsoft.com/office/drawing/2014/main" id="{DDD07D6B-3454-4C24-AFBE-1AE833048F93}"/>
                </a:ext>
              </a:extLst>
            </p:cNvPr>
            <p:cNvSpPr txBox="1"/>
            <p:nvPr/>
          </p:nvSpPr>
          <p:spPr>
            <a:xfrm>
              <a:off x="2967489" y="1320735"/>
              <a:ext cx="2093223" cy="370871"/>
            </a:xfrm>
            <a:prstGeom prst="rect">
              <a:avLst/>
            </a:prstGeom>
            <a:noFill/>
          </p:spPr>
          <p:txBody>
            <a:bodyPr wrap="square" rtlCol="0">
              <a:spAutoFit/>
            </a:bodyPr>
            <a:lstStyle/>
            <a:p>
              <a:pPr>
                <a:lnSpc>
                  <a:spcPct val="120000"/>
                </a:lnSpc>
              </a:pPr>
              <a:r>
                <a:rPr lang="pt-BR" sz="1050" b="1" dirty="0">
                  <a:solidFill>
                    <a:schemeClr val="tx1">
                      <a:lumMod val="85000"/>
                      <a:lumOff val="15000"/>
                    </a:schemeClr>
                  </a:solidFill>
                  <a:latin typeface="Heebo" pitchFamily="2" charset="-79"/>
                  <a:cs typeface="Heebo" pitchFamily="2" charset="-79"/>
                </a:rPr>
                <a:t>título escrito aqui</a:t>
              </a:r>
            </a:p>
          </p:txBody>
        </p:sp>
      </p:grpSp>
      <p:grpSp>
        <p:nvGrpSpPr>
          <p:cNvPr id="141" name="Group 140">
            <a:extLst>
              <a:ext uri="{FF2B5EF4-FFF2-40B4-BE49-F238E27FC236}">
                <a16:creationId xmlns:a16="http://schemas.microsoft.com/office/drawing/2014/main" id="{1FA2EBB6-684D-4318-B25A-B1E202B31522}"/>
              </a:ext>
            </a:extLst>
          </p:cNvPr>
          <p:cNvGrpSpPr/>
          <p:nvPr/>
        </p:nvGrpSpPr>
        <p:grpSpPr>
          <a:xfrm>
            <a:off x="6800164" y="3212519"/>
            <a:ext cx="1924736" cy="799279"/>
            <a:chOff x="2362009" y="1164302"/>
            <a:chExt cx="2566315" cy="1065705"/>
          </a:xfrm>
        </p:grpSpPr>
        <p:sp>
          <p:nvSpPr>
            <p:cNvPr id="142" name="TextBox 141">
              <a:extLst>
                <a:ext uri="{FF2B5EF4-FFF2-40B4-BE49-F238E27FC236}">
                  <a16:creationId xmlns:a16="http://schemas.microsoft.com/office/drawing/2014/main" id="{80E8DE4E-A06A-45E7-96A2-688C2F7B73C0}"/>
                </a:ext>
              </a:extLst>
            </p:cNvPr>
            <p:cNvSpPr txBox="1"/>
            <p:nvPr/>
          </p:nvSpPr>
          <p:spPr>
            <a:xfrm>
              <a:off x="2362009" y="1646171"/>
              <a:ext cx="2205467" cy="583836"/>
            </a:xfrm>
            <a:prstGeom prst="rect">
              <a:avLst/>
            </a:prstGeom>
            <a:noFill/>
          </p:spPr>
          <p:txBody>
            <a:bodyPr wrap="square" rtlCol="0">
              <a:spAutoFit/>
            </a:bodyPr>
            <a:lstStyle/>
            <a:p>
              <a:pPr>
                <a:lnSpc>
                  <a:spcPct val="130000"/>
                </a:lnSpc>
              </a:pPr>
              <a:r>
                <a:rPr lang="pt-BR" sz="900" dirty="0">
                  <a:solidFill>
                    <a:schemeClr val="tx1">
                      <a:lumMod val="50000"/>
                      <a:lumOff val="50000"/>
                    </a:schemeClr>
                  </a:solidFill>
                  <a:latin typeface="Heebo" pitchFamily="2" charset="-79"/>
                  <a:cs typeface="Heebo" pitchFamily="2" charset="-79"/>
                </a:rPr>
                <a:t>Texto escrito aqui texto escrito aqui texto aqui</a:t>
              </a:r>
            </a:p>
          </p:txBody>
        </p:sp>
        <p:sp>
          <p:nvSpPr>
            <p:cNvPr id="143" name="TextBox 142">
              <a:extLst>
                <a:ext uri="{FF2B5EF4-FFF2-40B4-BE49-F238E27FC236}">
                  <a16:creationId xmlns:a16="http://schemas.microsoft.com/office/drawing/2014/main" id="{E23AB7EE-2AF0-43EB-B978-B419CE7FAA34}"/>
                </a:ext>
              </a:extLst>
            </p:cNvPr>
            <p:cNvSpPr txBox="1"/>
            <p:nvPr/>
          </p:nvSpPr>
          <p:spPr>
            <a:xfrm>
              <a:off x="2362009" y="1164302"/>
              <a:ext cx="936059" cy="615553"/>
            </a:xfrm>
            <a:prstGeom prst="rect">
              <a:avLst/>
            </a:prstGeom>
            <a:noFill/>
          </p:spPr>
          <p:txBody>
            <a:bodyPr wrap="square" rtlCol="0">
              <a:spAutoFit/>
            </a:bodyPr>
            <a:lstStyle/>
            <a:p>
              <a:r>
                <a:rPr lang="pt-BR" sz="2400" b="1">
                  <a:solidFill>
                    <a:schemeClr val="accent4"/>
                  </a:solidFill>
                  <a:latin typeface="Heebo" pitchFamily="2" charset="-79"/>
                  <a:cs typeface="Heebo" pitchFamily="2" charset="-79"/>
                </a:rPr>
                <a:t>04</a:t>
              </a:r>
            </a:p>
          </p:txBody>
        </p:sp>
        <p:sp>
          <p:nvSpPr>
            <p:cNvPr id="144" name="TextBox 143">
              <a:extLst>
                <a:ext uri="{FF2B5EF4-FFF2-40B4-BE49-F238E27FC236}">
                  <a16:creationId xmlns:a16="http://schemas.microsoft.com/office/drawing/2014/main" id="{B2F0F0D5-C365-43D1-8B94-02935ACBE705}"/>
                </a:ext>
              </a:extLst>
            </p:cNvPr>
            <p:cNvSpPr txBox="1"/>
            <p:nvPr/>
          </p:nvSpPr>
          <p:spPr>
            <a:xfrm>
              <a:off x="2967489" y="1320735"/>
              <a:ext cx="1960835" cy="370871"/>
            </a:xfrm>
            <a:prstGeom prst="rect">
              <a:avLst/>
            </a:prstGeom>
            <a:noFill/>
          </p:spPr>
          <p:txBody>
            <a:bodyPr wrap="square" rtlCol="0">
              <a:spAutoFit/>
            </a:bodyPr>
            <a:lstStyle/>
            <a:p>
              <a:pPr>
                <a:lnSpc>
                  <a:spcPct val="120000"/>
                </a:lnSpc>
              </a:pPr>
              <a:r>
                <a:rPr lang="pt-BR" sz="1050" b="1" dirty="0">
                  <a:solidFill>
                    <a:schemeClr val="tx1">
                      <a:lumMod val="85000"/>
                      <a:lumOff val="15000"/>
                    </a:schemeClr>
                  </a:solidFill>
                  <a:latin typeface="Heebo" pitchFamily="2" charset="-79"/>
                  <a:cs typeface="Heebo" pitchFamily="2" charset="-79"/>
                </a:rPr>
                <a:t>título escrito aqui</a:t>
              </a:r>
            </a:p>
          </p:txBody>
        </p:sp>
      </p:grpSp>
      <p:grpSp>
        <p:nvGrpSpPr>
          <p:cNvPr id="145" name="Group 144">
            <a:extLst>
              <a:ext uri="{FF2B5EF4-FFF2-40B4-BE49-F238E27FC236}">
                <a16:creationId xmlns:a16="http://schemas.microsoft.com/office/drawing/2014/main" id="{C23F3320-67A4-4A35-A313-DF262E0A04B5}"/>
              </a:ext>
            </a:extLst>
          </p:cNvPr>
          <p:cNvGrpSpPr/>
          <p:nvPr/>
        </p:nvGrpSpPr>
        <p:grpSpPr>
          <a:xfrm flipH="1">
            <a:off x="486729" y="984328"/>
            <a:ext cx="1846419" cy="799279"/>
            <a:chOff x="2362009" y="1164302"/>
            <a:chExt cx="2461893" cy="1065705"/>
          </a:xfrm>
        </p:grpSpPr>
        <p:sp>
          <p:nvSpPr>
            <p:cNvPr id="146" name="TextBox 145">
              <a:extLst>
                <a:ext uri="{FF2B5EF4-FFF2-40B4-BE49-F238E27FC236}">
                  <a16:creationId xmlns:a16="http://schemas.microsoft.com/office/drawing/2014/main" id="{93599F08-AA59-47AB-9C98-D20A6CEA12FF}"/>
                </a:ext>
              </a:extLst>
            </p:cNvPr>
            <p:cNvSpPr txBox="1"/>
            <p:nvPr/>
          </p:nvSpPr>
          <p:spPr>
            <a:xfrm flipH="1">
              <a:off x="2362009" y="1646171"/>
              <a:ext cx="2205468" cy="583836"/>
            </a:xfrm>
            <a:prstGeom prst="rect">
              <a:avLst/>
            </a:prstGeom>
            <a:noFill/>
          </p:spPr>
          <p:txBody>
            <a:bodyPr wrap="square" rtlCol="0">
              <a:spAutoFit/>
            </a:bodyPr>
            <a:lstStyle/>
            <a:p>
              <a:pPr algn="r">
                <a:lnSpc>
                  <a:spcPct val="130000"/>
                </a:lnSpc>
              </a:pPr>
              <a:r>
                <a:rPr lang="pt-BR" sz="900" dirty="0">
                  <a:solidFill>
                    <a:schemeClr val="tx1">
                      <a:lumMod val="50000"/>
                      <a:lumOff val="50000"/>
                    </a:schemeClr>
                  </a:solidFill>
                  <a:latin typeface="Heebo" pitchFamily="2" charset="-79"/>
                  <a:cs typeface="Heebo" pitchFamily="2" charset="-79"/>
                </a:rPr>
                <a:t>Texto escrito aqui texto escrito aqui texto aqui</a:t>
              </a:r>
            </a:p>
          </p:txBody>
        </p:sp>
        <p:sp>
          <p:nvSpPr>
            <p:cNvPr id="147" name="TextBox 146">
              <a:extLst>
                <a:ext uri="{FF2B5EF4-FFF2-40B4-BE49-F238E27FC236}">
                  <a16:creationId xmlns:a16="http://schemas.microsoft.com/office/drawing/2014/main" id="{EEC38DA2-7F06-4946-B089-95B995F0CB6D}"/>
                </a:ext>
              </a:extLst>
            </p:cNvPr>
            <p:cNvSpPr txBox="1"/>
            <p:nvPr/>
          </p:nvSpPr>
          <p:spPr>
            <a:xfrm flipH="1">
              <a:off x="2362009" y="1164302"/>
              <a:ext cx="936059" cy="615553"/>
            </a:xfrm>
            <a:prstGeom prst="rect">
              <a:avLst/>
            </a:prstGeom>
            <a:noFill/>
          </p:spPr>
          <p:txBody>
            <a:bodyPr wrap="square" rtlCol="0">
              <a:spAutoFit/>
            </a:bodyPr>
            <a:lstStyle/>
            <a:p>
              <a:pPr algn="r"/>
              <a:r>
                <a:rPr lang="pt-BR" sz="2400" b="1">
                  <a:solidFill>
                    <a:schemeClr val="accent1"/>
                  </a:solidFill>
                  <a:latin typeface="Heebo" pitchFamily="2" charset="-79"/>
                  <a:cs typeface="Heebo" pitchFamily="2" charset="-79"/>
                </a:rPr>
                <a:t>01</a:t>
              </a:r>
            </a:p>
          </p:txBody>
        </p:sp>
        <p:sp>
          <p:nvSpPr>
            <p:cNvPr id="148" name="TextBox 147">
              <a:extLst>
                <a:ext uri="{FF2B5EF4-FFF2-40B4-BE49-F238E27FC236}">
                  <a16:creationId xmlns:a16="http://schemas.microsoft.com/office/drawing/2014/main" id="{57C4964A-291B-4616-A560-232473F84903}"/>
                </a:ext>
              </a:extLst>
            </p:cNvPr>
            <p:cNvSpPr txBox="1"/>
            <p:nvPr/>
          </p:nvSpPr>
          <p:spPr>
            <a:xfrm flipH="1">
              <a:off x="2967488" y="1320735"/>
              <a:ext cx="1856414" cy="370871"/>
            </a:xfrm>
            <a:prstGeom prst="rect">
              <a:avLst/>
            </a:prstGeom>
            <a:noFill/>
          </p:spPr>
          <p:txBody>
            <a:bodyPr wrap="square" rtlCol="0">
              <a:spAutoFit/>
            </a:bodyPr>
            <a:lstStyle/>
            <a:p>
              <a:pPr algn="r">
                <a:lnSpc>
                  <a:spcPct val="120000"/>
                </a:lnSpc>
              </a:pPr>
              <a:r>
                <a:rPr lang="pt-BR" sz="1050" b="1" dirty="0">
                  <a:solidFill>
                    <a:schemeClr val="tx1">
                      <a:lumMod val="85000"/>
                      <a:lumOff val="15000"/>
                    </a:schemeClr>
                  </a:solidFill>
                  <a:latin typeface="Heebo" pitchFamily="2" charset="-79"/>
                  <a:cs typeface="Heebo" pitchFamily="2" charset="-79"/>
                </a:rPr>
                <a:t>título escrito aqui</a:t>
              </a:r>
            </a:p>
          </p:txBody>
        </p:sp>
      </p:grpSp>
      <p:grpSp>
        <p:nvGrpSpPr>
          <p:cNvPr id="149" name="Group 148">
            <a:extLst>
              <a:ext uri="{FF2B5EF4-FFF2-40B4-BE49-F238E27FC236}">
                <a16:creationId xmlns:a16="http://schemas.microsoft.com/office/drawing/2014/main" id="{2C5079DC-A462-4F89-8903-49274A080AA8}"/>
              </a:ext>
            </a:extLst>
          </p:cNvPr>
          <p:cNvGrpSpPr/>
          <p:nvPr/>
        </p:nvGrpSpPr>
        <p:grpSpPr>
          <a:xfrm flipH="1">
            <a:off x="298429" y="2566940"/>
            <a:ext cx="2034719" cy="799279"/>
            <a:chOff x="2362009" y="1164302"/>
            <a:chExt cx="2712959" cy="1065705"/>
          </a:xfrm>
        </p:grpSpPr>
        <p:sp>
          <p:nvSpPr>
            <p:cNvPr id="150" name="TextBox 149">
              <a:extLst>
                <a:ext uri="{FF2B5EF4-FFF2-40B4-BE49-F238E27FC236}">
                  <a16:creationId xmlns:a16="http://schemas.microsoft.com/office/drawing/2014/main" id="{9073B626-B8E4-4D68-BDE0-E9F56D45A1FA}"/>
                </a:ext>
              </a:extLst>
            </p:cNvPr>
            <p:cNvSpPr txBox="1"/>
            <p:nvPr/>
          </p:nvSpPr>
          <p:spPr>
            <a:xfrm flipH="1">
              <a:off x="2362009" y="1646171"/>
              <a:ext cx="2205467" cy="583836"/>
            </a:xfrm>
            <a:prstGeom prst="rect">
              <a:avLst/>
            </a:prstGeom>
            <a:noFill/>
          </p:spPr>
          <p:txBody>
            <a:bodyPr wrap="square" rtlCol="0">
              <a:spAutoFit/>
            </a:bodyPr>
            <a:lstStyle/>
            <a:p>
              <a:pPr algn="r">
                <a:lnSpc>
                  <a:spcPct val="130000"/>
                </a:lnSpc>
              </a:pPr>
              <a:r>
                <a:rPr lang="pt-BR" sz="900" dirty="0">
                  <a:solidFill>
                    <a:schemeClr val="tx1">
                      <a:lumMod val="50000"/>
                      <a:lumOff val="50000"/>
                    </a:schemeClr>
                  </a:solidFill>
                  <a:latin typeface="Heebo" pitchFamily="2" charset="-79"/>
                  <a:cs typeface="Heebo" pitchFamily="2" charset="-79"/>
                </a:rPr>
                <a:t>Texto escrito aqui texto escrito aqui texto aqui</a:t>
              </a:r>
            </a:p>
          </p:txBody>
        </p:sp>
        <p:sp>
          <p:nvSpPr>
            <p:cNvPr id="151" name="TextBox 150">
              <a:extLst>
                <a:ext uri="{FF2B5EF4-FFF2-40B4-BE49-F238E27FC236}">
                  <a16:creationId xmlns:a16="http://schemas.microsoft.com/office/drawing/2014/main" id="{72657C92-C4C3-4A0D-8F36-13562ECF11E3}"/>
                </a:ext>
              </a:extLst>
            </p:cNvPr>
            <p:cNvSpPr txBox="1"/>
            <p:nvPr/>
          </p:nvSpPr>
          <p:spPr>
            <a:xfrm flipH="1">
              <a:off x="2362009" y="1164302"/>
              <a:ext cx="936059" cy="615553"/>
            </a:xfrm>
            <a:prstGeom prst="rect">
              <a:avLst/>
            </a:prstGeom>
            <a:noFill/>
          </p:spPr>
          <p:txBody>
            <a:bodyPr wrap="square" rtlCol="0">
              <a:spAutoFit/>
            </a:bodyPr>
            <a:lstStyle/>
            <a:p>
              <a:pPr algn="r"/>
              <a:r>
                <a:rPr lang="pt-BR" sz="2400" b="1">
                  <a:solidFill>
                    <a:schemeClr val="accent3"/>
                  </a:solidFill>
                  <a:latin typeface="Heebo" pitchFamily="2" charset="-79"/>
                  <a:cs typeface="Heebo" pitchFamily="2" charset="-79"/>
                </a:rPr>
                <a:t>03</a:t>
              </a:r>
            </a:p>
          </p:txBody>
        </p:sp>
        <p:sp>
          <p:nvSpPr>
            <p:cNvPr id="152" name="TextBox 151">
              <a:extLst>
                <a:ext uri="{FF2B5EF4-FFF2-40B4-BE49-F238E27FC236}">
                  <a16:creationId xmlns:a16="http://schemas.microsoft.com/office/drawing/2014/main" id="{72370795-FD9D-48D2-871B-92FB30EAA37C}"/>
                </a:ext>
              </a:extLst>
            </p:cNvPr>
            <p:cNvSpPr txBox="1"/>
            <p:nvPr/>
          </p:nvSpPr>
          <p:spPr>
            <a:xfrm flipH="1">
              <a:off x="2967489" y="1320735"/>
              <a:ext cx="2107479" cy="370871"/>
            </a:xfrm>
            <a:prstGeom prst="rect">
              <a:avLst/>
            </a:prstGeom>
            <a:noFill/>
          </p:spPr>
          <p:txBody>
            <a:bodyPr wrap="square" rtlCol="0">
              <a:spAutoFit/>
            </a:bodyPr>
            <a:lstStyle/>
            <a:p>
              <a:pPr algn="r">
                <a:lnSpc>
                  <a:spcPct val="120000"/>
                </a:lnSpc>
              </a:pPr>
              <a:r>
                <a:rPr lang="pt-BR" sz="1050" b="1" dirty="0">
                  <a:solidFill>
                    <a:schemeClr val="tx1">
                      <a:lumMod val="85000"/>
                      <a:lumOff val="15000"/>
                    </a:schemeClr>
                  </a:solidFill>
                  <a:latin typeface="Heebo" pitchFamily="2" charset="-79"/>
                  <a:cs typeface="Heebo" pitchFamily="2" charset="-79"/>
                </a:rPr>
                <a:t>título escrito aqui</a:t>
              </a:r>
            </a:p>
          </p:txBody>
        </p:sp>
      </p:grpSp>
      <p:grpSp>
        <p:nvGrpSpPr>
          <p:cNvPr id="153" name="Group 152">
            <a:extLst>
              <a:ext uri="{FF2B5EF4-FFF2-40B4-BE49-F238E27FC236}">
                <a16:creationId xmlns:a16="http://schemas.microsoft.com/office/drawing/2014/main" id="{E1E666BB-1D10-422E-8157-D6192A77D997}"/>
              </a:ext>
            </a:extLst>
          </p:cNvPr>
          <p:cNvGrpSpPr/>
          <p:nvPr/>
        </p:nvGrpSpPr>
        <p:grpSpPr>
          <a:xfrm flipH="1">
            <a:off x="279565" y="3863170"/>
            <a:ext cx="2053583" cy="799279"/>
            <a:chOff x="2362009" y="1164302"/>
            <a:chExt cx="2738111" cy="1065705"/>
          </a:xfrm>
        </p:grpSpPr>
        <p:sp>
          <p:nvSpPr>
            <p:cNvPr id="154" name="TextBox 153">
              <a:extLst>
                <a:ext uri="{FF2B5EF4-FFF2-40B4-BE49-F238E27FC236}">
                  <a16:creationId xmlns:a16="http://schemas.microsoft.com/office/drawing/2014/main" id="{5DBE75FF-26CD-4D66-B97D-82B550885454}"/>
                </a:ext>
              </a:extLst>
            </p:cNvPr>
            <p:cNvSpPr txBox="1"/>
            <p:nvPr/>
          </p:nvSpPr>
          <p:spPr>
            <a:xfrm flipH="1">
              <a:off x="2362009" y="1646171"/>
              <a:ext cx="2205467" cy="583836"/>
            </a:xfrm>
            <a:prstGeom prst="rect">
              <a:avLst/>
            </a:prstGeom>
            <a:noFill/>
          </p:spPr>
          <p:txBody>
            <a:bodyPr wrap="square" rtlCol="0">
              <a:spAutoFit/>
            </a:bodyPr>
            <a:lstStyle/>
            <a:p>
              <a:pPr algn="r">
                <a:lnSpc>
                  <a:spcPct val="130000"/>
                </a:lnSpc>
              </a:pPr>
              <a:r>
                <a:rPr lang="pt-BR" sz="900" dirty="0">
                  <a:solidFill>
                    <a:schemeClr val="tx1">
                      <a:lumMod val="50000"/>
                      <a:lumOff val="50000"/>
                    </a:schemeClr>
                  </a:solidFill>
                  <a:latin typeface="Heebo" pitchFamily="2" charset="-79"/>
                  <a:cs typeface="Heebo" pitchFamily="2" charset="-79"/>
                </a:rPr>
                <a:t>Texto escrito aqui texto escrito aqui texto aqui</a:t>
              </a:r>
            </a:p>
          </p:txBody>
        </p:sp>
        <p:sp>
          <p:nvSpPr>
            <p:cNvPr id="155" name="TextBox 154">
              <a:extLst>
                <a:ext uri="{FF2B5EF4-FFF2-40B4-BE49-F238E27FC236}">
                  <a16:creationId xmlns:a16="http://schemas.microsoft.com/office/drawing/2014/main" id="{B367833A-56A9-4279-8DDA-EBF99BA2870D}"/>
                </a:ext>
              </a:extLst>
            </p:cNvPr>
            <p:cNvSpPr txBox="1"/>
            <p:nvPr/>
          </p:nvSpPr>
          <p:spPr>
            <a:xfrm flipH="1">
              <a:off x="2362009" y="1164302"/>
              <a:ext cx="936059" cy="615553"/>
            </a:xfrm>
            <a:prstGeom prst="rect">
              <a:avLst/>
            </a:prstGeom>
            <a:noFill/>
          </p:spPr>
          <p:txBody>
            <a:bodyPr wrap="square" rtlCol="0">
              <a:spAutoFit/>
            </a:bodyPr>
            <a:lstStyle/>
            <a:p>
              <a:pPr algn="r"/>
              <a:r>
                <a:rPr lang="pt-BR" sz="2400" b="1">
                  <a:solidFill>
                    <a:schemeClr val="accent5"/>
                  </a:solidFill>
                  <a:latin typeface="Heebo" pitchFamily="2" charset="-79"/>
                  <a:cs typeface="Heebo" pitchFamily="2" charset="-79"/>
                </a:rPr>
                <a:t>05</a:t>
              </a:r>
            </a:p>
          </p:txBody>
        </p:sp>
        <p:sp>
          <p:nvSpPr>
            <p:cNvPr id="156" name="TextBox 155">
              <a:extLst>
                <a:ext uri="{FF2B5EF4-FFF2-40B4-BE49-F238E27FC236}">
                  <a16:creationId xmlns:a16="http://schemas.microsoft.com/office/drawing/2014/main" id="{AA9798C1-0D0E-4501-898C-97008744E55F}"/>
                </a:ext>
              </a:extLst>
            </p:cNvPr>
            <p:cNvSpPr txBox="1"/>
            <p:nvPr/>
          </p:nvSpPr>
          <p:spPr>
            <a:xfrm flipH="1">
              <a:off x="2967489" y="1320735"/>
              <a:ext cx="2132631" cy="370871"/>
            </a:xfrm>
            <a:prstGeom prst="rect">
              <a:avLst/>
            </a:prstGeom>
            <a:noFill/>
          </p:spPr>
          <p:txBody>
            <a:bodyPr wrap="square" rtlCol="0">
              <a:spAutoFit/>
            </a:bodyPr>
            <a:lstStyle/>
            <a:p>
              <a:pPr algn="r">
                <a:lnSpc>
                  <a:spcPct val="120000"/>
                </a:lnSpc>
              </a:pPr>
              <a:r>
                <a:rPr lang="pt-BR" sz="1050" b="1" dirty="0">
                  <a:solidFill>
                    <a:schemeClr val="tx1">
                      <a:lumMod val="85000"/>
                      <a:lumOff val="15000"/>
                    </a:schemeClr>
                  </a:solidFill>
                  <a:latin typeface="Heebo" pitchFamily="2" charset="-79"/>
                  <a:cs typeface="Heebo" pitchFamily="2" charset="-79"/>
                </a:rPr>
                <a:t>título escrito aqui</a:t>
              </a:r>
            </a:p>
          </p:txBody>
        </p:sp>
      </p:grpSp>
    </p:spTree>
    <p:extLst>
      <p:ext uri="{BB962C8B-B14F-4D97-AF65-F5344CB8AC3E}">
        <p14:creationId xmlns:p14="http://schemas.microsoft.com/office/powerpoint/2010/main" val="3602766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9D589C06-A8D4-410C-B082-E937CD00FD67}"/>
              </a:ext>
            </a:extLst>
          </p:cNvPr>
          <p:cNvSpPr/>
          <p:nvPr/>
        </p:nvSpPr>
        <p:spPr>
          <a:xfrm>
            <a:off x="1618017" y="572533"/>
            <a:ext cx="917558" cy="1385582"/>
          </a:xfrm>
          <a:custGeom>
            <a:avLst/>
            <a:gdLst>
              <a:gd name="connsiteX0" fmla="*/ 664323 w 1328644"/>
              <a:gd name="connsiteY0" fmla="*/ 0 h 1175618"/>
              <a:gd name="connsiteX1" fmla="*/ 995341 w 1328644"/>
              <a:gd name="connsiteY1" fmla="*/ 586797 h 1175618"/>
              <a:gd name="connsiteX2" fmla="*/ 996484 w 1328644"/>
              <a:gd name="connsiteY2" fmla="*/ 586797 h 1175618"/>
              <a:gd name="connsiteX3" fmla="*/ 1328644 w 1328644"/>
              <a:gd name="connsiteY3" fmla="*/ 1175618 h 1175618"/>
              <a:gd name="connsiteX4" fmla="*/ 0 w 1328644"/>
              <a:gd name="connsiteY4" fmla="*/ 1175618 h 1175618"/>
              <a:gd name="connsiteX5" fmla="*/ 332162 w 1328644"/>
              <a:gd name="connsiteY5" fmla="*/ 586797 h 1175618"/>
              <a:gd name="connsiteX6" fmla="*/ 333303 w 1328644"/>
              <a:gd name="connsiteY6" fmla="*/ 586797 h 1175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8644" h="1175618">
                <a:moveTo>
                  <a:pt x="664323" y="0"/>
                </a:moveTo>
                <a:lnTo>
                  <a:pt x="995341" y="586797"/>
                </a:lnTo>
                <a:lnTo>
                  <a:pt x="996484" y="586797"/>
                </a:lnTo>
                <a:lnTo>
                  <a:pt x="1328644" y="1175618"/>
                </a:lnTo>
                <a:lnTo>
                  <a:pt x="0" y="1175618"/>
                </a:lnTo>
                <a:lnTo>
                  <a:pt x="332162" y="586797"/>
                </a:lnTo>
                <a:lnTo>
                  <a:pt x="333303" y="586797"/>
                </a:lnTo>
                <a:close/>
              </a:path>
            </a:pathLst>
          </a:custGeom>
          <a:noFill/>
          <a:ln w="63500" cap="rnd">
            <a:solidFill>
              <a:schemeClr val="accent1"/>
            </a:solidFill>
            <a:prstDash val="solid"/>
            <a:round/>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3989" tIns="12383" rIns="93990" bIns="12383" numCol="1" spcCol="1270" anchor="ctr" anchorCtr="0">
            <a:noAutofit/>
          </a:bodyPr>
          <a:lstStyle/>
          <a:p>
            <a:pPr algn="ctr" defTabSz="433388">
              <a:lnSpc>
                <a:spcPct val="90000"/>
              </a:lnSpc>
              <a:spcBef>
                <a:spcPct val="0"/>
              </a:spcBef>
              <a:spcAft>
                <a:spcPct val="35000"/>
              </a:spcAft>
            </a:pPr>
            <a:endParaRPr lang="en-US" sz="975">
              <a:latin typeface="Heebo" pitchFamily="2" charset="-79"/>
              <a:cs typeface="Heebo" pitchFamily="2" charset="-79"/>
            </a:endParaRPr>
          </a:p>
        </p:txBody>
      </p:sp>
      <p:sp>
        <p:nvSpPr>
          <p:cNvPr id="7" name="Freeform: Shape 6">
            <a:extLst>
              <a:ext uri="{FF2B5EF4-FFF2-40B4-BE49-F238E27FC236}">
                <a16:creationId xmlns:a16="http://schemas.microsoft.com/office/drawing/2014/main" id="{6945BCA3-F49B-4103-88EC-243F1C024B55}"/>
              </a:ext>
            </a:extLst>
          </p:cNvPr>
          <p:cNvSpPr/>
          <p:nvPr/>
        </p:nvSpPr>
        <p:spPr>
          <a:xfrm>
            <a:off x="1388627" y="2047101"/>
            <a:ext cx="1376338" cy="693984"/>
          </a:xfrm>
          <a:custGeom>
            <a:avLst/>
            <a:gdLst>
              <a:gd name="connsiteX0" fmla="*/ 0 w 932649"/>
              <a:gd name="connsiteY0" fmla="*/ 310883 h 310883"/>
              <a:gd name="connsiteX1" fmla="*/ 155442 w 932649"/>
              <a:gd name="connsiteY1" fmla="*/ 0 h 310883"/>
              <a:gd name="connsiteX2" fmla="*/ 777208 w 932649"/>
              <a:gd name="connsiteY2" fmla="*/ 0 h 310883"/>
              <a:gd name="connsiteX3" fmla="*/ 932649 w 932649"/>
              <a:gd name="connsiteY3" fmla="*/ 310883 h 310883"/>
              <a:gd name="connsiteX4" fmla="*/ 0 w 932649"/>
              <a:gd name="connsiteY4" fmla="*/ 310883 h 310883"/>
              <a:gd name="connsiteX0" fmla="*/ 0 w 932649"/>
              <a:gd name="connsiteY0" fmla="*/ 314375 h 314375"/>
              <a:gd name="connsiteX1" fmla="*/ 155442 w 932649"/>
              <a:gd name="connsiteY1" fmla="*/ 3492 h 314375"/>
              <a:gd name="connsiteX2" fmla="*/ 470968 w 932649"/>
              <a:gd name="connsiteY2" fmla="*/ 0 h 314375"/>
              <a:gd name="connsiteX3" fmla="*/ 777208 w 932649"/>
              <a:gd name="connsiteY3" fmla="*/ 3492 h 314375"/>
              <a:gd name="connsiteX4" fmla="*/ 932649 w 932649"/>
              <a:gd name="connsiteY4" fmla="*/ 314375 h 314375"/>
              <a:gd name="connsiteX5" fmla="*/ 0 w 932649"/>
              <a:gd name="connsiteY5" fmla="*/ 314375 h 314375"/>
              <a:gd name="connsiteX0" fmla="*/ 470968 w 932649"/>
              <a:gd name="connsiteY0" fmla="*/ 0 h 314375"/>
              <a:gd name="connsiteX1" fmla="*/ 777208 w 932649"/>
              <a:gd name="connsiteY1" fmla="*/ 3492 h 314375"/>
              <a:gd name="connsiteX2" fmla="*/ 932649 w 932649"/>
              <a:gd name="connsiteY2" fmla="*/ 314375 h 314375"/>
              <a:gd name="connsiteX3" fmla="*/ 0 w 932649"/>
              <a:gd name="connsiteY3" fmla="*/ 314375 h 314375"/>
              <a:gd name="connsiteX4" fmla="*/ 155442 w 932649"/>
              <a:gd name="connsiteY4" fmla="*/ 3492 h 314375"/>
              <a:gd name="connsiteX5" fmla="*/ 513759 w 932649"/>
              <a:gd name="connsiteY5" fmla="*/ 48278 h 314375"/>
              <a:gd name="connsiteX0" fmla="*/ 777208 w 932649"/>
              <a:gd name="connsiteY0" fmla="*/ 22 h 310905"/>
              <a:gd name="connsiteX1" fmla="*/ 932649 w 932649"/>
              <a:gd name="connsiteY1" fmla="*/ 310905 h 310905"/>
              <a:gd name="connsiteX2" fmla="*/ 0 w 932649"/>
              <a:gd name="connsiteY2" fmla="*/ 310905 h 310905"/>
              <a:gd name="connsiteX3" fmla="*/ 155442 w 932649"/>
              <a:gd name="connsiteY3" fmla="*/ 22 h 310905"/>
              <a:gd name="connsiteX4" fmla="*/ 513759 w 932649"/>
              <a:gd name="connsiteY4" fmla="*/ 44808 h 310905"/>
              <a:gd name="connsiteX0" fmla="*/ 777208 w 932649"/>
              <a:gd name="connsiteY0" fmla="*/ 0 h 310883"/>
              <a:gd name="connsiteX1" fmla="*/ 932649 w 932649"/>
              <a:gd name="connsiteY1" fmla="*/ 310883 h 310883"/>
              <a:gd name="connsiteX2" fmla="*/ 0 w 932649"/>
              <a:gd name="connsiteY2" fmla="*/ 310883 h 310883"/>
              <a:gd name="connsiteX3" fmla="*/ 155442 w 932649"/>
              <a:gd name="connsiteY3" fmla="*/ 0 h 310883"/>
            </a:gdLst>
            <a:ahLst/>
            <a:cxnLst>
              <a:cxn ang="0">
                <a:pos x="connsiteX0" y="connsiteY0"/>
              </a:cxn>
              <a:cxn ang="0">
                <a:pos x="connsiteX1" y="connsiteY1"/>
              </a:cxn>
              <a:cxn ang="0">
                <a:pos x="connsiteX2" y="connsiteY2"/>
              </a:cxn>
              <a:cxn ang="0">
                <a:pos x="connsiteX3" y="connsiteY3"/>
              </a:cxn>
            </a:cxnLst>
            <a:rect l="l" t="t" r="r" b="b"/>
            <a:pathLst>
              <a:path w="932649" h="310883">
                <a:moveTo>
                  <a:pt x="777208" y="0"/>
                </a:moveTo>
                <a:lnTo>
                  <a:pt x="932649" y="310883"/>
                </a:lnTo>
                <a:lnTo>
                  <a:pt x="0" y="310883"/>
                </a:lnTo>
                <a:lnTo>
                  <a:pt x="155442" y="0"/>
                </a:lnTo>
              </a:path>
            </a:pathLst>
          </a:custGeom>
          <a:noFill/>
          <a:ln w="63500" cap="rnd">
            <a:solidFill>
              <a:schemeClr val="accent2"/>
            </a:solidFill>
            <a:prstDash val="solid"/>
            <a:round/>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9556" tIns="17145" rIns="139556" bIns="17145" numCol="1" spcCol="1270" anchor="ctr" anchorCtr="0">
            <a:noAutofit/>
          </a:bodyPr>
          <a:lstStyle/>
          <a:p>
            <a:pPr algn="ctr" defTabSz="600075">
              <a:lnSpc>
                <a:spcPct val="90000"/>
              </a:lnSpc>
              <a:spcBef>
                <a:spcPct val="0"/>
              </a:spcBef>
              <a:spcAft>
                <a:spcPct val="35000"/>
              </a:spcAft>
            </a:pPr>
            <a:endParaRPr lang="en-US" sz="1350" dirty="0">
              <a:latin typeface="Heebo" pitchFamily="2" charset="-79"/>
              <a:cs typeface="Heebo" pitchFamily="2" charset="-79"/>
            </a:endParaRPr>
          </a:p>
        </p:txBody>
      </p:sp>
      <p:sp>
        <p:nvSpPr>
          <p:cNvPr id="8" name="Freeform: Shape 7">
            <a:extLst>
              <a:ext uri="{FF2B5EF4-FFF2-40B4-BE49-F238E27FC236}">
                <a16:creationId xmlns:a16="http://schemas.microsoft.com/office/drawing/2014/main" id="{A38C7D8E-7A57-400B-A3E9-E3E7941DBD3F}"/>
              </a:ext>
            </a:extLst>
          </p:cNvPr>
          <p:cNvSpPr/>
          <p:nvPr/>
        </p:nvSpPr>
        <p:spPr>
          <a:xfrm>
            <a:off x="1159237" y="2830074"/>
            <a:ext cx="1835117" cy="693984"/>
          </a:xfrm>
          <a:custGeom>
            <a:avLst/>
            <a:gdLst>
              <a:gd name="connsiteX0" fmla="*/ 0 w 1243532"/>
              <a:gd name="connsiteY0" fmla="*/ 310883 h 310883"/>
              <a:gd name="connsiteX1" fmla="*/ 155442 w 1243532"/>
              <a:gd name="connsiteY1" fmla="*/ 0 h 310883"/>
              <a:gd name="connsiteX2" fmla="*/ 1088091 w 1243532"/>
              <a:gd name="connsiteY2" fmla="*/ 0 h 310883"/>
              <a:gd name="connsiteX3" fmla="*/ 1243532 w 1243532"/>
              <a:gd name="connsiteY3" fmla="*/ 310883 h 310883"/>
              <a:gd name="connsiteX4" fmla="*/ 0 w 1243532"/>
              <a:gd name="connsiteY4" fmla="*/ 310883 h 310883"/>
              <a:gd name="connsiteX0" fmla="*/ 0 w 1243532"/>
              <a:gd name="connsiteY0" fmla="*/ 323152 h 323152"/>
              <a:gd name="connsiteX1" fmla="*/ 155442 w 1243532"/>
              <a:gd name="connsiteY1" fmla="*/ 12269 h 323152"/>
              <a:gd name="connsiteX2" fmla="*/ 648696 w 1243532"/>
              <a:gd name="connsiteY2" fmla="*/ 0 h 323152"/>
              <a:gd name="connsiteX3" fmla="*/ 1088091 w 1243532"/>
              <a:gd name="connsiteY3" fmla="*/ 12269 h 323152"/>
              <a:gd name="connsiteX4" fmla="*/ 1243532 w 1243532"/>
              <a:gd name="connsiteY4" fmla="*/ 323152 h 323152"/>
              <a:gd name="connsiteX5" fmla="*/ 0 w 1243532"/>
              <a:gd name="connsiteY5" fmla="*/ 323152 h 323152"/>
              <a:gd name="connsiteX0" fmla="*/ 648696 w 1243532"/>
              <a:gd name="connsiteY0" fmla="*/ 0 h 323152"/>
              <a:gd name="connsiteX1" fmla="*/ 1088091 w 1243532"/>
              <a:gd name="connsiteY1" fmla="*/ 12269 h 323152"/>
              <a:gd name="connsiteX2" fmla="*/ 1243532 w 1243532"/>
              <a:gd name="connsiteY2" fmla="*/ 323152 h 323152"/>
              <a:gd name="connsiteX3" fmla="*/ 0 w 1243532"/>
              <a:gd name="connsiteY3" fmla="*/ 323152 h 323152"/>
              <a:gd name="connsiteX4" fmla="*/ 155442 w 1243532"/>
              <a:gd name="connsiteY4" fmla="*/ 12269 h 323152"/>
              <a:gd name="connsiteX5" fmla="*/ 691487 w 1243532"/>
              <a:gd name="connsiteY5" fmla="*/ 48278 h 323152"/>
              <a:gd name="connsiteX0" fmla="*/ 1088091 w 1243532"/>
              <a:gd name="connsiteY0" fmla="*/ 293 h 311176"/>
              <a:gd name="connsiteX1" fmla="*/ 1243532 w 1243532"/>
              <a:gd name="connsiteY1" fmla="*/ 311176 h 311176"/>
              <a:gd name="connsiteX2" fmla="*/ 0 w 1243532"/>
              <a:gd name="connsiteY2" fmla="*/ 311176 h 311176"/>
              <a:gd name="connsiteX3" fmla="*/ 155442 w 1243532"/>
              <a:gd name="connsiteY3" fmla="*/ 293 h 311176"/>
              <a:gd name="connsiteX4" fmla="*/ 691487 w 1243532"/>
              <a:gd name="connsiteY4" fmla="*/ 36302 h 311176"/>
              <a:gd name="connsiteX0" fmla="*/ 1088091 w 1243532"/>
              <a:gd name="connsiteY0" fmla="*/ 0 h 310883"/>
              <a:gd name="connsiteX1" fmla="*/ 1243532 w 1243532"/>
              <a:gd name="connsiteY1" fmla="*/ 310883 h 310883"/>
              <a:gd name="connsiteX2" fmla="*/ 0 w 1243532"/>
              <a:gd name="connsiteY2" fmla="*/ 310883 h 310883"/>
              <a:gd name="connsiteX3" fmla="*/ 155442 w 1243532"/>
              <a:gd name="connsiteY3" fmla="*/ 0 h 310883"/>
            </a:gdLst>
            <a:ahLst/>
            <a:cxnLst>
              <a:cxn ang="0">
                <a:pos x="connsiteX0" y="connsiteY0"/>
              </a:cxn>
              <a:cxn ang="0">
                <a:pos x="connsiteX1" y="connsiteY1"/>
              </a:cxn>
              <a:cxn ang="0">
                <a:pos x="connsiteX2" y="connsiteY2"/>
              </a:cxn>
              <a:cxn ang="0">
                <a:pos x="connsiteX3" y="connsiteY3"/>
              </a:cxn>
            </a:cxnLst>
            <a:rect l="l" t="t" r="r" b="b"/>
            <a:pathLst>
              <a:path w="1243532" h="310883">
                <a:moveTo>
                  <a:pt x="1088091" y="0"/>
                </a:moveTo>
                <a:lnTo>
                  <a:pt x="1243532" y="310883"/>
                </a:lnTo>
                <a:lnTo>
                  <a:pt x="0" y="310883"/>
                </a:lnTo>
                <a:lnTo>
                  <a:pt x="155442" y="0"/>
                </a:lnTo>
              </a:path>
            </a:pathLst>
          </a:custGeom>
          <a:noFill/>
          <a:ln w="63500" cap="rnd">
            <a:solidFill>
              <a:schemeClr val="accent3"/>
            </a:solidFill>
            <a:prstDash val="solid"/>
            <a:round/>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0359" tIns="17145" rIns="180359" bIns="17145" numCol="1" spcCol="1270" anchor="ctr" anchorCtr="0">
            <a:noAutofit/>
          </a:bodyPr>
          <a:lstStyle/>
          <a:p>
            <a:pPr algn="ctr" defTabSz="600075">
              <a:lnSpc>
                <a:spcPct val="90000"/>
              </a:lnSpc>
              <a:spcBef>
                <a:spcPct val="0"/>
              </a:spcBef>
              <a:spcAft>
                <a:spcPct val="35000"/>
              </a:spcAft>
            </a:pPr>
            <a:endParaRPr lang="en-US" sz="1350" dirty="0">
              <a:latin typeface="Heebo" pitchFamily="2" charset="-79"/>
              <a:cs typeface="Heebo" pitchFamily="2" charset="-79"/>
            </a:endParaRPr>
          </a:p>
        </p:txBody>
      </p:sp>
      <p:sp>
        <p:nvSpPr>
          <p:cNvPr id="9" name="Freeform: Shape 8">
            <a:extLst>
              <a:ext uri="{FF2B5EF4-FFF2-40B4-BE49-F238E27FC236}">
                <a16:creationId xmlns:a16="http://schemas.microsoft.com/office/drawing/2014/main" id="{E0CEBFE3-BEA7-487B-96B9-BB513302F4DF}"/>
              </a:ext>
            </a:extLst>
          </p:cNvPr>
          <p:cNvSpPr/>
          <p:nvPr/>
        </p:nvSpPr>
        <p:spPr>
          <a:xfrm>
            <a:off x="929848" y="3613042"/>
            <a:ext cx="2293895" cy="693984"/>
          </a:xfrm>
          <a:custGeom>
            <a:avLst/>
            <a:gdLst>
              <a:gd name="connsiteX0" fmla="*/ 0 w 1554415"/>
              <a:gd name="connsiteY0" fmla="*/ 310883 h 310883"/>
              <a:gd name="connsiteX1" fmla="*/ 155442 w 1554415"/>
              <a:gd name="connsiteY1" fmla="*/ 0 h 310883"/>
              <a:gd name="connsiteX2" fmla="*/ 1398974 w 1554415"/>
              <a:gd name="connsiteY2" fmla="*/ 0 h 310883"/>
              <a:gd name="connsiteX3" fmla="*/ 1554415 w 1554415"/>
              <a:gd name="connsiteY3" fmla="*/ 310883 h 310883"/>
              <a:gd name="connsiteX4" fmla="*/ 0 w 1554415"/>
              <a:gd name="connsiteY4" fmla="*/ 310883 h 310883"/>
              <a:gd name="connsiteX0" fmla="*/ 0 w 1554415"/>
              <a:gd name="connsiteY0" fmla="*/ 316841 h 316841"/>
              <a:gd name="connsiteX1" fmla="*/ 155442 w 1554415"/>
              <a:gd name="connsiteY1" fmla="*/ 5958 h 316841"/>
              <a:gd name="connsiteX2" fmla="*/ 759564 w 1554415"/>
              <a:gd name="connsiteY2" fmla="*/ 0 h 316841"/>
              <a:gd name="connsiteX3" fmla="*/ 1398974 w 1554415"/>
              <a:gd name="connsiteY3" fmla="*/ 5958 h 316841"/>
              <a:gd name="connsiteX4" fmla="*/ 1554415 w 1554415"/>
              <a:gd name="connsiteY4" fmla="*/ 316841 h 316841"/>
              <a:gd name="connsiteX5" fmla="*/ 0 w 1554415"/>
              <a:gd name="connsiteY5" fmla="*/ 316841 h 316841"/>
              <a:gd name="connsiteX0" fmla="*/ 759564 w 1554415"/>
              <a:gd name="connsiteY0" fmla="*/ 0 h 316841"/>
              <a:gd name="connsiteX1" fmla="*/ 1398974 w 1554415"/>
              <a:gd name="connsiteY1" fmla="*/ 5958 h 316841"/>
              <a:gd name="connsiteX2" fmla="*/ 1554415 w 1554415"/>
              <a:gd name="connsiteY2" fmla="*/ 316841 h 316841"/>
              <a:gd name="connsiteX3" fmla="*/ 0 w 1554415"/>
              <a:gd name="connsiteY3" fmla="*/ 316841 h 316841"/>
              <a:gd name="connsiteX4" fmla="*/ 155442 w 1554415"/>
              <a:gd name="connsiteY4" fmla="*/ 5958 h 316841"/>
              <a:gd name="connsiteX5" fmla="*/ 802355 w 1554415"/>
              <a:gd name="connsiteY5" fmla="*/ 48278 h 316841"/>
              <a:gd name="connsiteX0" fmla="*/ 1398974 w 1554415"/>
              <a:gd name="connsiteY0" fmla="*/ 65 h 310948"/>
              <a:gd name="connsiteX1" fmla="*/ 1554415 w 1554415"/>
              <a:gd name="connsiteY1" fmla="*/ 310948 h 310948"/>
              <a:gd name="connsiteX2" fmla="*/ 0 w 1554415"/>
              <a:gd name="connsiteY2" fmla="*/ 310948 h 310948"/>
              <a:gd name="connsiteX3" fmla="*/ 155442 w 1554415"/>
              <a:gd name="connsiteY3" fmla="*/ 65 h 310948"/>
              <a:gd name="connsiteX4" fmla="*/ 802355 w 1554415"/>
              <a:gd name="connsiteY4" fmla="*/ 42385 h 310948"/>
              <a:gd name="connsiteX0" fmla="*/ 1398974 w 1554415"/>
              <a:gd name="connsiteY0" fmla="*/ 0 h 310883"/>
              <a:gd name="connsiteX1" fmla="*/ 1554415 w 1554415"/>
              <a:gd name="connsiteY1" fmla="*/ 310883 h 310883"/>
              <a:gd name="connsiteX2" fmla="*/ 0 w 1554415"/>
              <a:gd name="connsiteY2" fmla="*/ 310883 h 310883"/>
              <a:gd name="connsiteX3" fmla="*/ 155442 w 1554415"/>
              <a:gd name="connsiteY3" fmla="*/ 0 h 310883"/>
            </a:gdLst>
            <a:ahLst/>
            <a:cxnLst>
              <a:cxn ang="0">
                <a:pos x="connsiteX0" y="connsiteY0"/>
              </a:cxn>
              <a:cxn ang="0">
                <a:pos x="connsiteX1" y="connsiteY1"/>
              </a:cxn>
              <a:cxn ang="0">
                <a:pos x="connsiteX2" y="connsiteY2"/>
              </a:cxn>
              <a:cxn ang="0">
                <a:pos x="connsiteX3" y="connsiteY3"/>
              </a:cxn>
            </a:cxnLst>
            <a:rect l="l" t="t" r="r" b="b"/>
            <a:pathLst>
              <a:path w="1554415" h="310883">
                <a:moveTo>
                  <a:pt x="1398974" y="0"/>
                </a:moveTo>
                <a:lnTo>
                  <a:pt x="1554415" y="310883"/>
                </a:lnTo>
                <a:lnTo>
                  <a:pt x="0" y="310883"/>
                </a:lnTo>
                <a:lnTo>
                  <a:pt x="155442" y="0"/>
                </a:lnTo>
              </a:path>
            </a:pathLst>
          </a:custGeom>
          <a:noFill/>
          <a:ln w="63500" cap="rnd">
            <a:solidFill>
              <a:schemeClr val="accent5"/>
            </a:solidFill>
            <a:prstDash val="solid"/>
            <a:round/>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1162" tIns="17145" rIns="221162" bIns="17145" numCol="1" spcCol="1270" anchor="ctr" anchorCtr="0">
            <a:noAutofit/>
          </a:bodyPr>
          <a:lstStyle/>
          <a:p>
            <a:pPr algn="ctr" defTabSz="600075">
              <a:lnSpc>
                <a:spcPct val="90000"/>
              </a:lnSpc>
              <a:spcBef>
                <a:spcPct val="0"/>
              </a:spcBef>
              <a:spcAft>
                <a:spcPct val="35000"/>
              </a:spcAft>
            </a:pPr>
            <a:endParaRPr lang="en-US" sz="1350" dirty="0">
              <a:latin typeface="Heebo" pitchFamily="2" charset="-79"/>
              <a:cs typeface="Heebo" pitchFamily="2" charset="-79"/>
            </a:endParaRPr>
          </a:p>
        </p:txBody>
      </p:sp>
      <p:sp>
        <p:nvSpPr>
          <p:cNvPr id="30" name="Rectangle: Rounded Corners 29">
            <a:extLst>
              <a:ext uri="{FF2B5EF4-FFF2-40B4-BE49-F238E27FC236}">
                <a16:creationId xmlns:a16="http://schemas.microsoft.com/office/drawing/2014/main" id="{B8513C0E-1F4D-497F-A6B6-94101D3E6CA7}"/>
              </a:ext>
            </a:extLst>
          </p:cNvPr>
          <p:cNvSpPr/>
          <p:nvPr/>
        </p:nvSpPr>
        <p:spPr>
          <a:xfrm>
            <a:off x="2801539" y="1500494"/>
            <a:ext cx="920454" cy="229850"/>
          </a:xfrm>
          <a:prstGeom prst="roundRect">
            <a:avLst/>
          </a:prstGeom>
          <a:solidFill>
            <a:schemeClr val="accent1">
              <a:alpha val="15000"/>
            </a:schemeClr>
          </a:solidFill>
          <a:ln w="25400" cap="rnd">
            <a:noFill/>
            <a:round/>
          </a:ln>
          <a:effectLst/>
        </p:spPr>
        <p:style>
          <a:lnRef idx="2">
            <a:schemeClr val="accent2">
              <a:shade val="50000"/>
            </a:schemeClr>
          </a:lnRef>
          <a:fillRef idx="1">
            <a:schemeClr val="accent2"/>
          </a:fillRef>
          <a:effectRef idx="0">
            <a:schemeClr val="accent2"/>
          </a:effectRef>
          <a:fontRef idx="minor">
            <a:schemeClr val="lt1"/>
          </a:fontRef>
        </p:style>
        <p:txBody>
          <a:bodyPr wrap="square" lIns="68580" rIns="68580" rtlCol="0" anchor="ctr">
            <a:noAutofit/>
          </a:bodyPr>
          <a:lstStyle/>
          <a:p>
            <a:pPr algn="ctr"/>
            <a:r>
              <a:rPr lang="en-US" sz="900" b="1" dirty="0">
                <a:solidFill>
                  <a:schemeClr val="accent1"/>
                </a:solidFill>
                <a:latin typeface="Heebo" pitchFamily="2" charset="-79"/>
                <a:cs typeface="Heebo" pitchFamily="2" charset="-79"/>
              </a:rPr>
              <a:t>ITEM 1</a:t>
            </a:r>
          </a:p>
        </p:txBody>
      </p:sp>
      <p:sp>
        <p:nvSpPr>
          <p:cNvPr id="31" name="Rectangle: Rounded Corners 30">
            <a:extLst>
              <a:ext uri="{FF2B5EF4-FFF2-40B4-BE49-F238E27FC236}">
                <a16:creationId xmlns:a16="http://schemas.microsoft.com/office/drawing/2014/main" id="{29D5DA16-D298-410E-BF25-6D1DA0EAA72C}"/>
              </a:ext>
            </a:extLst>
          </p:cNvPr>
          <p:cNvSpPr/>
          <p:nvPr/>
        </p:nvSpPr>
        <p:spPr>
          <a:xfrm>
            <a:off x="3052897" y="2328349"/>
            <a:ext cx="920454" cy="229850"/>
          </a:xfrm>
          <a:prstGeom prst="roundRect">
            <a:avLst/>
          </a:prstGeom>
          <a:solidFill>
            <a:schemeClr val="accent2">
              <a:alpha val="15000"/>
            </a:schemeClr>
          </a:solidFill>
          <a:ln w="25400" cap="rnd">
            <a:noFill/>
            <a:round/>
          </a:ln>
          <a:effectLst/>
        </p:spPr>
        <p:style>
          <a:lnRef idx="2">
            <a:schemeClr val="accent2">
              <a:shade val="50000"/>
            </a:schemeClr>
          </a:lnRef>
          <a:fillRef idx="1">
            <a:schemeClr val="accent2"/>
          </a:fillRef>
          <a:effectRef idx="0">
            <a:schemeClr val="accent2"/>
          </a:effectRef>
          <a:fontRef idx="minor">
            <a:schemeClr val="lt1"/>
          </a:fontRef>
        </p:style>
        <p:txBody>
          <a:bodyPr wrap="square" lIns="68580" rIns="68580" rtlCol="0" anchor="ctr">
            <a:noAutofit/>
          </a:bodyPr>
          <a:lstStyle/>
          <a:p>
            <a:pPr algn="ctr"/>
            <a:r>
              <a:rPr lang="en-US" sz="900" b="1" dirty="0">
                <a:solidFill>
                  <a:schemeClr val="accent2"/>
                </a:solidFill>
                <a:latin typeface="Heebo" pitchFamily="2" charset="-79"/>
                <a:cs typeface="Heebo" pitchFamily="2" charset="-79"/>
              </a:rPr>
              <a:t>ITEM 1</a:t>
            </a:r>
          </a:p>
        </p:txBody>
      </p:sp>
      <p:sp>
        <p:nvSpPr>
          <p:cNvPr id="32" name="Rectangle: Rounded Corners 31">
            <a:extLst>
              <a:ext uri="{FF2B5EF4-FFF2-40B4-BE49-F238E27FC236}">
                <a16:creationId xmlns:a16="http://schemas.microsoft.com/office/drawing/2014/main" id="{18EA9CEA-5D47-4F96-92CA-A31649229EA0}"/>
              </a:ext>
            </a:extLst>
          </p:cNvPr>
          <p:cNvSpPr/>
          <p:nvPr/>
        </p:nvSpPr>
        <p:spPr>
          <a:xfrm>
            <a:off x="3324170" y="3112769"/>
            <a:ext cx="920454" cy="229850"/>
          </a:xfrm>
          <a:prstGeom prst="roundRect">
            <a:avLst/>
          </a:prstGeom>
          <a:solidFill>
            <a:schemeClr val="accent3">
              <a:alpha val="15000"/>
            </a:schemeClr>
          </a:solidFill>
          <a:ln w="25400" cap="rnd">
            <a:noFill/>
            <a:round/>
          </a:ln>
          <a:effectLst/>
        </p:spPr>
        <p:style>
          <a:lnRef idx="2">
            <a:schemeClr val="accent2">
              <a:shade val="50000"/>
            </a:schemeClr>
          </a:lnRef>
          <a:fillRef idx="1">
            <a:schemeClr val="accent2"/>
          </a:fillRef>
          <a:effectRef idx="0">
            <a:schemeClr val="accent2"/>
          </a:effectRef>
          <a:fontRef idx="minor">
            <a:schemeClr val="lt1"/>
          </a:fontRef>
        </p:style>
        <p:txBody>
          <a:bodyPr wrap="square" lIns="68580" rIns="68580" rtlCol="0" anchor="ctr">
            <a:noAutofit/>
          </a:bodyPr>
          <a:lstStyle/>
          <a:p>
            <a:pPr algn="ctr"/>
            <a:r>
              <a:rPr lang="en-US" sz="900" b="1" dirty="0">
                <a:solidFill>
                  <a:schemeClr val="accent3"/>
                </a:solidFill>
                <a:latin typeface="Heebo" pitchFamily="2" charset="-79"/>
                <a:cs typeface="Heebo" pitchFamily="2" charset="-79"/>
              </a:rPr>
              <a:t>ITEM 1</a:t>
            </a:r>
          </a:p>
        </p:txBody>
      </p:sp>
      <p:sp>
        <p:nvSpPr>
          <p:cNvPr id="33" name="Rectangle: Rounded Corners 32">
            <a:extLst>
              <a:ext uri="{FF2B5EF4-FFF2-40B4-BE49-F238E27FC236}">
                <a16:creationId xmlns:a16="http://schemas.microsoft.com/office/drawing/2014/main" id="{B4BB5E2B-C870-4AC4-BD36-70B90A3DFB5E}"/>
              </a:ext>
            </a:extLst>
          </p:cNvPr>
          <p:cNvSpPr/>
          <p:nvPr/>
        </p:nvSpPr>
        <p:spPr>
          <a:xfrm>
            <a:off x="3522649" y="3869132"/>
            <a:ext cx="920454" cy="229850"/>
          </a:xfrm>
          <a:prstGeom prst="roundRect">
            <a:avLst/>
          </a:prstGeom>
          <a:solidFill>
            <a:schemeClr val="accent5">
              <a:alpha val="15000"/>
            </a:schemeClr>
          </a:solidFill>
          <a:ln w="25400" cap="rnd">
            <a:noFill/>
            <a:round/>
          </a:ln>
          <a:effectLst/>
        </p:spPr>
        <p:style>
          <a:lnRef idx="2">
            <a:schemeClr val="accent2">
              <a:shade val="50000"/>
            </a:schemeClr>
          </a:lnRef>
          <a:fillRef idx="1">
            <a:schemeClr val="accent2"/>
          </a:fillRef>
          <a:effectRef idx="0">
            <a:schemeClr val="accent2"/>
          </a:effectRef>
          <a:fontRef idx="minor">
            <a:schemeClr val="lt1"/>
          </a:fontRef>
        </p:style>
        <p:txBody>
          <a:bodyPr wrap="square" lIns="68580" rIns="68580" rtlCol="0" anchor="ctr">
            <a:noAutofit/>
          </a:bodyPr>
          <a:lstStyle/>
          <a:p>
            <a:pPr algn="ctr"/>
            <a:r>
              <a:rPr lang="en-US" sz="900" b="1" dirty="0">
                <a:solidFill>
                  <a:schemeClr val="accent5"/>
                </a:solidFill>
                <a:latin typeface="Heebo" pitchFamily="2" charset="-79"/>
                <a:cs typeface="Heebo" pitchFamily="2" charset="-79"/>
              </a:rPr>
              <a:t>ITEM 1</a:t>
            </a:r>
          </a:p>
        </p:txBody>
      </p:sp>
      <p:sp>
        <p:nvSpPr>
          <p:cNvPr id="34" name="Rectangle 33">
            <a:extLst>
              <a:ext uri="{FF2B5EF4-FFF2-40B4-BE49-F238E27FC236}">
                <a16:creationId xmlns:a16="http://schemas.microsoft.com/office/drawing/2014/main" id="{9912527D-E58B-4437-A586-B108CE093F74}"/>
              </a:ext>
            </a:extLst>
          </p:cNvPr>
          <p:cNvSpPr/>
          <p:nvPr/>
        </p:nvSpPr>
        <p:spPr>
          <a:xfrm>
            <a:off x="3888864" y="1391194"/>
            <a:ext cx="3189274" cy="442044"/>
          </a:xfrm>
          <a:prstGeom prst="rect">
            <a:avLst/>
          </a:prstGeom>
        </p:spPr>
        <p:txBody>
          <a:bodyPr wrap="square">
            <a:spAutoFit/>
          </a:bodyPr>
          <a:lstStyle/>
          <a:p>
            <a:pPr>
              <a:lnSpc>
                <a:spcPct val="130000"/>
              </a:lnSpc>
            </a:pPr>
            <a:r>
              <a:rPr lang="pt-BR" sz="900" dirty="0">
                <a:solidFill>
                  <a:schemeClr val="tx1">
                    <a:lumMod val="50000"/>
                    <a:lumOff val="50000"/>
                  </a:schemeClr>
                </a:solidFill>
                <a:latin typeface="Heebo" pitchFamily="2" charset="-79"/>
                <a:cs typeface="Heebo" pitchFamily="2" charset="-79"/>
              </a:rPr>
              <a:t>Texto escrito aqui texto escrito aqui texto aqui</a:t>
            </a:r>
          </a:p>
          <a:p>
            <a:pPr>
              <a:lnSpc>
                <a:spcPct val="130000"/>
              </a:lnSpc>
            </a:pPr>
            <a:r>
              <a:rPr lang="pt-BR" sz="900" dirty="0">
                <a:solidFill>
                  <a:schemeClr val="tx1">
                    <a:lumMod val="50000"/>
                    <a:lumOff val="50000"/>
                  </a:schemeClr>
                </a:solidFill>
                <a:latin typeface="Heebo" pitchFamily="2" charset="-79"/>
                <a:cs typeface="Heebo" pitchFamily="2" charset="-79"/>
              </a:rPr>
              <a:t>Texto escrito aqui texto escrito aqui texto aqui</a:t>
            </a:r>
          </a:p>
        </p:txBody>
      </p:sp>
      <p:sp>
        <p:nvSpPr>
          <p:cNvPr id="35" name="Rectangle 34">
            <a:extLst>
              <a:ext uri="{FF2B5EF4-FFF2-40B4-BE49-F238E27FC236}">
                <a16:creationId xmlns:a16="http://schemas.microsoft.com/office/drawing/2014/main" id="{10E9FA22-BF49-437E-8F4B-7F05DE4A2706}"/>
              </a:ext>
            </a:extLst>
          </p:cNvPr>
          <p:cNvSpPr/>
          <p:nvPr/>
        </p:nvSpPr>
        <p:spPr>
          <a:xfrm>
            <a:off x="4140222" y="2219049"/>
            <a:ext cx="3189274" cy="437877"/>
          </a:xfrm>
          <a:prstGeom prst="rect">
            <a:avLst/>
          </a:prstGeom>
        </p:spPr>
        <p:txBody>
          <a:bodyPr wrap="square">
            <a:spAutoFit/>
          </a:bodyPr>
          <a:lstStyle/>
          <a:p>
            <a:pPr>
              <a:lnSpc>
                <a:spcPct val="130000"/>
              </a:lnSpc>
            </a:pPr>
            <a:r>
              <a:rPr lang="pt-BR" sz="900" dirty="0">
                <a:solidFill>
                  <a:schemeClr val="tx1">
                    <a:lumMod val="50000"/>
                    <a:lumOff val="50000"/>
                  </a:schemeClr>
                </a:solidFill>
                <a:latin typeface="Heebo" pitchFamily="2" charset="-79"/>
                <a:cs typeface="Heebo" pitchFamily="2" charset="-79"/>
              </a:rPr>
              <a:t>Texto escrito aqui texto escrito aqui texto aqui</a:t>
            </a:r>
          </a:p>
          <a:p>
            <a:pPr>
              <a:lnSpc>
                <a:spcPct val="130000"/>
              </a:lnSpc>
            </a:pPr>
            <a:r>
              <a:rPr lang="pt-BR" sz="900" dirty="0">
                <a:solidFill>
                  <a:schemeClr val="tx1">
                    <a:lumMod val="50000"/>
                    <a:lumOff val="50000"/>
                  </a:schemeClr>
                </a:solidFill>
                <a:latin typeface="Heebo" pitchFamily="2" charset="-79"/>
                <a:cs typeface="Heebo" pitchFamily="2" charset="-79"/>
              </a:rPr>
              <a:t>Texto escrito aqui texto escrito aqui texto aqui</a:t>
            </a:r>
          </a:p>
        </p:txBody>
      </p:sp>
      <p:sp>
        <p:nvSpPr>
          <p:cNvPr id="36" name="Rectangle 35">
            <a:extLst>
              <a:ext uri="{FF2B5EF4-FFF2-40B4-BE49-F238E27FC236}">
                <a16:creationId xmlns:a16="http://schemas.microsoft.com/office/drawing/2014/main" id="{2B77D309-2916-40A8-9C9D-31FEB784641D}"/>
              </a:ext>
            </a:extLst>
          </p:cNvPr>
          <p:cNvSpPr/>
          <p:nvPr/>
        </p:nvSpPr>
        <p:spPr>
          <a:xfrm>
            <a:off x="4411496" y="3003469"/>
            <a:ext cx="3189274" cy="437877"/>
          </a:xfrm>
          <a:prstGeom prst="rect">
            <a:avLst/>
          </a:prstGeom>
        </p:spPr>
        <p:txBody>
          <a:bodyPr wrap="square">
            <a:spAutoFit/>
          </a:bodyPr>
          <a:lstStyle/>
          <a:p>
            <a:pPr>
              <a:lnSpc>
                <a:spcPct val="130000"/>
              </a:lnSpc>
            </a:pPr>
            <a:r>
              <a:rPr lang="pt-BR" sz="900" dirty="0">
                <a:solidFill>
                  <a:schemeClr val="tx1">
                    <a:lumMod val="50000"/>
                    <a:lumOff val="50000"/>
                  </a:schemeClr>
                </a:solidFill>
                <a:latin typeface="Heebo" pitchFamily="2" charset="-79"/>
                <a:cs typeface="Heebo" pitchFamily="2" charset="-79"/>
              </a:rPr>
              <a:t>Texto escrito aqui texto escrito aqui texto aqui</a:t>
            </a:r>
          </a:p>
          <a:p>
            <a:pPr>
              <a:lnSpc>
                <a:spcPct val="130000"/>
              </a:lnSpc>
            </a:pPr>
            <a:r>
              <a:rPr lang="pt-BR" sz="900" dirty="0">
                <a:solidFill>
                  <a:schemeClr val="tx1">
                    <a:lumMod val="50000"/>
                    <a:lumOff val="50000"/>
                  </a:schemeClr>
                </a:solidFill>
                <a:latin typeface="Heebo" pitchFamily="2" charset="-79"/>
                <a:cs typeface="Heebo" pitchFamily="2" charset="-79"/>
              </a:rPr>
              <a:t>Texto escrito aqui texto escrito aqui texto aqui</a:t>
            </a:r>
          </a:p>
        </p:txBody>
      </p:sp>
      <p:sp>
        <p:nvSpPr>
          <p:cNvPr id="37" name="Rectangle 36">
            <a:extLst>
              <a:ext uri="{FF2B5EF4-FFF2-40B4-BE49-F238E27FC236}">
                <a16:creationId xmlns:a16="http://schemas.microsoft.com/office/drawing/2014/main" id="{33F4A885-E59C-4B21-8B2A-4CB92D166BEE}"/>
              </a:ext>
            </a:extLst>
          </p:cNvPr>
          <p:cNvSpPr/>
          <p:nvPr/>
        </p:nvSpPr>
        <p:spPr>
          <a:xfrm>
            <a:off x="4609974" y="3759832"/>
            <a:ext cx="3189274" cy="437877"/>
          </a:xfrm>
          <a:prstGeom prst="rect">
            <a:avLst/>
          </a:prstGeom>
        </p:spPr>
        <p:txBody>
          <a:bodyPr wrap="square">
            <a:spAutoFit/>
          </a:bodyPr>
          <a:lstStyle/>
          <a:p>
            <a:pPr>
              <a:lnSpc>
                <a:spcPct val="130000"/>
              </a:lnSpc>
            </a:pPr>
            <a:r>
              <a:rPr lang="pt-BR" sz="900" dirty="0">
                <a:solidFill>
                  <a:schemeClr val="tx1">
                    <a:lumMod val="50000"/>
                    <a:lumOff val="50000"/>
                  </a:schemeClr>
                </a:solidFill>
                <a:latin typeface="Heebo" pitchFamily="2" charset="-79"/>
                <a:cs typeface="Heebo" pitchFamily="2" charset="-79"/>
              </a:rPr>
              <a:t>Texto escrito aqui texto escrito aqui texto aqui</a:t>
            </a:r>
          </a:p>
          <a:p>
            <a:pPr>
              <a:lnSpc>
                <a:spcPct val="130000"/>
              </a:lnSpc>
            </a:pPr>
            <a:r>
              <a:rPr lang="pt-BR" sz="900" dirty="0">
                <a:solidFill>
                  <a:schemeClr val="tx1">
                    <a:lumMod val="50000"/>
                    <a:lumOff val="50000"/>
                  </a:schemeClr>
                </a:solidFill>
                <a:latin typeface="Heebo" pitchFamily="2" charset="-79"/>
                <a:cs typeface="Heebo" pitchFamily="2" charset="-79"/>
              </a:rPr>
              <a:t>Texto escrito aqui texto escrito aqui texto aqui</a:t>
            </a:r>
          </a:p>
        </p:txBody>
      </p:sp>
      <p:cxnSp>
        <p:nvCxnSpPr>
          <p:cNvPr id="39" name="Straight Connector 38">
            <a:extLst>
              <a:ext uri="{FF2B5EF4-FFF2-40B4-BE49-F238E27FC236}">
                <a16:creationId xmlns:a16="http://schemas.microsoft.com/office/drawing/2014/main" id="{C45B270D-E6D7-4D2F-A3A9-CF9880562FE1}"/>
              </a:ext>
            </a:extLst>
          </p:cNvPr>
          <p:cNvCxnSpPr>
            <a:cxnSpLocks/>
          </p:cNvCxnSpPr>
          <p:nvPr/>
        </p:nvCxnSpPr>
        <p:spPr>
          <a:xfrm>
            <a:off x="2801539" y="2012377"/>
            <a:ext cx="5605963" cy="0"/>
          </a:xfrm>
          <a:prstGeom prst="line">
            <a:avLst/>
          </a:prstGeom>
          <a:ln w="12700" cap="rnd">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E807D49-4774-427E-B5C6-B255F10CCDC4}"/>
              </a:ext>
            </a:extLst>
          </p:cNvPr>
          <p:cNvCxnSpPr>
            <a:cxnSpLocks/>
          </p:cNvCxnSpPr>
          <p:nvPr/>
        </p:nvCxnSpPr>
        <p:spPr>
          <a:xfrm>
            <a:off x="3052897" y="2830074"/>
            <a:ext cx="5354605" cy="0"/>
          </a:xfrm>
          <a:prstGeom prst="line">
            <a:avLst/>
          </a:prstGeom>
          <a:ln w="12700" cap="rnd">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C4FD16E-441D-4EE2-9EBF-A00BFC85614E}"/>
              </a:ext>
            </a:extLst>
          </p:cNvPr>
          <p:cNvCxnSpPr>
            <a:cxnSpLocks/>
          </p:cNvCxnSpPr>
          <p:nvPr/>
        </p:nvCxnSpPr>
        <p:spPr>
          <a:xfrm>
            <a:off x="3356373" y="3595141"/>
            <a:ext cx="5051129" cy="0"/>
          </a:xfrm>
          <a:prstGeom prst="line">
            <a:avLst/>
          </a:prstGeom>
          <a:ln w="12700" cap="rnd">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21" name="Gráfico 20" descr="Aperto de mão com preenchimento sólido">
            <a:extLst>
              <a:ext uri="{FF2B5EF4-FFF2-40B4-BE49-F238E27FC236}">
                <a16:creationId xmlns:a16="http://schemas.microsoft.com/office/drawing/2014/main" id="{8C01F884-AF2B-10C7-1F22-9125BB027E8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21587" y="1405227"/>
            <a:ext cx="516156" cy="516156"/>
          </a:xfrm>
          <a:prstGeom prst="rect">
            <a:avLst/>
          </a:prstGeom>
        </p:spPr>
      </p:pic>
      <p:pic>
        <p:nvPicPr>
          <p:cNvPr id="22" name="Gráfico 21" descr="Dinheiro com preenchimento sólido">
            <a:extLst>
              <a:ext uri="{FF2B5EF4-FFF2-40B4-BE49-F238E27FC236}">
                <a16:creationId xmlns:a16="http://schemas.microsoft.com/office/drawing/2014/main" id="{1C775BED-54DD-7106-DACD-867E0AC5E4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85768" y="2202499"/>
            <a:ext cx="387795" cy="387795"/>
          </a:xfrm>
          <a:prstGeom prst="rect">
            <a:avLst/>
          </a:prstGeom>
        </p:spPr>
      </p:pic>
      <p:pic>
        <p:nvPicPr>
          <p:cNvPr id="23" name="Gráfico 22" descr="Desbloquear com preenchimento sólido">
            <a:extLst>
              <a:ext uri="{FF2B5EF4-FFF2-40B4-BE49-F238E27FC236}">
                <a16:creationId xmlns:a16="http://schemas.microsoft.com/office/drawing/2014/main" id="{F8C7C9BE-06D2-576B-83EB-5950DB42AC3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66378" y="2891718"/>
            <a:ext cx="426575" cy="426575"/>
          </a:xfrm>
          <a:prstGeom prst="rect">
            <a:avLst/>
          </a:prstGeom>
        </p:spPr>
      </p:pic>
      <p:pic>
        <p:nvPicPr>
          <p:cNvPr id="3" name="Gráfico 2" descr="Chat com preenchimento sólido">
            <a:extLst>
              <a:ext uri="{FF2B5EF4-FFF2-40B4-BE49-F238E27FC236}">
                <a16:creationId xmlns:a16="http://schemas.microsoft.com/office/drawing/2014/main" id="{126000B2-4042-655C-6902-96DB7D59B78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66378" y="3718815"/>
            <a:ext cx="426575" cy="426575"/>
          </a:xfrm>
          <a:prstGeom prst="rect">
            <a:avLst/>
          </a:prstGeom>
        </p:spPr>
      </p:pic>
    </p:spTree>
    <p:extLst>
      <p:ext uri="{BB962C8B-B14F-4D97-AF65-F5344CB8AC3E}">
        <p14:creationId xmlns:p14="http://schemas.microsoft.com/office/powerpoint/2010/main" val="3281930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CF974CB3-CF9B-49D0-A570-0F7605DDF18A}"/>
              </a:ext>
            </a:extLst>
          </p:cNvPr>
          <p:cNvGrpSpPr/>
          <p:nvPr/>
        </p:nvGrpSpPr>
        <p:grpSpPr>
          <a:xfrm>
            <a:off x="2329824" y="1543050"/>
            <a:ext cx="679243" cy="584061"/>
            <a:chOff x="2808687" y="1215744"/>
            <a:chExt cx="1095771" cy="942221"/>
          </a:xfrm>
        </p:grpSpPr>
        <p:sp>
          <p:nvSpPr>
            <p:cNvPr id="2" name="Freeform: Shape 1">
              <a:extLst>
                <a:ext uri="{FF2B5EF4-FFF2-40B4-BE49-F238E27FC236}">
                  <a16:creationId xmlns:a16="http://schemas.microsoft.com/office/drawing/2014/main" id="{BD04635C-CF92-43A5-84FF-EF5D0A4A65B4}"/>
                </a:ext>
              </a:extLst>
            </p:cNvPr>
            <p:cNvSpPr/>
            <p:nvPr/>
          </p:nvSpPr>
          <p:spPr>
            <a:xfrm>
              <a:off x="2808687" y="1215744"/>
              <a:ext cx="1095771" cy="140636"/>
            </a:xfrm>
            <a:custGeom>
              <a:avLst/>
              <a:gdLst>
                <a:gd name="connsiteX0" fmla="*/ 0 w 310883"/>
                <a:gd name="connsiteY0" fmla="*/ 310883 h 310883"/>
                <a:gd name="connsiteX1" fmla="*/ 155442 w 310883"/>
                <a:gd name="connsiteY1" fmla="*/ 0 h 310883"/>
                <a:gd name="connsiteX2" fmla="*/ 155442 w 310883"/>
                <a:gd name="connsiteY2" fmla="*/ 0 h 310883"/>
                <a:gd name="connsiteX3" fmla="*/ 310883 w 310883"/>
                <a:gd name="connsiteY3" fmla="*/ 310883 h 310883"/>
                <a:gd name="connsiteX4" fmla="*/ 0 w 310883"/>
                <a:gd name="connsiteY4" fmla="*/ 310883 h 31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883" h="310883">
                  <a:moveTo>
                    <a:pt x="0" y="310883"/>
                  </a:moveTo>
                  <a:lnTo>
                    <a:pt x="155442" y="0"/>
                  </a:lnTo>
                  <a:lnTo>
                    <a:pt x="155442" y="0"/>
                  </a:lnTo>
                  <a:lnTo>
                    <a:pt x="310883" y="310883"/>
                  </a:lnTo>
                  <a:lnTo>
                    <a:pt x="0" y="310883"/>
                  </a:lnTo>
                  <a:close/>
                </a:path>
              </a:pathLst>
            </a:custGeom>
            <a:solidFill>
              <a:schemeClr val="accent1">
                <a:lumMod val="75000"/>
              </a:schemeClr>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573" tIns="8573" rIns="8573" bIns="8573" numCol="1" spcCol="1270" anchor="ctr" anchorCtr="0">
              <a:noAutofit/>
            </a:bodyPr>
            <a:lstStyle/>
            <a:p>
              <a:pPr algn="ctr" defTabSz="300038">
                <a:lnSpc>
                  <a:spcPct val="90000"/>
                </a:lnSpc>
                <a:spcBef>
                  <a:spcPct val="0"/>
                </a:spcBef>
                <a:spcAft>
                  <a:spcPct val="35000"/>
                </a:spcAft>
              </a:pPr>
              <a:endParaRPr lang="pt-BR" sz="675">
                <a:latin typeface="Heebo" pitchFamily="2" charset="-79"/>
                <a:cs typeface="Heebo" pitchFamily="2" charset="-79"/>
              </a:endParaRPr>
            </a:p>
          </p:txBody>
        </p:sp>
        <p:sp>
          <p:nvSpPr>
            <p:cNvPr id="3" name="Rectangle 2">
              <a:extLst>
                <a:ext uri="{FF2B5EF4-FFF2-40B4-BE49-F238E27FC236}">
                  <a16:creationId xmlns:a16="http://schemas.microsoft.com/office/drawing/2014/main" id="{B82589D4-3F3E-4104-B809-AC2A6AD46E1C}"/>
                </a:ext>
              </a:extLst>
            </p:cNvPr>
            <p:cNvSpPr/>
            <p:nvPr/>
          </p:nvSpPr>
          <p:spPr>
            <a:xfrm>
              <a:off x="2808687" y="1356381"/>
              <a:ext cx="1095771" cy="8015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grpSp>
      <p:grpSp>
        <p:nvGrpSpPr>
          <p:cNvPr id="59" name="Group 58">
            <a:extLst>
              <a:ext uri="{FF2B5EF4-FFF2-40B4-BE49-F238E27FC236}">
                <a16:creationId xmlns:a16="http://schemas.microsoft.com/office/drawing/2014/main" id="{AE8E0D28-8086-48AF-BD49-0E64281AF31B}"/>
              </a:ext>
            </a:extLst>
          </p:cNvPr>
          <p:cNvGrpSpPr/>
          <p:nvPr/>
        </p:nvGrpSpPr>
        <p:grpSpPr>
          <a:xfrm>
            <a:off x="1990201" y="2127112"/>
            <a:ext cx="1358486" cy="628439"/>
            <a:chOff x="2260801" y="2157965"/>
            <a:chExt cx="2191542" cy="1013814"/>
          </a:xfrm>
        </p:grpSpPr>
        <p:sp>
          <p:nvSpPr>
            <p:cNvPr id="4" name="Freeform: Shape 3">
              <a:extLst>
                <a:ext uri="{FF2B5EF4-FFF2-40B4-BE49-F238E27FC236}">
                  <a16:creationId xmlns:a16="http://schemas.microsoft.com/office/drawing/2014/main" id="{F5C37A09-4DBB-474C-89D5-07BAA0067EF5}"/>
                </a:ext>
              </a:extLst>
            </p:cNvPr>
            <p:cNvSpPr/>
            <p:nvPr/>
          </p:nvSpPr>
          <p:spPr>
            <a:xfrm>
              <a:off x="2260801" y="2157965"/>
              <a:ext cx="2191542" cy="212231"/>
            </a:xfrm>
            <a:custGeom>
              <a:avLst/>
              <a:gdLst>
                <a:gd name="connsiteX0" fmla="*/ 0 w 621766"/>
                <a:gd name="connsiteY0" fmla="*/ 310883 h 310883"/>
                <a:gd name="connsiteX1" fmla="*/ 155442 w 621766"/>
                <a:gd name="connsiteY1" fmla="*/ 0 h 310883"/>
                <a:gd name="connsiteX2" fmla="*/ 466325 w 621766"/>
                <a:gd name="connsiteY2" fmla="*/ 0 h 310883"/>
                <a:gd name="connsiteX3" fmla="*/ 621766 w 621766"/>
                <a:gd name="connsiteY3" fmla="*/ 310883 h 310883"/>
                <a:gd name="connsiteX4" fmla="*/ 0 w 621766"/>
                <a:gd name="connsiteY4" fmla="*/ 310883 h 31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1766" h="310883">
                  <a:moveTo>
                    <a:pt x="0" y="310883"/>
                  </a:moveTo>
                  <a:lnTo>
                    <a:pt x="155442" y="0"/>
                  </a:lnTo>
                  <a:lnTo>
                    <a:pt x="466325" y="0"/>
                  </a:lnTo>
                  <a:lnTo>
                    <a:pt x="621766" y="310883"/>
                  </a:lnTo>
                  <a:lnTo>
                    <a:pt x="0" y="310883"/>
                  </a:lnTo>
                  <a:close/>
                </a:path>
              </a:pathLst>
            </a:custGeom>
            <a:solidFill>
              <a:schemeClr val="accent2">
                <a:lumMod val="75000"/>
              </a:schemeClr>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3989" tIns="12383" rIns="93990" bIns="12383" numCol="1" spcCol="1270" anchor="ctr" anchorCtr="0">
              <a:noAutofit/>
            </a:bodyPr>
            <a:lstStyle/>
            <a:p>
              <a:pPr algn="ctr" defTabSz="433388">
                <a:lnSpc>
                  <a:spcPct val="90000"/>
                </a:lnSpc>
                <a:spcBef>
                  <a:spcPct val="0"/>
                </a:spcBef>
                <a:spcAft>
                  <a:spcPct val="35000"/>
                </a:spcAft>
              </a:pPr>
              <a:endParaRPr lang="pt-BR" sz="975">
                <a:latin typeface="Heebo" pitchFamily="2" charset="-79"/>
                <a:cs typeface="Heebo" pitchFamily="2" charset="-79"/>
              </a:endParaRPr>
            </a:p>
          </p:txBody>
        </p:sp>
        <p:sp>
          <p:nvSpPr>
            <p:cNvPr id="5" name="Rectangle 4">
              <a:extLst>
                <a:ext uri="{FF2B5EF4-FFF2-40B4-BE49-F238E27FC236}">
                  <a16:creationId xmlns:a16="http://schemas.microsoft.com/office/drawing/2014/main" id="{E849F720-1B70-45DA-AB19-C0A525832EDB}"/>
                </a:ext>
              </a:extLst>
            </p:cNvPr>
            <p:cNvSpPr/>
            <p:nvPr/>
          </p:nvSpPr>
          <p:spPr>
            <a:xfrm>
              <a:off x="2260801" y="2370195"/>
              <a:ext cx="2191542" cy="8015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grpSp>
      <p:grpSp>
        <p:nvGrpSpPr>
          <p:cNvPr id="58" name="Group 57">
            <a:extLst>
              <a:ext uri="{FF2B5EF4-FFF2-40B4-BE49-F238E27FC236}">
                <a16:creationId xmlns:a16="http://schemas.microsoft.com/office/drawing/2014/main" id="{875B2D7A-916D-48FE-B69E-6620553C46F5}"/>
              </a:ext>
            </a:extLst>
          </p:cNvPr>
          <p:cNvGrpSpPr/>
          <p:nvPr/>
        </p:nvGrpSpPr>
        <p:grpSpPr>
          <a:xfrm>
            <a:off x="1650580" y="2755553"/>
            <a:ext cx="2037729" cy="628443"/>
            <a:chOff x="1712915" y="3171784"/>
            <a:chExt cx="3287314" cy="1013820"/>
          </a:xfrm>
        </p:grpSpPr>
        <p:sp>
          <p:nvSpPr>
            <p:cNvPr id="6" name="Freeform: Shape 5">
              <a:extLst>
                <a:ext uri="{FF2B5EF4-FFF2-40B4-BE49-F238E27FC236}">
                  <a16:creationId xmlns:a16="http://schemas.microsoft.com/office/drawing/2014/main" id="{6A40EAB6-0E66-4C07-9047-853BD02B7B22}"/>
                </a:ext>
              </a:extLst>
            </p:cNvPr>
            <p:cNvSpPr/>
            <p:nvPr/>
          </p:nvSpPr>
          <p:spPr>
            <a:xfrm>
              <a:off x="1712915" y="3171784"/>
              <a:ext cx="3287314" cy="212231"/>
            </a:xfrm>
            <a:custGeom>
              <a:avLst/>
              <a:gdLst>
                <a:gd name="connsiteX0" fmla="*/ 0 w 932649"/>
                <a:gd name="connsiteY0" fmla="*/ 310883 h 310883"/>
                <a:gd name="connsiteX1" fmla="*/ 155442 w 932649"/>
                <a:gd name="connsiteY1" fmla="*/ 0 h 310883"/>
                <a:gd name="connsiteX2" fmla="*/ 777208 w 932649"/>
                <a:gd name="connsiteY2" fmla="*/ 0 h 310883"/>
                <a:gd name="connsiteX3" fmla="*/ 932649 w 932649"/>
                <a:gd name="connsiteY3" fmla="*/ 310883 h 310883"/>
                <a:gd name="connsiteX4" fmla="*/ 0 w 932649"/>
                <a:gd name="connsiteY4" fmla="*/ 310883 h 31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649" h="310883">
                  <a:moveTo>
                    <a:pt x="0" y="310883"/>
                  </a:moveTo>
                  <a:lnTo>
                    <a:pt x="155442" y="0"/>
                  </a:lnTo>
                  <a:lnTo>
                    <a:pt x="777208" y="0"/>
                  </a:lnTo>
                  <a:lnTo>
                    <a:pt x="932649" y="310883"/>
                  </a:lnTo>
                  <a:lnTo>
                    <a:pt x="0" y="310883"/>
                  </a:lnTo>
                  <a:close/>
                </a:path>
              </a:pathLst>
            </a:custGeom>
            <a:solidFill>
              <a:schemeClr val="accent3">
                <a:lumMod val="75000"/>
              </a:schemeClr>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9556" tIns="17145" rIns="139556" bIns="17145" numCol="1" spcCol="1270" anchor="ctr" anchorCtr="0">
              <a:noAutofit/>
            </a:bodyPr>
            <a:lstStyle/>
            <a:p>
              <a:pPr algn="ctr" defTabSz="600075">
                <a:lnSpc>
                  <a:spcPct val="90000"/>
                </a:lnSpc>
                <a:spcBef>
                  <a:spcPct val="0"/>
                </a:spcBef>
                <a:spcAft>
                  <a:spcPct val="35000"/>
                </a:spcAft>
              </a:pPr>
              <a:endParaRPr lang="pt-BR" sz="1350">
                <a:latin typeface="Heebo" pitchFamily="2" charset="-79"/>
                <a:cs typeface="Heebo" pitchFamily="2" charset="-79"/>
              </a:endParaRPr>
            </a:p>
          </p:txBody>
        </p:sp>
        <p:sp>
          <p:nvSpPr>
            <p:cNvPr id="7" name="Rectangle 6">
              <a:extLst>
                <a:ext uri="{FF2B5EF4-FFF2-40B4-BE49-F238E27FC236}">
                  <a16:creationId xmlns:a16="http://schemas.microsoft.com/office/drawing/2014/main" id="{132D5856-0460-4D1A-A47A-48F2AF0579B0}"/>
                </a:ext>
              </a:extLst>
            </p:cNvPr>
            <p:cNvSpPr/>
            <p:nvPr/>
          </p:nvSpPr>
          <p:spPr>
            <a:xfrm>
              <a:off x="1712915" y="3384005"/>
              <a:ext cx="3287314" cy="8015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grpSp>
      <p:grpSp>
        <p:nvGrpSpPr>
          <p:cNvPr id="57" name="Group 56">
            <a:extLst>
              <a:ext uri="{FF2B5EF4-FFF2-40B4-BE49-F238E27FC236}">
                <a16:creationId xmlns:a16="http://schemas.microsoft.com/office/drawing/2014/main" id="{0E519F84-94B6-4003-84C4-87DF1BF65EC1}"/>
              </a:ext>
            </a:extLst>
          </p:cNvPr>
          <p:cNvGrpSpPr/>
          <p:nvPr/>
        </p:nvGrpSpPr>
        <p:grpSpPr>
          <a:xfrm>
            <a:off x="1310959" y="3384000"/>
            <a:ext cx="2716973" cy="628442"/>
            <a:chOff x="1165028" y="4185608"/>
            <a:chExt cx="4383087" cy="1013818"/>
          </a:xfrm>
        </p:grpSpPr>
        <p:sp>
          <p:nvSpPr>
            <p:cNvPr id="8" name="Freeform: Shape 7">
              <a:extLst>
                <a:ext uri="{FF2B5EF4-FFF2-40B4-BE49-F238E27FC236}">
                  <a16:creationId xmlns:a16="http://schemas.microsoft.com/office/drawing/2014/main" id="{A1ABDD4A-4394-4000-9A64-8630BF8BD22A}"/>
                </a:ext>
              </a:extLst>
            </p:cNvPr>
            <p:cNvSpPr/>
            <p:nvPr/>
          </p:nvSpPr>
          <p:spPr>
            <a:xfrm>
              <a:off x="1165028" y="4185608"/>
              <a:ext cx="4383087" cy="212231"/>
            </a:xfrm>
            <a:custGeom>
              <a:avLst/>
              <a:gdLst>
                <a:gd name="connsiteX0" fmla="*/ 0 w 1243532"/>
                <a:gd name="connsiteY0" fmla="*/ 310883 h 310883"/>
                <a:gd name="connsiteX1" fmla="*/ 155442 w 1243532"/>
                <a:gd name="connsiteY1" fmla="*/ 0 h 310883"/>
                <a:gd name="connsiteX2" fmla="*/ 1088091 w 1243532"/>
                <a:gd name="connsiteY2" fmla="*/ 0 h 310883"/>
                <a:gd name="connsiteX3" fmla="*/ 1243532 w 1243532"/>
                <a:gd name="connsiteY3" fmla="*/ 310883 h 310883"/>
                <a:gd name="connsiteX4" fmla="*/ 0 w 1243532"/>
                <a:gd name="connsiteY4" fmla="*/ 310883 h 31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532" h="310883">
                  <a:moveTo>
                    <a:pt x="0" y="310883"/>
                  </a:moveTo>
                  <a:lnTo>
                    <a:pt x="155442" y="0"/>
                  </a:lnTo>
                  <a:lnTo>
                    <a:pt x="1088091" y="0"/>
                  </a:lnTo>
                  <a:lnTo>
                    <a:pt x="1243532" y="310883"/>
                  </a:lnTo>
                  <a:lnTo>
                    <a:pt x="0" y="310883"/>
                  </a:lnTo>
                  <a:close/>
                </a:path>
              </a:pathLst>
            </a:custGeom>
            <a:solidFill>
              <a:schemeClr val="accent4">
                <a:lumMod val="75000"/>
              </a:schemeClr>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0359" tIns="17145" rIns="180359" bIns="17145" numCol="1" spcCol="1270" anchor="ctr" anchorCtr="0">
              <a:noAutofit/>
            </a:bodyPr>
            <a:lstStyle/>
            <a:p>
              <a:pPr algn="ctr" defTabSz="600075">
                <a:lnSpc>
                  <a:spcPct val="90000"/>
                </a:lnSpc>
                <a:spcBef>
                  <a:spcPct val="0"/>
                </a:spcBef>
                <a:spcAft>
                  <a:spcPct val="35000"/>
                </a:spcAft>
              </a:pPr>
              <a:endParaRPr lang="pt-BR" sz="1350">
                <a:latin typeface="Heebo" pitchFamily="2" charset="-79"/>
                <a:cs typeface="Heebo" pitchFamily="2" charset="-79"/>
              </a:endParaRPr>
            </a:p>
          </p:txBody>
        </p:sp>
        <p:sp>
          <p:nvSpPr>
            <p:cNvPr id="9" name="Rectangle 8">
              <a:extLst>
                <a:ext uri="{FF2B5EF4-FFF2-40B4-BE49-F238E27FC236}">
                  <a16:creationId xmlns:a16="http://schemas.microsoft.com/office/drawing/2014/main" id="{0B436A38-5C84-41EE-A37D-1734564F52B1}"/>
                </a:ext>
              </a:extLst>
            </p:cNvPr>
            <p:cNvSpPr/>
            <p:nvPr/>
          </p:nvSpPr>
          <p:spPr>
            <a:xfrm>
              <a:off x="1165028" y="4397824"/>
              <a:ext cx="4383087" cy="8016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grpSp>
      <p:grpSp>
        <p:nvGrpSpPr>
          <p:cNvPr id="56" name="Group 55">
            <a:extLst>
              <a:ext uri="{FF2B5EF4-FFF2-40B4-BE49-F238E27FC236}">
                <a16:creationId xmlns:a16="http://schemas.microsoft.com/office/drawing/2014/main" id="{E111273E-8F67-4E28-AE21-22BE3DA9AA5E}"/>
              </a:ext>
            </a:extLst>
          </p:cNvPr>
          <p:cNvGrpSpPr/>
          <p:nvPr/>
        </p:nvGrpSpPr>
        <p:grpSpPr>
          <a:xfrm>
            <a:off x="971338" y="4012442"/>
            <a:ext cx="3396215" cy="628443"/>
            <a:chOff x="617145" y="5199427"/>
            <a:chExt cx="5478855" cy="1013819"/>
          </a:xfrm>
        </p:grpSpPr>
        <p:sp>
          <p:nvSpPr>
            <p:cNvPr id="10" name="Freeform: Shape 9">
              <a:extLst>
                <a:ext uri="{FF2B5EF4-FFF2-40B4-BE49-F238E27FC236}">
                  <a16:creationId xmlns:a16="http://schemas.microsoft.com/office/drawing/2014/main" id="{687AF77A-2245-49EA-850F-21DD05F81ABE}"/>
                </a:ext>
              </a:extLst>
            </p:cNvPr>
            <p:cNvSpPr/>
            <p:nvPr/>
          </p:nvSpPr>
          <p:spPr>
            <a:xfrm>
              <a:off x="617145" y="5199427"/>
              <a:ext cx="5478855" cy="212231"/>
            </a:xfrm>
            <a:custGeom>
              <a:avLst/>
              <a:gdLst>
                <a:gd name="connsiteX0" fmla="*/ 0 w 1554415"/>
                <a:gd name="connsiteY0" fmla="*/ 310883 h 310883"/>
                <a:gd name="connsiteX1" fmla="*/ 155442 w 1554415"/>
                <a:gd name="connsiteY1" fmla="*/ 0 h 310883"/>
                <a:gd name="connsiteX2" fmla="*/ 1398974 w 1554415"/>
                <a:gd name="connsiteY2" fmla="*/ 0 h 310883"/>
                <a:gd name="connsiteX3" fmla="*/ 1554415 w 1554415"/>
                <a:gd name="connsiteY3" fmla="*/ 310883 h 310883"/>
                <a:gd name="connsiteX4" fmla="*/ 0 w 1554415"/>
                <a:gd name="connsiteY4" fmla="*/ 310883 h 31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4415" h="310883">
                  <a:moveTo>
                    <a:pt x="0" y="310883"/>
                  </a:moveTo>
                  <a:lnTo>
                    <a:pt x="155442" y="0"/>
                  </a:lnTo>
                  <a:lnTo>
                    <a:pt x="1398974" y="0"/>
                  </a:lnTo>
                  <a:lnTo>
                    <a:pt x="1554415" y="310883"/>
                  </a:lnTo>
                  <a:lnTo>
                    <a:pt x="0" y="310883"/>
                  </a:lnTo>
                  <a:close/>
                </a:path>
              </a:pathLst>
            </a:custGeom>
            <a:solidFill>
              <a:schemeClr val="accent5">
                <a:lumMod val="75000"/>
              </a:schemeClr>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1162" tIns="17145" rIns="221162" bIns="17145" numCol="1" spcCol="1270" anchor="ctr" anchorCtr="0">
              <a:noAutofit/>
            </a:bodyPr>
            <a:lstStyle/>
            <a:p>
              <a:pPr algn="ctr" defTabSz="600075">
                <a:lnSpc>
                  <a:spcPct val="90000"/>
                </a:lnSpc>
                <a:spcBef>
                  <a:spcPct val="0"/>
                </a:spcBef>
                <a:spcAft>
                  <a:spcPct val="35000"/>
                </a:spcAft>
              </a:pPr>
              <a:endParaRPr lang="pt-BR" sz="1350">
                <a:latin typeface="Heebo" pitchFamily="2" charset="-79"/>
                <a:cs typeface="Heebo" pitchFamily="2" charset="-79"/>
              </a:endParaRPr>
            </a:p>
          </p:txBody>
        </p:sp>
        <p:sp>
          <p:nvSpPr>
            <p:cNvPr id="11" name="Rectangle 10">
              <a:extLst>
                <a:ext uri="{FF2B5EF4-FFF2-40B4-BE49-F238E27FC236}">
                  <a16:creationId xmlns:a16="http://schemas.microsoft.com/office/drawing/2014/main" id="{087656FF-2F15-435E-AC83-30B5FD07A677}"/>
                </a:ext>
              </a:extLst>
            </p:cNvPr>
            <p:cNvSpPr/>
            <p:nvPr/>
          </p:nvSpPr>
          <p:spPr>
            <a:xfrm>
              <a:off x="617145" y="5411641"/>
              <a:ext cx="5478855" cy="8016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grpSp>
      <p:grpSp>
        <p:nvGrpSpPr>
          <p:cNvPr id="63" name="Group 62">
            <a:extLst>
              <a:ext uri="{FF2B5EF4-FFF2-40B4-BE49-F238E27FC236}">
                <a16:creationId xmlns:a16="http://schemas.microsoft.com/office/drawing/2014/main" id="{439E4FCA-2BA4-4E3C-954C-5EE92C0CC4BA}"/>
              </a:ext>
            </a:extLst>
          </p:cNvPr>
          <p:cNvGrpSpPr/>
          <p:nvPr/>
        </p:nvGrpSpPr>
        <p:grpSpPr>
          <a:xfrm>
            <a:off x="4889247" y="1677638"/>
            <a:ext cx="1664789" cy="730734"/>
            <a:chOff x="2362009" y="1164302"/>
            <a:chExt cx="2219719" cy="974312"/>
          </a:xfrm>
        </p:grpSpPr>
        <p:sp>
          <p:nvSpPr>
            <p:cNvPr id="64" name="TextBox 63">
              <a:extLst>
                <a:ext uri="{FF2B5EF4-FFF2-40B4-BE49-F238E27FC236}">
                  <a16:creationId xmlns:a16="http://schemas.microsoft.com/office/drawing/2014/main" id="{07AB5705-F919-4084-A771-F82E76F975BA}"/>
                </a:ext>
              </a:extLst>
            </p:cNvPr>
            <p:cNvSpPr txBox="1"/>
            <p:nvPr/>
          </p:nvSpPr>
          <p:spPr>
            <a:xfrm>
              <a:off x="2362009" y="1646171"/>
              <a:ext cx="2205467" cy="492443"/>
            </a:xfrm>
            <a:prstGeom prst="rect">
              <a:avLst/>
            </a:prstGeom>
            <a:noFill/>
          </p:spPr>
          <p:txBody>
            <a:bodyPr wrap="square" rtlCol="0">
              <a:spAutoFit/>
            </a:bodyPr>
            <a:lstStyle/>
            <a:p>
              <a:r>
                <a:rPr lang="pt-BR" sz="900" dirty="0">
                  <a:solidFill>
                    <a:schemeClr val="tx1">
                      <a:lumMod val="50000"/>
                      <a:lumOff val="50000"/>
                    </a:schemeClr>
                  </a:solidFill>
                  <a:latin typeface="Heebo" pitchFamily="2" charset="-79"/>
                  <a:cs typeface="Heebo" pitchFamily="2" charset="-79"/>
                </a:rPr>
                <a:t>Texto escrito aqui texto escrito aqui texto aqui</a:t>
              </a:r>
            </a:p>
          </p:txBody>
        </p:sp>
        <p:sp>
          <p:nvSpPr>
            <p:cNvPr id="65" name="TextBox 64">
              <a:extLst>
                <a:ext uri="{FF2B5EF4-FFF2-40B4-BE49-F238E27FC236}">
                  <a16:creationId xmlns:a16="http://schemas.microsoft.com/office/drawing/2014/main" id="{7F53F60E-FF2F-4233-81E9-F0714AD0EE14}"/>
                </a:ext>
              </a:extLst>
            </p:cNvPr>
            <p:cNvSpPr txBox="1"/>
            <p:nvPr/>
          </p:nvSpPr>
          <p:spPr>
            <a:xfrm>
              <a:off x="2362009" y="1164302"/>
              <a:ext cx="936059" cy="615553"/>
            </a:xfrm>
            <a:prstGeom prst="rect">
              <a:avLst/>
            </a:prstGeom>
            <a:noFill/>
          </p:spPr>
          <p:txBody>
            <a:bodyPr wrap="square" rtlCol="0">
              <a:spAutoFit/>
            </a:bodyPr>
            <a:lstStyle/>
            <a:p>
              <a:r>
                <a:rPr lang="pt-BR" sz="2400" b="1">
                  <a:solidFill>
                    <a:schemeClr val="accent1"/>
                  </a:solidFill>
                  <a:latin typeface="Heebo" pitchFamily="2" charset="-79"/>
                  <a:cs typeface="Heebo" pitchFamily="2" charset="-79"/>
                </a:rPr>
                <a:t>01</a:t>
              </a:r>
            </a:p>
          </p:txBody>
        </p:sp>
        <p:sp>
          <p:nvSpPr>
            <p:cNvPr id="66" name="TextBox 65">
              <a:extLst>
                <a:ext uri="{FF2B5EF4-FFF2-40B4-BE49-F238E27FC236}">
                  <a16:creationId xmlns:a16="http://schemas.microsoft.com/office/drawing/2014/main" id="{2C5B45F7-6B90-4563-A5FC-2EB6FB6D1ED6}"/>
                </a:ext>
              </a:extLst>
            </p:cNvPr>
            <p:cNvSpPr txBox="1"/>
            <p:nvPr/>
          </p:nvSpPr>
          <p:spPr>
            <a:xfrm>
              <a:off x="2967489" y="1320735"/>
              <a:ext cx="1614239" cy="370871"/>
            </a:xfrm>
            <a:prstGeom prst="rect">
              <a:avLst/>
            </a:prstGeom>
            <a:noFill/>
          </p:spPr>
          <p:txBody>
            <a:bodyPr wrap="square" rtlCol="0">
              <a:spAutoFit/>
            </a:bodyPr>
            <a:lstStyle/>
            <a:p>
              <a:pPr>
                <a:lnSpc>
                  <a:spcPct val="120000"/>
                </a:lnSpc>
              </a:pPr>
              <a:r>
                <a:rPr lang="pt-BR" sz="1050" b="1" dirty="0">
                  <a:solidFill>
                    <a:schemeClr val="tx1">
                      <a:lumMod val="85000"/>
                      <a:lumOff val="15000"/>
                    </a:schemeClr>
                  </a:solidFill>
                  <a:latin typeface="Heebo" pitchFamily="2" charset="-79"/>
                  <a:cs typeface="Heebo" pitchFamily="2" charset="-79"/>
                </a:rPr>
                <a:t>título aqui</a:t>
              </a:r>
            </a:p>
          </p:txBody>
        </p:sp>
      </p:grpSp>
      <p:grpSp>
        <p:nvGrpSpPr>
          <p:cNvPr id="67" name="Group 66">
            <a:extLst>
              <a:ext uri="{FF2B5EF4-FFF2-40B4-BE49-F238E27FC236}">
                <a16:creationId xmlns:a16="http://schemas.microsoft.com/office/drawing/2014/main" id="{15C5177A-D9AE-436A-8CD7-8A8B36D70045}"/>
              </a:ext>
            </a:extLst>
          </p:cNvPr>
          <p:cNvGrpSpPr/>
          <p:nvPr/>
        </p:nvGrpSpPr>
        <p:grpSpPr>
          <a:xfrm>
            <a:off x="6905250" y="1677638"/>
            <a:ext cx="1664789" cy="730734"/>
            <a:chOff x="2362009" y="1164302"/>
            <a:chExt cx="2219719" cy="974312"/>
          </a:xfrm>
        </p:grpSpPr>
        <p:sp>
          <p:nvSpPr>
            <p:cNvPr id="68" name="TextBox 67">
              <a:extLst>
                <a:ext uri="{FF2B5EF4-FFF2-40B4-BE49-F238E27FC236}">
                  <a16:creationId xmlns:a16="http://schemas.microsoft.com/office/drawing/2014/main" id="{DD566066-10B5-4106-8D20-D23FB82B22F7}"/>
                </a:ext>
              </a:extLst>
            </p:cNvPr>
            <p:cNvSpPr txBox="1"/>
            <p:nvPr/>
          </p:nvSpPr>
          <p:spPr>
            <a:xfrm>
              <a:off x="2362009" y="1646171"/>
              <a:ext cx="2205467" cy="492443"/>
            </a:xfrm>
            <a:prstGeom prst="rect">
              <a:avLst/>
            </a:prstGeom>
            <a:noFill/>
          </p:spPr>
          <p:txBody>
            <a:bodyPr wrap="square" rtlCol="0">
              <a:spAutoFit/>
            </a:bodyPr>
            <a:lstStyle/>
            <a:p>
              <a:r>
                <a:rPr lang="pt-BR" sz="900">
                  <a:solidFill>
                    <a:schemeClr val="tx1">
                      <a:lumMod val="50000"/>
                      <a:lumOff val="50000"/>
                    </a:schemeClr>
                  </a:solidFill>
                  <a:latin typeface="Heebo" pitchFamily="2" charset="-79"/>
                  <a:cs typeface="Heebo" pitchFamily="2" charset="-79"/>
                </a:rPr>
                <a:t>Texto escrito aqui texto escrito aqui texto aqui</a:t>
              </a:r>
            </a:p>
          </p:txBody>
        </p:sp>
        <p:sp>
          <p:nvSpPr>
            <p:cNvPr id="69" name="TextBox 68">
              <a:extLst>
                <a:ext uri="{FF2B5EF4-FFF2-40B4-BE49-F238E27FC236}">
                  <a16:creationId xmlns:a16="http://schemas.microsoft.com/office/drawing/2014/main" id="{7C96A670-5DE4-49EF-B8BB-A8D12615D9B1}"/>
                </a:ext>
              </a:extLst>
            </p:cNvPr>
            <p:cNvSpPr txBox="1"/>
            <p:nvPr/>
          </p:nvSpPr>
          <p:spPr>
            <a:xfrm>
              <a:off x="2362009" y="1164302"/>
              <a:ext cx="936059" cy="615553"/>
            </a:xfrm>
            <a:prstGeom prst="rect">
              <a:avLst/>
            </a:prstGeom>
            <a:noFill/>
          </p:spPr>
          <p:txBody>
            <a:bodyPr wrap="square" rtlCol="0">
              <a:spAutoFit/>
            </a:bodyPr>
            <a:lstStyle/>
            <a:p>
              <a:r>
                <a:rPr lang="pt-BR" sz="2400" b="1">
                  <a:solidFill>
                    <a:schemeClr val="accent2"/>
                  </a:solidFill>
                  <a:latin typeface="Heebo" pitchFamily="2" charset="-79"/>
                  <a:cs typeface="Heebo" pitchFamily="2" charset="-79"/>
                </a:rPr>
                <a:t>02</a:t>
              </a:r>
            </a:p>
          </p:txBody>
        </p:sp>
        <p:sp>
          <p:nvSpPr>
            <p:cNvPr id="70" name="TextBox 69">
              <a:extLst>
                <a:ext uri="{FF2B5EF4-FFF2-40B4-BE49-F238E27FC236}">
                  <a16:creationId xmlns:a16="http://schemas.microsoft.com/office/drawing/2014/main" id="{BE7C5818-C49E-448E-8844-275591AB51E7}"/>
                </a:ext>
              </a:extLst>
            </p:cNvPr>
            <p:cNvSpPr txBox="1"/>
            <p:nvPr/>
          </p:nvSpPr>
          <p:spPr>
            <a:xfrm>
              <a:off x="2967489" y="1320735"/>
              <a:ext cx="1614239" cy="370871"/>
            </a:xfrm>
            <a:prstGeom prst="rect">
              <a:avLst/>
            </a:prstGeom>
            <a:noFill/>
          </p:spPr>
          <p:txBody>
            <a:bodyPr wrap="square" rtlCol="0">
              <a:spAutoFit/>
            </a:bodyPr>
            <a:lstStyle/>
            <a:p>
              <a:pPr>
                <a:lnSpc>
                  <a:spcPct val="120000"/>
                </a:lnSpc>
              </a:pPr>
              <a:r>
                <a:rPr lang="pt-BR" sz="1050" b="1" dirty="0">
                  <a:solidFill>
                    <a:schemeClr val="tx1">
                      <a:lumMod val="85000"/>
                      <a:lumOff val="15000"/>
                    </a:schemeClr>
                  </a:solidFill>
                  <a:latin typeface="Heebo" pitchFamily="2" charset="-79"/>
                  <a:cs typeface="Heebo" pitchFamily="2" charset="-79"/>
                </a:rPr>
                <a:t>título aqui</a:t>
              </a:r>
            </a:p>
          </p:txBody>
        </p:sp>
      </p:grpSp>
      <p:grpSp>
        <p:nvGrpSpPr>
          <p:cNvPr id="71" name="Group 70">
            <a:extLst>
              <a:ext uri="{FF2B5EF4-FFF2-40B4-BE49-F238E27FC236}">
                <a16:creationId xmlns:a16="http://schemas.microsoft.com/office/drawing/2014/main" id="{D89EB8E8-26C9-4F2E-AB45-7ECF84AB851F}"/>
              </a:ext>
            </a:extLst>
          </p:cNvPr>
          <p:cNvGrpSpPr/>
          <p:nvPr/>
        </p:nvGrpSpPr>
        <p:grpSpPr>
          <a:xfrm>
            <a:off x="4889247" y="2710163"/>
            <a:ext cx="1664789" cy="730734"/>
            <a:chOff x="2362009" y="1164302"/>
            <a:chExt cx="2219719" cy="974312"/>
          </a:xfrm>
        </p:grpSpPr>
        <p:sp>
          <p:nvSpPr>
            <p:cNvPr id="72" name="TextBox 71">
              <a:extLst>
                <a:ext uri="{FF2B5EF4-FFF2-40B4-BE49-F238E27FC236}">
                  <a16:creationId xmlns:a16="http://schemas.microsoft.com/office/drawing/2014/main" id="{95569B35-0E07-4A31-929E-D4CFD00D32F5}"/>
                </a:ext>
              </a:extLst>
            </p:cNvPr>
            <p:cNvSpPr txBox="1"/>
            <p:nvPr/>
          </p:nvSpPr>
          <p:spPr>
            <a:xfrm>
              <a:off x="2362009" y="1646171"/>
              <a:ext cx="2205467" cy="492443"/>
            </a:xfrm>
            <a:prstGeom prst="rect">
              <a:avLst/>
            </a:prstGeom>
            <a:noFill/>
          </p:spPr>
          <p:txBody>
            <a:bodyPr wrap="square" rtlCol="0">
              <a:spAutoFit/>
            </a:bodyPr>
            <a:lstStyle/>
            <a:p>
              <a:r>
                <a:rPr lang="pt-BR" sz="900">
                  <a:solidFill>
                    <a:schemeClr val="tx1">
                      <a:lumMod val="50000"/>
                      <a:lumOff val="50000"/>
                    </a:schemeClr>
                  </a:solidFill>
                  <a:latin typeface="Heebo" pitchFamily="2" charset="-79"/>
                  <a:cs typeface="Heebo" pitchFamily="2" charset="-79"/>
                </a:rPr>
                <a:t>Texto escrito aqui texto escrito aqui texto aqui</a:t>
              </a:r>
            </a:p>
          </p:txBody>
        </p:sp>
        <p:sp>
          <p:nvSpPr>
            <p:cNvPr id="73" name="TextBox 72">
              <a:extLst>
                <a:ext uri="{FF2B5EF4-FFF2-40B4-BE49-F238E27FC236}">
                  <a16:creationId xmlns:a16="http://schemas.microsoft.com/office/drawing/2014/main" id="{FC943DA4-04DB-46E8-A4D2-EBD0C3751C44}"/>
                </a:ext>
              </a:extLst>
            </p:cNvPr>
            <p:cNvSpPr txBox="1"/>
            <p:nvPr/>
          </p:nvSpPr>
          <p:spPr>
            <a:xfrm>
              <a:off x="2362009" y="1164302"/>
              <a:ext cx="936059" cy="615553"/>
            </a:xfrm>
            <a:prstGeom prst="rect">
              <a:avLst/>
            </a:prstGeom>
            <a:noFill/>
          </p:spPr>
          <p:txBody>
            <a:bodyPr wrap="square" rtlCol="0">
              <a:spAutoFit/>
            </a:bodyPr>
            <a:lstStyle/>
            <a:p>
              <a:r>
                <a:rPr lang="pt-BR" sz="2400" b="1">
                  <a:solidFill>
                    <a:schemeClr val="accent3"/>
                  </a:solidFill>
                  <a:latin typeface="Heebo" pitchFamily="2" charset="-79"/>
                  <a:cs typeface="Heebo" pitchFamily="2" charset="-79"/>
                </a:rPr>
                <a:t>03</a:t>
              </a:r>
            </a:p>
          </p:txBody>
        </p:sp>
        <p:sp>
          <p:nvSpPr>
            <p:cNvPr id="74" name="TextBox 73">
              <a:extLst>
                <a:ext uri="{FF2B5EF4-FFF2-40B4-BE49-F238E27FC236}">
                  <a16:creationId xmlns:a16="http://schemas.microsoft.com/office/drawing/2014/main" id="{63B6BF78-B7C7-48E6-BE3B-EC5ADB816562}"/>
                </a:ext>
              </a:extLst>
            </p:cNvPr>
            <p:cNvSpPr txBox="1"/>
            <p:nvPr/>
          </p:nvSpPr>
          <p:spPr>
            <a:xfrm>
              <a:off x="2967489" y="1320735"/>
              <a:ext cx="1614239" cy="370871"/>
            </a:xfrm>
            <a:prstGeom prst="rect">
              <a:avLst/>
            </a:prstGeom>
            <a:noFill/>
          </p:spPr>
          <p:txBody>
            <a:bodyPr wrap="square" rtlCol="0">
              <a:spAutoFit/>
            </a:bodyPr>
            <a:lstStyle/>
            <a:p>
              <a:pPr>
                <a:lnSpc>
                  <a:spcPct val="120000"/>
                </a:lnSpc>
              </a:pPr>
              <a:r>
                <a:rPr lang="pt-BR" sz="1050" b="1" dirty="0">
                  <a:solidFill>
                    <a:schemeClr val="tx1">
                      <a:lumMod val="85000"/>
                      <a:lumOff val="15000"/>
                    </a:schemeClr>
                  </a:solidFill>
                  <a:latin typeface="Heebo" pitchFamily="2" charset="-79"/>
                  <a:cs typeface="Heebo" pitchFamily="2" charset="-79"/>
                </a:rPr>
                <a:t>título aqui</a:t>
              </a:r>
            </a:p>
          </p:txBody>
        </p:sp>
      </p:grpSp>
      <p:grpSp>
        <p:nvGrpSpPr>
          <p:cNvPr id="75" name="Group 74">
            <a:extLst>
              <a:ext uri="{FF2B5EF4-FFF2-40B4-BE49-F238E27FC236}">
                <a16:creationId xmlns:a16="http://schemas.microsoft.com/office/drawing/2014/main" id="{99198AA8-6624-4BFD-83C9-A8581FDFB48D}"/>
              </a:ext>
            </a:extLst>
          </p:cNvPr>
          <p:cNvGrpSpPr/>
          <p:nvPr/>
        </p:nvGrpSpPr>
        <p:grpSpPr>
          <a:xfrm>
            <a:off x="6905250" y="2710163"/>
            <a:ext cx="1664789" cy="730734"/>
            <a:chOff x="2362009" y="1164302"/>
            <a:chExt cx="2219719" cy="974312"/>
          </a:xfrm>
        </p:grpSpPr>
        <p:sp>
          <p:nvSpPr>
            <p:cNvPr id="76" name="TextBox 75">
              <a:extLst>
                <a:ext uri="{FF2B5EF4-FFF2-40B4-BE49-F238E27FC236}">
                  <a16:creationId xmlns:a16="http://schemas.microsoft.com/office/drawing/2014/main" id="{0A94C7AF-C680-4714-AA2F-D5420276F567}"/>
                </a:ext>
              </a:extLst>
            </p:cNvPr>
            <p:cNvSpPr txBox="1"/>
            <p:nvPr/>
          </p:nvSpPr>
          <p:spPr>
            <a:xfrm>
              <a:off x="2362009" y="1646171"/>
              <a:ext cx="2205467" cy="492443"/>
            </a:xfrm>
            <a:prstGeom prst="rect">
              <a:avLst/>
            </a:prstGeom>
            <a:noFill/>
          </p:spPr>
          <p:txBody>
            <a:bodyPr wrap="square" rtlCol="0">
              <a:spAutoFit/>
            </a:bodyPr>
            <a:lstStyle/>
            <a:p>
              <a:r>
                <a:rPr lang="pt-BR" sz="900">
                  <a:solidFill>
                    <a:schemeClr val="tx1">
                      <a:lumMod val="50000"/>
                      <a:lumOff val="50000"/>
                    </a:schemeClr>
                  </a:solidFill>
                  <a:latin typeface="Heebo" pitchFamily="2" charset="-79"/>
                  <a:cs typeface="Heebo" pitchFamily="2" charset="-79"/>
                </a:rPr>
                <a:t>Texto escrito aqui texto escrito aqui texto aqui</a:t>
              </a:r>
            </a:p>
          </p:txBody>
        </p:sp>
        <p:sp>
          <p:nvSpPr>
            <p:cNvPr id="77" name="TextBox 76">
              <a:extLst>
                <a:ext uri="{FF2B5EF4-FFF2-40B4-BE49-F238E27FC236}">
                  <a16:creationId xmlns:a16="http://schemas.microsoft.com/office/drawing/2014/main" id="{735539C6-0F4F-46E4-BB0F-2E4E60CED66A}"/>
                </a:ext>
              </a:extLst>
            </p:cNvPr>
            <p:cNvSpPr txBox="1"/>
            <p:nvPr/>
          </p:nvSpPr>
          <p:spPr>
            <a:xfrm>
              <a:off x="2362009" y="1164302"/>
              <a:ext cx="936059" cy="615553"/>
            </a:xfrm>
            <a:prstGeom prst="rect">
              <a:avLst/>
            </a:prstGeom>
            <a:noFill/>
          </p:spPr>
          <p:txBody>
            <a:bodyPr wrap="square" rtlCol="0">
              <a:spAutoFit/>
            </a:bodyPr>
            <a:lstStyle/>
            <a:p>
              <a:r>
                <a:rPr lang="pt-BR" sz="2400" b="1">
                  <a:solidFill>
                    <a:schemeClr val="accent4"/>
                  </a:solidFill>
                  <a:latin typeface="Heebo" pitchFamily="2" charset="-79"/>
                  <a:cs typeface="Heebo" pitchFamily="2" charset="-79"/>
                </a:rPr>
                <a:t>04</a:t>
              </a:r>
            </a:p>
          </p:txBody>
        </p:sp>
        <p:sp>
          <p:nvSpPr>
            <p:cNvPr id="78" name="TextBox 77">
              <a:extLst>
                <a:ext uri="{FF2B5EF4-FFF2-40B4-BE49-F238E27FC236}">
                  <a16:creationId xmlns:a16="http://schemas.microsoft.com/office/drawing/2014/main" id="{EA8429F0-1426-4C63-883B-FEEBBE7A0D97}"/>
                </a:ext>
              </a:extLst>
            </p:cNvPr>
            <p:cNvSpPr txBox="1"/>
            <p:nvPr/>
          </p:nvSpPr>
          <p:spPr>
            <a:xfrm>
              <a:off x="2967489" y="1320735"/>
              <a:ext cx="1614239" cy="370871"/>
            </a:xfrm>
            <a:prstGeom prst="rect">
              <a:avLst/>
            </a:prstGeom>
            <a:noFill/>
          </p:spPr>
          <p:txBody>
            <a:bodyPr wrap="square" rtlCol="0">
              <a:spAutoFit/>
            </a:bodyPr>
            <a:lstStyle/>
            <a:p>
              <a:pPr>
                <a:lnSpc>
                  <a:spcPct val="120000"/>
                </a:lnSpc>
              </a:pPr>
              <a:r>
                <a:rPr lang="pt-BR" sz="1050" b="1" dirty="0">
                  <a:solidFill>
                    <a:schemeClr val="tx1">
                      <a:lumMod val="85000"/>
                      <a:lumOff val="15000"/>
                    </a:schemeClr>
                  </a:solidFill>
                  <a:latin typeface="Heebo" pitchFamily="2" charset="-79"/>
                  <a:cs typeface="Heebo" pitchFamily="2" charset="-79"/>
                </a:rPr>
                <a:t>título aqui</a:t>
              </a:r>
            </a:p>
          </p:txBody>
        </p:sp>
      </p:grpSp>
      <p:grpSp>
        <p:nvGrpSpPr>
          <p:cNvPr id="79" name="Group 78">
            <a:extLst>
              <a:ext uri="{FF2B5EF4-FFF2-40B4-BE49-F238E27FC236}">
                <a16:creationId xmlns:a16="http://schemas.microsoft.com/office/drawing/2014/main" id="{B2819E85-1246-4FBC-8B4C-C93F1D972AB1}"/>
              </a:ext>
            </a:extLst>
          </p:cNvPr>
          <p:cNvGrpSpPr/>
          <p:nvPr/>
        </p:nvGrpSpPr>
        <p:grpSpPr>
          <a:xfrm>
            <a:off x="4889247" y="3742688"/>
            <a:ext cx="1664789" cy="730734"/>
            <a:chOff x="2362009" y="1164302"/>
            <a:chExt cx="2219719" cy="974312"/>
          </a:xfrm>
        </p:grpSpPr>
        <p:sp>
          <p:nvSpPr>
            <p:cNvPr id="80" name="TextBox 79">
              <a:extLst>
                <a:ext uri="{FF2B5EF4-FFF2-40B4-BE49-F238E27FC236}">
                  <a16:creationId xmlns:a16="http://schemas.microsoft.com/office/drawing/2014/main" id="{2C659186-D5C4-4615-8F32-976EE599781A}"/>
                </a:ext>
              </a:extLst>
            </p:cNvPr>
            <p:cNvSpPr txBox="1"/>
            <p:nvPr/>
          </p:nvSpPr>
          <p:spPr>
            <a:xfrm>
              <a:off x="2362009" y="1646171"/>
              <a:ext cx="2205467" cy="492443"/>
            </a:xfrm>
            <a:prstGeom prst="rect">
              <a:avLst/>
            </a:prstGeom>
            <a:noFill/>
          </p:spPr>
          <p:txBody>
            <a:bodyPr wrap="square" rtlCol="0">
              <a:spAutoFit/>
            </a:bodyPr>
            <a:lstStyle/>
            <a:p>
              <a:r>
                <a:rPr lang="pt-BR" sz="900">
                  <a:solidFill>
                    <a:schemeClr val="tx1">
                      <a:lumMod val="50000"/>
                      <a:lumOff val="50000"/>
                    </a:schemeClr>
                  </a:solidFill>
                  <a:latin typeface="Heebo" pitchFamily="2" charset="-79"/>
                  <a:cs typeface="Heebo" pitchFamily="2" charset="-79"/>
                </a:rPr>
                <a:t>Texto escrito aqui texto escrito aqui texto aqui</a:t>
              </a:r>
            </a:p>
          </p:txBody>
        </p:sp>
        <p:sp>
          <p:nvSpPr>
            <p:cNvPr id="81" name="TextBox 80">
              <a:extLst>
                <a:ext uri="{FF2B5EF4-FFF2-40B4-BE49-F238E27FC236}">
                  <a16:creationId xmlns:a16="http://schemas.microsoft.com/office/drawing/2014/main" id="{CC210185-4DE7-4BE9-9458-7D7DC51AB480}"/>
                </a:ext>
              </a:extLst>
            </p:cNvPr>
            <p:cNvSpPr txBox="1"/>
            <p:nvPr/>
          </p:nvSpPr>
          <p:spPr>
            <a:xfrm>
              <a:off x="2362009" y="1164302"/>
              <a:ext cx="936059" cy="615553"/>
            </a:xfrm>
            <a:prstGeom prst="rect">
              <a:avLst/>
            </a:prstGeom>
            <a:noFill/>
          </p:spPr>
          <p:txBody>
            <a:bodyPr wrap="square" rtlCol="0">
              <a:spAutoFit/>
            </a:bodyPr>
            <a:lstStyle/>
            <a:p>
              <a:r>
                <a:rPr lang="pt-BR" sz="2400" b="1">
                  <a:solidFill>
                    <a:schemeClr val="accent5"/>
                  </a:solidFill>
                  <a:latin typeface="Heebo" pitchFamily="2" charset="-79"/>
                  <a:cs typeface="Heebo" pitchFamily="2" charset="-79"/>
                </a:rPr>
                <a:t>05</a:t>
              </a:r>
            </a:p>
          </p:txBody>
        </p:sp>
        <p:sp>
          <p:nvSpPr>
            <p:cNvPr id="82" name="TextBox 81">
              <a:extLst>
                <a:ext uri="{FF2B5EF4-FFF2-40B4-BE49-F238E27FC236}">
                  <a16:creationId xmlns:a16="http://schemas.microsoft.com/office/drawing/2014/main" id="{459E5F5F-914A-4592-A271-BCA21F800375}"/>
                </a:ext>
              </a:extLst>
            </p:cNvPr>
            <p:cNvSpPr txBox="1"/>
            <p:nvPr/>
          </p:nvSpPr>
          <p:spPr>
            <a:xfrm>
              <a:off x="2967489" y="1320735"/>
              <a:ext cx="1614239" cy="370871"/>
            </a:xfrm>
            <a:prstGeom prst="rect">
              <a:avLst/>
            </a:prstGeom>
            <a:noFill/>
          </p:spPr>
          <p:txBody>
            <a:bodyPr wrap="square" rtlCol="0">
              <a:spAutoFit/>
            </a:bodyPr>
            <a:lstStyle/>
            <a:p>
              <a:pPr>
                <a:lnSpc>
                  <a:spcPct val="120000"/>
                </a:lnSpc>
              </a:pPr>
              <a:r>
                <a:rPr lang="pt-BR" sz="1050" b="1" dirty="0">
                  <a:solidFill>
                    <a:schemeClr val="tx1">
                      <a:lumMod val="85000"/>
                      <a:lumOff val="15000"/>
                    </a:schemeClr>
                  </a:solidFill>
                  <a:latin typeface="Heebo" pitchFamily="2" charset="-79"/>
                  <a:cs typeface="Heebo" pitchFamily="2" charset="-79"/>
                </a:rPr>
                <a:t>título aqui</a:t>
              </a:r>
            </a:p>
          </p:txBody>
        </p:sp>
      </p:grpSp>
      <p:sp>
        <p:nvSpPr>
          <p:cNvPr id="43"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76B43339-5394-702A-EEF8-BFC4258443F3}"/>
              </a:ext>
            </a:extLst>
          </p:cNvPr>
          <p:cNvSpPr txBox="1"/>
          <p:nvPr/>
        </p:nvSpPr>
        <p:spPr>
          <a:xfrm>
            <a:off x="3395339" y="571073"/>
            <a:ext cx="2353322" cy="3462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4500">
                <a:solidFill>
                  <a:srgbClr val="535353"/>
                </a:solidFill>
                <a:latin typeface="Barlow SemiBold"/>
                <a:ea typeface="Barlow SemiBold"/>
                <a:cs typeface="Barlow SemiBold"/>
                <a:sym typeface="Barlow SemiBold"/>
              </a:defRPr>
            </a:lvl1pPr>
          </a:lstStyle>
          <a:p>
            <a:pPr algn="ctr"/>
            <a:r>
              <a:rPr lang="pt-BR" sz="2000">
                <a:solidFill>
                  <a:schemeClr val="tx1"/>
                </a:solidFill>
                <a:latin typeface="Heebo" pitchFamily="2" charset="-79"/>
                <a:cs typeface="Heebo" pitchFamily="2" charset="-79"/>
              </a:rPr>
              <a:t>Título do slide</a:t>
            </a:r>
          </a:p>
        </p:txBody>
      </p:sp>
      <p:pic>
        <p:nvPicPr>
          <p:cNvPr id="44" name="Gráfico 43" descr="Aperto de mão com preenchimento sólido">
            <a:extLst>
              <a:ext uri="{FF2B5EF4-FFF2-40B4-BE49-F238E27FC236}">
                <a16:creationId xmlns:a16="http://schemas.microsoft.com/office/drawing/2014/main" id="{E7DCFC11-6C3B-03A7-7A57-65469DCC5D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21662" y="1662402"/>
            <a:ext cx="516156" cy="516156"/>
          </a:xfrm>
          <a:prstGeom prst="rect">
            <a:avLst/>
          </a:prstGeom>
        </p:spPr>
      </p:pic>
      <p:pic>
        <p:nvPicPr>
          <p:cNvPr id="45" name="Gráfico 44" descr="Dinheiro com preenchimento sólido">
            <a:extLst>
              <a:ext uri="{FF2B5EF4-FFF2-40B4-BE49-F238E27FC236}">
                <a16:creationId xmlns:a16="http://schemas.microsoft.com/office/drawing/2014/main" id="{A0E60D40-1CA3-C802-5EEC-B5CAF01EAC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85843" y="2307274"/>
            <a:ext cx="387795" cy="387795"/>
          </a:xfrm>
          <a:prstGeom prst="rect">
            <a:avLst/>
          </a:prstGeom>
        </p:spPr>
      </p:pic>
      <p:pic>
        <p:nvPicPr>
          <p:cNvPr id="46" name="Gráfico 45" descr="Desbloquear com preenchimento sólido">
            <a:extLst>
              <a:ext uri="{FF2B5EF4-FFF2-40B4-BE49-F238E27FC236}">
                <a16:creationId xmlns:a16="http://schemas.microsoft.com/office/drawing/2014/main" id="{BBFFCCB1-57CC-A49F-FEC5-1F3C3DEC375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66453" y="2910768"/>
            <a:ext cx="426575" cy="426575"/>
          </a:xfrm>
          <a:prstGeom prst="rect">
            <a:avLst/>
          </a:prstGeom>
        </p:spPr>
      </p:pic>
      <p:pic>
        <p:nvPicPr>
          <p:cNvPr id="47" name="Gráfico 46" descr="Chat com preenchimento sólido">
            <a:extLst>
              <a:ext uri="{FF2B5EF4-FFF2-40B4-BE49-F238E27FC236}">
                <a16:creationId xmlns:a16="http://schemas.microsoft.com/office/drawing/2014/main" id="{7857F8E2-DF05-800B-D709-F0C7479524B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66453" y="3585465"/>
            <a:ext cx="426575" cy="426575"/>
          </a:xfrm>
          <a:prstGeom prst="rect">
            <a:avLst/>
          </a:prstGeom>
        </p:spPr>
      </p:pic>
      <p:pic>
        <p:nvPicPr>
          <p:cNvPr id="13" name="Gráfico 12" descr="Livros com preenchimento sólido">
            <a:extLst>
              <a:ext uri="{FF2B5EF4-FFF2-40B4-BE49-F238E27FC236}">
                <a16:creationId xmlns:a16="http://schemas.microsoft.com/office/drawing/2014/main" id="{60A107B9-FE7F-4C87-BB1D-9E789F9AAE5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85843" y="4180906"/>
            <a:ext cx="387795" cy="387795"/>
          </a:xfrm>
          <a:prstGeom prst="rect">
            <a:avLst/>
          </a:prstGeom>
        </p:spPr>
      </p:pic>
    </p:spTree>
    <p:extLst>
      <p:ext uri="{BB962C8B-B14F-4D97-AF65-F5344CB8AC3E}">
        <p14:creationId xmlns:p14="http://schemas.microsoft.com/office/powerpoint/2010/main" val="3505570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Line"/>
          <p:cNvSpPr/>
          <p:nvPr/>
        </p:nvSpPr>
        <p:spPr>
          <a:xfrm flipV="1">
            <a:off x="2510619" y="1437495"/>
            <a:ext cx="583054" cy="0"/>
          </a:xfrm>
          <a:prstGeom prst="line">
            <a:avLst/>
          </a:prstGeom>
          <a:ln w="25400">
            <a:solidFill>
              <a:schemeClr val="bg1">
                <a:lumMod val="85000"/>
              </a:schemeClr>
            </a:solidFill>
          </a:ln>
        </p:spPr>
        <p:txBody>
          <a:bodyPr lIns="17144" tIns="17144" rIns="17144" bIns="17144"/>
          <a:lstStyle/>
          <a:p>
            <a:pPr algn="ctr"/>
            <a:endParaRPr sz="800" b="1">
              <a:latin typeface="Heebo" pitchFamily="2" charset="-79"/>
              <a:cs typeface="Heebo" pitchFamily="2" charset="-79"/>
            </a:endParaRPr>
          </a:p>
        </p:txBody>
      </p:sp>
      <p:sp>
        <p:nvSpPr>
          <p:cNvPr id="38" name="Line"/>
          <p:cNvSpPr/>
          <p:nvPr/>
        </p:nvSpPr>
        <p:spPr>
          <a:xfrm flipV="1">
            <a:off x="6072968" y="1437495"/>
            <a:ext cx="583055" cy="0"/>
          </a:xfrm>
          <a:prstGeom prst="line">
            <a:avLst/>
          </a:prstGeom>
          <a:ln w="25400">
            <a:solidFill>
              <a:schemeClr val="bg1">
                <a:lumMod val="85000"/>
              </a:schemeClr>
            </a:solidFill>
          </a:ln>
        </p:spPr>
        <p:txBody>
          <a:bodyPr lIns="17144" tIns="17144" rIns="17144" bIns="17144"/>
          <a:lstStyle/>
          <a:p>
            <a:pPr algn="ctr"/>
            <a:endParaRPr sz="800" b="1">
              <a:latin typeface="Heebo" pitchFamily="2" charset="-79"/>
              <a:cs typeface="Heebo" pitchFamily="2" charset="-79"/>
            </a:endParaRPr>
          </a:p>
        </p:txBody>
      </p:sp>
      <p:sp>
        <p:nvSpPr>
          <p:cNvPr id="39" name="Line"/>
          <p:cNvSpPr/>
          <p:nvPr/>
        </p:nvSpPr>
        <p:spPr>
          <a:xfrm flipV="1">
            <a:off x="2139143" y="2156633"/>
            <a:ext cx="583055" cy="0"/>
          </a:xfrm>
          <a:prstGeom prst="line">
            <a:avLst/>
          </a:prstGeom>
          <a:ln w="25400">
            <a:solidFill>
              <a:schemeClr val="bg1">
                <a:lumMod val="85000"/>
              </a:schemeClr>
            </a:solidFill>
          </a:ln>
        </p:spPr>
        <p:txBody>
          <a:bodyPr lIns="17144" tIns="17144" rIns="17144" bIns="17144"/>
          <a:lstStyle/>
          <a:p>
            <a:pPr algn="ctr"/>
            <a:endParaRPr sz="800" b="1">
              <a:latin typeface="Heebo" pitchFamily="2" charset="-79"/>
              <a:cs typeface="Heebo" pitchFamily="2" charset="-79"/>
            </a:endParaRPr>
          </a:p>
        </p:txBody>
      </p:sp>
      <p:sp>
        <p:nvSpPr>
          <p:cNvPr id="40" name="Line"/>
          <p:cNvSpPr/>
          <p:nvPr/>
        </p:nvSpPr>
        <p:spPr>
          <a:xfrm flipV="1">
            <a:off x="6402752" y="2156633"/>
            <a:ext cx="583054" cy="0"/>
          </a:xfrm>
          <a:prstGeom prst="line">
            <a:avLst/>
          </a:prstGeom>
          <a:ln w="25400">
            <a:solidFill>
              <a:schemeClr val="bg1">
                <a:lumMod val="85000"/>
              </a:schemeClr>
            </a:solidFill>
          </a:ln>
        </p:spPr>
        <p:txBody>
          <a:bodyPr lIns="17144" tIns="17144" rIns="17144" bIns="17144"/>
          <a:lstStyle/>
          <a:p>
            <a:pPr algn="ctr"/>
            <a:endParaRPr sz="800" b="1">
              <a:latin typeface="Heebo" pitchFamily="2" charset="-79"/>
              <a:cs typeface="Heebo" pitchFamily="2" charset="-79"/>
            </a:endParaRPr>
          </a:p>
        </p:txBody>
      </p:sp>
      <p:sp>
        <p:nvSpPr>
          <p:cNvPr id="41" name="Line"/>
          <p:cNvSpPr/>
          <p:nvPr/>
        </p:nvSpPr>
        <p:spPr>
          <a:xfrm>
            <a:off x="6317027" y="2990070"/>
            <a:ext cx="583054" cy="0"/>
          </a:xfrm>
          <a:prstGeom prst="line">
            <a:avLst/>
          </a:prstGeom>
          <a:ln w="25400">
            <a:solidFill>
              <a:schemeClr val="bg1">
                <a:lumMod val="85000"/>
              </a:schemeClr>
            </a:solidFill>
          </a:ln>
        </p:spPr>
        <p:txBody>
          <a:bodyPr lIns="17144" tIns="17144" rIns="17144" bIns="17144"/>
          <a:lstStyle/>
          <a:p>
            <a:pPr algn="ctr"/>
            <a:endParaRPr sz="800" b="1">
              <a:latin typeface="Heebo" pitchFamily="2" charset="-79"/>
              <a:cs typeface="Heebo" pitchFamily="2" charset="-79"/>
            </a:endParaRPr>
          </a:p>
        </p:txBody>
      </p:sp>
      <p:sp>
        <p:nvSpPr>
          <p:cNvPr id="42" name="Line"/>
          <p:cNvSpPr/>
          <p:nvPr/>
        </p:nvSpPr>
        <p:spPr>
          <a:xfrm>
            <a:off x="2154602" y="2990070"/>
            <a:ext cx="583055" cy="0"/>
          </a:xfrm>
          <a:prstGeom prst="line">
            <a:avLst/>
          </a:prstGeom>
          <a:ln w="25400">
            <a:solidFill>
              <a:schemeClr val="bg1">
                <a:lumMod val="85000"/>
              </a:schemeClr>
            </a:solidFill>
          </a:ln>
        </p:spPr>
        <p:txBody>
          <a:bodyPr lIns="17144" tIns="17144" rIns="17144" bIns="17144"/>
          <a:lstStyle/>
          <a:p>
            <a:pPr algn="ctr"/>
            <a:endParaRPr sz="800" b="1">
              <a:latin typeface="Heebo" pitchFamily="2" charset="-79"/>
              <a:cs typeface="Heebo" pitchFamily="2" charset="-79"/>
            </a:endParaRPr>
          </a:p>
        </p:txBody>
      </p:sp>
      <p:sp>
        <p:nvSpPr>
          <p:cNvPr id="43" name="Line"/>
          <p:cNvSpPr/>
          <p:nvPr/>
        </p:nvSpPr>
        <p:spPr>
          <a:xfrm>
            <a:off x="2487977" y="3685395"/>
            <a:ext cx="583054" cy="0"/>
          </a:xfrm>
          <a:prstGeom prst="line">
            <a:avLst/>
          </a:prstGeom>
          <a:ln w="25400">
            <a:solidFill>
              <a:schemeClr val="bg1">
                <a:lumMod val="85000"/>
              </a:schemeClr>
            </a:solidFill>
          </a:ln>
        </p:spPr>
        <p:txBody>
          <a:bodyPr lIns="17144" tIns="17144" rIns="17144" bIns="17144"/>
          <a:lstStyle/>
          <a:p>
            <a:pPr algn="ctr"/>
            <a:endParaRPr sz="800" b="1">
              <a:latin typeface="Heebo" pitchFamily="2" charset="-79"/>
              <a:cs typeface="Heebo" pitchFamily="2" charset="-79"/>
            </a:endParaRPr>
          </a:p>
        </p:txBody>
      </p:sp>
      <p:sp>
        <p:nvSpPr>
          <p:cNvPr id="44" name="Line"/>
          <p:cNvSpPr/>
          <p:nvPr/>
        </p:nvSpPr>
        <p:spPr>
          <a:xfrm>
            <a:off x="6076162" y="3685395"/>
            <a:ext cx="583054" cy="0"/>
          </a:xfrm>
          <a:prstGeom prst="line">
            <a:avLst/>
          </a:prstGeom>
          <a:ln w="25400">
            <a:solidFill>
              <a:schemeClr val="bg1">
                <a:lumMod val="85000"/>
              </a:schemeClr>
            </a:solidFill>
          </a:ln>
        </p:spPr>
        <p:txBody>
          <a:bodyPr lIns="17144" tIns="17144" rIns="17144" bIns="17144"/>
          <a:lstStyle/>
          <a:p>
            <a:pPr algn="ctr"/>
            <a:endParaRPr sz="800" b="1">
              <a:latin typeface="Heebo" pitchFamily="2" charset="-79"/>
              <a:cs typeface="Heebo" pitchFamily="2" charset="-79"/>
            </a:endParaRPr>
          </a:p>
        </p:txBody>
      </p:sp>
      <p:sp>
        <p:nvSpPr>
          <p:cNvPr id="45" name="Circle"/>
          <p:cNvSpPr/>
          <p:nvPr/>
        </p:nvSpPr>
        <p:spPr>
          <a:xfrm>
            <a:off x="3064774" y="1064524"/>
            <a:ext cx="3014453" cy="3014453"/>
          </a:xfrm>
          <a:prstGeom prst="ellipse">
            <a:avLst/>
          </a:prstGeom>
          <a:solidFill>
            <a:schemeClr val="bg1">
              <a:lumMod val="75000"/>
            </a:schemeClr>
          </a:solidFill>
          <a:ln w="12700" cap="flat">
            <a:noFill/>
            <a:miter lim="400000"/>
          </a:ln>
          <a:effectLst/>
        </p:spPr>
        <p:txBody>
          <a:bodyPr wrap="square" lIns="0" tIns="0" rIns="0" bIns="0" numCol="1" anchor="ctr">
            <a:noAutofit/>
          </a:bodyPr>
          <a:lstStyle/>
          <a:p>
            <a:endParaRPr sz="675">
              <a:solidFill>
                <a:schemeClr val="tx2"/>
              </a:solidFill>
            </a:endParaRPr>
          </a:p>
        </p:txBody>
      </p:sp>
      <p:sp>
        <p:nvSpPr>
          <p:cNvPr id="47" name="Circle"/>
          <p:cNvSpPr/>
          <p:nvPr/>
        </p:nvSpPr>
        <p:spPr>
          <a:xfrm>
            <a:off x="2752744" y="753084"/>
            <a:ext cx="3637331" cy="3637331"/>
          </a:xfrm>
          <a:prstGeom prst="ellipse">
            <a:avLst/>
          </a:prstGeom>
          <a:ln w="25400">
            <a:solidFill>
              <a:schemeClr val="bg1">
                <a:lumMod val="75000"/>
              </a:schemeClr>
            </a:solidFill>
            <a:custDash>
              <a:ds d="200000" sp="200000"/>
            </a:custDash>
            <a:miter lim="400000"/>
          </a:ln>
        </p:spPr>
        <p:txBody>
          <a:bodyPr lIns="0" tIns="0" rIns="0" bIns="0" anchor="ctr"/>
          <a:lstStyle/>
          <a:p>
            <a:endParaRPr sz="675"/>
          </a:p>
        </p:txBody>
      </p:sp>
      <p:sp>
        <p:nvSpPr>
          <p:cNvPr id="48" name="Circle"/>
          <p:cNvSpPr/>
          <p:nvPr/>
        </p:nvSpPr>
        <p:spPr>
          <a:xfrm>
            <a:off x="3018778" y="1315942"/>
            <a:ext cx="243106" cy="243106"/>
          </a:xfrm>
          <a:prstGeom prst="ellipse">
            <a:avLst/>
          </a:prstGeom>
          <a:solidFill>
            <a:schemeClr val="accent1"/>
          </a:solidFill>
          <a:ln w="12700" cap="flat">
            <a:noFill/>
            <a:miter lim="400000"/>
          </a:ln>
          <a:effectLst/>
        </p:spPr>
        <p:txBody>
          <a:bodyPr wrap="square" lIns="0" tIns="0" rIns="0" bIns="0" numCol="1" anchor="ctr">
            <a:noAutofit/>
          </a:bodyPr>
          <a:lstStyle/>
          <a:p>
            <a:pPr algn="ctr">
              <a:defRPr sz="3200">
                <a:solidFill>
                  <a:srgbClr val="FFFFFF"/>
                </a:solidFill>
              </a:defRPr>
            </a:pPr>
            <a:r>
              <a:rPr lang="pt-BR" sz="800" b="1" dirty="0">
                <a:latin typeface="Heebo" pitchFamily="2" charset="-79"/>
                <a:cs typeface="Heebo" pitchFamily="2" charset="-79"/>
              </a:rPr>
              <a:t>1</a:t>
            </a:r>
            <a:endParaRPr sz="800" b="1" dirty="0">
              <a:latin typeface="Heebo" pitchFamily="2" charset="-79"/>
              <a:cs typeface="Heebo" pitchFamily="2" charset="-79"/>
            </a:endParaRPr>
          </a:p>
        </p:txBody>
      </p:sp>
      <p:sp>
        <p:nvSpPr>
          <p:cNvPr id="52" name="Circle"/>
          <p:cNvSpPr/>
          <p:nvPr/>
        </p:nvSpPr>
        <p:spPr>
          <a:xfrm>
            <a:off x="2680593" y="2030317"/>
            <a:ext cx="243106" cy="243106"/>
          </a:xfrm>
          <a:prstGeom prst="ellipse">
            <a:avLst/>
          </a:prstGeom>
          <a:solidFill>
            <a:schemeClr val="accent2"/>
          </a:solidFill>
          <a:ln w="12700" cap="flat">
            <a:noFill/>
            <a:miter lim="400000"/>
          </a:ln>
          <a:effectLst/>
        </p:spPr>
        <p:txBody>
          <a:bodyPr wrap="square" lIns="0" tIns="0" rIns="0" bIns="0" numCol="1" anchor="ctr">
            <a:noAutofit/>
          </a:bodyPr>
          <a:lstStyle/>
          <a:p>
            <a:pPr algn="ctr">
              <a:defRPr sz="3200">
                <a:solidFill>
                  <a:srgbClr val="FFFFFF"/>
                </a:solidFill>
              </a:defRPr>
            </a:pPr>
            <a:r>
              <a:rPr lang="pt-BR" sz="800" b="1" dirty="0">
                <a:latin typeface="Heebo" pitchFamily="2" charset="-79"/>
                <a:cs typeface="Heebo" pitchFamily="2" charset="-79"/>
              </a:rPr>
              <a:t>2</a:t>
            </a:r>
            <a:endParaRPr sz="800" b="1" dirty="0">
              <a:latin typeface="Heebo" pitchFamily="2" charset="-79"/>
              <a:cs typeface="Heebo" pitchFamily="2" charset="-79"/>
            </a:endParaRPr>
          </a:p>
        </p:txBody>
      </p:sp>
      <p:sp>
        <p:nvSpPr>
          <p:cNvPr id="56" name="Circle"/>
          <p:cNvSpPr/>
          <p:nvPr/>
        </p:nvSpPr>
        <p:spPr>
          <a:xfrm>
            <a:off x="2709339" y="2875771"/>
            <a:ext cx="243106" cy="243106"/>
          </a:xfrm>
          <a:prstGeom prst="ellipse">
            <a:avLst/>
          </a:prstGeom>
          <a:solidFill>
            <a:schemeClr val="accent3"/>
          </a:solidFill>
          <a:ln w="12700" cap="flat">
            <a:noFill/>
            <a:miter lim="400000"/>
          </a:ln>
          <a:effectLst/>
        </p:spPr>
        <p:txBody>
          <a:bodyPr wrap="square" lIns="0" tIns="0" rIns="0" bIns="0" numCol="1" anchor="ctr">
            <a:noAutofit/>
          </a:bodyPr>
          <a:lstStyle/>
          <a:p>
            <a:pPr algn="ctr">
              <a:defRPr sz="3200">
                <a:solidFill>
                  <a:srgbClr val="FFFFFF"/>
                </a:solidFill>
              </a:defRPr>
            </a:pPr>
            <a:r>
              <a:rPr lang="pt-BR" sz="800" b="1" dirty="0">
                <a:latin typeface="Heebo" pitchFamily="2" charset="-79"/>
                <a:cs typeface="Heebo" pitchFamily="2" charset="-79"/>
              </a:rPr>
              <a:t>3</a:t>
            </a:r>
            <a:endParaRPr sz="800" b="1" dirty="0">
              <a:latin typeface="Heebo" pitchFamily="2" charset="-79"/>
              <a:cs typeface="Heebo" pitchFamily="2" charset="-79"/>
            </a:endParaRPr>
          </a:p>
        </p:txBody>
      </p:sp>
      <p:sp>
        <p:nvSpPr>
          <p:cNvPr id="60" name="Circle"/>
          <p:cNvSpPr/>
          <p:nvPr/>
        </p:nvSpPr>
        <p:spPr>
          <a:xfrm>
            <a:off x="3018637" y="3563842"/>
            <a:ext cx="243106" cy="243106"/>
          </a:xfrm>
          <a:prstGeom prst="ellipse">
            <a:avLst/>
          </a:prstGeom>
          <a:solidFill>
            <a:schemeClr val="accent5"/>
          </a:solidFill>
          <a:ln w="12700" cap="flat">
            <a:noFill/>
            <a:miter lim="400000"/>
          </a:ln>
          <a:effectLst/>
        </p:spPr>
        <p:txBody>
          <a:bodyPr wrap="square" lIns="0" tIns="0" rIns="0" bIns="0" numCol="1" anchor="ctr">
            <a:noAutofit/>
          </a:bodyPr>
          <a:lstStyle/>
          <a:p>
            <a:pPr algn="ctr">
              <a:defRPr sz="3200">
                <a:solidFill>
                  <a:srgbClr val="FFFFFF"/>
                </a:solidFill>
              </a:defRPr>
            </a:pPr>
            <a:r>
              <a:rPr lang="pt-BR" sz="800" b="1" dirty="0">
                <a:latin typeface="Heebo" pitchFamily="2" charset="-79"/>
                <a:cs typeface="Heebo" pitchFamily="2" charset="-79"/>
              </a:rPr>
              <a:t>4</a:t>
            </a:r>
            <a:endParaRPr sz="800" b="1" dirty="0">
              <a:latin typeface="Heebo" pitchFamily="2" charset="-79"/>
              <a:cs typeface="Heebo" pitchFamily="2" charset="-79"/>
            </a:endParaRPr>
          </a:p>
        </p:txBody>
      </p:sp>
      <p:sp>
        <p:nvSpPr>
          <p:cNvPr id="64" name="Circle"/>
          <p:cNvSpPr/>
          <p:nvPr/>
        </p:nvSpPr>
        <p:spPr>
          <a:xfrm>
            <a:off x="5866565" y="3563842"/>
            <a:ext cx="243106" cy="243106"/>
          </a:xfrm>
          <a:prstGeom prst="ellipse">
            <a:avLst/>
          </a:prstGeom>
          <a:solidFill>
            <a:schemeClr val="accent1"/>
          </a:solidFill>
          <a:ln w="12700" cap="flat">
            <a:noFill/>
            <a:miter lim="400000"/>
          </a:ln>
          <a:effectLst/>
        </p:spPr>
        <p:txBody>
          <a:bodyPr wrap="square" lIns="0" tIns="0" rIns="0" bIns="0" numCol="1" anchor="ctr">
            <a:noAutofit/>
          </a:bodyPr>
          <a:lstStyle/>
          <a:p>
            <a:pPr algn="ctr">
              <a:defRPr sz="3200">
                <a:solidFill>
                  <a:srgbClr val="FFFFFF"/>
                </a:solidFill>
              </a:defRPr>
            </a:pPr>
            <a:r>
              <a:rPr lang="pt-BR" sz="800" b="1" dirty="0">
                <a:latin typeface="Heebo" pitchFamily="2" charset="-79"/>
                <a:cs typeface="Heebo" pitchFamily="2" charset="-79"/>
              </a:rPr>
              <a:t>8</a:t>
            </a:r>
            <a:endParaRPr sz="800" b="1" dirty="0">
              <a:latin typeface="Heebo" pitchFamily="2" charset="-79"/>
              <a:cs typeface="Heebo" pitchFamily="2" charset="-79"/>
            </a:endParaRPr>
          </a:p>
        </p:txBody>
      </p:sp>
      <p:sp>
        <p:nvSpPr>
          <p:cNvPr id="68" name="Circle"/>
          <p:cNvSpPr/>
          <p:nvPr/>
        </p:nvSpPr>
        <p:spPr>
          <a:xfrm>
            <a:off x="6214180" y="2868517"/>
            <a:ext cx="243106" cy="243106"/>
          </a:xfrm>
          <a:prstGeom prst="ellipse">
            <a:avLst/>
          </a:prstGeom>
          <a:solidFill>
            <a:schemeClr val="accent2"/>
          </a:solidFill>
          <a:ln w="12700" cap="flat">
            <a:noFill/>
            <a:miter lim="400000"/>
          </a:ln>
          <a:effectLst/>
        </p:spPr>
        <p:txBody>
          <a:bodyPr wrap="square" lIns="0" tIns="0" rIns="0" bIns="0" numCol="1" anchor="ctr">
            <a:noAutofit/>
          </a:bodyPr>
          <a:lstStyle/>
          <a:p>
            <a:pPr algn="ctr">
              <a:defRPr sz="3200">
                <a:solidFill>
                  <a:srgbClr val="FFFFFF"/>
                </a:solidFill>
              </a:defRPr>
            </a:pPr>
            <a:r>
              <a:rPr lang="pt-BR" sz="800" b="1" dirty="0">
                <a:latin typeface="Heebo" pitchFamily="2" charset="-79"/>
                <a:cs typeface="Heebo" pitchFamily="2" charset="-79"/>
              </a:rPr>
              <a:t>7</a:t>
            </a:r>
            <a:endParaRPr sz="800" b="1" dirty="0">
              <a:latin typeface="Heebo" pitchFamily="2" charset="-79"/>
              <a:cs typeface="Heebo" pitchFamily="2" charset="-79"/>
            </a:endParaRPr>
          </a:p>
        </p:txBody>
      </p:sp>
      <p:sp>
        <p:nvSpPr>
          <p:cNvPr id="72" name="Circle"/>
          <p:cNvSpPr/>
          <p:nvPr/>
        </p:nvSpPr>
        <p:spPr>
          <a:xfrm>
            <a:off x="6209371" y="2030317"/>
            <a:ext cx="243106" cy="243106"/>
          </a:xfrm>
          <a:prstGeom prst="ellipse">
            <a:avLst/>
          </a:prstGeom>
          <a:solidFill>
            <a:schemeClr val="accent3"/>
          </a:solidFill>
          <a:ln w="12700" cap="flat">
            <a:noFill/>
            <a:miter lim="400000"/>
          </a:ln>
          <a:effectLst/>
        </p:spPr>
        <p:txBody>
          <a:bodyPr wrap="square" lIns="0" tIns="0" rIns="0" bIns="0" numCol="1" anchor="ctr">
            <a:noAutofit/>
          </a:bodyPr>
          <a:lstStyle/>
          <a:p>
            <a:pPr algn="ctr">
              <a:defRPr sz="3200">
                <a:solidFill>
                  <a:srgbClr val="FFFFFF"/>
                </a:solidFill>
              </a:defRPr>
            </a:pPr>
            <a:r>
              <a:rPr lang="pt-BR" sz="800" b="1" dirty="0">
                <a:latin typeface="Heebo" pitchFamily="2" charset="-79"/>
                <a:cs typeface="Heebo" pitchFamily="2" charset="-79"/>
              </a:rPr>
              <a:t>6</a:t>
            </a:r>
            <a:endParaRPr sz="800" b="1" dirty="0">
              <a:latin typeface="Heebo" pitchFamily="2" charset="-79"/>
              <a:cs typeface="Heebo" pitchFamily="2" charset="-79"/>
            </a:endParaRPr>
          </a:p>
        </p:txBody>
      </p:sp>
      <p:sp>
        <p:nvSpPr>
          <p:cNvPr id="76" name="Circle"/>
          <p:cNvSpPr/>
          <p:nvPr/>
        </p:nvSpPr>
        <p:spPr>
          <a:xfrm>
            <a:off x="5861662" y="1315942"/>
            <a:ext cx="243106" cy="243106"/>
          </a:xfrm>
          <a:prstGeom prst="ellipse">
            <a:avLst/>
          </a:prstGeom>
          <a:solidFill>
            <a:schemeClr val="accent5"/>
          </a:solidFill>
          <a:ln w="12700" cap="flat">
            <a:noFill/>
            <a:miter lim="400000"/>
          </a:ln>
          <a:effectLst/>
        </p:spPr>
        <p:txBody>
          <a:bodyPr wrap="square" lIns="0" tIns="0" rIns="0" bIns="0" numCol="1" anchor="ctr">
            <a:noAutofit/>
          </a:bodyPr>
          <a:lstStyle/>
          <a:p>
            <a:pPr algn="ctr">
              <a:defRPr sz="3200">
                <a:solidFill>
                  <a:srgbClr val="FFFFFF"/>
                </a:solidFill>
              </a:defRPr>
            </a:pPr>
            <a:r>
              <a:rPr lang="pt-BR" sz="800" b="1" dirty="0">
                <a:latin typeface="Heebo" pitchFamily="2" charset="-79"/>
                <a:cs typeface="Heebo" pitchFamily="2" charset="-79"/>
              </a:rPr>
              <a:t>5</a:t>
            </a:r>
            <a:endParaRPr sz="800" b="1" dirty="0">
              <a:latin typeface="Heebo" pitchFamily="2" charset="-79"/>
              <a:cs typeface="Heebo" pitchFamily="2" charset="-79"/>
            </a:endParaRPr>
          </a:p>
        </p:txBody>
      </p:sp>
      <p:sp>
        <p:nvSpPr>
          <p:cNvPr id="80" name="Rounded Rectangle"/>
          <p:cNvSpPr/>
          <p:nvPr/>
        </p:nvSpPr>
        <p:spPr>
          <a:xfrm>
            <a:off x="6591746" y="1224068"/>
            <a:ext cx="1742776" cy="426854"/>
          </a:xfrm>
          <a:prstGeom prst="roundRect">
            <a:avLst>
              <a:gd name="adj" fmla="val 17475"/>
            </a:avLst>
          </a:prstGeom>
          <a:solidFill>
            <a:schemeClr val="accent5"/>
          </a:solidFill>
          <a:ln w="12700" cap="flat">
            <a:noFill/>
            <a:miter lim="400000"/>
          </a:ln>
          <a:effectLst/>
        </p:spPr>
        <p:txBody>
          <a:bodyPr wrap="square" lIns="0" tIns="0" rIns="0" bIns="0" numCol="1" anchor="ctr">
            <a:noAutofit/>
          </a:bodyPr>
          <a:lstStyle/>
          <a:p>
            <a:endParaRPr sz="675">
              <a:solidFill>
                <a:schemeClr val="tx2"/>
              </a:solidFill>
            </a:endParaRPr>
          </a:p>
        </p:txBody>
      </p:sp>
      <p:sp>
        <p:nvSpPr>
          <p:cNvPr id="81"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6688502" y="1266045"/>
            <a:ext cx="1549264" cy="327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defRPr sz="2500">
                <a:solidFill>
                  <a:srgbClr val="9D9F9D"/>
                </a:solidFill>
                <a:latin typeface="Barlow Medium"/>
                <a:ea typeface="Barlow Medium"/>
                <a:cs typeface="Barlow Medium"/>
                <a:sym typeface="Barlow Medium"/>
              </a:defRPr>
            </a:lvl1pPr>
          </a:lstStyle>
          <a:p>
            <a:r>
              <a:rPr lang="pt-BR" sz="938" dirty="0">
                <a:solidFill>
                  <a:schemeClr val="tx2"/>
                </a:solidFill>
              </a:rPr>
              <a:t>texto escrito aqui texto escrito aqui texto escrito</a:t>
            </a:r>
          </a:p>
        </p:txBody>
      </p:sp>
      <p:sp>
        <p:nvSpPr>
          <p:cNvPr id="83" name="Rounded Rectangle"/>
          <p:cNvSpPr/>
          <p:nvPr/>
        </p:nvSpPr>
        <p:spPr>
          <a:xfrm>
            <a:off x="810071" y="1224068"/>
            <a:ext cx="1742776" cy="426854"/>
          </a:xfrm>
          <a:prstGeom prst="roundRect">
            <a:avLst>
              <a:gd name="adj" fmla="val 17475"/>
            </a:avLst>
          </a:prstGeom>
          <a:solidFill>
            <a:schemeClr val="accent1"/>
          </a:solidFill>
          <a:ln w="12700" cap="flat">
            <a:noFill/>
            <a:miter lim="400000"/>
          </a:ln>
          <a:effectLst/>
        </p:spPr>
        <p:txBody>
          <a:bodyPr wrap="square" lIns="0" tIns="0" rIns="0" bIns="0" numCol="1" anchor="ctr">
            <a:noAutofit/>
          </a:bodyPr>
          <a:lstStyle/>
          <a:p>
            <a:endParaRPr sz="675">
              <a:solidFill>
                <a:schemeClr val="tx2"/>
              </a:solidFill>
            </a:endParaRPr>
          </a:p>
        </p:txBody>
      </p:sp>
      <p:sp>
        <p:nvSpPr>
          <p:cNvPr id="84"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906827" y="1266045"/>
            <a:ext cx="1549264" cy="327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defRPr sz="2500">
                <a:solidFill>
                  <a:srgbClr val="9D9F9D"/>
                </a:solidFill>
                <a:latin typeface="Barlow Medium"/>
                <a:ea typeface="Barlow Medium"/>
                <a:cs typeface="Barlow Medium"/>
                <a:sym typeface="Barlow Medium"/>
              </a:defRPr>
            </a:lvl1pPr>
          </a:lstStyle>
          <a:p>
            <a:r>
              <a:rPr lang="pt-BR" sz="938" dirty="0">
                <a:solidFill>
                  <a:schemeClr val="tx2"/>
                </a:solidFill>
              </a:rPr>
              <a:t>texto escrito aqui texto escrito aqui texto escrito</a:t>
            </a:r>
          </a:p>
        </p:txBody>
      </p:sp>
      <p:sp>
        <p:nvSpPr>
          <p:cNvPr id="86" name="Rounded Rectangle"/>
          <p:cNvSpPr/>
          <p:nvPr/>
        </p:nvSpPr>
        <p:spPr>
          <a:xfrm>
            <a:off x="539568" y="1943206"/>
            <a:ext cx="1742776" cy="426854"/>
          </a:xfrm>
          <a:prstGeom prst="roundRect">
            <a:avLst>
              <a:gd name="adj" fmla="val 17475"/>
            </a:avLst>
          </a:prstGeom>
          <a:solidFill>
            <a:schemeClr val="accent2"/>
          </a:solidFill>
          <a:ln w="12700" cap="flat">
            <a:noFill/>
            <a:miter lim="400000"/>
          </a:ln>
          <a:effectLst/>
        </p:spPr>
        <p:txBody>
          <a:bodyPr wrap="square" lIns="0" tIns="0" rIns="0" bIns="0" numCol="1" anchor="ctr">
            <a:noAutofit/>
          </a:bodyPr>
          <a:lstStyle/>
          <a:p>
            <a:endParaRPr sz="675">
              <a:solidFill>
                <a:schemeClr val="tx2"/>
              </a:solidFill>
            </a:endParaRPr>
          </a:p>
        </p:txBody>
      </p:sp>
      <p:sp>
        <p:nvSpPr>
          <p:cNvPr id="87"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636324" y="1985183"/>
            <a:ext cx="1549264" cy="327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defRPr sz="2500">
                <a:solidFill>
                  <a:srgbClr val="9D9F9D"/>
                </a:solidFill>
                <a:latin typeface="Barlow Medium"/>
                <a:ea typeface="Barlow Medium"/>
                <a:cs typeface="Barlow Medium"/>
                <a:sym typeface="Barlow Medium"/>
              </a:defRPr>
            </a:lvl1pPr>
          </a:lstStyle>
          <a:p>
            <a:r>
              <a:rPr lang="pt-BR" sz="938" dirty="0">
                <a:solidFill>
                  <a:schemeClr val="bg1"/>
                </a:solidFill>
              </a:rPr>
              <a:t>texto escrito aqui texto escrito aqui texto escrito</a:t>
            </a:r>
          </a:p>
        </p:txBody>
      </p:sp>
      <p:sp>
        <p:nvSpPr>
          <p:cNvPr id="89" name="Rounded Rectangle"/>
          <p:cNvSpPr/>
          <p:nvPr/>
        </p:nvSpPr>
        <p:spPr>
          <a:xfrm>
            <a:off x="6845118" y="1943206"/>
            <a:ext cx="1742776" cy="426854"/>
          </a:xfrm>
          <a:prstGeom prst="roundRect">
            <a:avLst>
              <a:gd name="adj" fmla="val 17475"/>
            </a:avLst>
          </a:prstGeom>
          <a:solidFill>
            <a:schemeClr val="accent3"/>
          </a:solidFill>
          <a:ln w="12700" cap="flat">
            <a:noFill/>
            <a:miter lim="400000"/>
          </a:ln>
          <a:effectLst/>
        </p:spPr>
        <p:txBody>
          <a:bodyPr wrap="square" lIns="0" tIns="0" rIns="0" bIns="0" numCol="1" anchor="ctr">
            <a:noAutofit/>
          </a:bodyPr>
          <a:lstStyle/>
          <a:p>
            <a:endParaRPr sz="675">
              <a:solidFill>
                <a:schemeClr val="tx2"/>
              </a:solidFill>
            </a:endParaRPr>
          </a:p>
        </p:txBody>
      </p:sp>
      <p:sp>
        <p:nvSpPr>
          <p:cNvPr id="90"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6941874" y="1985183"/>
            <a:ext cx="1549264" cy="327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defRPr sz="2500">
                <a:solidFill>
                  <a:srgbClr val="9D9F9D"/>
                </a:solidFill>
                <a:latin typeface="Barlow Medium"/>
                <a:ea typeface="Barlow Medium"/>
                <a:cs typeface="Barlow Medium"/>
                <a:sym typeface="Barlow Medium"/>
              </a:defRPr>
            </a:lvl1pPr>
          </a:lstStyle>
          <a:p>
            <a:r>
              <a:rPr lang="pt-BR" sz="938" dirty="0">
                <a:solidFill>
                  <a:schemeClr val="tx2"/>
                </a:solidFill>
              </a:rPr>
              <a:t>texto escrito aqui texto escrito aqui texto escrito</a:t>
            </a:r>
          </a:p>
        </p:txBody>
      </p:sp>
      <p:sp>
        <p:nvSpPr>
          <p:cNvPr id="92" name="Rounded Rectangle"/>
          <p:cNvSpPr/>
          <p:nvPr/>
        </p:nvSpPr>
        <p:spPr>
          <a:xfrm>
            <a:off x="6847369" y="2781406"/>
            <a:ext cx="1742776" cy="426854"/>
          </a:xfrm>
          <a:prstGeom prst="roundRect">
            <a:avLst>
              <a:gd name="adj" fmla="val 17475"/>
            </a:avLst>
          </a:prstGeom>
          <a:solidFill>
            <a:schemeClr val="accent2"/>
          </a:solidFill>
          <a:ln w="12700" cap="flat">
            <a:noFill/>
            <a:miter lim="400000"/>
          </a:ln>
          <a:effectLst/>
        </p:spPr>
        <p:txBody>
          <a:bodyPr wrap="square" lIns="0" tIns="0" rIns="0" bIns="0" numCol="1" anchor="ctr">
            <a:noAutofit/>
          </a:bodyPr>
          <a:lstStyle/>
          <a:p>
            <a:endParaRPr sz="675">
              <a:solidFill>
                <a:schemeClr val="tx2"/>
              </a:solidFill>
            </a:endParaRPr>
          </a:p>
        </p:txBody>
      </p:sp>
      <p:sp>
        <p:nvSpPr>
          <p:cNvPr id="93"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6944125" y="2823383"/>
            <a:ext cx="1549264" cy="327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defRPr sz="2500">
                <a:solidFill>
                  <a:srgbClr val="9D9F9D"/>
                </a:solidFill>
                <a:latin typeface="Barlow Medium"/>
                <a:ea typeface="Barlow Medium"/>
                <a:cs typeface="Barlow Medium"/>
                <a:sym typeface="Barlow Medium"/>
              </a:defRPr>
            </a:lvl1pPr>
          </a:lstStyle>
          <a:p>
            <a:r>
              <a:rPr lang="pt-BR" sz="938" dirty="0">
                <a:solidFill>
                  <a:schemeClr val="bg1"/>
                </a:solidFill>
              </a:rPr>
              <a:t>texto escrito aqui texto escrito aqui texto escrito</a:t>
            </a:r>
          </a:p>
        </p:txBody>
      </p:sp>
      <p:sp>
        <p:nvSpPr>
          <p:cNvPr id="95" name="Rounded Rectangle"/>
          <p:cNvSpPr/>
          <p:nvPr/>
        </p:nvSpPr>
        <p:spPr>
          <a:xfrm>
            <a:off x="562690" y="2781406"/>
            <a:ext cx="1742776" cy="426855"/>
          </a:xfrm>
          <a:prstGeom prst="roundRect">
            <a:avLst>
              <a:gd name="adj" fmla="val 17475"/>
            </a:avLst>
          </a:prstGeom>
          <a:solidFill>
            <a:schemeClr val="accent3"/>
          </a:solidFill>
          <a:ln w="12700" cap="flat">
            <a:noFill/>
            <a:miter lim="400000"/>
          </a:ln>
          <a:effectLst/>
        </p:spPr>
        <p:txBody>
          <a:bodyPr wrap="square" lIns="0" tIns="0" rIns="0" bIns="0" numCol="1" anchor="ctr">
            <a:noAutofit/>
          </a:bodyPr>
          <a:lstStyle/>
          <a:p>
            <a:endParaRPr sz="675">
              <a:solidFill>
                <a:schemeClr val="tx2"/>
              </a:solidFill>
            </a:endParaRPr>
          </a:p>
        </p:txBody>
      </p:sp>
      <p:sp>
        <p:nvSpPr>
          <p:cNvPr id="96"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659446" y="2823383"/>
            <a:ext cx="1549264" cy="327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defRPr sz="2500">
                <a:solidFill>
                  <a:srgbClr val="9D9F9D"/>
                </a:solidFill>
                <a:latin typeface="Barlow Medium"/>
                <a:ea typeface="Barlow Medium"/>
                <a:cs typeface="Barlow Medium"/>
                <a:sym typeface="Barlow Medium"/>
              </a:defRPr>
            </a:lvl1pPr>
          </a:lstStyle>
          <a:p>
            <a:r>
              <a:rPr lang="pt-BR" sz="938" dirty="0">
                <a:solidFill>
                  <a:schemeClr val="tx2"/>
                </a:solidFill>
              </a:rPr>
              <a:t>texto escrito aqui texto escrito aqui texto escrito</a:t>
            </a:r>
          </a:p>
        </p:txBody>
      </p:sp>
      <p:sp>
        <p:nvSpPr>
          <p:cNvPr id="98" name="Rounded Rectangle"/>
          <p:cNvSpPr/>
          <p:nvPr/>
        </p:nvSpPr>
        <p:spPr>
          <a:xfrm>
            <a:off x="810071" y="3471968"/>
            <a:ext cx="1742776" cy="426854"/>
          </a:xfrm>
          <a:prstGeom prst="roundRect">
            <a:avLst>
              <a:gd name="adj" fmla="val 17475"/>
            </a:avLst>
          </a:prstGeom>
          <a:solidFill>
            <a:schemeClr val="accent5"/>
          </a:solidFill>
          <a:ln w="12700" cap="flat">
            <a:noFill/>
            <a:miter lim="400000"/>
          </a:ln>
          <a:effectLst/>
        </p:spPr>
        <p:txBody>
          <a:bodyPr wrap="square" lIns="0" tIns="0" rIns="0" bIns="0" numCol="1" anchor="ctr">
            <a:noAutofit/>
          </a:bodyPr>
          <a:lstStyle/>
          <a:p>
            <a:endParaRPr sz="675">
              <a:solidFill>
                <a:schemeClr val="tx2"/>
              </a:solidFill>
            </a:endParaRPr>
          </a:p>
        </p:txBody>
      </p:sp>
      <p:sp>
        <p:nvSpPr>
          <p:cNvPr id="99"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906827" y="3513945"/>
            <a:ext cx="1549264" cy="327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defRPr sz="2500">
                <a:solidFill>
                  <a:srgbClr val="9D9F9D"/>
                </a:solidFill>
                <a:latin typeface="Barlow Medium"/>
                <a:ea typeface="Barlow Medium"/>
                <a:cs typeface="Barlow Medium"/>
                <a:sym typeface="Barlow Medium"/>
              </a:defRPr>
            </a:lvl1pPr>
          </a:lstStyle>
          <a:p>
            <a:r>
              <a:rPr lang="pt-BR" sz="938" dirty="0">
                <a:solidFill>
                  <a:schemeClr val="tx2"/>
                </a:solidFill>
              </a:rPr>
              <a:t>texto escrito aqui texto escrito aqui texto escrito</a:t>
            </a:r>
          </a:p>
        </p:txBody>
      </p:sp>
      <p:sp>
        <p:nvSpPr>
          <p:cNvPr id="101" name="Rounded Rectangle"/>
          <p:cNvSpPr/>
          <p:nvPr/>
        </p:nvSpPr>
        <p:spPr>
          <a:xfrm>
            <a:off x="6587813" y="3471968"/>
            <a:ext cx="1742776" cy="426854"/>
          </a:xfrm>
          <a:prstGeom prst="roundRect">
            <a:avLst>
              <a:gd name="adj" fmla="val 17475"/>
            </a:avLst>
          </a:prstGeom>
          <a:solidFill>
            <a:schemeClr val="accent1"/>
          </a:solidFill>
          <a:ln w="12700" cap="flat">
            <a:noFill/>
            <a:miter lim="400000"/>
          </a:ln>
          <a:effectLst/>
        </p:spPr>
        <p:txBody>
          <a:bodyPr wrap="square" lIns="0" tIns="0" rIns="0" bIns="0" numCol="1" anchor="ctr">
            <a:noAutofit/>
          </a:bodyPr>
          <a:lstStyle/>
          <a:p>
            <a:endParaRPr sz="675">
              <a:solidFill>
                <a:schemeClr val="tx2"/>
              </a:solidFill>
            </a:endParaRPr>
          </a:p>
        </p:txBody>
      </p:sp>
      <p:sp>
        <p:nvSpPr>
          <p:cNvPr id="102"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6684569" y="3513945"/>
            <a:ext cx="1549264" cy="327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defRPr sz="2500">
                <a:solidFill>
                  <a:srgbClr val="9D9F9D"/>
                </a:solidFill>
                <a:latin typeface="Barlow Medium"/>
                <a:ea typeface="Barlow Medium"/>
                <a:cs typeface="Barlow Medium"/>
                <a:sym typeface="Barlow Medium"/>
              </a:defRPr>
            </a:lvl1pPr>
          </a:lstStyle>
          <a:p>
            <a:r>
              <a:rPr lang="pt-BR" sz="938" dirty="0">
                <a:solidFill>
                  <a:schemeClr val="tx2"/>
                </a:solidFill>
              </a:rPr>
              <a:t>texto escrito aqui texto escrito aqui texto escrito</a:t>
            </a:r>
          </a:p>
        </p:txBody>
      </p:sp>
      <p:pic>
        <p:nvPicPr>
          <p:cNvPr id="104" name="Gráfico 103" descr="Cérebro na cabeça estrutura de tópicos">
            <a:extLst>
              <a:ext uri="{FF2B5EF4-FFF2-40B4-BE49-F238E27FC236}">
                <a16:creationId xmlns:a16="http://schemas.microsoft.com/office/drawing/2014/main" id="{81FAE58A-6337-2856-57BD-6B5A0AC1D1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50001" y="1244820"/>
            <a:ext cx="2608891" cy="260889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Agrupar 9">
            <a:extLst>
              <a:ext uri="{FF2B5EF4-FFF2-40B4-BE49-F238E27FC236}">
                <a16:creationId xmlns:a16="http://schemas.microsoft.com/office/drawing/2014/main" id="{FE77D4CD-B448-C102-846F-9A51B91942A0}"/>
              </a:ext>
            </a:extLst>
          </p:cNvPr>
          <p:cNvGrpSpPr/>
          <p:nvPr/>
        </p:nvGrpSpPr>
        <p:grpSpPr>
          <a:xfrm>
            <a:off x="769257" y="801751"/>
            <a:ext cx="4082354" cy="3574077"/>
            <a:chOff x="5383197" y="1562778"/>
            <a:chExt cx="3213100" cy="2813050"/>
          </a:xfrm>
        </p:grpSpPr>
        <p:sp>
          <p:nvSpPr>
            <p:cNvPr id="3" name="Forma Livre: Forma 2">
              <a:extLst>
                <a:ext uri="{FF2B5EF4-FFF2-40B4-BE49-F238E27FC236}">
                  <a16:creationId xmlns:a16="http://schemas.microsoft.com/office/drawing/2014/main" id="{D1128918-7BE8-AF15-1046-0B9F178E5191}"/>
                </a:ext>
              </a:extLst>
            </p:cNvPr>
            <p:cNvSpPr/>
            <p:nvPr/>
          </p:nvSpPr>
          <p:spPr>
            <a:xfrm>
              <a:off x="5510197" y="1892978"/>
              <a:ext cx="2813050" cy="364447"/>
            </a:xfrm>
            <a:custGeom>
              <a:avLst/>
              <a:gdLst>
                <a:gd name="connsiteX0" fmla="*/ 0 w 2813050"/>
                <a:gd name="connsiteY0" fmla="*/ 76200 h 393700"/>
                <a:gd name="connsiteX1" fmla="*/ 1333500 w 2813050"/>
                <a:gd name="connsiteY1" fmla="*/ 393700 h 393700"/>
                <a:gd name="connsiteX2" fmla="*/ 2813050 w 2813050"/>
                <a:gd name="connsiteY2" fmla="*/ 298450 h 393700"/>
                <a:gd name="connsiteX3" fmla="*/ 1422400 w 2813050"/>
                <a:gd name="connsiteY3" fmla="*/ 0 h 393700"/>
                <a:gd name="connsiteX4" fmla="*/ 0 w 2813050"/>
                <a:gd name="connsiteY4" fmla="*/ 76200 h 393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050" h="393700">
                  <a:moveTo>
                    <a:pt x="0" y="76200"/>
                  </a:moveTo>
                  <a:lnTo>
                    <a:pt x="1333500" y="393700"/>
                  </a:lnTo>
                  <a:lnTo>
                    <a:pt x="2813050" y="298450"/>
                  </a:lnTo>
                  <a:lnTo>
                    <a:pt x="1422400" y="0"/>
                  </a:lnTo>
                  <a:lnTo>
                    <a:pt x="0" y="76200"/>
                  </a:lnTo>
                  <a:close/>
                </a:path>
              </a:pathLst>
            </a:custGeom>
            <a:solidFill>
              <a:srgbClr val="2F46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800" b="1" dirty="0" err="1">
                <a:latin typeface="Heebo" pitchFamily="2" charset="-79"/>
                <a:cs typeface="Heebo" pitchFamily="2" charset="-79"/>
              </a:endParaRPr>
            </a:p>
          </p:txBody>
        </p:sp>
        <p:sp>
          <p:nvSpPr>
            <p:cNvPr id="2" name="Forma Livre: Forma 1">
              <a:extLst>
                <a:ext uri="{FF2B5EF4-FFF2-40B4-BE49-F238E27FC236}">
                  <a16:creationId xmlns:a16="http://schemas.microsoft.com/office/drawing/2014/main" id="{11855C5B-8991-537E-6DE6-C8A0FE5C5CB4}"/>
                </a:ext>
              </a:extLst>
            </p:cNvPr>
            <p:cNvSpPr/>
            <p:nvPr/>
          </p:nvSpPr>
          <p:spPr>
            <a:xfrm>
              <a:off x="5383197" y="1562778"/>
              <a:ext cx="3213100" cy="412750"/>
            </a:xfrm>
            <a:custGeom>
              <a:avLst/>
              <a:gdLst>
                <a:gd name="connsiteX0" fmla="*/ 0 w 3213100"/>
                <a:gd name="connsiteY0" fmla="*/ 0 h 412750"/>
                <a:gd name="connsiteX1" fmla="*/ 3213100 w 3213100"/>
                <a:gd name="connsiteY1" fmla="*/ 0 h 412750"/>
                <a:gd name="connsiteX2" fmla="*/ 3079750 w 3213100"/>
                <a:gd name="connsiteY2" fmla="*/ 412750 h 412750"/>
                <a:gd name="connsiteX3" fmla="*/ 139700 w 3213100"/>
                <a:gd name="connsiteY3" fmla="*/ 412750 h 412750"/>
                <a:gd name="connsiteX4" fmla="*/ 0 w 3213100"/>
                <a:gd name="connsiteY4" fmla="*/ 0 h 41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3100" h="412750">
                  <a:moveTo>
                    <a:pt x="0" y="0"/>
                  </a:moveTo>
                  <a:lnTo>
                    <a:pt x="3213100" y="0"/>
                  </a:lnTo>
                  <a:lnTo>
                    <a:pt x="3079750" y="412750"/>
                  </a:lnTo>
                  <a:lnTo>
                    <a:pt x="139700" y="412750"/>
                  </a:lnTo>
                  <a:lnTo>
                    <a:pt x="0" y="0"/>
                  </a:lnTo>
                  <a:close/>
                </a:path>
              </a:pathLst>
            </a:custGeom>
            <a:solidFill>
              <a:srgbClr val="0969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b="1" dirty="0">
                  <a:latin typeface="Heebo" pitchFamily="2" charset="-79"/>
                  <a:cs typeface="Heebo" pitchFamily="2" charset="-79"/>
                </a:rPr>
                <a:t>01</a:t>
              </a:r>
            </a:p>
          </p:txBody>
        </p:sp>
        <p:sp>
          <p:nvSpPr>
            <p:cNvPr id="8" name="Forma Livre: Forma 7">
              <a:extLst>
                <a:ext uri="{FF2B5EF4-FFF2-40B4-BE49-F238E27FC236}">
                  <a16:creationId xmlns:a16="http://schemas.microsoft.com/office/drawing/2014/main" id="{5B879400-ABB1-1D4D-0EC6-2FC4E265B3EA}"/>
                </a:ext>
              </a:extLst>
            </p:cNvPr>
            <p:cNvSpPr/>
            <p:nvPr/>
          </p:nvSpPr>
          <p:spPr>
            <a:xfrm>
              <a:off x="5807020" y="2493053"/>
              <a:ext cx="2199319" cy="390641"/>
            </a:xfrm>
            <a:custGeom>
              <a:avLst/>
              <a:gdLst>
                <a:gd name="connsiteX0" fmla="*/ 0 w 2813050"/>
                <a:gd name="connsiteY0" fmla="*/ 76200 h 393700"/>
                <a:gd name="connsiteX1" fmla="*/ 1333500 w 2813050"/>
                <a:gd name="connsiteY1" fmla="*/ 393700 h 393700"/>
                <a:gd name="connsiteX2" fmla="*/ 2813050 w 2813050"/>
                <a:gd name="connsiteY2" fmla="*/ 298450 h 393700"/>
                <a:gd name="connsiteX3" fmla="*/ 1422400 w 2813050"/>
                <a:gd name="connsiteY3" fmla="*/ 0 h 393700"/>
                <a:gd name="connsiteX4" fmla="*/ 0 w 2813050"/>
                <a:gd name="connsiteY4" fmla="*/ 76200 h 393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050" h="393700">
                  <a:moveTo>
                    <a:pt x="0" y="76200"/>
                  </a:moveTo>
                  <a:lnTo>
                    <a:pt x="1333500" y="393700"/>
                  </a:lnTo>
                  <a:lnTo>
                    <a:pt x="2813050" y="298450"/>
                  </a:lnTo>
                  <a:lnTo>
                    <a:pt x="1422400" y="0"/>
                  </a:lnTo>
                  <a:lnTo>
                    <a:pt x="0" y="76200"/>
                  </a:lnTo>
                  <a:close/>
                </a:path>
              </a:pathLst>
            </a:custGeom>
            <a:solidFill>
              <a:srgbClr val="2F46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800" b="1" dirty="0" err="1">
                <a:latin typeface="Heebo" pitchFamily="2" charset="-79"/>
                <a:cs typeface="Heebo" pitchFamily="2" charset="-79"/>
              </a:endParaRPr>
            </a:p>
          </p:txBody>
        </p:sp>
        <p:sp>
          <p:nvSpPr>
            <p:cNvPr id="9" name="Forma Livre: Forma 8">
              <a:extLst>
                <a:ext uri="{FF2B5EF4-FFF2-40B4-BE49-F238E27FC236}">
                  <a16:creationId xmlns:a16="http://schemas.microsoft.com/office/drawing/2014/main" id="{C3E69715-415E-2102-CF7D-740E5099CD02}"/>
                </a:ext>
              </a:extLst>
            </p:cNvPr>
            <p:cNvSpPr/>
            <p:nvPr/>
          </p:nvSpPr>
          <p:spPr>
            <a:xfrm>
              <a:off x="5681070" y="2162853"/>
              <a:ext cx="2655455" cy="412750"/>
            </a:xfrm>
            <a:custGeom>
              <a:avLst/>
              <a:gdLst>
                <a:gd name="connsiteX0" fmla="*/ 0 w 3213100"/>
                <a:gd name="connsiteY0" fmla="*/ 0 h 412750"/>
                <a:gd name="connsiteX1" fmla="*/ 3213100 w 3213100"/>
                <a:gd name="connsiteY1" fmla="*/ 0 h 412750"/>
                <a:gd name="connsiteX2" fmla="*/ 3079750 w 3213100"/>
                <a:gd name="connsiteY2" fmla="*/ 412750 h 412750"/>
                <a:gd name="connsiteX3" fmla="*/ 139700 w 3213100"/>
                <a:gd name="connsiteY3" fmla="*/ 412750 h 412750"/>
                <a:gd name="connsiteX4" fmla="*/ 0 w 3213100"/>
                <a:gd name="connsiteY4" fmla="*/ 0 h 41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3100" h="412750">
                  <a:moveTo>
                    <a:pt x="0" y="0"/>
                  </a:moveTo>
                  <a:lnTo>
                    <a:pt x="3213100" y="0"/>
                  </a:lnTo>
                  <a:lnTo>
                    <a:pt x="3079750" y="412750"/>
                  </a:lnTo>
                  <a:lnTo>
                    <a:pt x="139700" y="412750"/>
                  </a:lnTo>
                  <a:lnTo>
                    <a:pt x="0" y="0"/>
                  </a:lnTo>
                  <a:close/>
                </a:path>
              </a:pathLst>
            </a:custGeom>
            <a:solidFill>
              <a:srgbClr val="008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b="1" dirty="0">
                  <a:latin typeface="Heebo" pitchFamily="2" charset="-79"/>
                  <a:cs typeface="Heebo" pitchFamily="2" charset="-79"/>
                </a:rPr>
                <a:t>02</a:t>
              </a:r>
            </a:p>
          </p:txBody>
        </p:sp>
        <p:sp>
          <p:nvSpPr>
            <p:cNvPr id="12" name="Forma Livre: Forma 11">
              <a:extLst>
                <a:ext uri="{FF2B5EF4-FFF2-40B4-BE49-F238E27FC236}">
                  <a16:creationId xmlns:a16="http://schemas.microsoft.com/office/drawing/2014/main" id="{93C75B87-7512-B2D9-3CD9-ED6A000BB664}"/>
                </a:ext>
              </a:extLst>
            </p:cNvPr>
            <p:cNvSpPr/>
            <p:nvPr/>
          </p:nvSpPr>
          <p:spPr>
            <a:xfrm>
              <a:off x="6105885" y="3112178"/>
              <a:ext cx="1727328" cy="345397"/>
            </a:xfrm>
            <a:custGeom>
              <a:avLst/>
              <a:gdLst>
                <a:gd name="connsiteX0" fmla="*/ 0 w 2813050"/>
                <a:gd name="connsiteY0" fmla="*/ 76200 h 393700"/>
                <a:gd name="connsiteX1" fmla="*/ 1333500 w 2813050"/>
                <a:gd name="connsiteY1" fmla="*/ 393700 h 393700"/>
                <a:gd name="connsiteX2" fmla="*/ 2813050 w 2813050"/>
                <a:gd name="connsiteY2" fmla="*/ 298450 h 393700"/>
                <a:gd name="connsiteX3" fmla="*/ 1422400 w 2813050"/>
                <a:gd name="connsiteY3" fmla="*/ 0 h 393700"/>
                <a:gd name="connsiteX4" fmla="*/ 0 w 2813050"/>
                <a:gd name="connsiteY4" fmla="*/ 76200 h 393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050" h="393700">
                  <a:moveTo>
                    <a:pt x="0" y="76200"/>
                  </a:moveTo>
                  <a:lnTo>
                    <a:pt x="1333500" y="393700"/>
                  </a:lnTo>
                  <a:lnTo>
                    <a:pt x="2813050" y="298450"/>
                  </a:lnTo>
                  <a:lnTo>
                    <a:pt x="1422400" y="0"/>
                  </a:lnTo>
                  <a:lnTo>
                    <a:pt x="0" y="76200"/>
                  </a:lnTo>
                  <a:close/>
                </a:path>
              </a:pathLst>
            </a:custGeom>
            <a:solidFill>
              <a:srgbClr val="2F46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800" b="1" dirty="0" err="1">
                <a:latin typeface="Heebo" pitchFamily="2" charset="-79"/>
                <a:cs typeface="Heebo" pitchFamily="2" charset="-79"/>
              </a:endParaRPr>
            </a:p>
          </p:txBody>
        </p:sp>
        <p:sp>
          <p:nvSpPr>
            <p:cNvPr id="13" name="Forma Livre: Forma 12">
              <a:extLst>
                <a:ext uri="{FF2B5EF4-FFF2-40B4-BE49-F238E27FC236}">
                  <a16:creationId xmlns:a16="http://schemas.microsoft.com/office/drawing/2014/main" id="{29F928FD-EC5F-92E2-91F1-39A2ADE0B9B5}"/>
                </a:ext>
              </a:extLst>
            </p:cNvPr>
            <p:cNvSpPr/>
            <p:nvPr/>
          </p:nvSpPr>
          <p:spPr>
            <a:xfrm>
              <a:off x="6011256" y="2781978"/>
              <a:ext cx="1995083" cy="412750"/>
            </a:xfrm>
            <a:custGeom>
              <a:avLst/>
              <a:gdLst>
                <a:gd name="connsiteX0" fmla="*/ 0 w 3213100"/>
                <a:gd name="connsiteY0" fmla="*/ 0 h 412750"/>
                <a:gd name="connsiteX1" fmla="*/ 3213100 w 3213100"/>
                <a:gd name="connsiteY1" fmla="*/ 0 h 412750"/>
                <a:gd name="connsiteX2" fmla="*/ 3079750 w 3213100"/>
                <a:gd name="connsiteY2" fmla="*/ 412750 h 412750"/>
                <a:gd name="connsiteX3" fmla="*/ 139700 w 3213100"/>
                <a:gd name="connsiteY3" fmla="*/ 412750 h 412750"/>
                <a:gd name="connsiteX4" fmla="*/ 0 w 3213100"/>
                <a:gd name="connsiteY4" fmla="*/ 0 h 41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3100" h="412750">
                  <a:moveTo>
                    <a:pt x="0" y="0"/>
                  </a:moveTo>
                  <a:lnTo>
                    <a:pt x="3213100" y="0"/>
                  </a:lnTo>
                  <a:lnTo>
                    <a:pt x="3079750" y="412750"/>
                  </a:lnTo>
                  <a:lnTo>
                    <a:pt x="139700" y="412750"/>
                  </a:lnTo>
                  <a:lnTo>
                    <a:pt x="0" y="0"/>
                  </a:lnTo>
                  <a:close/>
                </a:path>
              </a:pathLst>
            </a:custGeom>
            <a:solidFill>
              <a:srgbClr val="41A9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b="1" dirty="0">
                  <a:latin typeface="Heebo" pitchFamily="2" charset="-79"/>
                  <a:cs typeface="Heebo" pitchFamily="2" charset="-79"/>
                </a:rPr>
                <a:t>03</a:t>
              </a:r>
            </a:p>
          </p:txBody>
        </p:sp>
        <p:sp>
          <p:nvSpPr>
            <p:cNvPr id="15" name="Forma Livre: Forma 14">
              <a:extLst>
                <a:ext uri="{FF2B5EF4-FFF2-40B4-BE49-F238E27FC236}">
                  <a16:creationId xmlns:a16="http://schemas.microsoft.com/office/drawing/2014/main" id="{CF1BCCD2-1A39-BF0A-7EF2-9490CE5A1F50}"/>
                </a:ext>
              </a:extLst>
            </p:cNvPr>
            <p:cNvSpPr/>
            <p:nvPr/>
          </p:nvSpPr>
          <p:spPr>
            <a:xfrm>
              <a:off x="6262588" y="3702728"/>
              <a:ext cx="1309295" cy="343016"/>
            </a:xfrm>
            <a:custGeom>
              <a:avLst/>
              <a:gdLst>
                <a:gd name="connsiteX0" fmla="*/ 0 w 2813050"/>
                <a:gd name="connsiteY0" fmla="*/ 76200 h 393700"/>
                <a:gd name="connsiteX1" fmla="*/ 1333500 w 2813050"/>
                <a:gd name="connsiteY1" fmla="*/ 393700 h 393700"/>
                <a:gd name="connsiteX2" fmla="*/ 2813050 w 2813050"/>
                <a:gd name="connsiteY2" fmla="*/ 298450 h 393700"/>
                <a:gd name="connsiteX3" fmla="*/ 1422400 w 2813050"/>
                <a:gd name="connsiteY3" fmla="*/ 0 h 393700"/>
                <a:gd name="connsiteX4" fmla="*/ 0 w 2813050"/>
                <a:gd name="connsiteY4" fmla="*/ 76200 h 393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3050" h="393700">
                  <a:moveTo>
                    <a:pt x="0" y="76200"/>
                  </a:moveTo>
                  <a:lnTo>
                    <a:pt x="1333500" y="393700"/>
                  </a:lnTo>
                  <a:lnTo>
                    <a:pt x="2813050" y="298450"/>
                  </a:lnTo>
                  <a:lnTo>
                    <a:pt x="1422400" y="0"/>
                  </a:lnTo>
                  <a:lnTo>
                    <a:pt x="0" y="76200"/>
                  </a:lnTo>
                  <a:close/>
                </a:path>
              </a:pathLst>
            </a:custGeom>
            <a:solidFill>
              <a:srgbClr val="2F46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800" b="1" dirty="0" err="1">
                <a:latin typeface="Heebo" pitchFamily="2" charset="-79"/>
                <a:cs typeface="Heebo" pitchFamily="2" charset="-79"/>
              </a:endParaRPr>
            </a:p>
          </p:txBody>
        </p:sp>
        <p:sp>
          <p:nvSpPr>
            <p:cNvPr id="16" name="Forma Livre: Forma 15">
              <a:extLst>
                <a:ext uri="{FF2B5EF4-FFF2-40B4-BE49-F238E27FC236}">
                  <a16:creationId xmlns:a16="http://schemas.microsoft.com/office/drawing/2014/main" id="{A04167C3-CC7F-B076-2264-0872FA5A7285}"/>
                </a:ext>
              </a:extLst>
            </p:cNvPr>
            <p:cNvSpPr/>
            <p:nvPr/>
          </p:nvSpPr>
          <p:spPr>
            <a:xfrm>
              <a:off x="6184383" y="3372528"/>
              <a:ext cx="1648829" cy="412750"/>
            </a:xfrm>
            <a:custGeom>
              <a:avLst/>
              <a:gdLst>
                <a:gd name="connsiteX0" fmla="*/ 0 w 3213100"/>
                <a:gd name="connsiteY0" fmla="*/ 0 h 412750"/>
                <a:gd name="connsiteX1" fmla="*/ 3213100 w 3213100"/>
                <a:gd name="connsiteY1" fmla="*/ 0 h 412750"/>
                <a:gd name="connsiteX2" fmla="*/ 3079750 w 3213100"/>
                <a:gd name="connsiteY2" fmla="*/ 412750 h 412750"/>
                <a:gd name="connsiteX3" fmla="*/ 139700 w 3213100"/>
                <a:gd name="connsiteY3" fmla="*/ 412750 h 412750"/>
                <a:gd name="connsiteX4" fmla="*/ 0 w 3213100"/>
                <a:gd name="connsiteY4" fmla="*/ 0 h 41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3100" h="412750">
                  <a:moveTo>
                    <a:pt x="0" y="0"/>
                  </a:moveTo>
                  <a:lnTo>
                    <a:pt x="3213100" y="0"/>
                  </a:lnTo>
                  <a:lnTo>
                    <a:pt x="3079750" y="412750"/>
                  </a:lnTo>
                  <a:lnTo>
                    <a:pt x="139700" y="412750"/>
                  </a:lnTo>
                  <a:lnTo>
                    <a:pt x="0" y="0"/>
                  </a:lnTo>
                  <a:close/>
                </a:path>
              </a:pathLst>
            </a:custGeom>
            <a:solidFill>
              <a:srgbClr val="92C3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b="1" dirty="0">
                  <a:latin typeface="Heebo" pitchFamily="2" charset="-79"/>
                  <a:cs typeface="Heebo" pitchFamily="2" charset="-79"/>
                </a:rPr>
                <a:t>04</a:t>
              </a:r>
            </a:p>
          </p:txBody>
        </p:sp>
        <p:sp>
          <p:nvSpPr>
            <p:cNvPr id="17" name="Forma Livre: Forma 16">
              <a:extLst>
                <a:ext uri="{FF2B5EF4-FFF2-40B4-BE49-F238E27FC236}">
                  <a16:creationId xmlns:a16="http://schemas.microsoft.com/office/drawing/2014/main" id="{A522224A-D82D-DDFF-01A1-D9A6E7B8EDAF}"/>
                </a:ext>
              </a:extLst>
            </p:cNvPr>
            <p:cNvSpPr/>
            <p:nvPr/>
          </p:nvSpPr>
          <p:spPr>
            <a:xfrm>
              <a:off x="6445711" y="3963078"/>
              <a:ext cx="1126172" cy="412750"/>
            </a:xfrm>
            <a:custGeom>
              <a:avLst/>
              <a:gdLst>
                <a:gd name="connsiteX0" fmla="*/ 0 w 3213100"/>
                <a:gd name="connsiteY0" fmla="*/ 0 h 412750"/>
                <a:gd name="connsiteX1" fmla="*/ 3213100 w 3213100"/>
                <a:gd name="connsiteY1" fmla="*/ 0 h 412750"/>
                <a:gd name="connsiteX2" fmla="*/ 3079750 w 3213100"/>
                <a:gd name="connsiteY2" fmla="*/ 412750 h 412750"/>
                <a:gd name="connsiteX3" fmla="*/ 139700 w 3213100"/>
                <a:gd name="connsiteY3" fmla="*/ 412750 h 412750"/>
                <a:gd name="connsiteX4" fmla="*/ 0 w 3213100"/>
                <a:gd name="connsiteY4" fmla="*/ 0 h 41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3100" h="412750">
                  <a:moveTo>
                    <a:pt x="0" y="0"/>
                  </a:moveTo>
                  <a:lnTo>
                    <a:pt x="3213100" y="0"/>
                  </a:lnTo>
                  <a:lnTo>
                    <a:pt x="3079750" y="412750"/>
                  </a:lnTo>
                  <a:lnTo>
                    <a:pt x="139700" y="412750"/>
                  </a:lnTo>
                  <a:lnTo>
                    <a:pt x="0" y="0"/>
                  </a:lnTo>
                  <a:close/>
                </a:path>
              </a:pathLst>
            </a:custGeom>
            <a:solidFill>
              <a:srgbClr val="CDD3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b="1" dirty="0">
                  <a:latin typeface="Heebo" pitchFamily="2" charset="-79"/>
                  <a:cs typeface="Heebo" pitchFamily="2" charset="-79"/>
                </a:rPr>
                <a:t>05</a:t>
              </a:r>
            </a:p>
          </p:txBody>
        </p:sp>
      </p:grpSp>
      <p:sp>
        <p:nvSpPr>
          <p:cNvPr id="18" name="Retângulo 17">
            <a:extLst>
              <a:ext uri="{FF2B5EF4-FFF2-40B4-BE49-F238E27FC236}">
                <a16:creationId xmlns:a16="http://schemas.microsoft.com/office/drawing/2014/main" id="{AA6383C0-89F0-1809-A65C-7152E0890F7F}"/>
              </a:ext>
            </a:extLst>
          </p:cNvPr>
          <p:cNvSpPr/>
          <p:nvPr/>
        </p:nvSpPr>
        <p:spPr>
          <a:xfrm>
            <a:off x="5662247" y="638175"/>
            <a:ext cx="638175" cy="638175"/>
          </a:xfrm>
          <a:prstGeom prst="rect">
            <a:avLst/>
          </a:prstGeom>
          <a:solidFill>
            <a:srgbClr val="09697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sz="1200" dirty="0">
              <a:latin typeface="Heebo" pitchFamily="2" charset="-79"/>
              <a:cs typeface="Heebo" pitchFamily="2" charset="-79"/>
            </a:endParaRPr>
          </a:p>
        </p:txBody>
      </p:sp>
      <p:sp>
        <p:nvSpPr>
          <p:cNvPr id="20" name="Retângulo 19">
            <a:extLst>
              <a:ext uri="{FF2B5EF4-FFF2-40B4-BE49-F238E27FC236}">
                <a16:creationId xmlns:a16="http://schemas.microsoft.com/office/drawing/2014/main" id="{4C9579C2-4981-39B4-545F-9F6BE2775BFF}"/>
              </a:ext>
            </a:extLst>
          </p:cNvPr>
          <p:cNvSpPr/>
          <p:nvPr/>
        </p:nvSpPr>
        <p:spPr>
          <a:xfrm>
            <a:off x="5662247" y="1469231"/>
            <a:ext cx="638175" cy="638175"/>
          </a:xfrm>
          <a:prstGeom prst="rect">
            <a:avLst/>
          </a:prstGeom>
          <a:solidFill>
            <a:srgbClr val="0089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sz="1200" dirty="0">
              <a:latin typeface="Heebo" pitchFamily="2" charset="-79"/>
              <a:cs typeface="Heebo" pitchFamily="2" charset="-79"/>
            </a:endParaRPr>
          </a:p>
        </p:txBody>
      </p:sp>
      <p:sp>
        <p:nvSpPr>
          <p:cNvPr id="21" name="Retângulo 20">
            <a:extLst>
              <a:ext uri="{FF2B5EF4-FFF2-40B4-BE49-F238E27FC236}">
                <a16:creationId xmlns:a16="http://schemas.microsoft.com/office/drawing/2014/main" id="{2F7D8665-EE46-35DE-2E7F-2F3BDC065005}"/>
              </a:ext>
            </a:extLst>
          </p:cNvPr>
          <p:cNvSpPr/>
          <p:nvPr/>
        </p:nvSpPr>
        <p:spPr>
          <a:xfrm>
            <a:off x="5662247" y="2300287"/>
            <a:ext cx="638175" cy="638175"/>
          </a:xfrm>
          <a:prstGeom prst="rect">
            <a:avLst/>
          </a:prstGeom>
          <a:solidFill>
            <a:srgbClr val="41A97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sz="1200" dirty="0">
              <a:latin typeface="Heebo" pitchFamily="2" charset="-79"/>
              <a:cs typeface="Heebo" pitchFamily="2" charset="-79"/>
            </a:endParaRPr>
          </a:p>
        </p:txBody>
      </p:sp>
      <p:sp>
        <p:nvSpPr>
          <p:cNvPr id="22" name="Retângulo 21">
            <a:extLst>
              <a:ext uri="{FF2B5EF4-FFF2-40B4-BE49-F238E27FC236}">
                <a16:creationId xmlns:a16="http://schemas.microsoft.com/office/drawing/2014/main" id="{19FF29FE-3E27-2246-30A4-E114BE337D9D}"/>
              </a:ext>
            </a:extLst>
          </p:cNvPr>
          <p:cNvSpPr/>
          <p:nvPr/>
        </p:nvSpPr>
        <p:spPr>
          <a:xfrm>
            <a:off x="5662247" y="3131343"/>
            <a:ext cx="638175" cy="638175"/>
          </a:xfrm>
          <a:prstGeom prst="rect">
            <a:avLst/>
          </a:prstGeom>
          <a:solidFill>
            <a:srgbClr val="92C3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sz="1200" dirty="0">
              <a:latin typeface="Heebo" pitchFamily="2" charset="-79"/>
              <a:cs typeface="Heebo" pitchFamily="2" charset="-79"/>
            </a:endParaRPr>
          </a:p>
        </p:txBody>
      </p:sp>
      <p:sp>
        <p:nvSpPr>
          <p:cNvPr id="23" name="Retângulo 22">
            <a:extLst>
              <a:ext uri="{FF2B5EF4-FFF2-40B4-BE49-F238E27FC236}">
                <a16:creationId xmlns:a16="http://schemas.microsoft.com/office/drawing/2014/main" id="{E2463556-D669-69EE-B7BB-08443C8F6F10}"/>
              </a:ext>
            </a:extLst>
          </p:cNvPr>
          <p:cNvSpPr/>
          <p:nvPr/>
        </p:nvSpPr>
        <p:spPr>
          <a:xfrm>
            <a:off x="5662247" y="3962400"/>
            <a:ext cx="638175" cy="638175"/>
          </a:xfrm>
          <a:prstGeom prst="rect">
            <a:avLst/>
          </a:prstGeom>
          <a:solidFill>
            <a:srgbClr val="CDD3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sz="1200" dirty="0">
              <a:latin typeface="Heebo" pitchFamily="2" charset="-79"/>
              <a:cs typeface="Heebo" pitchFamily="2" charset="-79"/>
            </a:endParaRPr>
          </a:p>
        </p:txBody>
      </p:sp>
      <p:pic>
        <p:nvPicPr>
          <p:cNvPr id="27" name="Gráfico 26" descr="Aperto de mão com preenchimento sólido">
            <a:extLst>
              <a:ext uri="{FF2B5EF4-FFF2-40B4-BE49-F238E27FC236}">
                <a16:creationId xmlns:a16="http://schemas.microsoft.com/office/drawing/2014/main" id="{B05B2C20-911E-946B-E0BD-69D446E8F2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23256" y="733686"/>
            <a:ext cx="516156" cy="516156"/>
          </a:xfrm>
          <a:prstGeom prst="rect">
            <a:avLst/>
          </a:prstGeom>
        </p:spPr>
      </p:pic>
      <p:pic>
        <p:nvPicPr>
          <p:cNvPr id="28" name="Gráfico 27" descr="Dinheiro com preenchimento sólido">
            <a:extLst>
              <a:ext uri="{FF2B5EF4-FFF2-40B4-BE49-F238E27FC236}">
                <a16:creationId xmlns:a16="http://schemas.microsoft.com/office/drawing/2014/main" id="{2D5FC278-1D5B-E281-FD70-A763846F81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87437" y="1569058"/>
            <a:ext cx="387795" cy="387795"/>
          </a:xfrm>
          <a:prstGeom prst="rect">
            <a:avLst/>
          </a:prstGeom>
        </p:spPr>
      </p:pic>
      <p:pic>
        <p:nvPicPr>
          <p:cNvPr id="29" name="Gráfico 28" descr="Desbloquear com preenchimento sólido">
            <a:extLst>
              <a:ext uri="{FF2B5EF4-FFF2-40B4-BE49-F238E27FC236}">
                <a16:creationId xmlns:a16="http://schemas.microsoft.com/office/drawing/2014/main" id="{608AE4E9-5B2F-13D7-9D1D-01EA53C9EA3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68047" y="2372577"/>
            <a:ext cx="426575" cy="426575"/>
          </a:xfrm>
          <a:prstGeom prst="rect">
            <a:avLst/>
          </a:prstGeom>
        </p:spPr>
      </p:pic>
      <p:pic>
        <p:nvPicPr>
          <p:cNvPr id="30" name="Gráfico 29" descr="Chat com preenchimento sólido">
            <a:extLst>
              <a:ext uri="{FF2B5EF4-FFF2-40B4-BE49-F238E27FC236}">
                <a16:creationId xmlns:a16="http://schemas.microsoft.com/office/drawing/2014/main" id="{8B51B40E-C106-6873-C57F-AA2A9C155F7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68047" y="3237774"/>
            <a:ext cx="426575" cy="426575"/>
          </a:xfrm>
          <a:prstGeom prst="rect">
            <a:avLst/>
          </a:prstGeom>
        </p:spPr>
      </p:pic>
      <p:pic>
        <p:nvPicPr>
          <p:cNvPr id="31" name="Gráfico 30" descr="Livros com preenchimento sólido">
            <a:extLst>
              <a:ext uri="{FF2B5EF4-FFF2-40B4-BE49-F238E27FC236}">
                <a16:creationId xmlns:a16="http://schemas.microsoft.com/office/drawing/2014/main" id="{3C381AB7-E8E8-7291-B425-C73CC2C55D0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87437" y="4090390"/>
            <a:ext cx="387795" cy="387795"/>
          </a:xfrm>
          <a:prstGeom prst="rect">
            <a:avLst/>
          </a:prstGeom>
        </p:spPr>
      </p:pic>
      <p:grpSp>
        <p:nvGrpSpPr>
          <p:cNvPr id="19" name="Agrupar 18">
            <a:extLst>
              <a:ext uri="{FF2B5EF4-FFF2-40B4-BE49-F238E27FC236}">
                <a16:creationId xmlns:a16="http://schemas.microsoft.com/office/drawing/2014/main" id="{E7E5F7EB-E54E-E98D-671E-CB84D7FF690E}"/>
              </a:ext>
            </a:extLst>
          </p:cNvPr>
          <p:cNvGrpSpPr/>
          <p:nvPr/>
        </p:nvGrpSpPr>
        <p:grpSpPr>
          <a:xfrm>
            <a:off x="6402424" y="686061"/>
            <a:ext cx="1654101" cy="575309"/>
            <a:chOff x="5837542" y="733686"/>
            <a:chExt cx="1654101" cy="575309"/>
          </a:xfrm>
        </p:grpSpPr>
        <p:sp>
          <p:nvSpPr>
            <p:cNvPr id="32" name="TextBox 145">
              <a:extLst>
                <a:ext uri="{FF2B5EF4-FFF2-40B4-BE49-F238E27FC236}">
                  <a16:creationId xmlns:a16="http://schemas.microsoft.com/office/drawing/2014/main" id="{19D2B68E-33D7-4702-B419-D763DDD0AF3D}"/>
                </a:ext>
              </a:extLst>
            </p:cNvPr>
            <p:cNvSpPr txBox="1"/>
            <p:nvPr/>
          </p:nvSpPr>
          <p:spPr>
            <a:xfrm>
              <a:off x="5837543" y="939663"/>
              <a:ext cx="1654100" cy="369332"/>
            </a:xfrm>
            <a:prstGeom prst="rect">
              <a:avLst/>
            </a:prstGeom>
            <a:noFill/>
          </p:spPr>
          <p:txBody>
            <a:bodyPr wrap="square" rtlCol="0">
              <a:spAutoFit/>
            </a:bodyPr>
            <a:lstStyle/>
            <a:p>
              <a:r>
                <a:rPr lang="pt-BR" sz="900" dirty="0">
                  <a:solidFill>
                    <a:schemeClr val="tx1">
                      <a:lumMod val="50000"/>
                      <a:lumOff val="50000"/>
                    </a:schemeClr>
                  </a:solidFill>
                  <a:latin typeface="Heebo" pitchFamily="2" charset="-79"/>
                  <a:cs typeface="Heebo" pitchFamily="2" charset="-79"/>
                </a:rPr>
                <a:t>Texto escrito aqui texto escrito aqui texto aqui</a:t>
              </a:r>
            </a:p>
          </p:txBody>
        </p:sp>
        <p:sp>
          <p:nvSpPr>
            <p:cNvPr id="33" name="TextBox 147">
              <a:extLst>
                <a:ext uri="{FF2B5EF4-FFF2-40B4-BE49-F238E27FC236}">
                  <a16:creationId xmlns:a16="http://schemas.microsoft.com/office/drawing/2014/main" id="{A3C410C3-9088-0DE1-E5A3-3FA0C71F838E}"/>
                </a:ext>
              </a:extLst>
            </p:cNvPr>
            <p:cNvSpPr txBox="1"/>
            <p:nvPr/>
          </p:nvSpPr>
          <p:spPr>
            <a:xfrm>
              <a:off x="5837542" y="733686"/>
              <a:ext cx="1654099" cy="253916"/>
            </a:xfrm>
            <a:prstGeom prst="rect">
              <a:avLst/>
            </a:prstGeom>
            <a:noFill/>
          </p:spPr>
          <p:txBody>
            <a:bodyPr wrap="square" rtlCol="0">
              <a:spAutoFit/>
            </a:bodyPr>
            <a:lstStyle/>
            <a:p>
              <a:r>
                <a:rPr lang="pt-BR" sz="1050" b="1" dirty="0">
                  <a:solidFill>
                    <a:srgbClr val="096977"/>
                  </a:solidFill>
                  <a:latin typeface="Heebo" pitchFamily="2" charset="-79"/>
                  <a:cs typeface="Heebo" pitchFamily="2" charset="-79"/>
                </a:rPr>
                <a:t>TÍTULO ESCRITO AQUI</a:t>
              </a:r>
            </a:p>
          </p:txBody>
        </p:sp>
      </p:grpSp>
      <p:grpSp>
        <p:nvGrpSpPr>
          <p:cNvPr id="35" name="Agrupar 34">
            <a:extLst>
              <a:ext uri="{FF2B5EF4-FFF2-40B4-BE49-F238E27FC236}">
                <a16:creationId xmlns:a16="http://schemas.microsoft.com/office/drawing/2014/main" id="{D355FA94-13AE-D687-647B-4F8F4C1B8724}"/>
              </a:ext>
            </a:extLst>
          </p:cNvPr>
          <p:cNvGrpSpPr/>
          <p:nvPr/>
        </p:nvGrpSpPr>
        <p:grpSpPr>
          <a:xfrm>
            <a:off x="6402424" y="1509974"/>
            <a:ext cx="1654101" cy="575309"/>
            <a:chOff x="5837542" y="733686"/>
            <a:chExt cx="1654101" cy="575309"/>
          </a:xfrm>
        </p:grpSpPr>
        <p:sp>
          <p:nvSpPr>
            <p:cNvPr id="36" name="TextBox 145">
              <a:extLst>
                <a:ext uri="{FF2B5EF4-FFF2-40B4-BE49-F238E27FC236}">
                  <a16:creationId xmlns:a16="http://schemas.microsoft.com/office/drawing/2014/main" id="{7A682C26-2A10-C12D-93D8-B263FDB86974}"/>
                </a:ext>
              </a:extLst>
            </p:cNvPr>
            <p:cNvSpPr txBox="1"/>
            <p:nvPr/>
          </p:nvSpPr>
          <p:spPr>
            <a:xfrm>
              <a:off x="5837543" y="939663"/>
              <a:ext cx="1654100" cy="369332"/>
            </a:xfrm>
            <a:prstGeom prst="rect">
              <a:avLst/>
            </a:prstGeom>
            <a:noFill/>
          </p:spPr>
          <p:txBody>
            <a:bodyPr wrap="square" rtlCol="0">
              <a:spAutoFit/>
            </a:bodyPr>
            <a:lstStyle/>
            <a:p>
              <a:r>
                <a:rPr lang="pt-BR" sz="900" dirty="0">
                  <a:solidFill>
                    <a:schemeClr val="tx1">
                      <a:lumMod val="50000"/>
                      <a:lumOff val="50000"/>
                    </a:schemeClr>
                  </a:solidFill>
                  <a:latin typeface="Heebo" pitchFamily="2" charset="-79"/>
                  <a:cs typeface="Heebo" pitchFamily="2" charset="-79"/>
                </a:rPr>
                <a:t>Texto escrito aqui texto escrito aqui texto aqui</a:t>
              </a:r>
            </a:p>
          </p:txBody>
        </p:sp>
        <p:sp>
          <p:nvSpPr>
            <p:cNvPr id="37" name="TextBox 147">
              <a:extLst>
                <a:ext uri="{FF2B5EF4-FFF2-40B4-BE49-F238E27FC236}">
                  <a16:creationId xmlns:a16="http://schemas.microsoft.com/office/drawing/2014/main" id="{84A0BFDF-49D9-46F3-DB91-66F00A0B4C0C}"/>
                </a:ext>
              </a:extLst>
            </p:cNvPr>
            <p:cNvSpPr txBox="1"/>
            <p:nvPr/>
          </p:nvSpPr>
          <p:spPr>
            <a:xfrm>
              <a:off x="5837542" y="733686"/>
              <a:ext cx="1654099" cy="253916"/>
            </a:xfrm>
            <a:prstGeom prst="rect">
              <a:avLst/>
            </a:prstGeom>
            <a:noFill/>
          </p:spPr>
          <p:txBody>
            <a:bodyPr wrap="square" rtlCol="0">
              <a:spAutoFit/>
            </a:bodyPr>
            <a:lstStyle/>
            <a:p>
              <a:r>
                <a:rPr lang="pt-BR" sz="1050" b="1" dirty="0">
                  <a:solidFill>
                    <a:srgbClr val="008982"/>
                  </a:solidFill>
                  <a:latin typeface="Heebo" pitchFamily="2" charset="-79"/>
                  <a:cs typeface="Heebo" pitchFamily="2" charset="-79"/>
                </a:rPr>
                <a:t>TÍTULO ESCRITO AQUI</a:t>
              </a:r>
            </a:p>
          </p:txBody>
        </p:sp>
      </p:grpSp>
      <p:grpSp>
        <p:nvGrpSpPr>
          <p:cNvPr id="38" name="Agrupar 37">
            <a:extLst>
              <a:ext uri="{FF2B5EF4-FFF2-40B4-BE49-F238E27FC236}">
                <a16:creationId xmlns:a16="http://schemas.microsoft.com/office/drawing/2014/main" id="{BC9A32BC-F2F3-82FE-BA40-ACA0494208B2}"/>
              </a:ext>
            </a:extLst>
          </p:cNvPr>
          <p:cNvGrpSpPr/>
          <p:nvPr/>
        </p:nvGrpSpPr>
        <p:grpSpPr>
          <a:xfrm>
            <a:off x="6402424" y="2333887"/>
            <a:ext cx="1654101" cy="575309"/>
            <a:chOff x="5837542" y="733686"/>
            <a:chExt cx="1654101" cy="575309"/>
          </a:xfrm>
        </p:grpSpPr>
        <p:sp>
          <p:nvSpPr>
            <p:cNvPr id="39" name="TextBox 145">
              <a:extLst>
                <a:ext uri="{FF2B5EF4-FFF2-40B4-BE49-F238E27FC236}">
                  <a16:creationId xmlns:a16="http://schemas.microsoft.com/office/drawing/2014/main" id="{A2C0EB83-9F8F-AFAE-1BB4-FD9B1B39BAD0}"/>
                </a:ext>
              </a:extLst>
            </p:cNvPr>
            <p:cNvSpPr txBox="1"/>
            <p:nvPr/>
          </p:nvSpPr>
          <p:spPr>
            <a:xfrm>
              <a:off x="5837543" y="939663"/>
              <a:ext cx="1654100" cy="369332"/>
            </a:xfrm>
            <a:prstGeom prst="rect">
              <a:avLst/>
            </a:prstGeom>
            <a:noFill/>
          </p:spPr>
          <p:txBody>
            <a:bodyPr wrap="square" rtlCol="0">
              <a:spAutoFit/>
            </a:bodyPr>
            <a:lstStyle/>
            <a:p>
              <a:r>
                <a:rPr lang="pt-BR" sz="900" dirty="0">
                  <a:solidFill>
                    <a:schemeClr val="tx1">
                      <a:lumMod val="50000"/>
                      <a:lumOff val="50000"/>
                    </a:schemeClr>
                  </a:solidFill>
                  <a:latin typeface="Heebo" pitchFamily="2" charset="-79"/>
                  <a:cs typeface="Heebo" pitchFamily="2" charset="-79"/>
                </a:rPr>
                <a:t>Texto escrito aqui texto escrito aqui texto aqui</a:t>
              </a:r>
            </a:p>
          </p:txBody>
        </p:sp>
        <p:sp>
          <p:nvSpPr>
            <p:cNvPr id="40" name="TextBox 147">
              <a:extLst>
                <a:ext uri="{FF2B5EF4-FFF2-40B4-BE49-F238E27FC236}">
                  <a16:creationId xmlns:a16="http://schemas.microsoft.com/office/drawing/2014/main" id="{BF1D5144-BC68-A882-A1CF-F4E10DDC15D9}"/>
                </a:ext>
              </a:extLst>
            </p:cNvPr>
            <p:cNvSpPr txBox="1"/>
            <p:nvPr/>
          </p:nvSpPr>
          <p:spPr>
            <a:xfrm>
              <a:off x="5837542" y="733686"/>
              <a:ext cx="1654099" cy="253916"/>
            </a:xfrm>
            <a:prstGeom prst="rect">
              <a:avLst/>
            </a:prstGeom>
            <a:noFill/>
          </p:spPr>
          <p:txBody>
            <a:bodyPr wrap="square" rtlCol="0">
              <a:spAutoFit/>
            </a:bodyPr>
            <a:lstStyle/>
            <a:p>
              <a:r>
                <a:rPr lang="pt-BR" sz="1050" b="1" dirty="0">
                  <a:solidFill>
                    <a:srgbClr val="41A974"/>
                  </a:solidFill>
                  <a:latin typeface="Heebo" pitchFamily="2" charset="-79"/>
                  <a:cs typeface="Heebo" pitchFamily="2" charset="-79"/>
                </a:rPr>
                <a:t>TÍTULO ESCRITO AQUI</a:t>
              </a:r>
            </a:p>
          </p:txBody>
        </p:sp>
      </p:grpSp>
      <p:grpSp>
        <p:nvGrpSpPr>
          <p:cNvPr id="41" name="Agrupar 40">
            <a:extLst>
              <a:ext uri="{FF2B5EF4-FFF2-40B4-BE49-F238E27FC236}">
                <a16:creationId xmlns:a16="http://schemas.microsoft.com/office/drawing/2014/main" id="{C3B6121C-BDB3-427E-453D-C169828432C3}"/>
              </a:ext>
            </a:extLst>
          </p:cNvPr>
          <p:cNvGrpSpPr/>
          <p:nvPr/>
        </p:nvGrpSpPr>
        <p:grpSpPr>
          <a:xfrm>
            <a:off x="6402424" y="3157800"/>
            <a:ext cx="1654101" cy="575309"/>
            <a:chOff x="5837542" y="733686"/>
            <a:chExt cx="1654101" cy="575309"/>
          </a:xfrm>
        </p:grpSpPr>
        <p:sp>
          <p:nvSpPr>
            <p:cNvPr id="42" name="TextBox 145">
              <a:extLst>
                <a:ext uri="{FF2B5EF4-FFF2-40B4-BE49-F238E27FC236}">
                  <a16:creationId xmlns:a16="http://schemas.microsoft.com/office/drawing/2014/main" id="{C6028859-47AF-638C-88D3-F0A9EC8D9D11}"/>
                </a:ext>
              </a:extLst>
            </p:cNvPr>
            <p:cNvSpPr txBox="1"/>
            <p:nvPr/>
          </p:nvSpPr>
          <p:spPr>
            <a:xfrm>
              <a:off x="5837543" y="939663"/>
              <a:ext cx="1654100" cy="369332"/>
            </a:xfrm>
            <a:prstGeom prst="rect">
              <a:avLst/>
            </a:prstGeom>
            <a:noFill/>
          </p:spPr>
          <p:txBody>
            <a:bodyPr wrap="square" rtlCol="0">
              <a:spAutoFit/>
            </a:bodyPr>
            <a:lstStyle/>
            <a:p>
              <a:r>
                <a:rPr lang="pt-BR" sz="900" dirty="0">
                  <a:solidFill>
                    <a:schemeClr val="tx1">
                      <a:lumMod val="50000"/>
                      <a:lumOff val="50000"/>
                    </a:schemeClr>
                  </a:solidFill>
                  <a:latin typeface="Heebo" pitchFamily="2" charset="-79"/>
                  <a:cs typeface="Heebo" pitchFamily="2" charset="-79"/>
                </a:rPr>
                <a:t>Texto escrito aqui texto escrito aqui texto aqui</a:t>
              </a:r>
            </a:p>
          </p:txBody>
        </p:sp>
        <p:sp>
          <p:nvSpPr>
            <p:cNvPr id="43" name="TextBox 147">
              <a:extLst>
                <a:ext uri="{FF2B5EF4-FFF2-40B4-BE49-F238E27FC236}">
                  <a16:creationId xmlns:a16="http://schemas.microsoft.com/office/drawing/2014/main" id="{9E9A9B6F-F31B-DC11-43B9-6037C50DF65A}"/>
                </a:ext>
              </a:extLst>
            </p:cNvPr>
            <p:cNvSpPr txBox="1"/>
            <p:nvPr/>
          </p:nvSpPr>
          <p:spPr>
            <a:xfrm>
              <a:off x="5837542" y="733686"/>
              <a:ext cx="1654099" cy="253916"/>
            </a:xfrm>
            <a:prstGeom prst="rect">
              <a:avLst/>
            </a:prstGeom>
            <a:noFill/>
          </p:spPr>
          <p:txBody>
            <a:bodyPr wrap="square" rtlCol="0">
              <a:spAutoFit/>
            </a:bodyPr>
            <a:lstStyle/>
            <a:p>
              <a:r>
                <a:rPr lang="pt-BR" sz="1050" b="1" dirty="0">
                  <a:solidFill>
                    <a:srgbClr val="92C358"/>
                  </a:solidFill>
                  <a:latin typeface="Heebo" pitchFamily="2" charset="-79"/>
                  <a:cs typeface="Heebo" pitchFamily="2" charset="-79"/>
                </a:rPr>
                <a:t>TÍTULO ESCRITO AQUI</a:t>
              </a:r>
            </a:p>
          </p:txBody>
        </p:sp>
      </p:grpSp>
      <p:grpSp>
        <p:nvGrpSpPr>
          <p:cNvPr id="44" name="Agrupar 43">
            <a:extLst>
              <a:ext uri="{FF2B5EF4-FFF2-40B4-BE49-F238E27FC236}">
                <a16:creationId xmlns:a16="http://schemas.microsoft.com/office/drawing/2014/main" id="{6B85B5BE-605F-C830-5B1D-9CC219C0045E}"/>
              </a:ext>
            </a:extLst>
          </p:cNvPr>
          <p:cNvGrpSpPr/>
          <p:nvPr/>
        </p:nvGrpSpPr>
        <p:grpSpPr>
          <a:xfrm>
            <a:off x="6402424" y="3981711"/>
            <a:ext cx="1654101" cy="575309"/>
            <a:chOff x="5837542" y="733686"/>
            <a:chExt cx="1654101" cy="575309"/>
          </a:xfrm>
        </p:grpSpPr>
        <p:sp>
          <p:nvSpPr>
            <p:cNvPr id="45" name="TextBox 145">
              <a:extLst>
                <a:ext uri="{FF2B5EF4-FFF2-40B4-BE49-F238E27FC236}">
                  <a16:creationId xmlns:a16="http://schemas.microsoft.com/office/drawing/2014/main" id="{8E6A0BE0-67AD-1ED5-390B-0453C8CAF44C}"/>
                </a:ext>
              </a:extLst>
            </p:cNvPr>
            <p:cNvSpPr txBox="1"/>
            <p:nvPr/>
          </p:nvSpPr>
          <p:spPr>
            <a:xfrm>
              <a:off x="5837543" y="939663"/>
              <a:ext cx="1654100" cy="369332"/>
            </a:xfrm>
            <a:prstGeom prst="rect">
              <a:avLst/>
            </a:prstGeom>
            <a:noFill/>
          </p:spPr>
          <p:txBody>
            <a:bodyPr wrap="square" rtlCol="0">
              <a:spAutoFit/>
            </a:bodyPr>
            <a:lstStyle/>
            <a:p>
              <a:r>
                <a:rPr lang="pt-BR" sz="900" dirty="0">
                  <a:solidFill>
                    <a:schemeClr val="tx1">
                      <a:lumMod val="50000"/>
                      <a:lumOff val="50000"/>
                    </a:schemeClr>
                  </a:solidFill>
                  <a:latin typeface="Heebo" pitchFamily="2" charset="-79"/>
                  <a:cs typeface="Heebo" pitchFamily="2" charset="-79"/>
                </a:rPr>
                <a:t>Texto escrito aqui texto escrito aqui texto aqui</a:t>
              </a:r>
            </a:p>
          </p:txBody>
        </p:sp>
        <p:sp>
          <p:nvSpPr>
            <p:cNvPr id="46" name="TextBox 147">
              <a:extLst>
                <a:ext uri="{FF2B5EF4-FFF2-40B4-BE49-F238E27FC236}">
                  <a16:creationId xmlns:a16="http://schemas.microsoft.com/office/drawing/2014/main" id="{521854DB-CE81-18ED-4FFB-ACA3A1540886}"/>
                </a:ext>
              </a:extLst>
            </p:cNvPr>
            <p:cNvSpPr txBox="1"/>
            <p:nvPr/>
          </p:nvSpPr>
          <p:spPr>
            <a:xfrm>
              <a:off x="5837542" y="733686"/>
              <a:ext cx="1654099" cy="253916"/>
            </a:xfrm>
            <a:prstGeom prst="rect">
              <a:avLst/>
            </a:prstGeom>
            <a:noFill/>
          </p:spPr>
          <p:txBody>
            <a:bodyPr wrap="square" rtlCol="0">
              <a:spAutoFit/>
            </a:bodyPr>
            <a:lstStyle/>
            <a:p>
              <a:r>
                <a:rPr lang="pt-BR" sz="1050" b="1" dirty="0">
                  <a:solidFill>
                    <a:srgbClr val="CDD33D"/>
                  </a:solidFill>
                  <a:latin typeface="Heebo" pitchFamily="2" charset="-79"/>
                  <a:cs typeface="Heebo" pitchFamily="2" charset="-79"/>
                </a:rPr>
                <a:t>TÍTULO ESCRITO AQUI</a:t>
              </a:r>
            </a:p>
          </p:txBody>
        </p:sp>
      </p:grpSp>
    </p:spTree>
    <p:extLst>
      <p:ext uri="{BB962C8B-B14F-4D97-AF65-F5344CB8AC3E}">
        <p14:creationId xmlns:p14="http://schemas.microsoft.com/office/powerpoint/2010/main" val="2550203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Arrow: Pentagon 22">
            <a:extLst>
              <a:ext uri="{FF2B5EF4-FFF2-40B4-BE49-F238E27FC236}">
                <a16:creationId xmlns:a16="http://schemas.microsoft.com/office/drawing/2014/main" id="{2A26911F-FF77-4060-B8A0-5EC409900E8F}"/>
              </a:ext>
            </a:extLst>
          </p:cNvPr>
          <p:cNvSpPr/>
          <p:nvPr/>
        </p:nvSpPr>
        <p:spPr>
          <a:xfrm rot="10800000">
            <a:off x="3926989" y="3359402"/>
            <a:ext cx="3583330" cy="343337"/>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dirty="0">
              <a:latin typeface="Heebo" pitchFamily="2" charset="-79"/>
              <a:cs typeface="Heebo" pitchFamily="2" charset="-79"/>
            </a:endParaRPr>
          </a:p>
        </p:txBody>
      </p:sp>
      <p:sp>
        <p:nvSpPr>
          <p:cNvPr id="25" name="Oval 24">
            <a:extLst>
              <a:ext uri="{FF2B5EF4-FFF2-40B4-BE49-F238E27FC236}">
                <a16:creationId xmlns:a16="http://schemas.microsoft.com/office/drawing/2014/main" id="{CB355674-A3F6-4360-A0CC-750C20D8FC8D}"/>
              </a:ext>
            </a:extLst>
          </p:cNvPr>
          <p:cNvSpPr/>
          <p:nvPr/>
        </p:nvSpPr>
        <p:spPr>
          <a:xfrm>
            <a:off x="7159924" y="3297567"/>
            <a:ext cx="467010" cy="46701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dirty="0">
              <a:latin typeface="Heebo" pitchFamily="2" charset="-79"/>
              <a:cs typeface="Heebo" pitchFamily="2" charset="-79"/>
            </a:endParaRPr>
          </a:p>
        </p:txBody>
      </p:sp>
      <p:sp>
        <p:nvSpPr>
          <p:cNvPr id="58" name="TextBox 57">
            <a:extLst>
              <a:ext uri="{FF2B5EF4-FFF2-40B4-BE49-F238E27FC236}">
                <a16:creationId xmlns:a16="http://schemas.microsoft.com/office/drawing/2014/main" id="{78DDFADD-CB78-4B8F-B7CD-20462CAD4D48}"/>
              </a:ext>
            </a:extLst>
          </p:cNvPr>
          <p:cNvSpPr txBox="1"/>
          <p:nvPr/>
        </p:nvSpPr>
        <p:spPr>
          <a:xfrm rot="10800000" flipH="1" flipV="1">
            <a:off x="4782316" y="3405073"/>
            <a:ext cx="2368083" cy="253916"/>
          </a:xfrm>
          <a:prstGeom prst="rect">
            <a:avLst/>
          </a:prstGeom>
          <a:noFill/>
        </p:spPr>
        <p:txBody>
          <a:bodyPr wrap="square">
            <a:spAutoFit/>
          </a:bodyPr>
          <a:lstStyle/>
          <a:p>
            <a:r>
              <a:rPr lang="pt-BR" sz="1050" dirty="0">
                <a:solidFill>
                  <a:schemeClr val="bg1"/>
                </a:solidFill>
                <a:latin typeface="Heebo" pitchFamily="2" charset="-79"/>
                <a:cs typeface="Heebo" pitchFamily="2" charset="-79"/>
              </a:rPr>
              <a:t>Texto escrito aqui texto escrito aqui</a:t>
            </a:r>
          </a:p>
        </p:txBody>
      </p:sp>
      <p:sp>
        <p:nvSpPr>
          <p:cNvPr id="27" name="Arrow: Pentagon 26">
            <a:extLst>
              <a:ext uri="{FF2B5EF4-FFF2-40B4-BE49-F238E27FC236}">
                <a16:creationId xmlns:a16="http://schemas.microsoft.com/office/drawing/2014/main" id="{22E77A93-BAB8-4D57-94BC-7BF69FC6BFE8}"/>
              </a:ext>
            </a:extLst>
          </p:cNvPr>
          <p:cNvSpPr/>
          <p:nvPr/>
        </p:nvSpPr>
        <p:spPr>
          <a:xfrm rot="10800000">
            <a:off x="3634179" y="3905361"/>
            <a:ext cx="3876139" cy="343337"/>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dirty="0">
              <a:latin typeface="Heebo" pitchFamily="2" charset="-79"/>
              <a:cs typeface="Heebo" pitchFamily="2" charset="-79"/>
            </a:endParaRPr>
          </a:p>
        </p:txBody>
      </p:sp>
      <p:sp>
        <p:nvSpPr>
          <p:cNvPr id="29" name="Oval 28">
            <a:extLst>
              <a:ext uri="{FF2B5EF4-FFF2-40B4-BE49-F238E27FC236}">
                <a16:creationId xmlns:a16="http://schemas.microsoft.com/office/drawing/2014/main" id="{2F1DA13C-5002-455E-BFD8-C04054961D0D}"/>
              </a:ext>
            </a:extLst>
          </p:cNvPr>
          <p:cNvSpPr/>
          <p:nvPr/>
        </p:nvSpPr>
        <p:spPr>
          <a:xfrm>
            <a:off x="7159924" y="3843526"/>
            <a:ext cx="467010" cy="46701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dirty="0">
              <a:latin typeface="Heebo" pitchFamily="2" charset="-79"/>
              <a:cs typeface="Heebo" pitchFamily="2" charset="-79"/>
            </a:endParaRPr>
          </a:p>
        </p:txBody>
      </p:sp>
      <p:sp>
        <p:nvSpPr>
          <p:cNvPr id="57" name="TextBox 56">
            <a:extLst>
              <a:ext uri="{FF2B5EF4-FFF2-40B4-BE49-F238E27FC236}">
                <a16:creationId xmlns:a16="http://schemas.microsoft.com/office/drawing/2014/main" id="{C31B6FC6-18E7-4EEB-B0A2-5320182E1787}"/>
              </a:ext>
            </a:extLst>
          </p:cNvPr>
          <p:cNvSpPr txBox="1"/>
          <p:nvPr/>
        </p:nvSpPr>
        <p:spPr>
          <a:xfrm rot="10800000" flipH="1" flipV="1">
            <a:off x="4782316" y="3952986"/>
            <a:ext cx="2368083" cy="253916"/>
          </a:xfrm>
          <a:prstGeom prst="rect">
            <a:avLst/>
          </a:prstGeom>
          <a:noFill/>
        </p:spPr>
        <p:txBody>
          <a:bodyPr wrap="square">
            <a:spAutoFit/>
          </a:bodyPr>
          <a:lstStyle/>
          <a:p>
            <a:r>
              <a:rPr lang="pt-BR" sz="1050" dirty="0">
                <a:solidFill>
                  <a:schemeClr val="bg1"/>
                </a:solidFill>
                <a:latin typeface="Heebo" pitchFamily="2" charset="-79"/>
                <a:cs typeface="Heebo" pitchFamily="2" charset="-79"/>
              </a:rPr>
              <a:t>Texto escrito aqui texto escrito aqui</a:t>
            </a:r>
          </a:p>
        </p:txBody>
      </p:sp>
      <p:sp>
        <p:nvSpPr>
          <p:cNvPr id="19" name="Arrow: Pentagon 18">
            <a:extLst>
              <a:ext uri="{FF2B5EF4-FFF2-40B4-BE49-F238E27FC236}">
                <a16:creationId xmlns:a16="http://schemas.microsoft.com/office/drawing/2014/main" id="{83DE80F9-B5EB-45B7-984F-6AA5BB987FA5}"/>
              </a:ext>
            </a:extLst>
          </p:cNvPr>
          <p:cNvSpPr/>
          <p:nvPr/>
        </p:nvSpPr>
        <p:spPr>
          <a:xfrm rot="10800000">
            <a:off x="4151920" y="2813442"/>
            <a:ext cx="3358400" cy="343337"/>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dirty="0">
              <a:latin typeface="Heebo" pitchFamily="2" charset="-79"/>
              <a:cs typeface="Heebo" pitchFamily="2" charset="-79"/>
            </a:endParaRPr>
          </a:p>
        </p:txBody>
      </p:sp>
      <p:sp>
        <p:nvSpPr>
          <p:cNvPr id="21" name="Oval 20">
            <a:extLst>
              <a:ext uri="{FF2B5EF4-FFF2-40B4-BE49-F238E27FC236}">
                <a16:creationId xmlns:a16="http://schemas.microsoft.com/office/drawing/2014/main" id="{0CF6F28E-6E1D-4777-8A36-DEA361492221}"/>
              </a:ext>
            </a:extLst>
          </p:cNvPr>
          <p:cNvSpPr/>
          <p:nvPr/>
        </p:nvSpPr>
        <p:spPr>
          <a:xfrm>
            <a:off x="7159925" y="2751607"/>
            <a:ext cx="467010" cy="46701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dirty="0">
              <a:latin typeface="Heebo" pitchFamily="2" charset="-79"/>
              <a:cs typeface="Heebo" pitchFamily="2" charset="-79"/>
            </a:endParaRPr>
          </a:p>
        </p:txBody>
      </p:sp>
      <p:sp>
        <p:nvSpPr>
          <p:cNvPr id="59" name="TextBox 58">
            <a:extLst>
              <a:ext uri="{FF2B5EF4-FFF2-40B4-BE49-F238E27FC236}">
                <a16:creationId xmlns:a16="http://schemas.microsoft.com/office/drawing/2014/main" id="{717A73F0-7BE9-4F7D-B1D2-BA58FEB91333}"/>
              </a:ext>
            </a:extLst>
          </p:cNvPr>
          <p:cNvSpPr txBox="1"/>
          <p:nvPr/>
        </p:nvSpPr>
        <p:spPr>
          <a:xfrm rot="10800000" flipH="1" flipV="1">
            <a:off x="4782317" y="2858047"/>
            <a:ext cx="2368083" cy="253916"/>
          </a:xfrm>
          <a:prstGeom prst="rect">
            <a:avLst/>
          </a:prstGeom>
          <a:noFill/>
        </p:spPr>
        <p:txBody>
          <a:bodyPr wrap="square">
            <a:spAutoFit/>
          </a:bodyPr>
          <a:lstStyle/>
          <a:p>
            <a:r>
              <a:rPr lang="pt-BR" sz="1050" dirty="0">
                <a:solidFill>
                  <a:schemeClr val="tx1">
                    <a:lumMod val="75000"/>
                    <a:lumOff val="25000"/>
                  </a:schemeClr>
                </a:solidFill>
                <a:latin typeface="Heebo" pitchFamily="2" charset="-79"/>
                <a:cs typeface="Heebo" pitchFamily="2" charset="-79"/>
              </a:rPr>
              <a:t>Texto escrito aqui texto escrito aqui</a:t>
            </a:r>
          </a:p>
        </p:txBody>
      </p:sp>
      <p:sp>
        <p:nvSpPr>
          <p:cNvPr id="15" name="Arrow: Pentagon 14">
            <a:extLst>
              <a:ext uri="{FF2B5EF4-FFF2-40B4-BE49-F238E27FC236}">
                <a16:creationId xmlns:a16="http://schemas.microsoft.com/office/drawing/2014/main" id="{3823DDC8-BE11-4E92-A64C-96FB0E32D632}"/>
              </a:ext>
            </a:extLst>
          </p:cNvPr>
          <p:cNvSpPr/>
          <p:nvPr/>
        </p:nvSpPr>
        <p:spPr>
          <a:xfrm rot="10800000">
            <a:off x="4352801" y="2267482"/>
            <a:ext cx="3157517" cy="343337"/>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dirty="0">
              <a:latin typeface="Heebo" pitchFamily="2" charset="-79"/>
              <a:cs typeface="Heebo" pitchFamily="2" charset="-79"/>
            </a:endParaRPr>
          </a:p>
        </p:txBody>
      </p:sp>
      <p:sp>
        <p:nvSpPr>
          <p:cNvPr id="17" name="Oval 16">
            <a:extLst>
              <a:ext uri="{FF2B5EF4-FFF2-40B4-BE49-F238E27FC236}">
                <a16:creationId xmlns:a16="http://schemas.microsoft.com/office/drawing/2014/main" id="{4F8999D1-5E96-4A84-B522-A2F454D007F6}"/>
              </a:ext>
            </a:extLst>
          </p:cNvPr>
          <p:cNvSpPr/>
          <p:nvPr/>
        </p:nvSpPr>
        <p:spPr>
          <a:xfrm>
            <a:off x="7159924" y="2205647"/>
            <a:ext cx="467010" cy="46701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dirty="0">
              <a:latin typeface="Heebo" pitchFamily="2" charset="-79"/>
              <a:cs typeface="Heebo" pitchFamily="2" charset="-79"/>
            </a:endParaRPr>
          </a:p>
        </p:txBody>
      </p:sp>
      <p:sp>
        <p:nvSpPr>
          <p:cNvPr id="72" name="TextBox 71">
            <a:extLst>
              <a:ext uri="{FF2B5EF4-FFF2-40B4-BE49-F238E27FC236}">
                <a16:creationId xmlns:a16="http://schemas.microsoft.com/office/drawing/2014/main" id="{2835EEE1-A2FF-4D76-B124-9B1012DA9872}"/>
              </a:ext>
            </a:extLst>
          </p:cNvPr>
          <p:cNvSpPr txBox="1"/>
          <p:nvPr/>
        </p:nvSpPr>
        <p:spPr>
          <a:xfrm rot="10800000" flipH="1" flipV="1">
            <a:off x="4782316" y="2321469"/>
            <a:ext cx="2368083" cy="253916"/>
          </a:xfrm>
          <a:prstGeom prst="rect">
            <a:avLst/>
          </a:prstGeom>
          <a:noFill/>
        </p:spPr>
        <p:txBody>
          <a:bodyPr wrap="square">
            <a:spAutoFit/>
          </a:bodyPr>
          <a:lstStyle/>
          <a:p>
            <a:r>
              <a:rPr lang="pt-BR" sz="1050" dirty="0">
                <a:solidFill>
                  <a:schemeClr val="bg1"/>
                </a:solidFill>
                <a:latin typeface="Heebo" pitchFamily="2" charset="-79"/>
                <a:cs typeface="Heebo" pitchFamily="2" charset="-79"/>
              </a:rPr>
              <a:t>Texto escrito aqui texto escrito aqui</a:t>
            </a:r>
          </a:p>
        </p:txBody>
      </p:sp>
      <p:sp>
        <p:nvSpPr>
          <p:cNvPr id="11" name="Arrow: Pentagon 10">
            <a:extLst>
              <a:ext uri="{FF2B5EF4-FFF2-40B4-BE49-F238E27FC236}">
                <a16:creationId xmlns:a16="http://schemas.microsoft.com/office/drawing/2014/main" id="{B38294B8-B821-4790-ACD6-B12BAB8F53EF}"/>
              </a:ext>
            </a:extLst>
          </p:cNvPr>
          <p:cNvSpPr/>
          <p:nvPr/>
        </p:nvSpPr>
        <p:spPr>
          <a:xfrm rot="10800000">
            <a:off x="4531360" y="1721522"/>
            <a:ext cx="2978959" cy="343337"/>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dirty="0">
              <a:latin typeface="Heebo" pitchFamily="2" charset="-79"/>
              <a:cs typeface="Heebo" pitchFamily="2" charset="-79"/>
            </a:endParaRPr>
          </a:p>
        </p:txBody>
      </p:sp>
      <p:sp>
        <p:nvSpPr>
          <p:cNvPr id="13" name="Oval 12">
            <a:extLst>
              <a:ext uri="{FF2B5EF4-FFF2-40B4-BE49-F238E27FC236}">
                <a16:creationId xmlns:a16="http://schemas.microsoft.com/office/drawing/2014/main" id="{8D68C4B0-89D4-4DF1-A65D-9F7643BC885E}"/>
              </a:ext>
            </a:extLst>
          </p:cNvPr>
          <p:cNvSpPr/>
          <p:nvPr/>
        </p:nvSpPr>
        <p:spPr>
          <a:xfrm>
            <a:off x="7159925" y="1659687"/>
            <a:ext cx="467010" cy="46701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dirty="0">
              <a:latin typeface="Heebo" pitchFamily="2" charset="-79"/>
              <a:cs typeface="Heebo" pitchFamily="2" charset="-79"/>
            </a:endParaRPr>
          </a:p>
        </p:txBody>
      </p:sp>
      <p:sp>
        <p:nvSpPr>
          <p:cNvPr id="73" name="TextBox 72">
            <a:extLst>
              <a:ext uri="{FF2B5EF4-FFF2-40B4-BE49-F238E27FC236}">
                <a16:creationId xmlns:a16="http://schemas.microsoft.com/office/drawing/2014/main" id="{007418CA-0749-4314-A325-C6D96BF4CCEE}"/>
              </a:ext>
            </a:extLst>
          </p:cNvPr>
          <p:cNvSpPr txBox="1"/>
          <p:nvPr/>
        </p:nvSpPr>
        <p:spPr>
          <a:xfrm rot="10800000" flipH="1" flipV="1">
            <a:off x="4782317" y="1773555"/>
            <a:ext cx="2368083" cy="253916"/>
          </a:xfrm>
          <a:prstGeom prst="rect">
            <a:avLst/>
          </a:prstGeom>
          <a:noFill/>
        </p:spPr>
        <p:txBody>
          <a:bodyPr wrap="square">
            <a:spAutoFit/>
          </a:bodyPr>
          <a:lstStyle/>
          <a:p>
            <a:r>
              <a:rPr lang="pt-BR" sz="1050" dirty="0">
                <a:solidFill>
                  <a:schemeClr val="bg1"/>
                </a:solidFill>
                <a:latin typeface="Heebo" pitchFamily="2" charset="-79"/>
                <a:cs typeface="Heebo" pitchFamily="2" charset="-79"/>
              </a:rPr>
              <a:t>Texto escrito aqui texto escrito aqui</a:t>
            </a:r>
          </a:p>
        </p:txBody>
      </p:sp>
      <p:sp>
        <p:nvSpPr>
          <p:cNvPr id="7" name="Arrow: Pentagon 6">
            <a:extLst>
              <a:ext uri="{FF2B5EF4-FFF2-40B4-BE49-F238E27FC236}">
                <a16:creationId xmlns:a16="http://schemas.microsoft.com/office/drawing/2014/main" id="{9A4A1FEB-5214-4851-BF0B-4DAF1D0867CE}"/>
              </a:ext>
            </a:extLst>
          </p:cNvPr>
          <p:cNvSpPr/>
          <p:nvPr/>
        </p:nvSpPr>
        <p:spPr>
          <a:xfrm rot="10800000">
            <a:off x="4684578" y="1175564"/>
            <a:ext cx="2825743" cy="343337"/>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dirty="0">
              <a:latin typeface="Heebo" pitchFamily="2" charset="-79"/>
              <a:cs typeface="Heebo" pitchFamily="2" charset="-79"/>
            </a:endParaRPr>
          </a:p>
        </p:txBody>
      </p:sp>
      <p:sp>
        <p:nvSpPr>
          <p:cNvPr id="9" name="Oval 8">
            <a:extLst>
              <a:ext uri="{FF2B5EF4-FFF2-40B4-BE49-F238E27FC236}">
                <a16:creationId xmlns:a16="http://schemas.microsoft.com/office/drawing/2014/main" id="{358CFAD3-C88C-420A-85FA-FE240BE38AA7}"/>
              </a:ext>
            </a:extLst>
          </p:cNvPr>
          <p:cNvSpPr/>
          <p:nvPr/>
        </p:nvSpPr>
        <p:spPr>
          <a:xfrm>
            <a:off x="7159925" y="1113727"/>
            <a:ext cx="467010" cy="46701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dirty="0">
              <a:latin typeface="Heebo" pitchFamily="2" charset="-79"/>
              <a:cs typeface="Heebo" pitchFamily="2" charset="-79"/>
            </a:endParaRPr>
          </a:p>
        </p:txBody>
      </p:sp>
      <p:sp>
        <p:nvSpPr>
          <p:cNvPr id="74" name="TextBox 73">
            <a:extLst>
              <a:ext uri="{FF2B5EF4-FFF2-40B4-BE49-F238E27FC236}">
                <a16:creationId xmlns:a16="http://schemas.microsoft.com/office/drawing/2014/main" id="{1BABA4B3-B487-4BAA-854F-4F6DF85904C3}"/>
              </a:ext>
            </a:extLst>
          </p:cNvPr>
          <p:cNvSpPr txBox="1"/>
          <p:nvPr/>
        </p:nvSpPr>
        <p:spPr>
          <a:xfrm rot="10800000" flipH="1" flipV="1">
            <a:off x="4782317" y="1226528"/>
            <a:ext cx="2368084" cy="253916"/>
          </a:xfrm>
          <a:prstGeom prst="rect">
            <a:avLst/>
          </a:prstGeom>
          <a:noFill/>
        </p:spPr>
        <p:txBody>
          <a:bodyPr wrap="square">
            <a:spAutoFit/>
          </a:bodyPr>
          <a:lstStyle/>
          <a:p>
            <a:r>
              <a:rPr lang="pt-BR" sz="1050" dirty="0">
                <a:solidFill>
                  <a:schemeClr val="bg1"/>
                </a:solidFill>
                <a:latin typeface="Heebo" pitchFamily="2" charset="-79"/>
                <a:cs typeface="Heebo" pitchFamily="2" charset="-79"/>
              </a:rPr>
              <a:t>Texto escrito aqui texto escrito aqui</a:t>
            </a:r>
          </a:p>
        </p:txBody>
      </p:sp>
      <p:sp>
        <p:nvSpPr>
          <p:cNvPr id="55" name="Freeform 5">
            <a:extLst>
              <a:ext uri="{FF2B5EF4-FFF2-40B4-BE49-F238E27FC236}">
                <a16:creationId xmlns:a16="http://schemas.microsoft.com/office/drawing/2014/main" id="{02B43653-FA90-45FA-90F3-D4B72250DC27}"/>
              </a:ext>
            </a:extLst>
          </p:cNvPr>
          <p:cNvSpPr>
            <a:spLocks/>
          </p:cNvSpPr>
          <p:nvPr/>
        </p:nvSpPr>
        <p:spPr bwMode="auto">
          <a:xfrm>
            <a:off x="2539799" y="3720363"/>
            <a:ext cx="871963" cy="543829"/>
          </a:xfrm>
          <a:custGeom>
            <a:avLst/>
            <a:gdLst>
              <a:gd name="T0" fmla="*/ 6384 w 6414"/>
              <a:gd name="T1" fmla="*/ 575 h 4400"/>
              <a:gd name="T2" fmla="*/ 6298 w 6414"/>
              <a:gd name="T3" fmla="*/ 488 h 4400"/>
              <a:gd name="T4" fmla="*/ 6157 w 6414"/>
              <a:gd name="T5" fmla="*/ 405 h 4400"/>
              <a:gd name="T6" fmla="*/ 5997 w 6414"/>
              <a:gd name="T7" fmla="*/ 339 h 4400"/>
              <a:gd name="T8" fmla="*/ 5781 w 6414"/>
              <a:gd name="T9" fmla="*/ 269 h 4400"/>
              <a:gd name="T10" fmla="*/ 5613 w 6414"/>
              <a:gd name="T11" fmla="*/ 227 h 4400"/>
              <a:gd name="T12" fmla="*/ 5378 w 6414"/>
              <a:gd name="T13" fmla="*/ 177 h 4400"/>
              <a:gd name="T14" fmla="*/ 5085 w 6414"/>
              <a:gd name="T15" fmla="*/ 127 h 4400"/>
              <a:gd name="T16" fmla="*/ 4814 w 6414"/>
              <a:gd name="T17" fmla="*/ 90 h 4400"/>
              <a:gd name="T18" fmla="*/ 4519 w 6414"/>
              <a:gd name="T19" fmla="*/ 59 h 4400"/>
              <a:gd name="T20" fmla="*/ 4235 w 6414"/>
              <a:gd name="T21" fmla="*/ 36 h 4400"/>
              <a:gd name="T22" fmla="*/ 4027 w 6414"/>
              <a:gd name="T23" fmla="*/ 23 h 4400"/>
              <a:gd name="T24" fmla="*/ 3802 w 6414"/>
              <a:gd name="T25" fmla="*/ 13 h 4400"/>
              <a:gd name="T26" fmla="*/ 3652 w 6414"/>
              <a:gd name="T27" fmla="*/ 7 h 4400"/>
              <a:gd name="T28" fmla="*/ 3463 w 6414"/>
              <a:gd name="T29" fmla="*/ 3 h 4400"/>
              <a:gd name="T30" fmla="*/ 3312 w 6414"/>
              <a:gd name="T31" fmla="*/ 0 h 4400"/>
              <a:gd name="T32" fmla="*/ 3152 w 6414"/>
              <a:gd name="T33" fmla="*/ 0 h 4400"/>
              <a:gd name="T34" fmla="*/ 2995 w 6414"/>
              <a:gd name="T35" fmla="*/ 1 h 4400"/>
              <a:gd name="T36" fmla="*/ 2818 w 6414"/>
              <a:gd name="T37" fmla="*/ 6 h 4400"/>
              <a:gd name="T38" fmla="*/ 2588 w 6414"/>
              <a:gd name="T39" fmla="*/ 13 h 4400"/>
              <a:gd name="T40" fmla="*/ 2227 w 6414"/>
              <a:gd name="T41" fmla="*/ 33 h 4400"/>
              <a:gd name="T42" fmla="*/ 2059 w 6414"/>
              <a:gd name="T43" fmla="*/ 45 h 4400"/>
              <a:gd name="T44" fmla="*/ 1890 w 6414"/>
              <a:gd name="T45" fmla="*/ 59 h 4400"/>
              <a:gd name="T46" fmla="*/ 1739 w 6414"/>
              <a:gd name="T47" fmla="*/ 75 h 4400"/>
              <a:gd name="T48" fmla="*/ 1590 w 6414"/>
              <a:gd name="T49" fmla="*/ 91 h 4400"/>
              <a:gd name="T50" fmla="*/ 1419 w 6414"/>
              <a:gd name="T51" fmla="*/ 113 h 4400"/>
              <a:gd name="T52" fmla="*/ 1239 w 6414"/>
              <a:gd name="T53" fmla="*/ 141 h 4400"/>
              <a:gd name="T54" fmla="*/ 1040 w 6414"/>
              <a:gd name="T55" fmla="*/ 176 h 4400"/>
              <a:gd name="T56" fmla="*/ 834 w 6414"/>
              <a:gd name="T57" fmla="*/ 219 h 4400"/>
              <a:gd name="T58" fmla="*/ 666 w 6414"/>
              <a:gd name="T59" fmla="*/ 260 h 4400"/>
              <a:gd name="T60" fmla="*/ 539 w 6414"/>
              <a:gd name="T61" fmla="*/ 298 h 4400"/>
              <a:gd name="T62" fmla="*/ 384 w 6414"/>
              <a:gd name="T63" fmla="*/ 351 h 4400"/>
              <a:gd name="T64" fmla="*/ 231 w 6414"/>
              <a:gd name="T65" fmla="*/ 418 h 4400"/>
              <a:gd name="T66" fmla="*/ 129 w 6414"/>
              <a:gd name="T67" fmla="*/ 479 h 4400"/>
              <a:gd name="T68" fmla="*/ 34 w 6414"/>
              <a:gd name="T69" fmla="*/ 568 h 4400"/>
              <a:gd name="T70" fmla="*/ 0 w 6414"/>
              <a:gd name="T71" fmla="*/ 661 h 4400"/>
              <a:gd name="T72" fmla="*/ 697 w 6414"/>
              <a:gd name="T73" fmla="*/ 2220 h 4400"/>
              <a:gd name="T74" fmla="*/ 1297 w 6414"/>
              <a:gd name="T75" fmla="*/ 3526 h 4400"/>
              <a:gd name="T76" fmla="*/ 1576 w 6414"/>
              <a:gd name="T77" fmla="*/ 4119 h 4400"/>
              <a:gd name="T78" fmla="*/ 1637 w 6414"/>
              <a:gd name="T79" fmla="*/ 4167 h 4400"/>
              <a:gd name="T80" fmla="*/ 1745 w 6414"/>
              <a:gd name="T81" fmla="*/ 4218 h 4400"/>
              <a:gd name="T82" fmla="*/ 1870 w 6414"/>
              <a:gd name="T83" fmla="*/ 4259 h 4400"/>
              <a:gd name="T84" fmla="*/ 2019 w 6414"/>
              <a:gd name="T85" fmla="*/ 4296 h 4400"/>
              <a:gd name="T86" fmla="*/ 2190 w 6414"/>
              <a:gd name="T87" fmla="*/ 4328 h 4400"/>
              <a:gd name="T88" fmla="*/ 2339 w 6414"/>
              <a:gd name="T89" fmla="*/ 4349 h 4400"/>
              <a:gd name="T90" fmla="*/ 2514 w 6414"/>
              <a:gd name="T91" fmla="*/ 4369 h 4400"/>
              <a:gd name="T92" fmla="*/ 2682 w 6414"/>
              <a:gd name="T93" fmla="*/ 4382 h 4400"/>
              <a:gd name="T94" fmla="*/ 2839 w 6414"/>
              <a:gd name="T95" fmla="*/ 4391 h 4400"/>
              <a:gd name="T96" fmla="*/ 2997 w 6414"/>
              <a:gd name="T97" fmla="*/ 4397 h 4400"/>
              <a:gd name="T98" fmla="*/ 3220 w 6414"/>
              <a:gd name="T99" fmla="*/ 4400 h 4400"/>
              <a:gd name="T100" fmla="*/ 3426 w 6414"/>
              <a:gd name="T101" fmla="*/ 4397 h 4400"/>
              <a:gd name="T102" fmla="*/ 3584 w 6414"/>
              <a:gd name="T103" fmla="*/ 4391 h 4400"/>
              <a:gd name="T104" fmla="*/ 3725 w 6414"/>
              <a:gd name="T105" fmla="*/ 4383 h 4400"/>
              <a:gd name="T106" fmla="*/ 3894 w 6414"/>
              <a:gd name="T107" fmla="*/ 4369 h 4400"/>
              <a:gd name="T108" fmla="*/ 4075 w 6414"/>
              <a:gd name="T109" fmla="*/ 4349 h 4400"/>
              <a:gd name="T110" fmla="*/ 4246 w 6414"/>
              <a:gd name="T111" fmla="*/ 4323 h 4400"/>
              <a:gd name="T112" fmla="*/ 4364 w 6414"/>
              <a:gd name="T113" fmla="*/ 4302 h 4400"/>
              <a:gd name="T114" fmla="*/ 4515 w 6414"/>
              <a:gd name="T115" fmla="*/ 4267 h 4400"/>
              <a:gd name="T116" fmla="*/ 4650 w 6414"/>
              <a:gd name="T117" fmla="*/ 4226 h 4400"/>
              <a:gd name="T118" fmla="*/ 4735 w 6414"/>
              <a:gd name="T119" fmla="*/ 4190 h 4400"/>
              <a:gd name="T120" fmla="*/ 4803 w 6414"/>
              <a:gd name="T121" fmla="*/ 4149 h 4400"/>
              <a:gd name="T122" fmla="*/ 4845 w 6414"/>
              <a:gd name="T123" fmla="*/ 4109 h 4400"/>
              <a:gd name="T124" fmla="*/ 5822 w 6414"/>
              <a:gd name="T125" fmla="*/ 1990 h 4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14" h="4400">
                <a:moveTo>
                  <a:pt x="6414" y="659"/>
                </a:moveTo>
                <a:lnTo>
                  <a:pt x="6414" y="657"/>
                </a:lnTo>
                <a:lnTo>
                  <a:pt x="6414" y="654"/>
                </a:lnTo>
                <a:lnTo>
                  <a:pt x="6413" y="647"/>
                </a:lnTo>
                <a:lnTo>
                  <a:pt x="6412" y="640"/>
                </a:lnTo>
                <a:lnTo>
                  <a:pt x="6411" y="637"/>
                </a:lnTo>
                <a:lnTo>
                  <a:pt x="6410" y="634"/>
                </a:lnTo>
                <a:lnTo>
                  <a:pt x="6409" y="627"/>
                </a:lnTo>
                <a:lnTo>
                  <a:pt x="6406" y="621"/>
                </a:lnTo>
                <a:lnTo>
                  <a:pt x="6405" y="618"/>
                </a:lnTo>
                <a:lnTo>
                  <a:pt x="6404" y="614"/>
                </a:lnTo>
                <a:lnTo>
                  <a:pt x="6402" y="607"/>
                </a:lnTo>
                <a:lnTo>
                  <a:pt x="6399" y="601"/>
                </a:lnTo>
                <a:lnTo>
                  <a:pt x="6397" y="598"/>
                </a:lnTo>
                <a:lnTo>
                  <a:pt x="6396" y="595"/>
                </a:lnTo>
                <a:lnTo>
                  <a:pt x="6391" y="586"/>
                </a:lnTo>
                <a:lnTo>
                  <a:pt x="6385" y="577"/>
                </a:lnTo>
                <a:lnTo>
                  <a:pt x="6384" y="575"/>
                </a:lnTo>
                <a:lnTo>
                  <a:pt x="6382" y="573"/>
                </a:lnTo>
                <a:lnTo>
                  <a:pt x="6377" y="566"/>
                </a:lnTo>
                <a:lnTo>
                  <a:pt x="6372" y="558"/>
                </a:lnTo>
                <a:lnTo>
                  <a:pt x="6369" y="555"/>
                </a:lnTo>
                <a:lnTo>
                  <a:pt x="6366" y="552"/>
                </a:lnTo>
                <a:lnTo>
                  <a:pt x="6361" y="546"/>
                </a:lnTo>
                <a:lnTo>
                  <a:pt x="6356" y="540"/>
                </a:lnTo>
                <a:lnTo>
                  <a:pt x="6353" y="536"/>
                </a:lnTo>
                <a:lnTo>
                  <a:pt x="6349" y="533"/>
                </a:lnTo>
                <a:lnTo>
                  <a:pt x="6343" y="527"/>
                </a:lnTo>
                <a:lnTo>
                  <a:pt x="6338" y="522"/>
                </a:lnTo>
                <a:lnTo>
                  <a:pt x="6333" y="518"/>
                </a:lnTo>
                <a:lnTo>
                  <a:pt x="6330" y="515"/>
                </a:lnTo>
                <a:lnTo>
                  <a:pt x="6322" y="508"/>
                </a:lnTo>
                <a:lnTo>
                  <a:pt x="6314" y="502"/>
                </a:lnTo>
                <a:lnTo>
                  <a:pt x="6312" y="499"/>
                </a:lnTo>
                <a:lnTo>
                  <a:pt x="6309" y="496"/>
                </a:lnTo>
                <a:lnTo>
                  <a:pt x="6298" y="488"/>
                </a:lnTo>
                <a:lnTo>
                  <a:pt x="6285" y="479"/>
                </a:lnTo>
                <a:lnTo>
                  <a:pt x="6281" y="477"/>
                </a:lnTo>
                <a:lnTo>
                  <a:pt x="6278" y="474"/>
                </a:lnTo>
                <a:lnTo>
                  <a:pt x="6269" y="468"/>
                </a:lnTo>
                <a:lnTo>
                  <a:pt x="6259" y="462"/>
                </a:lnTo>
                <a:lnTo>
                  <a:pt x="6254" y="458"/>
                </a:lnTo>
                <a:lnTo>
                  <a:pt x="6249" y="455"/>
                </a:lnTo>
                <a:lnTo>
                  <a:pt x="6240" y="450"/>
                </a:lnTo>
                <a:lnTo>
                  <a:pt x="6231" y="444"/>
                </a:lnTo>
                <a:lnTo>
                  <a:pt x="6224" y="441"/>
                </a:lnTo>
                <a:lnTo>
                  <a:pt x="6219" y="437"/>
                </a:lnTo>
                <a:lnTo>
                  <a:pt x="6209" y="432"/>
                </a:lnTo>
                <a:lnTo>
                  <a:pt x="6199" y="426"/>
                </a:lnTo>
                <a:lnTo>
                  <a:pt x="6193" y="424"/>
                </a:lnTo>
                <a:lnTo>
                  <a:pt x="6188" y="421"/>
                </a:lnTo>
                <a:lnTo>
                  <a:pt x="6174" y="414"/>
                </a:lnTo>
                <a:lnTo>
                  <a:pt x="6160" y="406"/>
                </a:lnTo>
                <a:lnTo>
                  <a:pt x="6157" y="405"/>
                </a:lnTo>
                <a:lnTo>
                  <a:pt x="6155" y="404"/>
                </a:lnTo>
                <a:lnTo>
                  <a:pt x="6146" y="400"/>
                </a:lnTo>
                <a:lnTo>
                  <a:pt x="6137" y="395"/>
                </a:lnTo>
                <a:lnTo>
                  <a:pt x="6128" y="392"/>
                </a:lnTo>
                <a:lnTo>
                  <a:pt x="6119" y="387"/>
                </a:lnTo>
                <a:lnTo>
                  <a:pt x="6113" y="385"/>
                </a:lnTo>
                <a:lnTo>
                  <a:pt x="6108" y="383"/>
                </a:lnTo>
                <a:lnTo>
                  <a:pt x="6095" y="376"/>
                </a:lnTo>
                <a:lnTo>
                  <a:pt x="6081" y="371"/>
                </a:lnTo>
                <a:lnTo>
                  <a:pt x="6078" y="370"/>
                </a:lnTo>
                <a:lnTo>
                  <a:pt x="6076" y="369"/>
                </a:lnTo>
                <a:lnTo>
                  <a:pt x="6074" y="367"/>
                </a:lnTo>
                <a:lnTo>
                  <a:pt x="6071" y="367"/>
                </a:lnTo>
                <a:lnTo>
                  <a:pt x="6055" y="360"/>
                </a:lnTo>
                <a:lnTo>
                  <a:pt x="6037" y="353"/>
                </a:lnTo>
                <a:lnTo>
                  <a:pt x="6019" y="346"/>
                </a:lnTo>
                <a:lnTo>
                  <a:pt x="6001" y="340"/>
                </a:lnTo>
                <a:lnTo>
                  <a:pt x="5997" y="339"/>
                </a:lnTo>
                <a:lnTo>
                  <a:pt x="5993" y="336"/>
                </a:lnTo>
                <a:lnTo>
                  <a:pt x="5974" y="330"/>
                </a:lnTo>
                <a:lnTo>
                  <a:pt x="5955" y="323"/>
                </a:lnTo>
                <a:lnTo>
                  <a:pt x="5936" y="316"/>
                </a:lnTo>
                <a:lnTo>
                  <a:pt x="5916" y="311"/>
                </a:lnTo>
                <a:lnTo>
                  <a:pt x="5914" y="310"/>
                </a:lnTo>
                <a:lnTo>
                  <a:pt x="5910" y="309"/>
                </a:lnTo>
                <a:lnTo>
                  <a:pt x="5908" y="308"/>
                </a:lnTo>
                <a:lnTo>
                  <a:pt x="5906" y="306"/>
                </a:lnTo>
                <a:lnTo>
                  <a:pt x="5890" y="302"/>
                </a:lnTo>
                <a:lnTo>
                  <a:pt x="5875" y="298"/>
                </a:lnTo>
                <a:lnTo>
                  <a:pt x="5859" y="292"/>
                </a:lnTo>
                <a:lnTo>
                  <a:pt x="5843" y="288"/>
                </a:lnTo>
                <a:lnTo>
                  <a:pt x="5836" y="285"/>
                </a:lnTo>
                <a:lnTo>
                  <a:pt x="5831" y="283"/>
                </a:lnTo>
                <a:lnTo>
                  <a:pt x="5814" y="279"/>
                </a:lnTo>
                <a:lnTo>
                  <a:pt x="5797" y="274"/>
                </a:lnTo>
                <a:lnTo>
                  <a:pt x="5781" y="269"/>
                </a:lnTo>
                <a:lnTo>
                  <a:pt x="5763" y="264"/>
                </a:lnTo>
                <a:lnTo>
                  <a:pt x="5762" y="264"/>
                </a:lnTo>
                <a:lnTo>
                  <a:pt x="5761" y="263"/>
                </a:lnTo>
                <a:lnTo>
                  <a:pt x="5754" y="262"/>
                </a:lnTo>
                <a:lnTo>
                  <a:pt x="5748" y="261"/>
                </a:lnTo>
                <a:lnTo>
                  <a:pt x="5736" y="258"/>
                </a:lnTo>
                <a:lnTo>
                  <a:pt x="5724" y="254"/>
                </a:lnTo>
                <a:lnTo>
                  <a:pt x="5713" y="251"/>
                </a:lnTo>
                <a:lnTo>
                  <a:pt x="5701" y="248"/>
                </a:lnTo>
                <a:lnTo>
                  <a:pt x="5691" y="245"/>
                </a:lnTo>
                <a:lnTo>
                  <a:pt x="5682" y="243"/>
                </a:lnTo>
                <a:lnTo>
                  <a:pt x="5666" y="239"/>
                </a:lnTo>
                <a:lnTo>
                  <a:pt x="5651" y="235"/>
                </a:lnTo>
                <a:lnTo>
                  <a:pt x="5635" y="231"/>
                </a:lnTo>
                <a:lnTo>
                  <a:pt x="5620" y="228"/>
                </a:lnTo>
                <a:lnTo>
                  <a:pt x="5619" y="228"/>
                </a:lnTo>
                <a:lnTo>
                  <a:pt x="5618" y="228"/>
                </a:lnTo>
                <a:lnTo>
                  <a:pt x="5613" y="227"/>
                </a:lnTo>
                <a:lnTo>
                  <a:pt x="5609" y="225"/>
                </a:lnTo>
                <a:lnTo>
                  <a:pt x="5597" y="222"/>
                </a:lnTo>
                <a:lnTo>
                  <a:pt x="5584" y="220"/>
                </a:lnTo>
                <a:lnTo>
                  <a:pt x="5571" y="217"/>
                </a:lnTo>
                <a:lnTo>
                  <a:pt x="5559" y="213"/>
                </a:lnTo>
                <a:lnTo>
                  <a:pt x="5547" y="211"/>
                </a:lnTo>
                <a:lnTo>
                  <a:pt x="5534" y="209"/>
                </a:lnTo>
                <a:lnTo>
                  <a:pt x="5524" y="207"/>
                </a:lnTo>
                <a:lnTo>
                  <a:pt x="5514" y="204"/>
                </a:lnTo>
                <a:lnTo>
                  <a:pt x="5504" y="202"/>
                </a:lnTo>
                <a:lnTo>
                  <a:pt x="5494" y="200"/>
                </a:lnTo>
                <a:lnTo>
                  <a:pt x="5487" y="198"/>
                </a:lnTo>
                <a:lnTo>
                  <a:pt x="5479" y="197"/>
                </a:lnTo>
                <a:lnTo>
                  <a:pt x="5476" y="196"/>
                </a:lnTo>
                <a:lnTo>
                  <a:pt x="5473" y="196"/>
                </a:lnTo>
                <a:lnTo>
                  <a:pt x="5441" y="189"/>
                </a:lnTo>
                <a:lnTo>
                  <a:pt x="5410" y="182"/>
                </a:lnTo>
                <a:lnTo>
                  <a:pt x="5378" y="177"/>
                </a:lnTo>
                <a:lnTo>
                  <a:pt x="5345" y="170"/>
                </a:lnTo>
                <a:lnTo>
                  <a:pt x="5345" y="170"/>
                </a:lnTo>
                <a:lnTo>
                  <a:pt x="5344" y="170"/>
                </a:lnTo>
                <a:lnTo>
                  <a:pt x="5341" y="170"/>
                </a:lnTo>
                <a:lnTo>
                  <a:pt x="5339" y="169"/>
                </a:lnTo>
                <a:lnTo>
                  <a:pt x="5309" y="163"/>
                </a:lnTo>
                <a:lnTo>
                  <a:pt x="5278" y="158"/>
                </a:lnTo>
                <a:lnTo>
                  <a:pt x="5248" y="153"/>
                </a:lnTo>
                <a:lnTo>
                  <a:pt x="5216" y="148"/>
                </a:lnTo>
                <a:lnTo>
                  <a:pt x="5214" y="147"/>
                </a:lnTo>
                <a:lnTo>
                  <a:pt x="5212" y="147"/>
                </a:lnTo>
                <a:lnTo>
                  <a:pt x="5208" y="147"/>
                </a:lnTo>
                <a:lnTo>
                  <a:pt x="5205" y="146"/>
                </a:lnTo>
                <a:lnTo>
                  <a:pt x="5177" y="141"/>
                </a:lnTo>
                <a:lnTo>
                  <a:pt x="5148" y="137"/>
                </a:lnTo>
                <a:lnTo>
                  <a:pt x="5119" y="132"/>
                </a:lnTo>
                <a:lnTo>
                  <a:pt x="5090" y="128"/>
                </a:lnTo>
                <a:lnTo>
                  <a:pt x="5085" y="127"/>
                </a:lnTo>
                <a:lnTo>
                  <a:pt x="5081" y="126"/>
                </a:lnTo>
                <a:lnTo>
                  <a:pt x="5075" y="126"/>
                </a:lnTo>
                <a:lnTo>
                  <a:pt x="5068" y="125"/>
                </a:lnTo>
                <a:lnTo>
                  <a:pt x="5041" y="120"/>
                </a:lnTo>
                <a:lnTo>
                  <a:pt x="5013" y="117"/>
                </a:lnTo>
                <a:lnTo>
                  <a:pt x="4985" y="112"/>
                </a:lnTo>
                <a:lnTo>
                  <a:pt x="4956" y="108"/>
                </a:lnTo>
                <a:lnTo>
                  <a:pt x="4952" y="108"/>
                </a:lnTo>
                <a:lnTo>
                  <a:pt x="4948" y="107"/>
                </a:lnTo>
                <a:lnTo>
                  <a:pt x="4943" y="107"/>
                </a:lnTo>
                <a:lnTo>
                  <a:pt x="4939" y="106"/>
                </a:lnTo>
                <a:lnTo>
                  <a:pt x="4911" y="102"/>
                </a:lnTo>
                <a:lnTo>
                  <a:pt x="4883" y="99"/>
                </a:lnTo>
                <a:lnTo>
                  <a:pt x="4854" y="95"/>
                </a:lnTo>
                <a:lnTo>
                  <a:pt x="4827" y="91"/>
                </a:lnTo>
                <a:lnTo>
                  <a:pt x="4822" y="91"/>
                </a:lnTo>
                <a:lnTo>
                  <a:pt x="4819" y="90"/>
                </a:lnTo>
                <a:lnTo>
                  <a:pt x="4814" y="90"/>
                </a:lnTo>
                <a:lnTo>
                  <a:pt x="4810" y="90"/>
                </a:lnTo>
                <a:lnTo>
                  <a:pt x="4782" y="87"/>
                </a:lnTo>
                <a:lnTo>
                  <a:pt x="4755" y="84"/>
                </a:lnTo>
                <a:lnTo>
                  <a:pt x="4727" y="80"/>
                </a:lnTo>
                <a:lnTo>
                  <a:pt x="4699" y="77"/>
                </a:lnTo>
                <a:lnTo>
                  <a:pt x="4694" y="77"/>
                </a:lnTo>
                <a:lnTo>
                  <a:pt x="4688" y="76"/>
                </a:lnTo>
                <a:lnTo>
                  <a:pt x="4681" y="75"/>
                </a:lnTo>
                <a:lnTo>
                  <a:pt x="4674" y="75"/>
                </a:lnTo>
                <a:lnTo>
                  <a:pt x="4648" y="71"/>
                </a:lnTo>
                <a:lnTo>
                  <a:pt x="4621" y="69"/>
                </a:lnTo>
                <a:lnTo>
                  <a:pt x="4596" y="66"/>
                </a:lnTo>
                <a:lnTo>
                  <a:pt x="4569" y="64"/>
                </a:lnTo>
                <a:lnTo>
                  <a:pt x="4565" y="64"/>
                </a:lnTo>
                <a:lnTo>
                  <a:pt x="4560" y="62"/>
                </a:lnTo>
                <a:lnTo>
                  <a:pt x="4552" y="61"/>
                </a:lnTo>
                <a:lnTo>
                  <a:pt x="4544" y="61"/>
                </a:lnTo>
                <a:lnTo>
                  <a:pt x="4519" y="59"/>
                </a:lnTo>
                <a:lnTo>
                  <a:pt x="4495" y="57"/>
                </a:lnTo>
                <a:lnTo>
                  <a:pt x="4469" y="55"/>
                </a:lnTo>
                <a:lnTo>
                  <a:pt x="4445" y="52"/>
                </a:lnTo>
                <a:lnTo>
                  <a:pt x="4442" y="51"/>
                </a:lnTo>
                <a:lnTo>
                  <a:pt x="4437" y="51"/>
                </a:lnTo>
                <a:lnTo>
                  <a:pt x="4436" y="51"/>
                </a:lnTo>
                <a:lnTo>
                  <a:pt x="4435" y="51"/>
                </a:lnTo>
                <a:lnTo>
                  <a:pt x="4410" y="49"/>
                </a:lnTo>
                <a:lnTo>
                  <a:pt x="4384" y="47"/>
                </a:lnTo>
                <a:lnTo>
                  <a:pt x="4358" y="45"/>
                </a:lnTo>
                <a:lnTo>
                  <a:pt x="4332" y="42"/>
                </a:lnTo>
                <a:lnTo>
                  <a:pt x="4325" y="42"/>
                </a:lnTo>
                <a:lnTo>
                  <a:pt x="4317" y="41"/>
                </a:lnTo>
                <a:lnTo>
                  <a:pt x="4312" y="41"/>
                </a:lnTo>
                <a:lnTo>
                  <a:pt x="4305" y="40"/>
                </a:lnTo>
                <a:lnTo>
                  <a:pt x="4282" y="39"/>
                </a:lnTo>
                <a:lnTo>
                  <a:pt x="4259" y="37"/>
                </a:lnTo>
                <a:lnTo>
                  <a:pt x="4235" y="36"/>
                </a:lnTo>
                <a:lnTo>
                  <a:pt x="4212" y="34"/>
                </a:lnTo>
                <a:lnTo>
                  <a:pt x="4212" y="34"/>
                </a:lnTo>
                <a:lnTo>
                  <a:pt x="4211" y="34"/>
                </a:lnTo>
                <a:lnTo>
                  <a:pt x="4207" y="34"/>
                </a:lnTo>
                <a:lnTo>
                  <a:pt x="4202" y="34"/>
                </a:lnTo>
                <a:lnTo>
                  <a:pt x="4182" y="31"/>
                </a:lnTo>
                <a:lnTo>
                  <a:pt x="4162" y="30"/>
                </a:lnTo>
                <a:lnTo>
                  <a:pt x="4142" y="29"/>
                </a:lnTo>
                <a:lnTo>
                  <a:pt x="4122" y="28"/>
                </a:lnTo>
                <a:lnTo>
                  <a:pt x="4117" y="28"/>
                </a:lnTo>
                <a:lnTo>
                  <a:pt x="4111" y="27"/>
                </a:lnTo>
                <a:lnTo>
                  <a:pt x="4101" y="27"/>
                </a:lnTo>
                <a:lnTo>
                  <a:pt x="4090" y="26"/>
                </a:lnTo>
                <a:lnTo>
                  <a:pt x="4078" y="26"/>
                </a:lnTo>
                <a:lnTo>
                  <a:pt x="4065" y="25"/>
                </a:lnTo>
                <a:lnTo>
                  <a:pt x="4051" y="24"/>
                </a:lnTo>
                <a:lnTo>
                  <a:pt x="4038" y="24"/>
                </a:lnTo>
                <a:lnTo>
                  <a:pt x="4027" y="23"/>
                </a:lnTo>
                <a:lnTo>
                  <a:pt x="4016" y="21"/>
                </a:lnTo>
                <a:lnTo>
                  <a:pt x="4006" y="21"/>
                </a:lnTo>
                <a:lnTo>
                  <a:pt x="3996" y="21"/>
                </a:lnTo>
                <a:lnTo>
                  <a:pt x="3982" y="20"/>
                </a:lnTo>
                <a:lnTo>
                  <a:pt x="3970" y="19"/>
                </a:lnTo>
                <a:lnTo>
                  <a:pt x="3956" y="19"/>
                </a:lnTo>
                <a:lnTo>
                  <a:pt x="3940" y="18"/>
                </a:lnTo>
                <a:lnTo>
                  <a:pt x="3931" y="18"/>
                </a:lnTo>
                <a:lnTo>
                  <a:pt x="3921" y="17"/>
                </a:lnTo>
                <a:lnTo>
                  <a:pt x="3905" y="16"/>
                </a:lnTo>
                <a:lnTo>
                  <a:pt x="3889" y="16"/>
                </a:lnTo>
                <a:lnTo>
                  <a:pt x="3877" y="15"/>
                </a:lnTo>
                <a:lnTo>
                  <a:pt x="3866" y="15"/>
                </a:lnTo>
                <a:lnTo>
                  <a:pt x="3856" y="14"/>
                </a:lnTo>
                <a:lnTo>
                  <a:pt x="3846" y="14"/>
                </a:lnTo>
                <a:lnTo>
                  <a:pt x="3830" y="14"/>
                </a:lnTo>
                <a:lnTo>
                  <a:pt x="3815" y="13"/>
                </a:lnTo>
                <a:lnTo>
                  <a:pt x="3802" y="13"/>
                </a:lnTo>
                <a:lnTo>
                  <a:pt x="3789" y="11"/>
                </a:lnTo>
                <a:lnTo>
                  <a:pt x="3782" y="11"/>
                </a:lnTo>
                <a:lnTo>
                  <a:pt x="3773" y="10"/>
                </a:lnTo>
                <a:lnTo>
                  <a:pt x="3765" y="10"/>
                </a:lnTo>
                <a:lnTo>
                  <a:pt x="3756" y="10"/>
                </a:lnTo>
                <a:lnTo>
                  <a:pt x="3752" y="10"/>
                </a:lnTo>
                <a:lnTo>
                  <a:pt x="3747" y="10"/>
                </a:lnTo>
                <a:lnTo>
                  <a:pt x="3741" y="9"/>
                </a:lnTo>
                <a:lnTo>
                  <a:pt x="3733" y="9"/>
                </a:lnTo>
                <a:lnTo>
                  <a:pt x="3720" y="9"/>
                </a:lnTo>
                <a:lnTo>
                  <a:pt x="3706" y="8"/>
                </a:lnTo>
                <a:lnTo>
                  <a:pt x="3692" y="8"/>
                </a:lnTo>
                <a:lnTo>
                  <a:pt x="3678" y="8"/>
                </a:lnTo>
                <a:lnTo>
                  <a:pt x="3676" y="8"/>
                </a:lnTo>
                <a:lnTo>
                  <a:pt x="3675" y="8"/>
                </a:lnTo>
                <a:lnTo>
                  <a:pt x="3668" y="7"/>
                </a:lnTo>
                <a:lnTo>
                  <a:pt x="3662" y="7"/>
                </a:lnTo>
                <a:lnTo>
                  <a:pt x="3652" y="7"/>
                </a:lnTo>
                <a:lnTo>
                  <a:pt x="3643" y="7"/>
                </a:lnTo>
                <a:lnTo>
                  <a:pt x="3633" y="6"/>
                </a:lnTo>
                <a:lnTo>
                  <a:pt x="3624" y="6"/>
                </a:lnTo>
                <a:lnTo>
                  <a:pt x="3611" y="6"/>
                </a:lnTo>
                <a:lnTo>
                  <a:pt x="3599" y="6"/>
                </a:lnTo>
                <a:lnTo>
                  <a:pt x="3592" y="5"/>
                </a:lnTo>
                <a:lnTo>
                  <a:pt x="3585" y="5"/>
                </a:lnTo>
                <a:lnTo>
                  <a:pt x="3576" y="5"/>
                </a:lnTo>
                <a:lnTo>
                  <a:pt x="3569" y="5"/>
                </a:lnTo>
                <a:lnTo>
                  <a:pt x="3555" y="5"/>
                </a:lnTo>
                <a:lnTo>
                  <a:pt x="3542" y="4"/>
                </a:lnTo>
                <a:lnTo>
                  <a:pt x="3529" y="4"/>
                </a:lnTo>
                <a:lnTo>
                  <a:pt x="3517" y="4"/>
                </a:lnTo>
                <a:lnTo>
                  <a:pt x="3505" y="4"/>
                </a:lnTo>
                <a:lnTo>
                  <a:pt x="3494" y="4"/>
                </a:lnTo>
                <a:lnTo>
                  <a:pt x="3484" y="3"/>
                </a:lnTo>
                <a:lnTo>
                  <a:pt x="3473" y="3"/>
                </a:lnTo>
                <a:lnTo>
                  <a:pt x="3463" y="3"/>
                </a:lnTo>
                <a:lnTo>
                  <a:pt x="3452" y="3"/>
                </a:lnTo>
                <a:lnTo>
                  <a:pt x="3441" y="3"/>
                </a:lnTo>
                <a:lnTo>
                  <a:pt x="3431" y="3"/>
                </a:lnTo>
                <a:lnTo>
                  <a:pt x="3420" y="1"/>
                </a:lnTo>
                <a:lnTo>
                  <a:pt x="3409" y="1"/>
                </a:lnTo>
                <a:lnTo>
                  <a:pt x="3399" y="1"/>
                </a:lnTo>
                <a:lnTo>
                  <a:pt x="3388" y="1"/>
                </a:lnTo>
                <a:lnTo>
                  <a:pt x="3378" y="1"/>
                </a:lnTo>
                <a:lnTo>
                  <a:pt x="3368" y="1"/>
                </a:lnTo>
                <a:lnTo>
                  <a:pt x="3357" y="1"/>
                </a:lnTo>
                <a:lnTo>
                  <a:pt x="3347" y="1"/>
                </a:lnTo>
                <a:lnTo>
                  <a:pt x="3346" y="1"/>
                </a:lnTo>
                <a:lnTo>
                  <a:pt x="3346" y="1"/>
                </a:lnTo>
                <a:lnTo>
                  <a:pt x="3345" y="1"/>
                </a:lnTo>
                <a:lnTo>
                  <a:pt x="3345" y="1"/>
                </a:lnTo>
                <a:lnTo>
                  <a:pt x="3333" y="1"/>
                </a:lnTo>
                <a:lnTo>
                  <a:pt x="3322" y="1"/>
                </a:lnTo>
                <a:lnTo>
                  <a:pt x="3312" y="0"/>
                </a:lnTo>
                <a:lnTo>
                  <a:pt x="3301" y="0"/>
                </a:lnTo>
                <a:lnTo>
                  <a:pt x="3291" y="0"/>
                </a:lnTo>
                <a:lnTo>
                  <a:pt x="3282" y="0"/>
                </a:lnTo>
                <a:lnTo>
                  <a:pt x="3272" y="0"/>
                </a:lnTo>
                <a:lnTo>
                  <a:pt x="3262" y="0"/>
                </a:lnTo>
                <a:lnTo>
                  <a:pt x="3260" y="0"/>
                </a:lnTo>
                <a:lnTo>
                  <a:pt x="3258" y="0"/>
                </a:lnTo>
                <a:lnTo>
                  <a:pt x="3248" y="0"/>
                </a:lnTo>
                <a:lnTo>
                  <a:pt x="3239" y="0"/>
                </a:lnTo>
                <a:lnTo>
                  <a:pt x="3229" y="0"/>
                </a:lnTo>
                <a:lnTo>
                  <a:pt x="3219" y="0"/>
                </a:lnTo>
                <a:lnTo>
                  <a:pt x="3209" y="0"/>
                </a:lnTo>
                <a:lnTo>
                  <a:pt x="3200" y="0"/>
                </a:lnTo>
                <a:lnTo>
                  <a:pt x="3190" y="0"/>
                </a:lnTo>
                <a:lnTo>
                  <a:pt x="3180" y="0"/>
                </a:lnTo>
                <a:lnTo>
                  <a:pt x="3170" y="0"/>
                </a:lnTo>
                <a:lnTo>
                  <a:pt x="3160" y="0"/>
                </a:lnTo>
                <a:lnTo>
                  <a:pt x="3152" y="0"/>
                </a:lnTo>
                <a:lnTo>
                  <a:pt x="3142" y="0"/>
                </a:lnTo>
                <a:lnTo>
                  <a:pt x="3132" y="0"/>
                </a:lnTo>
                <a:lnTo>
                  <a:pt x="3122" y="0"/>
                </a:lnTo>
                <a:lnTo>
                  <a:pt x="3113" y="0"/>
                </a:lnTo>
                <a:lnTo>
                  <a:pt x="3103" y="0"/>
                </a:lnTo>
                <a:lnTo>
                  <a:pt x="3102" y="0"/>
                </a:lnTo>
                <a:lnTo>
                  <a:pt x="3099" y="1"/>
                </a:lnTo>
                <a:lnTo>
                  <a:pt x="3097" y="1"/>
                </a:lnTo>
                <a:lnTo>
                  <a:pt x="3094" y="1"/>
                </a:lnTo>
                <a:lnTo>
                  <a:pt x="3079" y="1"/>
                </a:lnTo>
                <a:lnTo>
                  <a:pt x="3064" y="1"/>
                </a:lnTo>
                <a:lnTo>
                  <a:pt x="3055" y="1"/>
                </a:lnTo>
                <a:lnTo>
                  <a:pt x="3045" y="1"/>
                </a:lnTo>
                <a:lnTo>
                  <a:pt x="3035" y="1"/>
                </a:lnTo>
                <a:lnTo>
                  <a:pt x="3025" y="1"/>
                </a:lnTo>
                <a:lnTo>
                  <a:pt x="3015" y="1"/>
                </a:lnTo>
                <a:lnTo>
                  <a:pt x="3005" y="1"/>
                </a:lnTo>
                <a:lnTo>
                  <a:pt x="2995" y="1"/>
                </a:lnTo>
                <a:lnTo>
                  <a:pt x="2985" y="3"/>
                </a:lnTo>
                <a:lnTo>
                  <a:pt x="2974" y="3"/>
                </a:lnTo>
                <a:lnTo>
                  <a:pt x="2963" y="3"/>
                </a:lnTo>
                <a:lnTo>
                  <a:pt x="2952" y="3"/>
                </a:lnTo>
                <a:lnTo>
                  <a:pt x="2941" y="3"/>
                </a:lnTo>
                <a:lnTo>
                  <a:pt x="2940" y="3"/>
                </a:lnTo>
                <a:lnTo>
                  <a:pt x="2940" y="3"/>
                </a:lnTo>
                <a:lnTo>
                  <a:pt x="2933" y="3"/>
                </a:lnTo>
                <a:lnTo>
                  <a:pt x="2927" y="3"/>
                </a:lnTo>
                <a:lnTo>
                  <a:pt x="2911" y="4"/>
                </a:lnTo>
                <a:lnTo>
                  <a:pt x="2895" y="4"/>
                </a:lnTo>
                <a:lnTo>
                  <a:pt x="2884" y="4"/>
                </a:lnTo>
                <a:lnTo>
                  <a:pt x="2873" y="4"/>
                </a:lnTo>
                <a:lnTo>
                  <a:pt x="2862" y="5"/>
                </a:lnTo>
                <a:lnTo>
                  <a:pt x="2851" y="5"/>
                </a:lnTo>
                <a:lnTo>
                  <a:pt x="2840" y="5"/>
                </a:lnTo>
                <a:lnTo>
                  <a:pt x="2829" y="5"/>
                </a:lnTo>
                <a:lnTo>
                  <a:pt x="2818" y="6"/>
                </a:lnTo>
                <a:lnTo>
                  <a:pt x="2807" y="6"/>
                </a:lnTo>
                <a:lnTo>
                  <a:pt x="2792" y="6"/>
                </a:lnTo>
                <a:lnTo>
                  <a:pt x="2778" y="6"/>
                </a:lnTo>
                <a:lnTo>
                  <a:pt x="2774" y="7"/>
                </a:lnTo>
                <a:lnTo>
                  <a:pt x="2771" y="7"/>
                </a:lnTo>
                <a:lnTo>
                  <a:pt x="2767" y="7"/>
                </a:lnTo>
                <a:lnTo>
                  <a:pt x="2763" y="7"/>
                </a:lnTo>
                <a:lnTo>
                  <a:pt x="2747" y="7"/>
                </a:lnTo>
                <a:lnTo>
                  <a:pt x="2731" y="8"/>
                </a:lnTo>
                <a:lnTo>
                  <a:pt x="2714" y="8"/>
                </a:lnTo>
                <a:lnTo>
                  <a:pt x="2699" y="9"/>
                </a:lnTo>
                <a:lnTo>
                  <a:pt x="2678" y="9"/>
                </a:lnTo>
                <a:lnTo>
                  <a:pt x="2658" y="10"/>
                </a:lnTo>
                <a:lnTo>
                  <a:pt x="2638" y="11"/>
                </a:lnTo>
                <a:lnTo>
                  <a:pt x="2617" y="11"/>
                </a:lnTo>
                <a:lnTo>
                  <a:pt x="2617" y="11"/>
                </a:lnTo>
                <a:lnTo>
                  <a:pt x="2617" y="11"/>
                </a:lnTo>
                <a:lnTo>
                  <a:pt x="2588" y="13"/>
                </a:lnTo>
                <a:lnTo>
                  <a:pt x="2560" y="14"/>
                </a:lnTo>
                <a:lnTo>
                  <a:pt x="2533" y="15"/>
                </a:lnTo>
                <a:lnTo>
                  <a:pt x="2505" y="17"/>
                </a:lnTo>
                <a:lnTo>
                  <a:pt x="2477" y="18"/>
                </a:lnTo>
                <a:lnTo>
                  <a:pt x="2449" y="19"/>
                </a:lnTo>
                <a:lnTo>
                  <a:pt x="2423" y="20"/>
                </a:lnTo>
                <a:lnTo>
                  <a:pt x="2395" y="23"/>
                </a:lnTo>
                <a:lnTo>
                  <a:pt x="2392" y="23"/>
                </a:lnTo>
                <a:lnTo>
                  <a:pt x="2387" y="23"/>
                </a:lnTo>
                <a:lnTo>
                  <a:pt x="2355" y="25"/>
                </a:lnTo>
                <a:lnTo>
                  <a:pt x="2323" y="26"/>
                </a:lnTo>
                <a:lnTo>
                  <a:pt x="2291" y="28"/>
                </a:lnTo>
                <a:lnTo>
                  <a:pt x="2260" y="30"/>
                </a:lnTo>
                <a:lnTo>
                  <a:pt x="2252" y="30"/>
                </a:lnTo>
                <a:lnTo>
                  <a:pt x="2245" y="31"/>
                </a:lnTo>
                <a:lnTo>
                  <a:pt x="2240" y="31"/>
                </a:lnTo>
                <a:lnTo>
                  <a:pt x="2234" y="31"/>
                </a:lnTo>
                <a:lnTo>
                  <a:pt x="2227" y="33"/>
                </a:lnTo>
                <a:lnTo>
                  <a:pt x="2221" y="33"/>
                </a:lnTo>
                <a:lnTo>
                  <a:pt x="2210" y="34"/>
                </a:lnTo>
                <a:lnTo>
                  <a:pt x="2200" y="34"/>
                </a:lnTo>
                <a:lnTo>
                  <a:pt x="2190" y="35"/>
                </a:lnTo>
                <a:lnTo>
                  <a:pt x="2180" y="36"/>
                </a:lnTo>
                <a:lnTo>
                  <a:pt x="2174" y="36"/>
                </a:lnTo>
                <a:lnTo>
                  <a:pt x="2168" y="36"/>
                </a:lnTo>
                <a:lnTo>
                  <a:pt x="2152" y="37"/>
                </a:lnTo>
                <a:lnTo>
                  <a:pt x="2136" y="39"/>
                </a:lnTo>
                <a:lnTo>
                  <a:pt x="2125" y="39"/>
                </a:lnTo>
                <a:lnTo>
                  <a:pt x="2114" y="40"/>
                </a:lnTo>
                <a:lnTo>
                  <a:pt x="2108" y="40"/>
                </a:lnTo>
                <a:lnTo>
                  <a:pt x="2100" y="41"/>
                </a:lnTo>
                <a:lnTo>
                  <a:pt x="2092" y="42"/>
                </a:lnTo>
                <a:lnTo>
                  <a:pt x="2083" y="42"/>
                </a:lnTo>
                <a:lnTo>
                  <a:pt x="2074" y="44"/>
                </a:lnTo>
                <a:lnTo>
                  <a:pt x="2067" y="44"/>
                </a:lnTo>
                <a:lnTo>
                  <a:pt x="2059" y="45"/>
                </a:lnTo>
                <a:lnTo>
                  <a:pt x="2050" y="45"/>
                </a:lnTo>
                <a:lnTo>
                  <a:pt x="2039" y="46"/>
                </a:lnTo>
                <a:lnTo>
                  <a:pt x="2027" y="47"/>
                </a:lnTo>
                <a:lnTo>
                  <a:pt x="2014" y="48"/>
                </a:lnTo>
                <a:lnTo>
                  <a:pt x="2002" y="49"/>
                </a:lnTo>
                <a:lnTo>
                  <a:pt x="1998" y="49"/>
                </a:lnTo>
                <a:lnTo>
                  <a:pt x="1993" y="50"/>
                </a:lnTo>
                <a:lnTo>
                  <a:pt x="1982" y="51"/>
                </a:lnTo>
                <a:lnTo>
                  <a:pt x="1971" y="51"/>
                </a:lnTo>
                <a:lnTo>
                  <a:pt x="1960" y="52"/>
                </a:lnTo>
                <a:lnTo>
                  <a:pt x="1949" y="54"/>
                </a:lnTo>
                <a:lnTo>
                  <a:pt x="1943" y="55"/>
                </a:lnTo>
                <a:lnTo>
                  <a:pt x="1939" y="55"/>
                </a:lnTo>
                <a:lnTo>
                  <a:pt x="1938" y="55"/>
                </a:lnTo>
                <a:lnTo>
                  <a:pt x="1937" y="55"/>
                </a:lnTo>
                <a:lnTo>
                  <a:pt x="1920" y="56"/>
                </a:lnTo>
                <a:lnTo>
                  <a:pt x="1904" y="58"/>
                </a:lnTo>
                <a:lnTo>
                  <a:pt x="1890" y="59"/>
                </a:lnTo>
                <a:lnTo>
                  <a:pt x="1876" y="60"/>
                </a:lnTo>
                <a:lnTo>
                  <a:pt x="1869" y="61"/>
                </a:lnTo>
                <a:lnTo>
                  <a:pt x="1862" y="61"/>
                </a:lnTo>
                <a:lnTo>
                  <a:pt x="1861" y="61"/>
                </a:lnTo>
                <a:lnTo>
                  <a:pt x="1859" y="62"/>
                </a:lnTo>
                <a:lnTo>
                  <a:pt x="1848" y="64"/>
                </a:lnTo>
                <a:lnTo>
                  <a:pt x="1837" y="65"/>
                </a:lnTo>
                <a:lnTo>
                  <a:pt x="1827" y="66"/>
                </a:lnTo>
                <a:lnTo>
                  <a:pt x="1816" y="66"/>
                </a:lnTo>
                <a:lnTo>
                  <a:pt x="1807" y="67"/>
                </a:lnTo>
                <a:lnTo>
                  <a:pt x="1798" y="68"/>
                </a:lnTo>
                <a:lnTo>
                  <a:pt x="1797" y="68"/>
                </a:lnTo>
                <a:lnTo>
                  <a:pt x="1795" y="68"/>
                </a:lnTo>
                <a:lnTo>
                  <a:pt x="1784" y="69"/>
                </a:lnTo>
                <a:lnTo>
                  <a:pt x="1772" y="71"/>
                </a:lnTo>
                <a:lnTo>
                  <a:pt x="1760" y="72"/>
                </a:lnTo>
                <a:lnTo>
                  <a:pt x="1749" y="74"/>
                </a:lnTo>
                <a:lnTo>
                  <a:pt x="1739" y="75"/>
                </a:lnTo>
                <a:lnTo>
                  <a:pt x="1728" y="76"/>
                </a:lnTo>
                <a:lnTo>
                  <a:pt x="1717" y="77"/>
                </a:lnTo>
                <a:lnTo>
                  <a:pt x="1706" y="78"/>
                </a:lnTo>
                <a:lnTo>
                  <a:pt x="1695" y="79"/>
                </a:lnTo>
                <a:lnTo>
                  <a:pt x="1685" y="80"/>
                </a:lnTo>
                <a:lnTo>
                  <a:pt x="1675" y="81"/>
                </a:lnTo>
                <a:lnTo>
                  <a:pt x="1665" y="82"/>
                </a:lnTo>
                <a:lnTo>
                  <a:pt x="1661" y="84"/>
                </a:lnTo>
                <a:lnTo>
                  <a:pt x="1656" y="84"/>
                </a:lnTo>
                <a:lnTo>
                  <a:pt x="1648" y="85"/>
                </a:lnTo>
                <a:lnTo>
                  <a:pt x="1642" y="86"/>
                </a:lnTo>
                <a:lnTo>
                  <a:pt x="1631" y="87"/>
                </a:lnTo>
                <a:lnTo>
                  <a:pt x="1620" y="88"/>
                </a:lnTo>
                <a:lnTo>
                  <a:pt x="1610" y="89"/>
                </a:lnTo>
                <a:lnTo>
                  <a:pt x="1598" y="90"/>
                </a:lnTo>
                <a:lnTo>
                  <a:pt x="1596" y="90"/>
                </a:lnTo>
                <a:lnTo>
                  <a:pt x="1595" y="91"/>
                </a:lnTo>
                <a:lnTo>
                  <a:pt x="1590" y="91"/>
                </a:lnTo>
                <a:lnTo>
                  <a:pt x="1585" y="92"/>
                </a:lnTo>
                <a:lnTo>
                  <a:pt x="1570" y="94"/>
                </a:lnTo>
                <a:lnTo>
                  <a:pt x="1554" y="96"/>
                </a:lnTo>
                <a:lnTo>
                  <a:pt x="1545" y="97"/>
                </a:lnTo>
                <a:lnTo>
                  <a:pt x="1537" y="98"/>
                </a:lnTo>
                <a:lnTo>
                  <a:pt x="1525" y="99"/>
                </a:lnTo>
                <a:lnTo>
                  <a:pt x="1513" y="101"/>
                </a:lnTo>
                <a:lnTo>
                  <a:pt x="1507" y="101"/>
                </a:lnTo>
                <a:lnTo>
                  <a:pt x="1501" y="102"/>
                </a:lnTo>
                <a:lnTo>
                  <a:pt x="1489" y="105"/>
                </a:lnTo>
                <a:lnTo>
                  <a:pt x="1478" y="106"/>
                </a:lnTo>
                <a:lnTo>
                  <a:pt x="1466" y="107"/>
                </a:lnTo>
                <a:lnTo>
                  <a:pt x="1455" y="109"/>
                </a:lnTo>
                <a:lnTo>
                  <a:pt x="1452" y="109"/>
                </a:lnTo>
                <a:lnTo>
                  <a:pt x="1449" y="109"/>
                </a:lnTo>
                <a:lnTo>
                  <a:pt x="1439" y="111"/>
                </a:lnTo>
                <a:lnTo>
                  <a:pt x="1429" y="112"/>
                </a:lnTo>
                <a:lnTo>
                  <a:pt x="1419" y="113"/>
                </a:lnTo>
                <a:lnTo>
                  <a:pt x="1410" y="115"/>
                </a:lnTo>
                <a:lnTo>
                  <a:pt x="1399" y="117"/>
                </a:lnTo>
                <a:lnTo>
                  <a:pt x="1388" y="118"/>
                </a:lnTo>
                <a:lnTo>
                  <a:pt x="1378" y="120"/>
                </a:lnTo>
                <a:lnTo>
                  <a:pt x="1367" y="121"/>
                </a:lnTo>
                <a:lnTo>
                  <a:pt x="1354" y="123"/>
                </a:lnTo>
                <a:lnTo>
                  <a:pt x="1341" y="125"/>
                </a:lnTo>
                <a:lnTo>
                  <a:pt x="1340" y="125"/>
                </a:lnTo>
                <a:lnTo>
                  <a:pt x="1339" y="126"/>
                </a:lnTo>
                <a:lnTo>
                  <a:pt x="1321" y="128"/>
                </a:lnTo>
                <a:lnTo>
                  <a:pt x="1304" y="130"/>
                </a:lnTo>
                <a:lnTo>
                  <a:pt x="1288" y="133"/>
                </a:lnTo>
                <a:lnTo>
                  <a:pt x="1271" y="136"/>
                </a:lnTo>
                <a:lnTo>
                  <a:pt x="1269" y="136"/>
                </a:lnTo>
                <a:lnTo>
                  <a:pt x="1268" y="136"/>
                </a:lnTo>
                <a:lnTo>
                  <a:pt x="1259" y="138"/>
                </a:lnTo>
                <a:lnTo>
                  <a:pt x="1250" y="139"/>
                </a:lnTo>
                <a:lnTo>
                  <a:pt x="1239" y="141"/>
                </a:lnTo>
                <a:lnTo>
                  <a:pt x="1227" y="142"/>
                </a:lnTo>
                <a:lnTo>
                  <a:pt x="1216" y="145"/>
                </a:lnTo>
                <a:lnTo>
                  <a:pt x="1204" y="147"/>
                </a:lnTo>
                <a:lnTo>
                  <a:pt x="1200" y="147"/>
                </a:lnTo>
                <a:lnTo>
                  <a:pt x="1197" y="148"/>
                </a:lnTo>
                <a:lnTo>
                  <a:pt x="1191" y="149"/>
                </a:lnTo>
                <a:lnTo>
                  <a:pt x="1185" y="150"/>
                </a:lnTo>
                <a:lnTo>
                  <a:pt x="1169" y="152"/>
                </a:lnTo>
                <a:lnTo>
                  <a:pt x="1155" y="155"/>
                </a:lnTo>
                <a:lnTo>
                  <a:pt x="1139" y="158"/>
                </a:lnTo>
                <a:lnTo>
                  <a:pt x="1125" y="160"/>
                </a:lnTo>
                <a:lnTo>
                  <a:pt x="1117" y="161"/>
                </a:lnTo>
                <a:lnTo>
                  <a:pt x="1110" y="162"/>
                </a:lnTo>
                <a:lnTo>
                  <a:pt x="1107" y="163"/>
                </a:lnTo>
                <a:lnTo>
                  <a:pt x="1104" y="163"/>
                </a:lnTo>
                <a:lnTo>
                  <a:pt x="1083" y="168"/>
                </a:lnTo>
                <a:lnTo>
                  <a:pt x="1062" y="171"/>
                </a:lnTo>
                <a:lnTo>
                  <a:pt x="1040" y="176"/>
                </a:lnTo>
                <a:lnTo>
                  <a:pt x="1019" y="180"/>
                </a:lnTo>
                <a:lnTo>
                  <a:pt x="1015" y="180"/>
                </a:lnTo>
                <a:lnTo>
                  <a:pt x="1011" y="181"/>
                </a:lnTo>
                <a:lnTo>
                  <a:pt x="1006" y="182"/>
                </a:lnTo>
                <a:lnTo>
                  <a:pt x="1003" y="183"/>
                </a:lnTo>
                <a:lnTo>
                  <a:pt x="976" y="188"/>
                </a:lnTo>
                <a:lnTo>
                  <a:pt x="951" y="193"/>
                </a:lnTo>
                <a:lnTo>
                  <a:pt x="925" y="199"/>
                </a:lnTo>
                <a:lnTo>
                  <a:pt x="900" y="204"/>
                </a:lnTo>
                <a:lnTo>
                  <a:pt x="896" y="204"/>
                </a:lnTo>
                <a:lnTo>
                  <a:pt x="894" y="206"/>
                </a:lnTo>
                <a:lnTo>
                  <a:pt x="890" y="207"/>
                </a:lnTo>
                <a:lnTo>
                  <a:pt x="886" y="207"/>
                </a:lnTo>
                <a:lnTo>
                  <a:pt x="875" y="210"/>
                </a:lnTo>
                <a:lnTo>
                  <a:pt x="864" y="212"/>
                </a:lnTo>
                <a:lnTo>
                  <a:pt x="854" y="214"/>
                </a:lnTo>
                <a:lnTo>
                  <a:pt x="843" y="217"/>
                </a:lnTo>
                <a:lnTo>
                  <a:pt x="834" y="219"/>
                </a:lnTo>
                <a:lnTo>
                  <a:pt x="826" y="220"/>
                </a:lnTo>
                <a:lnTo>
                  <a:pt x="813" y="223"/>
                </a:lnTo>
                <a:lnTo>
                  <a:pt x="799" y="227"/>
                </a:lnTo>
                <a:lnTo>
                  <a:pt x="785" y="230"/>
                </a:lnTo>
                <a:lnTo>
                  <a:pt x="772" y="233"/>
                </a:lnTo>
                <a:lnTo>
                  <a:pt x="771" y="233"/>
                </a:lnTo>
                <a:lnTo>
                  <a:pt x="770" y="233"/>
                </a:lnTo>
                <a:lnTo>
                  <a:pt x="770" y="233"/>
                </a:lnTo>
                <a:lnTo>
                  <a:pt x="770" y="233"/>
                </a:lnTo>
                <a:lnTo>
                  <a:pt x="755" y="238"/>
                </a:lnTo>
                <a:lnTo>
                  <a:pt x="741" y="241"/>
                </a:lnTo>
                <a:lnTo>
                  <a:pt x="727" y="244"/>
                </a:lnTo>
                <a:lnTo>
                  <a:pt x="712" y="249"/>
                </a:lnTo>
                <a:lnTo>
                  <a:pt x="705" y="250"/>
                </a:lnTo>
                <a:lnTo>
                  <a:pt x="698" y="252"/>
                </a:lnTo>
                <a:lnTo>
                  <a:pt x="688" y="254"/>
                </a:lnTo>
                <a:lnTo>
                  <a:pt x="677" y="258"/>
                </a:lnTo>
                <a:lnTo>
                  <a:pt x="666" y="260"/>
                </a:lnTo>
                <a:lnTo>
                  <a:pt x="656" y="263"/>
                </a:lnTo>
                <a:lnTo>
                  <a:pt x="651" y="264"/>
                </a:lnTo>
                <a:lnTo>
                  <a:pt x="648" y="265"/>
                </a:lnTo>
                <a:lnTo>
                  <a:pt x="643" y="267"/>
                </a:lnTo>
                <a:lnTo>
                  <a:pt x="640" y="268"/>
                </a:lnTo>
                <a:lnTo>
                  <a:pt x="630" y="270"/>
                </a:lnTo>
                <a:lnTo>
                  <a:pt x="621" y="273"/>
                </a:lnTo>
                <a:lnTo>
                  <a:pt x="611" y="275"/>
                </a:lnTo>
                <a:lnTo>
                  <a:pt x="602" y="279"/>
                </a:lnTo>
                <a:lnTo>
                  <a:pt x="595" y="280"/>
                </a:lnTo>
                <a:lnTo>
                  <a:pt x="588" y="282"/>
                </a:lnTo>
                <a:lnTo>
                  <a:pt x="576" y="285"/>
                </a:lnTo>
                <a:lnTo>
                  <a:pt x="565" y="289"/>
                </a:lnTo>
                <a:lnTo>
                  <a:pt x="553" y="293"/>
                </a:lnTo>
                <a:lnTo>
                  <a:pt x="542" y="296"/>
                </a:lnTo>
                <a:lnTo>
                  <a:pt x="540" y="296"/>
                </a:lnTo>
                <a:lnTo>
                  <a:pt x="539" y="298"/>
                </a:lnTo>
                <a:lnTo>
                  <a:pt x="539" y="298"/>
                </a:lnTo>
                <a:lnTo>
                  <a:pt x="538" y="298"/>
                </a:lnTo>
                <a:lnTo>
                  <a:pt x="527" y="301"/>
                </a:lnTo>
                <a:lnTo>
                  <a:pt x="515" y="304"/>
                </a:lnTo>
                <a:lnTo>
                  <a:pt x="504" y="309"/>
                </a:lnTo>
                <a:lnTo>
                  <a:pt x="491" y="312"/>
                </a:lnTo>
                <a:lnTo>
                  <a:pt x="488" y="313"/>
                </a:lnTo>
                <a:lnTo>
                  <a:pt x="484" y="315"/>
                </a:lnTo>
                <a:lnTo>
                  <a:pt x="475" y="318"/>
                </a:lnTo>
                <a:lnTo>
                  <a:pt x="465" y="321"/>
                </a:lnTo>
                <a:lnTo>
                  <a:pt x="456" y="324"/>
                </a:lnTo>
                <a:lnTo>
                  <a:pt x="447" y="328"/>
                </a:lnTo>
                <a:lnTo>
                  <a:pt x="446" y="328"/>
                </a:lnTo>
                <a:lnTo>
                  <a:pt x="445" y="329"/>
                </a:lnTo>
                <a:lnTo>
                  <a:pt x="444" y="329"/>
                </a:lnTo>
                <a:lnTo>
                  <a:pt x="441" y="330"/>
                </a:lnTo>
                <a:lnTo>
                  <a:pt x="423" y="336"/>
                </a:lnTo>
                <a:lnTo>
                  <a:pt x="403" y="343"/>
                </a:lnTo>
                <a:lnTo>
                  <a:pt x="384" y="351"/>
                </a:lnTo>
                <a:lnTo>
                  <a:pt x="365" y="357"/>
                </a:lnTo>
                <a:lnTo>
                  <a:pt x="364" y="359"/>
                </a:lnTo>
                <a:lnTo>
                  <a:pt x="362" y="359"/>
                </a:lnTo>
                <a:lnTo>
                  <a:pt x="359" y="360"/>
                </a:lnTo>
                <a:lnTo>
                  <a:pt x="357" y="361"/>
                </a:lnTo>
                <a:lnTo>
                  <a:pt x="342" y="367"/>
                </a:lnTo>
                <a:lnTo>
                  <a:pt x="325" y="374"/>
                </a:lnTo>
                <a:lnTo>
                  <a:pt x="309" y="381"/>
                </a:lnTo>
                <a:lnTo>
                  <a:pt x="294" y="387"/>
                </a:lnTo>
                <a:lnTo>
                  <a:pt x="293" y="389"/>
                </a:lnTo>
                <a:lnTo>
                  <a:pt x="291" y="390"/>
                </a:lnTo>
                <a:lnTo>
                  <a:pt x="289" y="390"/>
                </a:lnTo>
                <a:lnTo>
                  <a:pt x="287" y="391"/>
                </a:lnTo>
                <a:lnTo>
                  <a:pt x="273" y="397"/>
                </a:lnTo>
                <a:lnTo>
                  <a:pt x="259" y="404"/>
                </a:lnTo>
                <a:lnTo>
                  <a:pt x="246" y="411"/>
                </a:lnTo>
                <a:lnTo>
                  <a:pt x="233" y="417"/>
                </a:lnTo>
                <a:lnTo>
                  <a:pt x="231" y="418"/>
                </a:lnTo>
                <a:lnTo>
                  <a:pt x="230" y="418"/>
                </a:lnTo>
                <a:lnTo>
                  <a:pt x="227" y="420"/>
                </a:lnTo>
                <a:lnTo>
                  <a:pt x="226" y="421"/>
                </a:lnTo>
                <a:lnTo>
                  <a:pt x="214" y="427"/>
                </a:lnTo>
                <a:lnTo>
                  <a:pt x="202" y="434"/>
                </a:lnTo>
                <a:lnTo>
                  <a:pt x="190" y="441"/>
                </a:lnTo>
                <a:lnTo>
                  <a:pt x="179" y="447"/>
                </a:lnTo>
                <a:lnTo>
                  <a:pt x="177" y="448"/>
                </a:lnTo>
                <a:lnTo>
                  <a:pt x="175" y="448"/>
                </a:lnTo>
                <a:lnTo>
                  <a:pt x="174" y="450"/>
                </a:lnTo>
                <a:lnTo>
                  <a:pt x="172" y="451"/>
                </a:lnTo>
                <a:lnTo>
                  <a:pt x="162" y="457"/>
                </a:lnTo>
                <a:lnTo>
                  <a:pt x="152" y="464"/>
                </a:lnTo>
                <a:lnTo>
                  <a:pt x="142" y="471"/>
                </a:lnTo>
                <a:lnTo>
                  <a:pt x="132" y="477"/>
                </a:lnTo>
                <a:lnTo>
                  <a:pt x="131" y="477"/>
                </a:lnTo>
                <a:lnTo>
                  <a:pt x="130" y="478"/>
                </a:lnTo>
                <a:lnTo>
                  <a:pt x="129" y="479"/>
                </a:lnTo>
                <a:lnTo>
                  <a:pt x="127" y="481"/>
                </a:lnTo>
                <a:lnTo>
                  <a:pt x="119" y="487"/>
                </a:lnTo>
                <a:lnTo>
                  <a:pt x="110" y="494"/>
                </a:lnTo>
                <a:lnTo>
                  <a:pt x="101" y="501"/>
                </a:lnTo>
                <a:lnTo>
                  <a:pt x="92" y="507"/>
                </a:lnTo>
                <a:lnTo>
                  <a:pt x="92" y="508"/>
                </a:lnTo>
                <a:lnTo>
                  <a:pt x="92" y="508"/>
                </a:lnTo>
                <a:lnTo>
                  <a:pt x="91" y="509"/>
                </a:lnTo>
                <a:lnTo>
                  <a:pt x="90" y="509"/>
                </a:lnTo>
                <a:lnTo>
                  <a:pt x="74" y="524"/>
                </a:lnTo>
                <a:lnTo>
                  <a:pt x="60" y="538"/>
                </a:lnTo>
                <a:lnTo>
                  <a:pt x="60" y="538"/>
                </a:lnTo>
                <a:lnTo>
                  <a:pt x="60" y="538"/>
                </a:lnTo>
                <a:lnTo>
                  <a:pt x="60" y="538"/>
                </a:lnTo>
                <a:lnTo>
                  <a:pt x="60" y="538"/>
                </a:lnTo>
                <a:lnTo>
                  <a:pt x="47" y="553"/>
                </a:lnTo>
                <a:lnTo>
                  <a:pt x="35" y="568"/>
                </a:lnTo>
                <a:lnTo>
                  <a:pt x="34" y="568"/>
                </a:lnTo>
                <a:lnTo>
                  <a:pt x="34" y="569"/>
                </a:lnTo>
                <a:lnTo>
                  <a:pt x="34" y="569"/>
                </a:lnTo>
                <a:lnTo>
                  <a:pt x="34" y="569"/>
                </a:lnTo>
                <a:lnTo>
                  <a:pt x="24" y="584"/>
                </a:lnTo>
                <a:lnTo>
                  <a:pt x="17" y="598"/>
                </a:lnTo>
                <a:lnTo>
                  <a:pt x="17" y="599"/>
                </a:lnTo>
                <a:lnTo>
                  <a:pt x="15" y="600"/>
                </a:lnTo>
                <a:lnTo>
                  <a:pt x="15" y="600"/>
                </a:lnTo>
                <a:lnTo>
                  <a:pt x="15" y="601"/>
                </a:lnTo>
                <a:lnTo>
                  <a:pt x="9" y="616"/>
                </a:lnTo>
                <a:lnTo>
                  <a:pt x="4" y="630"/>
                </a:lnTo>
                <a:lnTo>
                  <a:pt x="4" y="631"/>
                </a:lnTo>
                <a:lnTo>
                  <a:pt x="3" y="633"/>
                </a:lnTo>
                <a:lnTo>
                  <a:pt x="3" y="634"/>
                </a:lnTo>
                <a:lnTo>
                  <a:pt x="3" y="635"/>
                </a:lnTo>
                <a:lnTo>
                  <a:pt x="1" y="645"/>
                </a:lnTo>
                <a:lnTo>
                  <a:pt x="0" y="656"/>
                </a:lnTo>
                <a:lnTo>
                  <a:pt x="0" y="661"/>
                </a:lnTo>
                <a:lnTo>
                  <a:pt x="0" y="667"/>
                </a:lnTo>
                <a:lnTo>
                  <a:pt x="0" y="669"/>
                </a:lnTo>
                <a:lnTo>
                  <a:pt x="0" y="671"/>
                </a:lnTo>
                <a:lnTo>
                  <a:pt x="0" y="675"/>
                </a:lnTo>
                <a:lnTo>
                  <a:pt x="0" y="679"/>
                </a:lnTo>
                <a:lnTo>
                  <a:pt x="1" y="685"/>
                </a:lnTo>
                <a:lnTo>
                  <a:pt x="1" y="689"/>
                </a:lnTo>
                <a:lnTo>
                  <a:pt x="2" y="694"/>
                </a:lnTo>
                <a:lnTo>
                  <a:pt x="3" y="697"/>
                </a:lnTo>
                <a:lnTo>
                  <a:pt x="3" y="699"/>
                </a:lnTo>
                <a:lnTo>
                  <a:pt x="3" y="701"/>
                </a:lnTo>
                <a:lnTo>
                  <a:pt x="4" y="702"/>
                </a:lnTo>
                <a:lnTo>
                  <a:pt x="4" y="705"/>
                </a:lnTo>
                <a:lnTo>
                  <a:pt x="9" y="718"/>
                </a:lnTo>
                <a:lnTo>
                  <a:pt x="14" y="731"/>
                </a:lnTo>
                <a:lnTo>
                  <a:pt x="668" y="2155"/>
                </a:lnTo>
                <a:lnTo>
                  <a:pt x="682" y="2187"/>
                </a:lnTo>
                <a:lnTo>
                  <a:pt x="697" y="2220"/>
                </a:lnTo>
                <a:lnTo>
                  <a:pt x="712" y="2251"/>
                </a:lnTo>
                <a:lnTo>
                  <a:pt x="727" y="2283"/>
                </a:lnTo>
                <a:lnTo>
                  <a:pt x="741" y="2315"/>
                </a:lnTo>
                <a:lnTo>
                  <a:pt x="755" y="2346"/>
                </a:lnTo>
                <a:lnTo>
                  <a:pt x="770" y="2378"/>
                </a:lnTo>
                <a:lnTo>
                  <a:pt x="784" y="2409"/>
                </a:lnTo>
                <a:lnTo>
                  <a:pt x="901" y="2664"/>
                </a:lnTo>
                <a:lnTo>
                  <a:pt x="932" y="2731"/>
                </a:lnTo>
                <a:lnTo>
                  <a:pt x="963" y="2797"/>
                </a:lnTo>
                <a:lnTo>
                  <a:pt x="994" y="2865"/>
                </a:lnTo>
                <a:lnTo>
                  <a:pt x="1024" y="2932"/>
                </a:lnTo>
                <a:lnTo>
                  <a:pt x="1055" y="2998"/>
                </a:lnTo>
                <a:lnTo>
                  <a:pt x="1085" y="3064"/>
                </a:lnTo>
                <a:lnTo>
                  <a:pt x="1115" y="3130"/>
                </a:lnTo>
                <a:lnTo>
                  <a:pt x="1145" y="3196"/>
                </a:lnTo>
                <a:lnTo>
                  <a:pt x="1206" y="3329"/>
                </a:lnTo>
                <a:lnTo>
                  <a:pt x="1251" y="3427"/>
                </a:lnTo>
                <a:lnTo>
                  <a:pt x="1297" y="3526"/>
                </a:lnTo>
                <a:lnTo>
                  <a:pt x="1341" y="3623"/>
                </a:lnTo>
                <a:lnTo>
                  <a:pt x="1385" y="3719"/>
                </a:lnTo>
                <a:lnTo>
                  <a:pt x="1429" y="3813"/>
                </a:lnTo>
                <a:lnTo>
                  <a:pt x="1472" y="3906"/>
                </a:lnTo>
                <a:lnTo>
                  <a:pt x="1514" y="3999"/>
                </a:lnTo>
                <a:lnTo>
                  <a:pt x="1555" y="4088"/>
                </a:lnTo>
                <a:lnTo>
                  <a:pt x="1557" y="4092"/>
                </a:lnTo>
                <a:lnTo>
                  <a:pt x="1560" y="4096"/>
                </a:lnTo>
                <a:lnTo>
                  <a:pt x="1562" y="4099"/>
                </a:lnTo>
                <a:lnTo>
                  <a:pt x="1563" y="4103"/>
                </a:lnTo>
                <a:lnTo>
                  <a:pt x="1565" y="4105"/>
                </a:lnTo>
                <a:lnTo>
                  <a:pt x="1566" y="4107"/>
                </a:lnTo>
                <a:lnTo>
                  <a:pt x="1569" y="4109"/>
                </a:lnTo>
                <a:lnTo>
                  <a:pt x="1571" y="4113"/>
                </a:lnTo>
                <a:lnTo>
                  <a:pt x="1571" y="4113"/>
                </a:lnTo>
                <a:lnTo>
                  <a:pt x="1571" y="4113"/>
                </a:lnTo>
                <a:lnTo>
                  <a:pt x="1574" y="4116"/>
                </a:lnTo>
                <a:lnTo>
                  <a:pt x="1576" y="4119"/>
                </a:lnTo>
                <a:lnTo>
                  <a:pt x="1580" y="4123"/>
                </a:lnTo>
                <a:lnTo>
                  <a:pt x="1582" y="4125"/>
                </a:lnTo>
                <a:lnTo>
                  <a:pt x="1585" y="4128"/>
                </a:lnTo>
                <a:lnTo>
                  <a:pt x="1588" y="4132"/>
                </a:lnTo>
                <a:lnTo>
                  <a:pt x="1591" y="4134"/>
                </a:lnTo>
                <a:lnTo>
                  <a:pt x="1593" y="4136"/>
                </a:lnTo>
                <a:lnTo>
                  <a:pt x="1598" y="4139"/>
                </a:lnTo>
                <a:lnTo>
                  <a:pt x="1604" y="4144"/>
                </a:lnTo>
                <a:lnTo>
                  <a:pt x="1607" y="4147"/>
                </a:lnTo>
                <a:lnTo>
                  <a:pt x="1611" y="4149"/>
                </a:lnTo>
                <a:lnTo>
                  <a:pt x="1612" y="4150"/>
                </a:lnTo>
                <a:lnTo>
                  <a:pt x="1613" y="4152"/>
                </a:lnTo>
                <a:lnTo>
                  <a:pt x="1617" y="4155"/>
                </a:lnTo>
                <a:lnTo>
                  <a:pt x="1622" y="4157"/>
                </a:lnTo>
                <a:lnTo>
                  <a:pt x="1630" y="4162"/>
                </a:lnTo>
                <a:lnTo>
                  <a:pt x="1636" y="4166"/>
                </a:lnTo>
                <a:lnTo>
                  <a:pt x="1637" y="4167"/>
                </a:lnTo>
                <a:lnTo>
                  <a:pt x="1637" y="4167"/>
                </a:lnTo>
                <a:lnTo>
                  <a:pt x="1643" y="4170"/>
                </a:lnTo>
                <a:lnTo>
                  <a:pt x="1648" y="4174"/>
                </a:lnTo>
                <a:lnTo>
                  <a:pt x="1656" y="4178"/>
                </a:lnTo>
                <a:lnTo>
                  <a:pt x="1664" y="4183"/>
                </a:lnTo>
                <a:lnTo>
                  <a:pt x="1666" y="4184"/>
                </a:lnTo>
                <a:lnTo>
                  <a:pt x="1669" y="4185"/>
                </a:lnTo>
                <a:lnTo>
                  <a:pt x="1674" y="4187"/>
                </a:lnTo>
                <a:lnTo>
                  <a:pt x="1678" y="4189"/>
                </a:lnTo>
                <a:lnTo>
                  <a:pt x="1686" y="4194"/>
                </a:lnTo>
                <a:lnTo>
                  <a:pt x="1694" y="4197"/>
                </a:lnTo>
                <a:lnTo>
                  <a:pt x="1699" y="4199"/>
                </a:lnTo>
                <a:lnTo>
                  <a:pt x="1705" y="4201"/>
                </a:lnTo>
                <a:lnTo>
                  <a:pt x="1709" y="4204"/>
                </a:lnTo>
                <a:lnTo>
                  <a:pt x="1715" y="4206"/>
                </a:lnTo>
                <a:lnTo>
                  <a:pt x="1722" y="4209"/>
                </a:lnTo>
                <a:lnTo>
                  <a:pt x="1728" y="4211"/>
                </a:lnTo>
                <a:lnTo>
                  <a:pt x="1736" y="4215"/>
                </a:lnTo>
                <a:lnTo>
                  <a:pt x="1745" y="4218"/>
                </a:lnTo>
                <a:lnTo>
                  <a:pt x="1749" y="4220"/>
                </a:lnTo>
                <a:lnTo>
                  <a:pt x="1755" y="4223"/>
                </a:lnTo>
                <a:lnTo>
                  <a:pt x="1759" y="4224"/>
                </a:lnTo>
                <a:lnTo>
                  <a:pt x="1765" y="4226"/>
                </a:lnTo>
                <a:lnTo>
                  <a:pt x="1775" y="4229"/>
                </a:lnTo>
                <a:lnTo>
                  <a:pt x="1784" y="4233"/>
                </a:lnTo>
                <a:lnTo>
                  <a:pt x="1790" y="4235"/>
                </a:lnTo>
                <a:lnTo>
                  <a:pt x="1797" y="4237"/>
                </a:lnTo>
                <a:lnTo>
                  <a:pt x="1803" y="4239"/>
                </a:lnTo>
                <a:lnTo>
                  <a:pt x="1807" y="4240"/>
                </a:lnTo>
                <a:lnTo>
                  <a:pt x="1816" y="4244"/>
                </a:lnTo>
                <a:lnTo>
                  <a:pt x="1826" y="4246"/>
                </a:lnTo>
                <a:lnTo>
                  <a:pt x="1835" y="4249"/>
                </a:lnTo>
                <a:lnTo>
                  <a:pt x="1845" y="4252"/>
                </a:lnTo>
                <a:lnTo>
                  <a:pt x="1850" y="4254"/>
                </a:lnTo>
                <a:lnTo>
                  <a:pt x="1856" y="4256"/>
                </a:lnTo>
                <a:lnTo>
                  <a:pt x="1862" y="4257"/>
                </a:lnTo>
                <a:lnTo>
                  <a:pt x="1870" y="4259"/>
                </a:lnTo>
                <a:lnTo>
                  <a:pt x="1881" y="4262"/>
                </a:lnTo>
                <a:lnTo>
                  <a:pt x="1894" y="4266"/>
                </a:lnTo>
                <a:lnTo>
                  <a:pt x="1901" y="4268"/>
                </a:lnTo>
                <a:lnTo>
                  <a:pt x="1908" y="4270"/>
                </a:lnTo>
                <a:lnTo>
                  <a:pt x="1911" y="4270"/>
                </a:lnTo>
                <a:lnTo>
                  <a:pt x="1914" y="4271"/>
                </a:lnTo>
                <a:lnTo>
                  <a:pt x="1916" y="4271"/>
                </a:lnTo>
                <a:lnTo>
                  <a:pt x="1917" y="4272"/>
                </a:lnTo>
                <a:lnTo>
                  <a:pt x="1929" y="4275"/>
                </a:lnTo>
                <a:lnTo>
                  <a:pt x="1942" y="4278"/>
                </a:lnTo>
                <a:lnTo>
                  <a:pt x="1953" y="4281"/>
                </a:lnTo>
                <a:lnTo>
                  <a:pt x="1965" y="4284"/>
                </a:lnTo>
                <a:lnTo>
                  <a:pt x="1968" y="4285"/>
                </a:lnTo>
                <a:lnTo>
                  <a:pt x="1971" y="4286"/>
                </a:lnTo>
                <a:lnTo>
                  <a:pt x="1982" y="4288"/>
                </a:lnTo>
                <a:lnTo>
                  <a:pt x="1993" y="4290"/>
                </a:lnTo>
                <a:lnTo>
                  <a:pt x="2007" y="4294"/>
                </a:lnTo>
                <a:lnTo>
                  <a:pt x="2019" y="4296"/>
                </a:lnTo>
                <a:lnTo>
                  <a:pt x="2023" y="4297"/>
                </a:lnTo>
                <a:lnTo>
                  <a:pt x="2029" y="4298"/>
                </a:lnTo>
                <a:lnTo>
                  <a:pt x="2039" y="4300"/>
                </a:lnTo>
                <a:lnTo>
                  <a:pt x="2049" y="4302"/>
                </a:lnTo>
                <a:lnTo>
                  <a:pt x="2061" y="4305"/>
                </a:lnTo>
                <a:lnTo>
                  <a:pt x="2073" y="4307"/>
                </a:lnTo>
                <a:lnTo>
                  <a:pt x="2082" y="4309"/>
                </a:lnTo>
                <a:lnTo>
                  <a:pt x="2091" y="4310"/>
                </a:lnTo>
                <a:lnTo>
                  <a:pt x="2102" y="4312"/>
                </a:lnTo>
                <a:lnTo>
                  <a:pt x="2114" y="4315"/>
                </a:lnTo>
                <a:lnTo>
                  <a:pt x="2123" y="4316"/>
                </a:lnTo>
                <a:lnTo>
                  <a:pt x="2131" y="4318"/>
                </a:lnTo>
                <a:lnTo>
                  <a:pt x="2144" y="4320"/>
                </a:lnTo>
                <a:lnTo>
                  <a:pt x="2158" y="4322"/>
                </a:lnTo>
                <a:lnTo>
                  <a:pt x="2170" y="4325"/>
                </a:lnTo>
                <a:lnTo>
                  <a:pt x="2182" y="4327"/>
                </a:lnTo>
                <a:lnTo>
                  <a:pt x="2185" y="4327"/>
                </a:lnTo>
                <a:lnTo>
                  <a:pt x="2190" y="4328"/>
                </a:lnTo>
                <a:lnTo>
                  <a:pt x="2201" y="4329"/>
                </a:lnTo>
                <a:lnTo>
                  <a:pt x="2211" y="4331"/>
                </a:lnTo>
                <a:lnTo>
                  <a:pt x="2226" y="4333"/>
                </a:lnTo>
                <a:lnTo>
                  <a:pt x="2242" y="4336"/>
                </a:lnTo>
                <a:lnTo>
                  <a:pt x="2247" y="4337"/>
                </a:lnTo>
                <a:lnTo>
                  <a:pt x="2253" y="4337"/>
                </a:lnTo>
                <a:lnTo>
                  <a:pt x="2265" y="4339"/>
                </a:lnTo>
                <a:lnTo>
                  <a:pt x="2278" y="4341"/>
                </a:lnTo>
                <a:lnTo>
                  <a:pt x="2287" y="4342"/>
                </a:lnTo>
                <a:lnTo>
                  <a:pt x="2297" y="4343"/>
                </a:lnTo>
                <a:lnTo>
                  <a:pt x="2306" y="4345"/>
                </a:lnTo>
                <a:lnTo>
                  <a:pt x="2316" y="4346"/>
                </a:lnTo>
                <a:lnTo>
                  <a:pt x="2321" y="4347"/>
                </a:lnTo>
                <a:lnTo>
                  <a:pt x="2324" y="4347"/>
                </a:lnTo>
                <a:lnTo>
                  <a:pt x="2326" y="4348"/>
                </a:lnTo>
                <a:lnTo>
                  <a:pt x="2327" y="4348"/>
                </a:lnTo>
                <a:lnTo>
                  <a:pt x="2334" y="4348"/>
                </a:lnTo>
                <a:lnTo>
                  <a:pt x="2339" y="4349"/>
                </a:lnTo>
                <a:lnTo>
                  <a:pt x="2343" y="4349"/>
                </a:lnTo>
                <a:lnTo>
                  <a:pt x="2345" y="4350"/>
                </a:lnTo>
                <a:lnTo>
                  <a:pt x="2355" y="4351"/>
                </a:lnTo>
                <a:lnTo>
                  <a:pt x="2364" y="4352"/>
                </a:lnTo>
                <a:lnTo>
                  <a:pt x="2373" y="4353"/>
                </a:lnTo>
                <a:lnTo>
                  <a:pt x="2383" y="4355"/>
                </a:lnTo>
                <a:lnTo>
                  <a:pt x="2395" y="4356"/>
                </a:lnTo>
                <a:lnTo>
                  <a:pt x="2408" y="4358"/>
                </a:lnTo>
                <a:lnTo>
                  <a:pt x="2417" y="4359"/>
                </a:lnTo>
                <a:lnTo>
                  <a:pt x="2426" y="4359"/>
                </a:lnTo>
                <a:lnTo>
                  <a:pt x="2438" y="4361"/>
                </a:lnTo>
                <a:lnTo>
                  <a:pt x="2450" y="4362"/>
                </a:lnTo>
                <a:lnTo>
                  <a:pt x="2467" y="4363"/>
                </a:lnTo>
                <a:lnTo>
                  <a:pt x="2483" y="4366"/>
                </a:lnTo>
                <a:lnTo>
                  <a:pt x="2497" y="4367"/>
                </a:lnTo>
                <a:lnTo>
                  <a:pt x="2510" y="4368"/>
                </a:lnTo>
                <a:lnTo>
                  <a:pt x="2513" y="4369"/>
                </a:lnTo>
                <a:lnTo>
                  <a:pt x="2514" y="4369"/>
                </a:lnTo>
                <a:lnTo>
                  <a:pt x="2519" y="4369"/>
                </a:lnTo>
                <a:lnTo>
                  <a:pt x="2525" y="4370"/>
                </a:lnTo>
                <a:lnTo>
                  <a:pt x="2539" y="4371"/>
                </a:lnTo>
                <a:lnTo>
                  <a:pt x="2554" y="4372"/>
                </a:lnTo>
                <a:lnTo>
                  <a:pt x="2570" y="4373"/>
                </a:lnTo>
                <a:lnTo>
                  <a:pt x="2587" y="4374"/>
                </a:lnTo>
                <a:lnTo>
                  <a:pt x="2595" y="4376"/>
                </a:lnTo>
                <a:lnTo>
                  <a:pt x="2602" y="4377"/>
                </a:lnTo>
                <a:lnTo>
                  <a:pt x="2615" y="4378"/>
                </a:lnTo>
                <a:lnTo>
                  <a:pt x="2627" y="4378"/>
                </a:lnTo>
                <a:lnTo>
                  <a:pt x="2636" y="4379"/>
                </a:lnTo>
                <a:lnTo>
                  <a:pt x="2645" y="4380"/>
                </a:lnTo>
                <a:lnTo>
                  <a:pt x="2653" y="4380"/>
                </a:lnTo>
                <a:lnTo>
                  <a:pt x="2662" y="4381"/>
                </a:lnTo>
                <a:lnTo>
                  <a:pt x="2671" y="4381"/>
                </a:lnTo>
                <a:lnTo>
                  <a:pt x="2679" y="4382"/>
                </a:lnTo>
                <a:lnTo>
                  <a:pt x="2681" y="4382"/>
                </a:lnTo>
                <a:lnTo>
                  <a:pt x="2682" y="4382"/>
                </a:lnTo>
                <a:lnTo>
                  <a:pt x="2692" y="4383"/>
                </a:lnTo>
                <a:lnTo>
                  <a:pt x="2701" y="4383"/>
                </a:lnTo>
                <a:lnTo>
                  <a:pt x="2712" y="4384"/>
                </a:lnTo>
                <a:lnTo>
                  <a:pt x="2722" y="4384"/>
                </a:lnTo>
                <a:lnTo>
                  <a:pt x="2733" y="4386"/>
                </a:lnTo>
                <a:lnTo>
                  <a:pt x="2743" y="4387"/>
                </a:lnTo>
                <a:lnTo>
                  <a:pt x="2752" y="4387"/>
                </a:lnTo>
                <a:lnTo>
                  <a:pt x="2760" y="4388"/>
                </a:lnTo>
                <a:lnTo>
                  <a:pt x="2769" y="4388"/>
                </a:lnTo>
                <a:lnTo>
                  <a:pt x="2778" y="4388"/>
                </a:lnTo>
                <a:lnTo>
                  <a:pt x="2788" y="4389"/>
                </a:lnTo>
                <a:lnTo>
                  <a:pt x="2799" y="4389"/>
                </a:lnTo>
                <a:lnTo>
                  <a:pt x="2810" y="4390"/>
                </a:lnTo>
                <a:lnTo>
                  <a:pt x="2821" y="4390"/>
                </a:lnTo>
                <a:lnTo>
                  <a:pt x="2829" y="4391"/>
                </a:lnTo>
                <a:lnTo>
                  <a:pt x="2836" y="4391"/>
                </a:lnTo>
                <a:lnTo>
                  <a:pt x="2838" y="4391"/>
                </a:lnTo>
                <a:lnTo>
                  <a:pt x="2839" y="4391"/>
                </a:lnTo>
                <a:lnTo>
                  <a:pt x="2839" y="4391"/>
                </a:lnTo>
                <a:lnTo>
                  <a:pt x="2839" y="4391"/>
                </a:lnTo>
                <a:lnTo>
                  <a:pt x="2846" y="4392"/>
                </a:lnTo>
                <a:lnTo>
                  <a:pt x="2855" y="4392"/>
                </a:lnTo>
                <a:lnTo>
                  <a:pt x="2866" y="4392"/>
                </a:lnTo>
                <a:lnTo>
                  <a:pt x="2878" y="4393"/>
                </a:lnTo>
                <a:lnTo>
                  <a:pt x="2889" y="4393"/>
                </a:lnTo>
                <a:lnTo>
                  <a:pt x="2900" y="4394"/>
                </a:lnTo>
                <a:lnTo>
                  <a:pt x="2909" y="4394"/>
                </a:lnTo>
                <a:lnTo>
                  <a:pt x="2917" y="4394"/>
                </a:lnTo>
                <a:lnTo>
                  <a:pt x="2925" y="4394"/>
                </a:lnTo>
                <a:lnTo>
                  <a:pt x="2934" y="4396"/>
                </a:lnTo>
                <a:lnTo>
                  <a:pt x="2946" y="4396"/>
                </a:lnTo>
                <a:lnTo>
                  <a:pt x="2959" y="4396"/>
                </a:lnTo>
                <a:lnTo>
                  <a:pt x="2971" y="4397"/>
                </a:lnTo>
                <a:lnTo>
                  <a:pt x="2983" y="4397"/>
                </a:lnTo>
                <a:lnTo>
                  <a:pt x="2990" y="4397"/>
                </a:lnTo>
                <a:lnTo>
                  <a:pt x="2997" y="4397"/>
                </a:lnTo>
                <a:lnTo>
                  <a:pt x="3000" y="4398"/>
                </a:lnTo>
                <a:lnTo>
                  <a:pt x="3001" y="4398"/>
                </a:lnTo>
                <a:lnTo>
                  <a:pt x="3002" y="4398"/>
                </a:lnTo>
                <a:lnTo>
                  <a:pt x="3003" y="4398"/>
                </a:lnTo>
                <a:lnTo>
                  <a:pt x="3008" y="4398"/>
                </a:lnTo>
                <a:lnTo>
                  <a:pt x="3014" y="4398"/>
                </a:lnTo>
                <a:lnTo>
                  <a:pt x="3027" y="4398"/>
                </a:lnTo>
                <a:lnTo>
                  <a:pt x="3042" y="4398"/>
                </a:lnTo>
                <a:lnTo>
                  <a:pt x="3055" y="4399"/>
                </a:lnTo>
                <a:lnTo>
                  <a:pt x="3069" y="4399"/>
                </a:lnTo>
                <a:lnTo>
                  <a:pt x="3083" y="4399"/>
                </a:lnTo>
                <a:lnTo>
                  <a:pt x="3095" y="4399"/>
                </a:lnTo>
                <a:lnTo>
                  <a:pt x="3116" y="4400"/>
                </a:lnTo>
                <a:lnTo>
                  <a:pt x="3137" y="4400"/>
                </a:lnTo>
                <a:lnTo>
                  <a:pt x="3157" y="4400"/>
                </a:lnTo>
                <a:lnTo>
                  <a:pt x="3178" y="4400"/>
                </a:lnTo>
                <a:lnTo>
                  <a:pt x="3199" y="4400"/>
                </a:lnTo>
                <a:lnTo>
                  <a:pt x="3220" y="4400"/>
                </a:lnTo>
                <a:lnTo>
                  <a:pt x="3240" y="4400"/>
                </a:lnTo>
                <a:lnTo>
                  <a:pt x="3261" y="4400"/>
                </a:lnTo>
                <a:lnTo>
                  <a:pt x="3276" y="4400"/>
                </a:lnTo>
                <a:lnTo>
                  <a:pt x="3291" y="4400"/>
                </a:lnTo>
                <a:lnTo>
                  <a:pt x="3305" y="4399"/>
                </a:lnTo>
                <a:lnTo>
                  <a:pt x="3318" y="4399"/>
                </a:lnTo>
                <a:lnTo>
                  <a:pt x="3331" y="4399"/>
                </a:lnTo>
                <a:lnTo>
                  <a:pt x="3343" y="4399"/>
                </a:lnTo>
                <a:lnTo>
                  <a:pt x="3358" y="4399"/>
                </a:lnTo>
                <a:lnTo>
                  <a:pt x="3371" y="4398"/>
                </a:lnTo>
                <a:lnTo>
                  <a:pt x="3375" y="4398"/>
                </a:lnTo>
                <a:lnTo>
                  <a:pt x="3378" y="4398"/>
                </a:lnTo>
                <a:lnTo>
                  <a:pt x="3383" y="4398"/>
                </a:lnTo>
                <a:lnTo>
                  <a:pt x="3388" y="4398"/>
                </a:lnTo>
                <a:lnTo>
                  <a:pt x="3398" y="4398"/>
                </a:lnTo>
                <a:lnTo>
                  <a:pt x="3407" y="4398"/>
                </a:lnTo>
                <a:lnTo>
                  <a:pt x="3416" y="4398"/>
                </a:lnTo>
                <a:lnTo>
                  <a:pt x="3426" y="4397"/>
                </a:lnTo>
                <a:lnTo>
                  <a:pt x="3434" y="4397"/>
                </a:lnTo>
                <a:lnTo>
                  <a:pt x="3443" y="4397"/>
                </a:lnTo>
                <a:lnTo>
                  <a:pt x="3451" y="4397"/>
                </a:lnTo>
                <a:lnTo>
                  <a:pt x="3460" y="4396"/>
                </a:lnTo>
                <a:lnTo>
                  <a:pt x="3471" y="4396"/>
                </a:lnTo>
                <a:lnTo>
                  <a:pt x="3483" y="4396"/>
                </a:lnTo>
                <a:lnTo>
                  <a:pt x="3494" y="4394"/>
                </a:lnTo>
                <a:lnTo>
                  <a:pt x="3505" y="4394"/>
                </a:lnTo>
                <a:lnTo>
                  <a:pt x="3509" y="4394"/>
                </a:lnTo>
                <a:lnTo>
                  <a:pt x="3512" y="4394"/>
                </a:lnTo>
                <a:lnTo>
                  <a:pt x="3512" y="4394"/>
                </a:lnTo>
                <a:lnTo>
                  <a:pt x="3512" y="4394"/>
                </a:lnTo>
                <a:lnTo>
                  <a:pt x="3526" y="4393"/>
                </a:lnTo>
                <a:lnTo>
                  <a:pt x="3541" y="4393"/>
                </a:lnTo>
                <a:lnTo>
                  <a:pt x="3552" y="4392"/>
                </a:lnTo>
                <a:lnTo>
                  <a:pt x="3563" y="4392"/>
                </a:lnTo>
                <a:lnTo>
                  <a:pt x="3573" y="4391"/>
                </a:lnTo>
                <a:lnTo>
                  <a:pt x="3584" y="4391"/>
                </a:lnTo>
                <a:lnTo>
                  <a:pt x="3593" y="4391"/>
                </a:lnTo>
                <a:lnTo>
                  <a:pt x="3602" y="4390"/>
                </a:lnTo>
                <a:lnTo>
                  <a:pt x="3611" y="4390"/>
                </a:lnTo>
                <a:lnTo>
                  <a:pt x="3620" y="4389"/>
                </a:lnTo>
                <a:lnTo>
                  <a:pt x="3626" y="4389"/>
                </a:lnTo>
                <a:lnTo>
                  <a:pt x="3633" y="4389"/>
                </a:lnTo>
                <a:lnTo>
                  <a:pt x="3637" y="4388"/>
                </a:lnTo>
                <a:lnTo>
                  <a:pt x="3643" y="4388"/>
                </a:lnTo>
                <a:lnTo>
                  <a:pt x="3645" y="4388"/>
                </a:lnTo>
                <a:lnTo>
                  <a:pt x="3647" y="4388"/>
                </a:lnTo>
                <a:lnTo>
                  <a:pt x="3654" y="4388"/>
                </a:lnTo>
                <a:lnTo>
                  <a:pt x="3662" y="4387"/>
                </a:lnTo>
                <a:lnTo>
                  <a:pt x="3671" y="4387"/>
                </a:lnTo>
                <a:lnTo>
                  <a:pt x="3680" y="4386"/>
                </a:lnTo>
                <a:lnTo>
                  <a:pt x="3688" y="4386"/>
                </a:lnTo>
                <a:lnTo>
                  <a:pt x="3697" y="4384"/>
                </a:lnTo>
                <a:lnTo>
                  <a:pt x="3711" y="4383"/>
                </a:lnTo>
                <a:lnTo>
                  <a:pt x="3725" y="4383"/>
                </a:lnTo>
                <a:lnTo>
                  <a:pt x="3732" y="4382"/>
                </a:lnTo>
                <a:lnTo>
                  <a:pt x="3738" y="4382"/>
                </a:lnTo>
                <a:lnTo>
                  <a:pt x="3747" y="4381"/>
                </a:lnTo>
                <a:lnTo>
                  <a:pt x="3755" y="4381"/>
                </a:lnTo>
                <a:lnTo>
                  <a:pt x="3764" y="4380"/>
                </a:lnTo>
                <a:lnTo>
                  <a:pt x="3773" y="4379"/>
                </a:lnTo>
                <a:lnTo>
                  <a:pt x="3788" y="4378"/>
                </a:lnTo>
                <a:lnTo>
                  <a:pt x="3804" y="4377"/>
                </a:lnTo>
                <a:lnTo>
                  <a:pt x="3810" y="4377"/>
                </a:lnTo>
                <a:lnTo>
                  <a:pt x="3817" y="4376"/>
                </a:lnTo>
                <a:lnTo>
                  <a:pt x="3832" y="4374"/>
                </a:lnTo>
                <a:lnTo>
                  <a:pt x="3846" y="4373"/>
                </a:lnTo>
                <a:lnTo>
                  <a:pt x="3855" y="4372"/>
                </a:lnTo>
                <a:lnTo>
                  <a:pt x="3863" y="4372"/>
                </a:lnTo>
                <a:lnTo>
                  <a:pt x="3871" y="4371"/>
                </a:lnTo>
                <a:lnTo>
                  <a:pt x="3880" y="4370"/>
                </a:lnTo>
                <a:lnTo>
                  <a:pt x="3887" y="4370"/>
                </a:lnTo>
                <a:lnTo>
                  <a:pt x="3894" y="4369"/>
                </a:lnTo>
                <a:lnTo>
                  <a:pt x="3906" y="4368"/>
                </a:lnTo>
                <a:lnTo>
                  <a:pt x="3918" y="4367"/>
                </a:lnTo>
                <a:lnTo>
                  <a:pt x="3927" y="4366"/>
                </a:lnTo>
                <a:lnTo>
                  <a:pt x="3936" y="4365"/>
                </a:lnTo>
                <a:lnTo>
                  <a:pt x="3946" y="4365"/>
                </a:lnTo>
                <a:lnTo>
                  <a:pt x="3955" y="4363"/>
                </a:lnTo>
                <a:lnTo>
                  <a:pt x="3961" y="4362"/>
                </a:lnTo>
                <a:lnTo>
                  <a:pt x="3969" y="4361"/>
                </a:lnTo>
                <a:lnTo>
                  <a:pt x="3978" y="4360"/>
                </a:lnTo>
                <a:lnTo>
                  <a:pt x="3988" y="4359"/>
                </a:lnTo>
                <a:lnTo>
                  <a:pt x="3998" y="4358"/>
                </a:lnTo>
                <a:lnTo>
                  <a:pt x="4007" y="4357"/>
                </a:lnTo>
                <a:lnTo>
                  <a:pt x="4016" y="4357"/>
                </a:lnTo>
                <a:lnTo>
                  <a:pt x="4026" y="4356"/>
                </a:lnTo>
                <a:lnTo>
                  <a:pt x="4041" y="4353"/>
                </a:lnTo>
                <a:lnTo>
                  <a:pt x="4056" y="4351"/>
                </a:lnTo>
                <a:lnTo>
                  <a:pt x="4066" y="4350"/>
                </a:lnTo>
                <a:lnTo>
                  <a:pt x="4075" y="4349"/>
                </a:lnTo>
                <a:lnTo>
                  <a:pt x="4083" y="4348"/>
                </a:lnTo>
                <a:lnTo>
                  <a:pt x="4093" y="4347"/>
                </a:lnTo>
                <a:lnTo>
                  <a:pt x="4103" y="4346"/>
                </a:lnTo>
                <a:lnTo>
                  <a:pt x="4113" y="4345"/>
                </a:lnTo>
                <a:lnTo>
                  <a:pt x="4119" y="4343"/>
                </a:lnTo>
                <a:lnTo>
                  <a:pt x="4123" y="4342"/>
                </a:lnTo>
                <a:lnTo>
                  <a:pt x="4132" y="4341"/>
                </a:lnTo>
                <a:lnTo>
                  <a:pt x="4141" y="4340"/>
                </a:lnTo>
                <a:lnTo>
                  <a:pt x="4150" y="4339"/>
                </a:lnTo>
                <a:lnTo>
                  <a:pt x="4159" y="4338"/>
                </a:lnTo>
                <a:lnTo>
                  <a:pt x="4170" y="4336"/>
                </a:lnTo>
                <a:lnTo>
                  <a:pt x="4181" y="4335"/>
                </a:lnTo>
                <a:lnTo>
                  <a:pt x="4187" y="4333"/>
                </a:lnTo>
                <a:lnTo>
                  <a:pt x="4191" y="4332"/>
                </a:lnTo>
                <a:lnTo>
                  <a:pt x="4207" y="4330"/>
                </a:lnTo>
                <a:lnTo>
                  <a:pt x="4221" y="4328"/>
                </a:lnTo>
                <a:lnTo>
                  <a:pt x="4234" y="4326"/>
                </a:lnTo>
                <a:lnTo>
                  <a:pt x="4246" y="4323"/>
                </a:lnTo>
                <a:lnTo>
                  <a:pt x="4250" y="4323"/>
                </a:lnTo>
                <a:lnTo>
                  <a:pt x="4253" y="4322"/>
                </a:lnTo>
                <a:lnTo>
                  <a:pt x="4254" y="4322"/>
                </a:lnTo>
                <a:lnTo>
                  <a:pt x="4255" y="4322"/>
                </a:lnTo>
                <a:lnTo>
                  <a:pt x="4263" y="4321"/>
                </a:lnTo>
                <a:lnTo>
                  <a:pt x="4271" y="4320"/>
                </a:lnTo>
                <a:lnTo>
                  <a:pt x="4282" y="4318"/>
                </a:lnTo>
                <a:lnTo>
                  <a:pt x="4292" y="4316"/>
                </a:lnTo>
                <a:lnTo>
                  <a:pt x="4297" y="4315"/>
                </a:lnTo>
                <a:lnTo>
                  <a:pt x="4303" y="4315"/>
                </a:lnTo>
                <a:lnTo>
                  <a:pt x="4306" y="4313"/>
                </a:lnTo>
                <a:lnTo>
                  <a:pt x="4311" y="4312"/>
                </a:lnTo>
                <a:lnTo>
                  <a:pt x="4321" y="4311"/>
                </a:lnTo>
                <a:lnTo>
                  <a:pt x="4331" y="4309"/>
                </a:lnTo>
                <a:lnTo>
                  <a:pt x="4344" y="4306"/>
                </a:lnTo>
                <a:lnTo>
                  <a:pt x="4358" y="4304"/>
                </a:lnTo>
                <a:lnTo>
                  <a:pt x="4362" y="4302"/>
                </a:lnTo>
                <a:lnTo>
                  <a:pt x="4364" y="4302"/>
                </a:lnTo>
                <a:lnTo>
                  <a:pt x="4374" y="4300"/>
                </a:lnTo>
                <a:lnTo>
                  <a:pt x="4384" y="4298"/>
                </a:lnTo>
                <a:lnTo>
                  <a:pt x="4397" y="4296"/>
                </a:lnTo>
                <a:lnTo>
                  <a:pt x="4411" y="4292"/>
                </a:lnTo>
                <a:lnTo>
                  <a:pt x="4415" y="4291"/>
                </a:lnTo>
                <a:lnTo>
                  <a:pt x="4418" y="4290"/>
                </a:lnTo>
                <a:lnTo>
                  <a:pt x="4426" y="4289"/>
                </a:lnTo>
                <a:lnTo>
                  <a:pt x="4434" y="4287"/>
                </a:lnTo>
                <a:lnTo>
                  <a:pt x="4442" y="4286"/>
                </a:lnTo>
                <a:lnTo>
                  <a:pt x="4449" y="4284"/>
                </a:lnTo>
                <a:lnTo>
                  <a:pt x="4454" y="4282"/>
                </a:lnTo>
                <a:lnTo>
                  <a:pt x="4458" y="4281"/>
                </a:lnTo>
                <a:lnTo>
                  <a:pt x="4464" y="4280"/>
                </a:lnTo>
                <a:lnTo>
                  <a:pt x="4471" y="4279"/>
                </a:lnTo>
                <a:lnTo>
                  <a:pt x="4486" y="4275"/>
                </a:lnTo>
                <a:lnTo>
                  <a:pt x="4502" y="4271"/>
                </a:lnTo>
                <a:lnTo>
                  <a:pt x="4508" y="4269"/>
                </a:lnTo>
                <a:lnTo>
                  <a:pt x="4515" y="4267"/>
                </a:lnTo>
                <a:lnTo>
                  <a:pt x="4517" y="4267"/>
                </a:lnTo>
                <a:lnTo>
                  <a:pt x="4519" y="4266"/>
                </a:lnTo>
                <a:lnTo>
                  <a:pt x="4533" y="4262"/>
                </a:lnTo>
                <a:lnTo>
                  <a:pt x="4545" y="4259"/>
                </a:lnTo>
                <a:lnTo>
                  <a:pt x="4557" y="4256"/>
                </a:lnTo>
                <a:lnTo>
                  <a:pt x="4569" y="4252"/>
                </a:lnTo>
                <a:lnTo>
                  <a:pt x="4569" y="4252"/>
                </a:lnTo>
                <a:lnTo>
                  <a:pt x="4570" y="4251"/>
                </a:lnTo>
                <a:lnTo>
                  <a:pt x="4575" y="4250"/>
                </a:lnTo>
                <a:lnTo>
                  <a:pt x="4579" y="4249"/>
                </a:lnTo>
                <a:lnTo>
                  <a:pt x="4595" y="4244"/>
                </a:lnTo>
                <a:lnTo>
                  <a:pt x="4610" y="4239"/>
                </a:lnTo>
                <a:lnTo>
                  <a:pt x="4613" y="4238"/>
                </a:lnTo>
                <a:lnTo>
                  <a:pt x="4615" y="4238"/>
                </a:lnTo>
                <a:lnTo>
                  <a:pt x="4623" y="4235"/>
                </a:lnTo>
                <a:lnTo>
                  <a:pt x="4629" y="4233"/>
                </a:lnTo>
                <a:lnTo>
                  <a:pt x="4640" y="4229"/>
                </a:lnTo>
                <a:lnTo>
                  <a:pt x="4650" y="4226"/>
                </a:lnTo>
                <a:lnTo>
                  <a:pt x="4654" y="4224"/>
                </a:lnTo>
                <a:lnTo>
                  <a:pt x="4657" y="4223"/>
                </a:lnTo>
                <a:lnTo>
                  <a:pt x="4660" y="4221"/>
                </a:lnTo>
                <a:lnTo>
                  <a:pt x="4662" y="4221"/>
                </a:lnTo>
                <a:lnTo>
                  <a:pt x="4668" y="4219"/>
                </a:lnTo>
                <a:lnTo>
                  <a:pt x="4672" y="4217"/>
                </a:lnTo>
                <a:lnTo>
                  <a:pt x="4680" y="4214"/>
                </a:lnTo>
                <a:lnTo>
                  <a:pt x="4688" y="4211"/>
                </a:lnTo>
                <a:lnTo>
                  <a:pt x="4691" y="4209"/>
                </a:lnTo>
                <a:lnTo>
                  <a:pt x="4695" y="4208"/>
                </a:lnTo>
                <a:lnTo>
                  <a:pt x="4701" y="4205"/>
                </a:lnTo>
                <a:lnTo>
                  <a:pt x="4708" y="4203"/>
                </a:lnTo>
                <a:lnTo>
                  <a:pt x="4715" y="4199"/>
                </a:lnTo>
                <a:lnTo>
                  <a:pt x="4721" y="4196"/>
                </a:lnTo>
                <a:lnTo>
                  <a:pt x="4726" y="4195"/>
                </a:lnTo>
                <a:lnTo>
                  <a:pt x="4729" y="4193"/>
                </a:lnTo>
                <a:lnTo>
                  <a:pt x="4732" y="4191"/>
                </a:lnTo>
                <a:lnTo>
                  <a:pt x="4735" y="4190"/>
                </a:lnTo>
                <a:lnTo>
                  <a:pt x="4738" y="4188"/>
                </a:lnTo>
                <a:lnTo>
                  <a:pt x="4740" y="4187"/>
                </a:lnTo>
                <a:lnTo>
                  <a:pt x="4747" y="4184"/>
                </a:lnTo>
                <a:lnTo>
                  <a:pt x="4752" y="4182"/>
                </a:lnTo>
                <a:lnTo>
                  <a:pt x="4756" y="4179"/>
                </a:lnTo>
                <a:lnTo>
                  <a:pt x="4760" y="4177"/>
                </a:lnTo>
                <a:lnTo>
                  <a:pt x="4765" y="4174"/>
                </a:lnTo>
                <a:lnTo>
                  <a:pt x="4770" y="4172"/>
                </a:lnTo>
                <a:lnTo>
                  <a:pt x="4774" y="4168"/>
                </a:lnTo>
                <a:lnTo>
                  <a:pt x="4779" y="4166"/>
                </a:lnTo>
                <a:lnTo>
                  <a:pt x="4783" y="4163"/>
                </a:lnTo>
                <a:lnTo>
                  <a:pt x="4787" y="4160"/>
                </a:lnTo>
                <a:lnTo>
                  <a:pt x="4789" y="4159"/>
                </a:lnTo>
                <a:lnTo>
                  <a:pt x="4791" y="4158"/>
                </a:lnTo>
                <a:lnTo>
                  <a:pt x="4793" y="4157"/>
                </a:lnTo>
                <a:lnTo>
                  <a:pt x="4794" y="4156"/>
                </a:lnTo>
                <a:lnTo>
                  <a:pt x="4799" y="4153"/>
                </a:lnTo>
                <a:lnTo>
                  <a:pt x="4803" y="4149"/>
                </a:lnTo>
                <a:lnTo>
                  <a:pt x="4807" y="4147"/>
                </a:lnTo>
                <a:lnTo>
                  <a:pt x="4811" y="4144"/>
                </a:lnTo>
                <a:lnTo>
                  <a:pt x="4814" y="4142"/>
                </a:lnTo>
                <a:lnTo>
                  <a:pt x="4818" y="4138"/>
                </a:lnTo>
                <a:lnTo>
                  <a:pt x="4820" y="4136"/>
                </a:lnTo>
                <a:lnTo>
                  <a:pt x="4823" y="4134"/>
                </a:lnTo>
                <a:lnTo>
                  <a:pt x="4827" y="4129"/>
                </a:lnTo>
                <a:lnTo>
                  <a:pt x="4831" y="4126"/>
                </a:lnTo>
                <a:lnTo>
                  <a:pt x="4831" y="4126"/>
                </a:lnTo>
                <a:lnTo>
                  <a:pt x="4831" y="4126"/>
                </a:lnTo>
                <a:lnTo>
                  <a:pt x="4833" y="4124"/>
                </a:lnTo>
                <a:lnTo>
                  <a:pt x="4836" y="4122"/>
                </a:lnTo>
                <a:lnTo>
                  <a:pt x="4836" y="4122"/>
                </a:lnTo>
                <a:lnTo>
                  <a:pt x="4836" y="4122"/>
                </a:lnTo>
                <a:lnTo>
                  <a:pt x="4838" y="4119"/>
                </a:lnTo>
                <a:lnTo>
                  <a:pt x="4840" y="4117"/>
                </a:lnTo>
                <a:lnTo>
                  <a:pt x="4842" y="4113"/>
                </a:lnTo>
                <a:lnTo>
                  <a:pt x="4845" y="4109"/>
                </a:lnTo>
                <a:lnTo>
                  <a:pt x="4848" y="4107"/>
                </a:lnTo>
                <a:lnTo>
                  <a:pt x="4849" y="4105"/>
                </a:lnTo>
                <a:lnTo>
                  <a:pt x="4851" y="4103"/>
                </a:lnTo>
                <a:lnTo>
                  <a:pt x="4852" y="4101"/>
                </a:lnTo>
                <a:lnTo>
                  <a:pt x="4854" y="4096"/>
                </a:lnTo>
                <a:lnTo>
                  <a:pt x="4857" y="4093"/>
                </a:lnTo>
                <a:lnTo>
                  <a:pt x="4858" y="4091"/>
                </a:lnTo>
                <a:lnTo>
                  <a:pt x="4859" y="4088"/>
                </a:lnTo>
                <a:lnTo>
                  <a:pt x="4955" y="3879"/>
                </a:lnTo>
                <a:lnTo>
                  <a:pt x="5052" y="3669"/>
                </a:lnTo>
                <a:lnTo>
                  <a:pt x="5148" y="3458"/>
                </a:lnTo>
                <a:lnTo>
                  <a:pt x="5244" y="3249"/>
                </a:lnTo>
                <a:lnTo>
                  <a:pt x="5340" y="3039"/>
                </a:lnTo>
                <a:lnTo>
                  <a:pt x="5437" y="2830"/>
                </a:lnTo>
                <a:lnTo>
                  <a:pt x="5533" y="2620"/>
                </a:lnTo>
                <a:lnTo>
                  <a:pt x="5630" y="2409"/>
                </a:lnTo>
                <a:lnTo>
                  <a:pt x="5725" y="2200"/>
                </a:lnTo>
                <a:lnTo>
                  <a:pt x="5822" y="1990"/>
                </a:lnTo>
                <a:lnTo>
                  <a:pt x="5918" y="1780"/>
                </a:lnTo>
                <a:lnTo>
                  <a:pt x="6015" y="1571"/>
                </a:lnTo>
                <a:lnTo>
                  <a:pt x="6111" y="1361"/>
                </a:lnTo>
                <a:lnTo>
                  <a:pt x="6208" y="1150"/>
                </a:lnTo>
                <a:lnTo>
                  <a:pt x="6303" y="941"/>
                </a:lnTo>
                <a:lnTo>
                  <a:pt x="6400" y="731"/>
                </a:lnTo>
                <a:lnTo>
                  <a:pt x="6405" y="718"/>
                </a:lnTo>
                <a:lnTo>
                  <a:pt x="6410" y="706"/>
                </a:lnTo>
                <a:lnTo>
                  <a:pt x="6412" y="692"/>
                </a:lnTo>
                <a:lnTo>
                  <a:pt x="6414" y="679"/>
                </a:lnTo>
                <a:lnTo>
                  <a:pt x="6414" y="669"/>
                </a:lnTo>
                <a:lnTo>
                  <a:pt x="6414" y="659"/>
                </a:lnTo>
                <a:close/>
              </a:path>
            </a:pathLst>
          </a:custGeom>
          <a:gradFill>
            <a:gsLst>
              <a:gs pos="0">
                <a:schemeClr val="accent6"/>
              </a:gs>
              <a:gs pos="100000">
                <a:schemeClr val="accent6">
                  <a:lumMod val="75000"/>
                </a:schemeClr>
              </a:gs>
            </a:gsLst>
            <a:lin ang="0" scaled="1"/>
          </a:gradFill>
          <a:ln>
            <a:noFill/>
          </a:ln>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sp>
        <p:nvSpPr>
          <p:cNvPr id="56" name="Freeform 8">
            <a:extLst>
              <a:ext uri="{FF2B5EF4-FFF2-40B4-BE49-F238E27FC236}">
                <a16:creationId xmlns:a16="http://schemas.microsoft.com/office/drawing/2014/main" id="{6B784665-5FA4-4763-A239-143D6A272AC1}"/>
              </a:ext>
            </a:extLst>
          </p:cNvPr>
          <p:cNvSpPr>
            <a:spLocks/>
          </p:cNvSpPr>
          <p:nvPr/>
        </p:nvSpPr>
        <p:spPr bwMode="auto">
          <a:xfrm>
            <a:off x="2539799" y="3665776"/>
            <a:ext cx="871963" cy="214859"/>
          </a:xfrm>
          <a:custGeom>
            <a:avLst/>
            <a:gdLst>
              <a:gd name="T0" fmla="*/ 9840 w 9874"/>
              <a:gd name="T1" fmla="*/ 1149 h 2053"/>
              <a:gd name="T2" fmla="*/ 9697 w 9874"/>
              <a:gd name="T3" fmla="*/ 1300 h 2053"/>
              <a:gd name="T4" fmla="*/ 9453 w 9874"/>
              <a:gd name="T5" fmla="*/ 1443 h 2053"/>
              <a:gd name="T6" fmla="*/ 9115 w 9874"/>
              <a:gd name="T7" fmla="*/ 1573 h 2053"/>
              <a:gd name="T8" fmla="*/ 8692 w 9874"/>
              <a:gd name="T9" fmla="*/ 1693 h 2053"/>
              <a:gd name="T10" fmla="*/ 8193 w 9874"/>
              <a:gd name="T11" fmla="*/ 1798 h 2053"/>
              <a:gd name="T12" fmla="*/ 7626 w 9874"/>
              <a:gd name="T13" fmla="*/ 1887 h 2053"/>
              <a:gd name="T14" fmla="*/ 6999 w 9874"/>
              <a:gd name="T15" fmla="*/ 1959 h 2053"/>
              <a:gd name="T16" fmla="*/ 6323 w 9874"/>
              <a:gd name="T17" fmla="*/ 2012 h 2053"/>
              <a:gd name="T18" fmla="*/ 5604 w 9874"/>
              <a:gd name="T19" fmla="*/ 2044 h 2053"/>
              <a:gd name="T20" fmla="*/ 4850 w 9874"/>
              <a:gd name="T21" fmla="*/ 2053 h 2053"/>
              <a:gd name="T22" fmla="*/ 4099 w 9874"/>
              <a:gd name="T23" fmla="*/ 2038 h 2053"/>
              <a:gd name="T24" fmla="*/ 3386 w 9874"/>
              <a:gd name="T25" fmla="*/ 2002 h 2053"/>
              <a:gd name="T26" fmla="*/ 2719 w 9874"/>
              <a:gd name="T27" fmla="*/ 1944 h 2053"/>
              <a:gd name="T28" fmla="*/ 2105 w 9874"/>
              <a:gd name="T29" fmla="*/ 1867 h 2053"/>
              <a:gd name="T30" fmla="*/ 1554 w 9874"/>
              <a:gd name="T31" fmla="*/ 1774 h 2053"/>
              <a:gd name="T32" fmla="*/ 1072 w 9874"/>
              <a:gd name="T33" fmla="*/ 1666 h 2053"/>
              <a:gd name="T34" fmla="*/ 670 w 9874"/>
              <a:gd name="T35" fmla="*/ 1544 h 2053"/>
              <a:gd name="T36" fmla="*/ 354 w 9874"/>
              <a:gd name="T37" fmla="*/ 1409 h 2053"/>
              <a:gd name="T38" fmla="*/ 134 w 9874"/>
              <a:gd name="T39" fmla="*/ 1265 h 2053"/>
              <a:gd name="T40" fmla="*/ 17 w 9874"/>
              <a:gd name="T41" fmla="*/ 1113 h 2053"/>
              <a:gd name="T42" fmla="*/ 10 w 9874"/>
              <a:gd name="T43" fmla="*/ 956 h 2053"/>
              <a:gd name="T44" fmla="*/ 118 w 9874"/>
              <a:gd name="T45" fmla="*/ 802 h 2053"/>
              <a:gd name="T46" fmla="*/ 329 w 9874"/>
              <a:gd name="T47" fmla="*/ 656 h 2053"/>
              <a:gd name="T48" fmla="*/ 637 w 9874"/>
              <a:gd name="T49" fmla="*/ 521 h 2053"/>
              <a:gd name="T50" fmla="*/ 1032 w 9874"/>
              <a:gd name="T51" fmla="*/ 398 h 2053"/>
              <a:gd name="T52" fmla="*/ 1507 w 9874"/>
              <a:gd name="T53" fmla="*/ 288 h 2053"/>
              <a:gd name="T54" fmla="*/ 2052 w 9874"/>
              <a:gd name="T55" fmla="*/ 194 h 2053"/>
              <a:gd name="T56" fmla="*/ 2660 w 9874"/>
              <a:gd name="T57" fmla="*/ 115 h 2053"/>
              <a:gd name="T58" fmla="*/ 3321 w 9874"/>
              <a:gd name="T59" fmla="*/ 56 h 2053"/>
              <a:gd name="T60" fmla="*/ 4026 w 9874"/>
              <a:gd name="T61" fmla="*/ 17 h 2053"/>
              <a:gd name="T62" fmla="*/ 4769 w 9874"/>
              <a:gd name="T63" fmla="*/ 1 h 2053"/>
              <a:gd name="T64" fmla="*/ 5527 w 9874"/>
              <a:gd name="T65" fmla="*/ 8 h 2053"/>
              <a:gd name="T66" fmla="*/ 6255 w 9874"/>
              <a:gd name="T67" fmla="*/ 37 h 2053"/>
              <a:gd name="T68" fmla="*/ 6938 w 9874"/>
              <a:gd name="T69" fmla="*/ 87 h 2053"/>
              <a:gd name="T70" fmla="*/ 7571 w 9874"/>
              <a:gd name="T71" fmla="*/ 158 h 2053"/>
              <a:gd name="T72" fmla="*/ 8144 w 9874"/>
              <a:gd name="T73" fmla="*/ 246 h 2053"/>
              <a:gd name="T74" fmla="*/ 8650 w 9874"/>
              <a:gd name="T75" fmla="*/ 349 h 2053"/>
              <a:gd name="T76" fmla="*/ 9079 w 9874"/>
              <a:gd name="T77" fmla="*/ 468 h 2053"/>
              <a:gd name="T78" fmla="*/ 9424 w 9874"/>
              <a:gd name="T79" fmla="*/ 598 h 2053"/>
              <a:gd name="T80" fmla="*/ 9678 w 9874"/>
              <a:gd name="T81" fmla="*/ 738 h 2053"/>
              <a:gd name="T82" fmla="*/ 9830 w 9874"/>
              <a:gd name="T83" fmla="*/ 888 h 2053"/>
              <a:gd name="T84" fmla="*/ 9874 w 9874"/>
              <a:gd name="T85" fmla="*/ 1044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874" h="2053">
                <a:moveTo>
                  <a:pt x="9874" y="1044"/>
                </a:moveTo>
                <a:lnTo>
                  <a:pt x="9864" y="1097"/>
                </a:lnTo>
                <a:lnTo>
                  <a:pt x="9840" y="1149"/>
                </a:lnTo>
                <a:lnTo>
                  <a:pt x="9804" y="1200"/>
                </a:lnTo>
                <a:lnTo>
                  <a:pt x="9756" y="1251"/>
                </a:lnTo>
                <a:lnTo>
                  <a:pt x="9697" y="1300"/>
                </a:lnTo>
                <a:lnTo>
                  <a:pt x="9626" y="1348"/>
                </a:lnTo>
                <a:lnTo>
                  <a:pt x="9545" y="1396"/>
                </a:lnTo>
                <a:lnTo>
                  <a:pt x="9453" y="1443"/>
                </a:lnTo>
                <a:lnTo>
                  <a:pt x="9350" y="1487"/>
                </a:lnTo>
                <a:lnTo>
                  <a:pt x="9237" y="1531"/>
                </a:lnTo>
                <a:lnTo>
                  <a:pt x="9115" y="1573"/>
                </a:lnTo>
                <a:lnTo>
                  <a:pt x="8983" y="1615"/>
                </a:lnTo>
                <a:lnTo>
                  <a:pt x="8842" y="1654"/>
                </a:lnTo>
                <a:lnTo>
                  <a:pt x="8692" y="1693"/>
                </a:lnTo>
                <a:lnTo>
                  <a:pt x="8533" y="1730"/>
                </a:lnTo>
                <a:lnTo>
                  <a:pt x="8367" y="1764"/>
                </a:lnTo>
                <a:lnTo>
                  <a:pt x="8193" y="1798"/>
                </a:lnTo>
                <a:lnTo>
                  <a:pt x="8011" y="1830"/>
                </a:lnTo>
                <a:lnTo>
                  <a:pt x="7822" y="1860"/>
                </a:lnTo>
                <a:lnTo>
                  <a:pt x="7626" y="1887"/>
                </a:lnTo>
                <a:lnTo>
                  <a:pt x="7423" y="1913"/>
                </a:lnTo>
                <a:lnTo>
                  <a:pt x="7214" y="1937"/>
                </a:lnTo>
                <a:lnTo>
                  <a:pt x="6999" y="1959"/>
                </a:lnTo>
                <a:lnTo>
                  <a:pt x="6780" y="1978"/>
                </a:lnTo>
                <a:lnTo>
                  <a:pt x="6553" y="1996"/>
                </a:lnTo>
                <a:lnTo>
                  <a:pt x="6323" y="2012"/>
                </a:lnTo>
                <a:lnTo>
                  <a:pt x="6087" y="2025"/>
                </a:lnTo>
                <a:lnTo>
                  <a:pt x="5848" y="2035"/>
                </a:lnTo>
                <a:lnTo>
                  <a:pt x="5604" y="2044"/>
                </a:lnTo>
                <a:lnTo>
                  <a:pt x="5356" y="2049"/>
                </a:lnTo>
                <a:lnTo>
                  <a:pt x="5105" y="2053"/>
                </a:lnTo>
                <a:lnTo>
                  <a:pt x="4850" y="2053"/>
                </a:lnTo>
                <a:lnTo>
                  <a:pt x="4596" y="2050"/>
                </a:lnTo>
                <a:lnTo>
                  <a:pt x="4347" y="2045"/>
                </a:lnTo>
                <a:lnTo>
                  <a:pt x="4099" y="2038"/>
                </a:lnTo>
                <a:lnTo>
                  <a:pt x="3858" y="2028"/>
                </a:lnTo>
                <a:lnTo>
                  <a:pt x="3620" y="2016"/>
                </a:lnTo>
                <a:lnTo>
                  <a:pt x="3386" y="2002"/>
                </a:lnTo>
                <a:lnTo>
                  <a:pt x="3159" y="1984"/>
                </a:lnTo>
                <a:lnTo>
                  <a:pt x="2936" y="1965"/>
                </a:lnTo>
                <a:lnTo>
                  <a:pt x="2719" y="1944"/>
                </a:lnTo>
                <a:lnTo>
                  <a:pt x="2508" y="1921"/>
                </a:lnTo>
                <a:lnTo>
                  <a:pt x="2303" y="1895"/>
                </a:lnTo>
                <a:lnTo>
                  <a:pt x="2105" y="1867"/>
                </a:lnTo>
                <a:lnTo>
                  <a:pt x="1914" y="1837"/>
                </a:lnTo>
                <a:lnTo>
                  <a:pt x="1730" y="1806"/>
                </a:lnTo>
                <a:lnTo>
                  <a:pt x="1554" y="1774"/>
                </a:lnTo>
                <a:lnTo>
                  <a:pt x="1385" y="1739"/>
                </a:lnTo>
                <a:lnTo>
                  <a:pt x="1224" y="1703"/>
                </a:lnTo>
                <a:lnTo>
                  <a:pt x="1072" y="1666"/>
                </a:lnTo>
                <a:lnTo>
                  <a:pt x="929" y="1626"/>
                </a:lnTo>
                <a:lnTo>
                  <a:pt x="795" y="1586"/>
                </a:lnTo>
                <a:lnTo>
                  <a:pt x="670" y="1544"/>
                </a:lnTo>
                <a:lnTo>
                  <a:pt x="555" y="1499"/>
                </a:lnTo>
                <a:lnTo>
                  <a:pt x="450" y="1455"/>
                </a:lnTo>
                <a:lnTo>
                  <a:pt x="354" y="1409"/>
                </a:lnTo>
                <a:lnTo>
                  <a:pt x="270" y="1363"/>
                </a:lnTo>
                <a:lnTo>
                  <a:pt x="197" y="1314"/>
                </a:lnTo>
                <a:lnTo>
                  <a:pt x="134" y="1265"/>
                </a:lnTo>
                <a:lnTo>
                  <a:pt x="83" y="1215"/>
                </a:lnTo>
                <a:lnTo>
                  <a:pt x="44" y="1165"/>
                </a:lnTo>
                <a:lnTo>
                  <a:pt x="17" y="1113"/>
                </a:lnTo>
                <a:lnTo>
                  <a:pt x="2" y="1061"/>
                </a:lnTo>
                <a:lnTo>
                  <a:pt x="0" y="1008"/>
                </a:lnTo>
                <a:lnTo>
                  <a:pt x="10" y="956"/>
                </a:lnTo>
                <a:lnTo>
                  <a:pt x="34" y="904"/>
                </a:lnTo>
                <a:lnTo>
                  <a:pt x="70" y="853"/>
                </a:lnTo>
                <a:lnTo>
                  <a:pt x="118" y="802"/>
                </a:lnTo>
                <a:lnTo>
                  <a:pt x="177" y="753"/>
                </a:lnTo>
                <a:lnTo>
                  <a:pt x="248" y="704"/>
                </a:lnTo>
                <a:lnTo>
                  <a:pt x="329" y="656"/>
                </a:lnTo>
                <a:lnTo>
                  <a:pt x="422" y="611"/>
                </a:lnTo>
                <a:lnTo>
                  <a:pt x="524" y="565"/>
                </a:lnTo>
                <a:lnTo>
                  <a:pt x="637" y="521"/>
                </a:lnTo>
                <a:lnTo>
                  <a:pt x="759" y="479"/>
                </a:lnTo>
                <a:lnTo>
                  <a:pt x="891" y="438"/>
                </a:lnTo>
                <a:lnTo>
                  <a:pt x="1032" y="398"/>
                </a:lnTo>
                <a:lnTo>
                  <a:pt x="1182" y="360"/>
                </a:lnTo>
                <a:lnTo>
                  <a:pt x="1341" y="324"/>
                </a:lnTo>
                <a:lnTo>
                  <a:pt x="1507" y="288"/>
                </a:lnTo>
                <a:lnTo>
                  <a:pt x="1681" y="255"/>
                </a:lnTo>
                <a:lnTo>
                  <a:pt x="1863" y="223"/>
                </a:lnTo>
                <a:lnTo>
                  <a:pt x="2052" y="194"/>
                </a:lnTo>
                <a:lnTo>
                  <a:pt x="2248" y="165"/>
                </a:lnTo>
                <a:lnTo>
                  <a:pt x="2451" y="139"/>
                </a:lnTo>
                <a:lnTo>
                  <a:pt x="2660" y="115"/>
                </a:lnTo>
                <a:lnTo>
                  <a:pt x="2875" y="94"/>
                </a:lnTo>
                <a:lnTo>
                  <a:pt x="3094" y="74"/>
                </a:lnTo>
                <a:lnTo>
                  <a:pt x="3321" y="56"/>
                </a:lnTo>
                <a:lnTo>
                  <a:pt x="3551" y="41"/>
                </a:lnTo>
                <a:lnTo>
                  <a:pt x="3787" y="27"/>
                </a:lnTo>
                <a:lnTo>
                  <a:pt x="4026" y="17"/>
                </a:lnTo>
                <a:lnTo>
                  <a:pt x="4270" y="10"/>
                </a:lnTo>
                <a:lnTo>
                  <a:pt x="4518" y="4"/>
                </a:lnTo>
                <a:lnTo>
                  <a:pt x="4769" y="1"/>
                </a:lnTo>
                <a:lnTo>
                  <a:pt x="5024" y="0"/>
                </a:lnTo>
                <a:lnTo>
                  <a:pt x="5278" y="2"/>
                </a:lnTo>
                <a:lnTo>
                  <a:pt x="5527" y="8"/>
                </a:lnTo>
                <a:lnTo>
                  <a:pt x="5775" y="14"/>
                </a:lnTo>
                <a:lnTo>
                  <a:pt x="6016" y="24"/>
                </a:lnTo>
                <a:lnTo>
                  <a:pt x="6255" y="37"/>
                </a:lnTo>
                <a:lnTo>
                  <a:pt x="6488" y="52"/>
                </a:lnTo>
                <a:lnTo>
                  <a:pt x="6715" y="68"/>
                </a:lnTo>
                <a:lnTo>
                  <a:pt x="6938" y="87"/>
                </a:lnTo>
                <a:lnTo>
                  <a:pt x="7156" y="110"/>
                </a:lnTo>
                <a:lnTo>
                  <a:pt x="7366" y="133"/>
                </a:lnTo>
                <a:lnTo>
                  <a:pt x="7571" y="158"/>
                </a:lnTo>
                <a:lnTo>
                  <a:pt x="7769" y="185"/>
                </a:lnTo>
                <a:lnTo>
                  <a:pt x="7960" y="215"/>
                </a:lnTo>
                <a:lnTo>
                  <a:pt x="8144" y="246"/>
                </a:lnTo>
                <a:lnTo>
                  <a:pt x="8320" y="279"/>
                </a:lnTo>
                <a:lnTo>
                  <a:pt x="8489" y="314"/>
                </a:lnTo>
                <a:lnTo>
                  <a:pt x="8650" y="349"/>
                </a:lnTo>
                <a:lnTo>
                  <a:pt x="8802" y="388"/>
                </a:lnTo>
                <a:lnTo>
                  <a:pt x="8945" y="427"/>
                </a:lnTo>
                <a:lnTo>
                  <a:pt x="9079" y="468"/>
                </a:lnTo>
                <a:lnTo>
                  <a:pt x="9204" y="510"/>
                </a:lnTo>
                <a:lnTo>
                  <a:pt x="9319" y="553"/>
                </a:lnTo>
                <a:lnTo>
                  <a:pt x="9424" y="598"/>
                </a:lnTo>
                <a:lnTo>
                  <a:pt x="9520" y="643"/>
                </a:lnTo>
                <a:lnTo>
                  <a:pt x="9604" y="691"/>
                </a:lnTo>
                <a:lnTo>
                  <a:pt x="9678" y="738"/>
                </a:lnTo>
                <a:lnTo>
                  <a:pt x="9740" y="787"/>
                </a:lnTo>
                <a:lnTo>
                  <a:pt x="9791" y="837"/>
                </a:lnTo>
                <a:lnTo>
                  <a:pt x="9830" y="888"/>
                </a:lnTo>
                <a:lnTo>
                  <a:pt x="9857" y="939"/>
                </a:lnTo>
                <a:lnTo>
                  <a:pt x="9872" y="991"/>
                </a:lnTo>
                <a:lnTo>
                  <a:pt x="9874" y="1044"/>
                </a:lnTo>
                <a:close/>
              </a:path>
            </a:pathLst>
          </a:custGeom>
          <a:gradFill>
            <a:gsLst>
              <a:gs pos="0">
                <a:schemeClr val="accent6">
                  <a:lumMod val="75000"/>
                </a:schemeClr>
              </a:gs>
              <a:gs pos="100000">
                <a:schemeClr val="accent6">
                  <a:lumMod val="50000"/>
                </a:schemeClr>
              </a:gs>
            </a:gsLst>
            <a:lin ang="0" scaled="1"/>
          </a:gradFill>
          <a:ln>
            <a:noFill/>
          </a:ln>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sp>
        <p:nvSpPr>
          <p:cNvPr id="53" name="Freeform 7">
            <a:extLst>
              <a:ext uri="{FF2B5EF4-FFF2-40B4-BE49-F238E27FC236}">
                <a16:creationId xmlns:a16="http://schemas.microsoft.com/office/drawing/2014/main" id="{B708560E-9E7E-461B-9809-074BA1439671}"/>
              </a:ext>
            </a:extLst>
          </p:cNvPr>
          <p:cNvSpPr>
            <a:spLocks/>
          </p:cNvSpPr>
          <p:nvPr/>
        </p:nvSpPr>
        <p:spPr bwMode="auto">
          <a:xfrm>
            <a:off x="2304673" y="3227907"/>
            <a:ext cx="1342214" cy="578891"/>
          </a:xfrm>
          <a:custGeom>
            <a:avLst/>
            <a:gdLst>
              <a:gd name="T0" fmla="*/ 9794 w 9876"/>
              <a:gd name="T1" fmla="*/ 839 h 5119"/>
              <a:gd name="T2" fmla="*/ 9584 w 9876"/>
              <a:gd name="T3" fmla="*/ 678 h 5119"/>
              <a:gd name="T4" fmla="*/ 9346 w 9876"/>
              <a:gd name="T5" fmla="*/ 563 h 5119"/>
              <a:gd name="T6" fmla="*/ 9070 w 9876"/>
              <a:gd name="T7" fmla="*/ 464 h 5119"/>
              <a:gd name="T8" fmla="*/ 8650 w 9876"/>
              <a:gd name="T9" fmla="*/ 349 h 5119"/>
              <a:gd name="T10" fmla="*/ 8304 w 9876"/>
              <a:gd name="T11" fmla="*/ 275 h 5119"/>
              <a:gd name="T12" fmla="*/ 7985 w 9876"/>
              <a:gd name="T13" fmla="*/ 218 h 5119"/>
              <a:gd name="T14" fmla="*/ 7624 w 9876"/>
              <a:gd name="T15" fmla="*/ 165 h 5119"/>
              <a:gd name="T16" fmla="*/ 7223 w 9876"/>
              <a:gd name="T17" fmla="*/ 116 h 5119"/>
              <a:gd name="T18" fmla="*/ 6657 w 9876"/>
              <a:gd name="T19" fmla="*/ 64 h 5119"/>
              <a:gd name="T20" fmla="*/ 6199 w 9876"/>
              <a:gd name="T21" fmla="*/ 34 h 5119"/>
              <a:gd name="T22" fmla="*/ 5880 w 9876"/>
              <a:gd name="T23" fmla="*/ 19 h 5119"/>
              <a:gd name="T24" fmla="*/ 5571 w 9876"/>
              <a:gd name="T25" fmla="*/ 9 h 5119"/>
              <a:gd name="T26" fmla="*/ 5282 w 9876"/>
              <a:gd name="T27" fmla="*/ 2 h 5119"/>
              <a:gd name="T28" fmla="*/ 4972 w 9876"/>
              <a:gd name="T29" fmla="*/ 0 h 5119"/>
              <a:gd name="T30" fmla="*/ 4674 w 9876"/>
              <a:gd name="T31" fmla="*/ 2 h 5119"/>
              <a:gd name="T32" fmla="*/ 4339 w 9876"/>
              <a:gd name="T33" fmla="*/ 8 h 5119"/>
              <a:gd name="T34" fmla="*/ 3865 w 9876"/>
              <a:gd name="T35" fmla="*/ 24 h 5119"/>
              <a:gd name="T36" fmla="*/ 3371 w 9876"/>
              <a:gd name="T37" fmla="*/ 53 h 5119"/>
              <a:gd name="T38" fmla="*/ 3098 w 9876"/>
              <a:gd name="T39" fmla="*/ 74 h 5119"/>
              <a:gd name="T40" fmla="*/ 2847 w 9876"/>
              <a:gd name="T41" fmla="*/ 96 h 5119"/>
              <a:gd name="T42" fmla="*/ 2511 w 9876"/>
              <a:gd name="T43" fmla="*/ 132 h 5119"/>
              <a:gd name="T44" fmla="*/ 2171 w 9876"/>
              <a:gd name="T45" fmla="*/ 176 h 5119"/>
              <a:gd name="T46" fmla="*/ 1850 w 9876"/>
              <a:gd name="T47" fmla="*/ 226 h 5119"/>
              <a:gd name="T48" fmla="*/ 1476 w 9876"/>
              <a:gd name="T49" fmla="*/ 295 h 5119"/>
              <a:gd name="T50" fmla="*/ 1185 w 9876"/>
              <a:gd name="T51" fmla="*/ 359 h 5119"/>
              <a:gd name="T52" fmla="*/ 889 w 9876"/>
              <a:gd name="T53" fmla="*/ 439 h 5119"/>
              <a:gd name="T54" fmla="*/ 637 w 9876"/>
              <a:gd name="T55" fmla="*/ 522 h 5119"/>
              <a:gd name="T56" fmla="*/ 375 w 9876"/>
              <a:gd name="T57" fmla="*/ 633 h 5119"/>
              <a:gd name="T58" fmla="*/ 194 w 9876"/>
              <a:gd name="T59" fmla="*/ 741 h 5119"/>
              <a:gd name="T60" fmla="*/ 60 w 9876"/>
              <a:gd name="T61" fmla="*/ 867 h 5119"/>
              <a:gd name="T62" fmla="*/ 3 w 9876"/>
              <a:gd name="T63" fmla="*/ 992 h 5119"/>
              <a:gd name="T64" fmla="*/ 504 w 9876"/>
              <a:gd name="T65" fmla="*/ 2175 h 5119"/>
              <a:gd name="T66" fmla="*/ 1588 w 9876"/>
              <a:gd name="T67" fmla="*/ 4522 h 5119"/>
              <a:gd name="T68" fmla="*/ 1673 w 9876"/>
              <a:gd name="T69" fmla="*/ 4605 h 5119"/>
              <a:gd name="T70" fmla="*/ 1780 w 9876"/>
              <a:gd name="T71" fmla="*/ 4671 h 5119"/>
              <a:gd name="T72" fmla="*/ 1942 w 9876"/>
              <a:gd name="T73" fmla="*/ 4744 h 5119"/>
              <a:gd name="T74" fmla="*/ 2130 w 9876"/>
              <a:gd name="T75" fmla="*/ 4810 h 5119"/>
              <a:gd name="T76" fmla="*/ 2318 w 9876"/>
              <a:gd name="T77" fmla="*/ 4861 h 5119"/>
              <a:gd name="T78" fmla="*/ 2521 w 9876"/>
              <a:gd name="T79" fmla="*/ 4908 h 5119"/>
              <a:gd name="T80" fmla="*/ 2743 w 9876"/>
              <a:gd name="T81" fmla="*/ 4952 h 5119"/>
              <a:gd name="T82" fmla="*/ 3002 w 9876"/>
              <a:gd name="T83" fmla="*/ 4993 h 5119"/>
              <a:gd name="T84" fmla="*/ 3303 w 9876"/>
              <a:gd name="T85" fmla="*/ 5032 h 5119"/>
              <a:gd name="T86" fmla="*/ 3668 w 9876"/>
              <a:gd name="T87" fmla="*/ 5068 h 5119"/>
              <a:gd name="T88" fmla="*/ 3962 w 9876"/>
              <a:gd name="T89" fmla="*/ 5089 h 5119"/>
              <a:gd name="T90" fmla="*/ 4242 w 9876"/>
              <a:gd name="T91" fmla="*/ 5104 h 5119"/>
              <a:gd name="T92" fmla="*/ 4559 w 9876"/>
              <a:gd name="T93" fmla="*/ 5115 h 5119"/>
              <a:gd name="T94" fmla="*/ 5086 w 9876"/>
              <a:gd name="T95" fmla="*/ 5118 h 5119"/>
              <a:gd name="T96" fmla="*/ 5406 w 9876"/>
              <a:gd name="T97" fmla="*/ 5113 h 5119"/>
              <a:gd name="T98" fmla="*/ 5792 w 9876"/>
              <a:gd name="T99" fmla="*/ 5097 h 5119"/>
              <a:gd name="T100" fmla="*/ 6167 w 9876"/>
              <a:gd name="T101" fmla="*/ 5071 h 5119"/>
              <a:gd name="T102" fmla="*/ 6511 w 9876"/>
              <a:gd name="T103" fmla="*/ 5038 h 5119"/>
              <a:gd name="T104" fmla="*/ 6813 w 9876"/>
              <a:gd name="T105" fmla="*/ 5002 h 5119"/>
              <a:gd name="T106" fmla="*/ 7113 w 9876"/>
              <a:gd name="T107" fmla="*/ 4955 h 5119"/>
              <a:gd name="T108" fmla="*/ 7380 w 9876"/>
              <a:gd name="T109" fmla="*/ 4903 h 5119"/>
              <a:gd name="T110" fmla="*/ 7579 w 9876"/>
              <a:gd name="T111" fmla="*/ 4856 h 5119"/>
              <a:gd name="T112" fmla="*/ 7751 w 9876"/>
              <a:gd name="T113" fmla="*/ 4808 h 5119"/>
              <a:gd name="T114" fmla="*/ 7923 w 9876"/>
              <a:gd name="T115" fmla="*/ 4749 h 5119"/>
              <a:gd name="T116" fmla="*/ 8085 w 9876"/>
              <a:gd name="T117" fmla="*/ 4677 h 5119"/>
              <a:gd name="T118" fmla="*/ 8198 w 9876"/>
              <a:gd name="T119" fmla="*/ 4608 h 5119"/>
              <a:gd name="T120" fmla="*/ 8280 w 9876"/>
              <a:gd name="T121" fmla="*/ 4531 h 5119"/>
              <a:gd name="T122" fmla="*/ 9179 w 9876"/>
              <a:gd name="T123" fmla="*/ 2594 h 5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876" h="5119">
                <a:moveTo>
                  <a:pt x="9876" y="1015"/>
                </a:moveTo>
                <a:lnTo>
                  <a:pt x="9875" y="1010"/>
                </a:lnTo>
                <a:lnTo>
                  <a:pt x="9875" y="1006"/>
                </a:lnTo>
                <a:lnTo>
                  <a:pt x="9873" y="995"/>
                </a:lnTo>
                <a:lnTo>
                  <a:pt x="9871" y="985"/>
                </a:lnTo>
                <a:lnTo>
                  <a:pt x="9870" y="980"/>
                </a:lnTo>
                <a:lnTo>
                  <a:pt x="9869" y="975"/>
                </a:lnTo>
                <a:lnTo>
                  <a:pt x="9867" y="965"/>
                </a:lnTo>
                <a:lnTo>
                  <a:pt x="9863" y="956"/>
                </a:lnTo>
                <a:lnTo>
                  <a:pt x="9862" y="950"/>
                </a:lnTo>
                <a:lnTo>
                  <a:pt x="9860" y="945"/>
                </a:lnTo>
                <a:lnTo>
                  <a:pt x="9856" y="935"/>
                </a:lnTo>
                <a:lnTo>
                  <a:pt x="9851" y="925"/>
                </a:lnTo>
                <a:lnTo>
                  <a:pt x="9849" y="920"/>
                </a:lnTo>
                <a:lnTo>
                  <a:pt x="9848" y="916"/>
                </a:lnTo>
                <a:lnTo>
                  <a:pt x="9839" y="901"/>
                </a:lnTo>
                <a:lnTo>
                  <a:pt x="9831" y="887"/>
                </a:lnTo>
                <a:lnTo>
                  <a:pt x="9829" y="885"/>
                </a:lnTo>
                <a:lnTo>
                  <a:pt x="9827" y="881"/>
                </a:lnTo>
                <a:lnTo>
                  <a:pt x="9819" y="870"/>
                </a:lnTo>
                <a:lnTo>
                  <a:pt x="9810" y="858"/>
                </a:lnTo>
                <a:lnTo>
                  <a:pt x="9806" y="854"/>
                </a:lnTo>
                <a:lnTo>
                  <a:pt x="9801" y="848"/>
                </a:lnTo>
                <a:lnTo>
                  <a:pt x="9794" y="839"/>
                </a:lnTo>
                <a:lnTo>
                  <a:pt x="9786" y="830"/>
                </a:lnTo>
                <a:lnTo>
                  <a:pt x="9780" y="825"/>
                </a:lnTo>
                <a:lnTo>
                  <a:pt x="9776" y="819"/>
                </a:lnTo>
                <a:lnTo>
                  <a:pt x="9766" y="810"/>
                </a:lnTo>
                <a:lnTo>
                  <a:pt x="9757" y="802"/>
                </a:lnTo>
                <a:lnTo>
                  <a:pt x="9751" y="796"/>
                </a:lnTo>
                <a:lnTo>
                  <a:pt x="9746" y="792"/>
                </a:lnTo>
                <a:lnTo>
                  <a:pt x="9734" y="782"/>
                </a:lnTo>
                <a:lnTo>
                  <a:pt x="9721" y="772"/>
                </a:lnTo>
                <a:lnTo>
                  <a:pt x="9717" y="767"/>
                </a:lnTo>
                <a:lnTo>
                  <a:pt x="9713" y="764"/>
                </a:lnTo>
                <a:lnTo>
                  <a:pt x="9704" y="757"/>
                </a:lnTo>
                <a:lnTo>
                  <a:pt x="9695" y="751"/>
                </a:lnTo>
                <a:lnTo>
                  <a:pt x="9686" y="744"/>
                </a:lnTo>
                <a:lnTo>
                  <a:pt x="9677" y="737"/>
                </a:lnTo>
                <a:lnTo>
                  <a:pt x="9672" y="733"/>
                </a:lnTo>
                <a:lnTo>
                  <a:pt x="9666" y="729"/>
                </a:lnTo>
                <a:lnTo>
                  <a:pt x="9652" y="720"/>
                </a:lnTo>
                <a:lnTo>
                  <a:pt x="9637" y="710"/>
                </a:lnTo>
                <a:lnTo>
                  <a:pt x="9628" y="705"/>
                </a:lnTo>
                <a:lnTo>
                  <a:pt x="9621" y="700"/>
                </a:lnTo>
                <a:lnTo>
                  <a:pt x="9607" y="692"/>
                </a:lnTo>
                <a:lnTo>
                  <a:pt x="9593" y="683"/>
                </a:lnTo>
                <a:lnTo>
                  <a:pt x="9584" y="678"/>
                </a:lnTo>
                <a:lnTo>
                  <a:pt x="9575" y="673"/>
                </a:lnTo>
                <a:lnTo>
                  <a:pt x="9559" y="664"/>
                </a:lnTo>
                <a:lnTo>
                  <a:pt x="9544" y="656"/>
                </a:lnTo>
                <a:lnTo>
                  <a:pt x="9535" y="651"/>
                </a:lnTo>
                <a:lnTo>
                  <a:pt x="9526" y="646"/>
                </a:lnTo>
                <a:lnTo>
                  <a:pt x="9516" y="642"/>
                </a:lnTo>
                <a:lnTo>
                  <a:pt x="9506" y="636"/>
                </a:lnTo>
                <a:lnTo>
                  <a:pt x="9496" y="631"/>
                </a:lnTo>
                <a:lnTo>
                  <a:pt x="9485" y="626"/>
                </a:lnTo>
                <a:lnTo>
                  <a:pt x="9481" y="623"/>
                </a:lnTo>
                <a:lnTo>
                  <a:pt x="9475" y="621"/>
                </a:lnTo>
                <a:lnTo>
                  <a:pt x="9462" y="614"/>
                </a:lnTo>
                <a:lnTo>
                  <a:pt x="9449" y="609"/>
                </a:lnTo>
                <a:lnTo>
                  <a:pt x="9435" y="602"/>
                </a:lnTo>
                <a:lnTo>
                  <a:pt x="9421" y="595"/>
                </a:lnTo>
                <a:lnTo>
                  <a:pt x="9412" y="592"/>
                </a:lnTo>
                <a:lnTo>
                  <a:pt x="9402" y="588"/>
                </a:lnTo>
                <a:lnTo>
                  <a:pt x="9393" y="583"/>
                </a:lnTo>
                <a:lnTo>
                  <a:pt x="9383" y="579"/>
                </a:lnTo>
                <a:lnTo>
                  <a:pt x="9373" y="574"/>
                </a:lnTo>
                <a:lnTo>
                  <a:pt x="9363" y="571"/>
                </a:lnTo>
                <a:lnTo>
                  <a:pt x="9359" y="569"/>
                </a:lnTo>
                <a:lnTo>
                  <a:pt x="9354" y="566"/>
                </a:lnTo>
                <a:lnTo>
                  <a:pt x="9346" y="563"/>
                </a:lnTo>
                <a:lnTo>
                  <a:pt x="9338" y="560"/>
                </a:lnTo>
                <a:lnTo>
                  <a:pt x="9322" y="554"/>
                </a:lnTo>
                <a:lnTo>
                  <a:pt x="9307" y="548"/>
                </a:lnTo>
                <a:lnTo>
                  <a:pt x="9293" y="542"/>
                </a:lnTo>
                <a:lnTo>
                  <a:pt x="9280" y="538"/>
                </a:lnTo>
                <a:lnTo>
                  <a:pt x="9264" y="531"/>
                </a:lnTo>
                <a:lnTo>
                  <a:pt x="9248" y="525"/>
                </a:lnTo>
                <a:lnTo>
                  <a:pt x="9233" y="520"/>
                </a:lnTo>
                <a:lnTo>
                  <a:pt x="9220" y="514"/>
                </a:lnTo>
                <a:lnTo>
                  <a:pt x="9211" y="512"/>
                </a:lnTo>
                <a:lnTo>
                  <a:pt x="9202" y="509"/>
                </a:lnTo>
                <a:lnTo>
                  <a:pt x="9193" y="505"/>
                </a:lnTo>
                <a:lnTo>
                  <a:pt x="9186" y="502"/>
                </a:lnTo>
                <a:lnTo>
                  <a:pt x="9171" y="498"/>
                </a:lnTo>
                <a:lnTo>
                  <a:pt x="9157" y="492"/>
                </a:lnTo>
                <a:lnTo>
                  <a:pt x="9148" y="490"/>
                </a:lnTo>
                <a:lnTo>
                  <a:pt x="9139" y="487"/>
                </a:lnTo>
                <a:lnTo>
                  <a:pt x="9129" y="483"/>
                </a:lnTo>
                <a:lnTo>
                  <a:pt x="9120" y="481"/>
                </a:lnTo>
                <a:lnTo>
                  <a:pt x="9110" y="478"/>
                </a:lnTo>
                <a:lnTo>
                  <a:pt x="9100" y="474"/>
                </a:lnTo>
                <a:lnTo>
                  <a:pt x="9097" y="473"/>
                </a:lnTo>
                <a:lnTo>
                  <a:pt x="9094" y="472"/>
                </a:lnTo>
                <a:lnTo>
                  <a:pt x="9070" y="464"/>
                </a:lnTo>
                <a:lnTo>
                  <a:pt x="9046" y="457"/>
                </a:lnTo>
                <a:lnTo>
                  <a:pt x="9021" y="449"/>
                </a:lnTo>
                <a:lnTo>
                  <a:pt x="8997" y="442"/>
                </a:lnTo>
                <a:lnTo>
                  <a:pt x="8986" y="439"/>
                </a:lnTo>
                <a:lnTo>
                  <a:pt x="8976" y="436"/>
                </a:lnTo>
                <a:lnTo>
                  <a:pt x="8950" y="428"/>
                </a:lnTo>
                <a:lnTo>
                  <a:pt x="8925" y="421"/>
                </a:lnTo>
                <a:lnTo>
                  <a:pt x="8898" y="413"/>
                </a:lnTo>
                <a:lnTo>
                  <a:pt x="8873" y="406"/>
                </a:lnTo>
                <a:lnTo>
                  <a:pt x="8871" y="406"/>
                </a:lnTo>
                <a:lnTo>
                  <a:pt x="8868" y="405"/>
                </a:lnTo>
                <a:lnTo>
                  <a:pt x="8862" y="403"/>
                </a:lnTo>
                <a:lnTo>
                  <a:pt x="8854" y="401"/>
                </a:lnTo>
                <a:lnTo>
                  <a:pt x="8834" y="396"/>
                </a:lnTo>
                <a:lnTo>
                  <a:pt x="8815" y="391"/>
                </a:lnTo>
                <a:lnTo>
                  <a:pt x="8795" y="386"/>
                </a:lnTo>
                <a:lnTo>
                  <a:pt x="8775" y="380"/>
                </a:lnTo>
                <a:lnTo>
                  <a:pt x="8762" y="377"/>
                </a:lnTo>
                <a:lnTo>
                  <a:pt x="8749" y="373"/>
                </a:lnTo>
                <a:lnTo>
                  <a:pt x="8724" y="368"/>
                </a:lnTo>
                <a:lnTo>
                  <a:pt x="8700" y="361"/>
                </a:lnTo>
                <a:lnTo>
                  <a:pt x="8675" y="356"/>
                </a:lnTo>
                <a:lnTo>
                  <a:pt x="8650" y="349"/>
                </a:lnTo>
                <a:lnTo>
                  <a:pt x="8650" y="349"/>
                </a:lnTo>
                <a:lnTo>
                  <a:pt x="8649" y="349"/>
                </a:lnTo>
                <a:lnTo>
                  <a:pt x="8644" y="348"/>
                </a:lnTo>
                <a:lnTo>
                  <a:pt x="8640" y="347"/>
                </a:lnTo>
                <a:lnTo>
                  <a:pt x="8619" y="342"/>
                </a:lnTo>
                <a:lnTo>
                  <a:pt x="8598" y="338"/>
                </a:lnTo>
                <a:lnTo>
                  <a:pt x="8578" y="332"/>
                </a:lnTo>
                <a:lnTo>
                  <a:pt x="8557" y="328"/>
                </a:lnTo>
                <a:lnTo>
                  <a:pt x="8540" y="325"/>
                </a:lnTo>
                <a:lnTo>
                  <a:pt x="8524" y="321"/>
                </a:lnTo>
                <a:lnTo>
                  <a:pt x="8507" y="317"/>
                </a:lnTo>
                <a:lnTo>
                  <a:pt x="8490" y="314"/>
                </a:lnTo>
                <a:lnTo>
                  <a:pt x="8472" y="309"/>
                </a:lnTo>
                <a:lnTo>
                  <a:pt x="8455" y="306"/>
                </a:lnTo>
                <a:lnTo>
                  <a:pt x="8446" y="304"/>
                </a:lnTo>
                <a:lnTo>
                  <a:pt x="8436" y="301"/>
                </a:lnTo>
                <a:lnTo>
                  <a:pt x="8430" y="300"/>
                </a:lnTo>
                <a:lnTo>
                  <a:pt x="8424" y="299"/>
                </a:lnTo>
                <a:lnTo>
                  <a:pt x="8406" y="296"/>
                </a:lnTo>
                <a:lnTo>
                  <a:pt x="8389" y="293"/>
                </a:lnTo>
                <a:lnTo>
                  <a:pt x="8371" y="289"/>
                </a:lnTo>
                <a:lnTo>
                  <a:pt x="8354" y="285"/>
                </a:lnTo>
                <a:lnTo>
                  <a:pt x="8340" y="283"/>
                </a:lnTo>
                <a:lnTo>
                  <a:pt x="8328" y="280"/>
                </a:lnTo>
                <a:lnTo>
                  <a:pt x="8304" y="275"/>
                </a:lnTo>
                <a:lnTo>
                  <a:pt x="8279" y="270"/>
                </a:lnTo>
                <a:lnTo>
                  <a:pt x="8255" y="266"/>
                </a:lnTo>
                <a:lnTo>
                  <a:pt x="8229" y="261"/>
                </a:lnTo>
                <a:lnTo>
                  <a:pt x="8228" y="261"/>
                </a:lnTo>
                <a:lnTo>
                  <a:pt x="8227" y="260"/>
                </a:lnTo>
                <a:lnTo>
                  <a:pt x="8216" y="259"/>
                </a:lnTo>
                <a:lnTo>
                  <a:pt x="8205" y="257"/>
                </a:lnTo>
                <a:lnTo>
                  <a:pt x="8188" y="254"/>
                </a:lnTo>
                <a:lnTo>
                  <a:pt x="8171" y="250"/>
                </a:lnTo>
                <a:lnTo>
                  <a:pt x="8154" y="247"/>
                </a:lnTo>
                <a:lnTo>
                  <a:pt x="8136" y="244"/>
                </a:lnTo>
                <a:lnTo>
                  <a:pt x="8126" y="243"/>
                </a:lnTo>
                <a:lnTo>
                  <a:pt x="8117" y="242"/>
                </a:lnTo>
                <a:lnTo>
                  <a:pt x="8108" y="239"/>
                </a:lnTo>
                <a:lnTo>
                  <a:pt x="8100" y="238"/>
                </a:lnTo>
                <a:lnTo>
                  <a:pt x="8083" y="235"/>
                </a:lnTo>
                <a:lnTo>
                  <a:pt x="8067" y="233"/>
                </a:lnTo>
                <a:lnTo>
                  <a:pt x="8052" y="229"/>
                </a:lnTo>
                <a:lnTo>
                  <a:pt x="8036" y="227"/>
                </a:lnTo>
                <a:lnTo>
                  <a:pt x="8031" y="226"/>
                </a:lnTo>
                <a:lnTo>
                  <a:pt x="8025" y="225"/>
                </a:lnTo>
                <a:lnTo>
                  <a:pt x="8013" y="223"/>
                </a:lnTo>
                <a:lnTo>
                  <a:pt x="8001" y="222"/>
                </a:lnTo>
                <a:lnTo>
                  <a:pt x="7985" y="218"/>
                </a:lnTo>
                <a:lnTo>
                  <a:pt x="7971" y="216"/>
                </a:lnTo>
                <a:lnTo>
                  <a:pt x="7955" y="214"/>
                </a:lnTo>
                <a:lnTo>
                  <a:pt x="7941" y="212"/>
                </a:lnTo>
                <a:lnTo>
                  <a:pt x="7930" y="209"/>
                </a:lnTo>
                <a:lnTo>
                  <a:pt x="7920" y="208"/>
                </a:lnTo>
                <a:lnTo>
                  <a:pt x="7909" y="206"/>
                </a:lnTo>
                <a:lnTo>
                  <a:pt x="7899" y="205"/>
                </a:lnTo>
                <a:lnTo>
                  <a:pt x="7884" y="203"/>
                </a:lnTo>
                <a:lnTo>
                  <a:pt x="7871" y="200"/>
                </a:lnTo>
                <a:lnTo>
                  <a:pt x="7857" y="198"/>
                </a:lnTo>
                <a:lnTo>
                  <a:pt x="7842" y="196"/>
                </a:lnTo>
                <a:lnTo>
                  <a:pt x="7832" y="195"/>
                </a:lnTo>
                <a:lnTo>
                  <a:pt x="7822" y="193"/>
                </a:lnTo>
                <a:lnTo>
                  <a:pt x="7816" y="193"/>
                </a:lnTo>
                <a:lnTo>
                  <a:pt x="7809" y="192"/>
                </a:lnTo>
                <a:lnTo>
                  <a:pt x="7787" y="188"/>
                </a:lnTo>
                <a:lnTo>
                  <a:pt x="7765" y="185"/>
                </a:lnTo>
                <a:lnTo>
                  <a:pt x="7742" y="182"/>
                </a:lnTo>
                <a:lnTo>
                  <a:pt x="7720" y="178"/>
                </a:lnTo>
                <a:lnTo>
                  <a:pt x="7697" y="175"/>
                </a:lnTo>
                <a:lnTo>
                  <a:pt x="7675" y="172"/>
                </a:lnTo>
                <a:lnTo>
                  <a:pt x="7651" y="168"/>
                </a:lnTo>
                <a:lnTo>
                  <a:pt x="7629" y="166"/>
                </a:lnTo>
                <a:lnTo>
                  <a:pt x="7624" y="165"/>
                </a:lnTo>
                <a:lnTo>
                  <a:pt x="7618" y="164"/>
                </a:lnTo>
                <a:lnTo>
                  <a:pt x="7613" y="164"/>
                </a:lnTo>
                <a:lnTo>
                  <a:pt x="7607" y="163"/>
                </a:lnTo>
                <a:lnTo>
                  <a:pt x="7585" y="159"/>
                </a:lnTo>
                <a:lnTo>
                  <a:pt x="7564" y="157"/>
                </a:lnTo>
                <a:lnTo>
                  <a:pt x="7542" y="154"/>
                </a:lnTo>
                <a:lnTo>
                  <a:pt x="7521" y="152"/>
                </a:lnTo>
                <a:lnTo>
                  <a:pt x="7498" y="148"/>
                </a:lnTo>
                <a:lnTo>
                  <a:pt x="7476" y="146"/>
                </a:lnTo>
                <a:lnTo>
                  <a:pt x="7454" y="143"/>
                </a:lnTo>
                <a:lnTo>
                  <a:pt x="7432" y="141"/>
                </a:lnTo>
                <a:lnTo>
                  <a:pt x="7425" y="139"/>
                </a:lnTo>
                <a:lnTo>
                  <a:pt x="7418" y="138"/>
                </a:lnTo>
                <a:lnTo>
                  <a:pt x="7412" y="138"/>
                </a:lnTo>
                <a:lnTo>
                  <a:pt x="7405" y="137"/>
                </a:lnTo>
                <a:lnTo>
                  <a:pt x="7384" y="135"/>
                </a:lnTo>
                <a:lnTo>
                  <a:pt x="7362" y="132"/>
                </a:lnTo>
                <a:lnTo>
                  <a:pt x="7340" y="129"/>
                </a:lnTo>
                <a:lnTo>
                  <a:pt x="7318" y="127"/>
                </a:lnTo>
                <a:lnTo>
                  <a:pt x="7295" y="124"/>
                </a:lnTo>
                <a:lnTo>
                  <a:pt x="7273" y="122"/>
                </a:lnTo>
                <a:lnTo>
                  <a:pt x="7251" y="120"/>
                </a:lnTo>
                <a:lnTo>
                  <a:pt x="7229" y="117"/>
                </a:lnTo>
                <a:lnTo>
                  <a:pt x="7223" y="116"/>
                </a:lnTo>
                <a:lnTo>
                  <a:pt x="7219" y="116"/>
                </a:lnTo>
                <a:lnTo>
                  <a:pt x="7211" y="115"/>
                </a:lnTo>
                <a:lnTo>
                  <a:pt x="7204" y="114"/>
                </a:lnTo>
                <a:lnTo>
                  <a:pt x="7183" y="112"/>
                </a:lnTo>
                <a:lnTo>
                  <a:pt x="7161" y="110"/>
                </a:lnTo>
                <a:lnTo>
                  <a:pt x="7140" y="107"/>
                </a:lnTo>
                <a:lnTo>
                  <a:pt x="7118" y="105"/>
                </a:lnTo>
                <a:lnTo>
                  <a:pt x="7097" y="103"/>
                </a:lnTo>
                <a:lnTo>
                  <a:pt x="7075" y="101"/>
                </a:lnTo>
                <a:lnTo>
                  <a:pt x="7054" y="98"/>
                </a:lnTo>
                <a:lnTo>
                  <a:pt x="7031" y="96"/>
                </a:lnTo>
                <a:lnTo>
                  <a:pt x="7026" y="96"/>
                </a:lnTo>
                <a:lnTo>
                  <a:pt x="7021" y="95"/>
                </a:lnTo>
                <a:lnTo>
                  <a:pt x="7011" y="95"/>
                </a:lnTo>
                <a:lnTo>
                  <a:pt x="7002" y="94"/>
                </a:lnTo>
                <a:lnTo>
                  <a:pt x="6961" y="90"/>
                </a:lnTo>
                <a:lnTo>
                  <a:pt x="6919" y="86"/>
                </a:lnTo>
                <a:lnTo>
                  <a:pt x="6878" y="82"/>
                </a:lnTo>
                <a:lnTo>
                  <a:pt x="6836" y="78"/>
                </a:lnTo>
                <a:lnTo>
                  <a:pt x="6794" y="75"/>
                </a:lnTo>
                <a:lnTo>
                  <a:pt x="6752" y="72"/>
                </a:lnTo>
                <a:lnTo>
                  <a:pt x="6710" y="68"/>
                </a:lnTo>
                <a:lnTo>
                  <a:pt x="6667" y="65"/>
                </a:lnTo>
                <a:lnTo>
                  <a:pt x="6657" y="64"/>
                </a:lnTo>
                <a:lnTo>
                  <a:pt x="6647" y="63"/>
                </a:lnTo>
                <a:lnTo>
                  <a:pt x="6640" y="63"/>
                </a:lnTo>
                <a:lnTo>
                  <a:pt x="6631" y="62"/>
                </a:lnTo>
                <a:lnTo>
                  <a:pt x="6594" y="60"/>
                </a:lnTo>
                <a:lnTo>
                  <a:pt x="6559" y="56"/>
                </a:lnTo>
                <a:lnTo>
                  <a:pt x="6523" y="54"/>
                </a:lnTo>
                <a:lnTo>
                  <a:pt x="6487" y="52"/>
                </a:lnTo>
                <a:lnTo>
                  <a:pt x="6486" y="52"/>
                </a:lnTo>
                <a:lnTo>
                  <a:pt x="6483" y="51"/>
                </a:lnTo>
                <a:lnTo>
                  <a:pt x="6473" y="51"/>
                </a:lnTo>
                <a:lnTo>
                  <a:pt x="6464" y="50"/>
                </a:lnTo>
                <a:lnTo>
                  <a:pt x="6436" y="49"/>
                </a:lnTo>
                <a:lnTo>
                  <a:pt x="6407" y="46"/>
                </a:lnTo>
                <a:lnTo>
                  <a:pt x="6377" y="44"/>
                </a:lnTo>
                <a:lnTo>
                  <a:pt x="6348" y="43"/>
                </a:lnTo>
                <a:lnTo>
                  <a:pt x="6339" y="42"/>
                </a:lnTo>
                <a:lnTo>
                  <a:pt x="6329" y="41"/>
                </a:lnTo>
                <a:lnTo>
                  <a:pt x="6314" y="41"/>
                </a:lnTo>
                <a:lnTo>
                  <a:pt x="6298" y="40"/>
                </a:lnTo>
                <a:lnTo>
                  <a:pt x="6277" y="39"/>
                </a:lnTo>
                <a:lnTo>
                  <a:pt x="6257" y="37"/>
                </a:lnTo>
                <a:lnTo>
                  <a:pt x="6236" y="36"/>
                </a:lnTo>
                <a:lnTo>
                  <a:pt x="6215" y="35"/>
                </a:lnTo>
                <a:lnTo>
                  <a:pt x="6199" y="34"/>
                </a:lnTo>
                <a:lnTo>
                  <a:pt x="6183" y="33"/>
                </a:lnTo>
                <a:lnTo>
                  <a:pt x="6168" y="32"/>
                </a:lnTo>
                <a:lnTo>
                  <a:pt x="6155" y="32"/>
                </a:lnTo>
                <a:lnTo>
                  <a:pt x="6144" y="31"/>
                </a:lnTo>
                <a:lnTo>
                  <a:pt x="6132" y="30"/>
                </a:lnTo>
                <a:lnTo>
                  <a:pt x="6121" y="30"/>
                </a:lnTo>
                <a:lnTo>
                  <a:pt x="6109" y="29"/>
                </a:lnTo>
                <a:lnTo>
                  <a:pt x="6098" y="29"/>
                </a:lnTo>
                <a:lnTo>
                  <a:pt x="6088" y="27"/>
                </a:lnTo>
                <a:lnTo>
                  <a:pt x="6078" y="27"/>
                </a:lnTo>
                <a:lnTo>
                  <a:pt x="6067" y="27"/>
                </a:lnTo>
                <a:lnTo>
                  <a:pt x="6054" y="26"/>
                </a:lnTo>
                <a:lnTo>
                  <a:pt x="6041" y="25"/>
                </a:lnTo>
                <a:lnTo>
                  <a:pt x="6026" y="25"/>
                </a:lnTo>
                <a:lnTo>
                  <a:pt x="6012" y="24"/>
                </a:lnTo>
                <a:lnTo>
                  <a:pt x="5997" y="24"/>
                </a:lnTo>
                <a:lnTo>
                  <a:pt x="5983" y="23"/>
                </a:lnTo>
                <a:lnTo>
                  <a:pt x="5967" y="22"/>
                </a:lnTo>
                <a:lnTo>
                  <a:pt x="5952" y="22"/>
                </a:lnTo>
                <a:lnTo>
                  <a:pt x="5940" y="21"/>
                </a:lnTo>
                <a:lnTo>
                  <a:pt x="5928" y="21"/>
                </a:lnTo>
                <a:lnTo>
                  <a:pt x="5911" y="20"/>
                </a:lnTo>
                <a:lnTo>
                  <a:pt x="5895" y="20"/>
                </a:lnTo>
                <a:lnTo>
                  <a:pt x="5880" y="19"/>
                </a:lnTo>
                <a:lnTo>
                  <a:pt x="5864" y="19"/>
                </a:lnTo>
                <a:lnTo>
                  <a:pt x="5850" y="17"/>
                </a:lnTo>
                <a:lnTo>
                  <a:pt x="5834" y="16"/>
                </a:lnTo>
                <a:lnTo>
                  <a:pt x="5824" y="16"/>
                </a:lnTo>
                <a:lnTo>
                  <a:pt x="5814" y="16"/>
                </a:lnTo>
                <a:lnTo>
                  <a:pt x="5804" y="15"/>
                </a:lnTo>
                <a:lnTo>
                  <a:pt x="5794" y="15"/>
                </a:lnTo>
                <a:lnTo>
                  <a:pt x="5780" y="15"/>
                </a:lnTo>
                <a:lnTo>
                  <a:pt x="5764" y="14"/>
                </a:lnTo>
                <a:lnTo>
                  <a:pt x="5757" y="14"/>
                </a:lnTo>
                <a:lnTo>
                  <a:pt x="5748" y="14"/>
                </a:lnTo>
                <a:lnTo>
                  <a:pt x="5727" y="13"/>
                </a:lnTo>
                <a:lnTo>
                  <a:pt x="5706" y="12"/>
                </a:lnTo>
                <a:lnTo>
                  <a:pt x="5685" y="12"/>
                </a:lnTo>
                <a:lnTo>
                  <a:pt x="5664" y="11"/>
                </a:lnTo>
                <a:lnTo>
                  <a:pt x="5659" y="11"/>
                </a:lnTo>
                <a:lnTo>
                  <a:pt x="5654" y="11"/>
                </a:lnTo>
                <a:lnTo>
                  <a:pt x="5650" y="11"/>
                </a:lnTo>
                <a:lnTo>
                  <a:pt x="5647" y="11"/>
                </a:lnTo>
                <a:lnTo>
                  <a:pt x="5630" y="10"/>
                </a:lnTo>
                <a:lnTo>
                  <a:pt x="5614" y="10"/>
                </a:lnTo>
                <a:lnTo>
                  <a:pt x="5596" y="9"/>
                </a:lnTo>
                <a:lnTo>
                  <a:pt x="5579" y="9"/>
                </a:lnTo>
                <a:lnTo>
                  <a:pt x="5571" y="9"/>
                </a:lnTo>
                <a:lnTo>
                  <a:pt x="5563" y="9"/>
                </a:lnTo>
                <a:lnTo>
                  <a:pt x="5554" y="8"/>
                </a:lnTo>
                <a:lnTo>
                  <a:pt x="5546" y="8"/>
                </a:lnTo>
                <a:lnTo>
                  <a:pt x="5533" y="8"/>
                </a:lnTo>
                <a:lnTo>
                  <a:pt x="5519" y="8"/>
                </a:lnTo>
                <a:lnTo>
                  <a:pt x="5507" y="6"/>
                </a:lnTo>
                <a:lnTo>
                  <a:pt x="5495" y="6"/>
                </a:lnTo>
                <a:lnTo>
                  <a:pt x="5495" y="6"/>
                </a:lnTo>
                <a:lnTo>
                  <a:pt x="5475" y="6"/>
                </a:lnTo>
                <a:lnTo>
                  <a:pt x="5454" y="5"/>
                </a:lnTo>
                <a:lnTo>
                  <a:pt x="5434" y="5"/>
                </a:lnTo>
                <a:lnTo>
                  <a:pt x="5414" y="4"/>
                </a:lnTo>
                <a:lnTo>
                  <a:pt x="5411" y="4"/>
                </a:lnTo>
                <a:lnTo>
                  <a:pt x="5407" y="4"/>
                </a:lnTo>
                <a:lnTo>
                  <a:pt x="5402" y="4"/>
                </a:lnTo>
                <a:lnTo>
                  <a:pt x="5396" y="4"/>
                </a:lnTo>
                <a:lnTo>
                  <a:pt x="5384" y="4"/>
                </a:lnTo>
                <a:lnTo>
                  <a:pt x="5372" y="4"/>
                </a:lnTo>
                <a:lnTo>
                  <a:pt x="5361" y="4"/>
                </a:lnTo>
                <a:lnTo>
                  <a:pt x="5348" y="3"/>
                </a:lnTo>
                <a:lnTo>
                  <a:pt x="5332" y="3"/>
                </a:lnTo>
                <a:lnTo>
                  <a:pt x="5315" y="3"/>
                </a:lnTo>
                <a:lnTo>
                  <a:pt x="5299" y="3"/>
                </a:lnTo>
                <a:lnTo>
                  <a:pt x="5282" y="2"/>
                </a:lnTo>
                <a:lnTo>
                  <a:pt x="5282" y="2"/>
                </a:lnTo>
                <a:lnTo>
                  <a:pt x="5265" y="2"/>
                </a:lnTo>
                <a:lnTo>
                  <a:pt x="5250" y="2"/>
                </a:lnTo>
                <a:lnTo>
                  <a:pt x="5233" y="2"/>
                </a:lnTo>
                <a:lnTo>
                  <a:pt x="5216" y="2"/>
                </a:lnTo>
                <a:lnTo>
                  <a:pt x="5200" y="2"/>
                </a:lnTo>
                <a:lnTo>
                  <a:pt x="5183" y="1"/>
                </a:lnTo>
                <a:lnTo>
                  <a:pt x="5167" y="1"/>
                </a:lnTo>
                <a:lnTo>
                  <a:pt x="5150" y="1"/>
                </a:lnTo>
                <a:lnTo>
                  <a:pt x="5133" y="1"/>
                </a:lnTo>
                <a:lnTo>
                  <a:pt x="5117" y="1"/>
                </a:lnTo>
                <a:lnTo>
                  <a:pt x="5100" y="1"/>
                </a:lnTo>
                <a:lnTo>
                  <a:pt x="5083" y="1"/>
                </a:lnTo>
                <a:lnTo>
                  <a:pt x="5083" y="1"/>
                </a:lnTo>
                <a:lnTo>
                  <a:pt x="5083" y="1"/>
                </a:lnTo>
                <a:lnTo>
                  <a:pt x="5069" y="1"/>
                </a:lnTo>
                <a:lnTo>
                  <a:pt x="5053" y="0"/>
                </a:lnTo>
                <a:lnTo>
                  <a:pt x="5039" y="0"/>
                </a:lnTo>
                <a:lnTo>
                  <a:pt x="5025" y="0"/>
                </a:lnTo>
                <a:lnTo>
                  <a:pt x="5020" y="0"/>
                </a:lnTo>
                <a:lnTo>
                  <a:pt x="5017" y="0"/>
                </a:lnTo>
                <a:lnTo>
                  <a:pt x="5002" y="0"/>
                </a:lnTo>
                <a:lnTo>
                  <a:pt x="4987" y="0"/>
                </a:lnTo>
                <a:lnTo>
                  <a:pt x="4972" y="0"/>
                </a:lnTo>
                <a:lnTo>
                  <a:pt x="4957" y="0"/>
                </a:lnTo>
                <a:lnTo>
                  <a:pt x="4942" y="0"/>
                </a:lnTo>
                <a:lnTo>
                  <a:pt x="4927" y="0"/>
                </a:lnTo>
                <a:lnTo>
                  <a:pt x="4912" y="0"/>
                </a:lnTo>
                <a:lnTo>
                  <a:pt x="4897" y="0"/>
                </a:lnTo>
                <a:lnTo>
                  <a:pt x="4883" y="0"/>
                </a:lnTo>
                <a:lnTo>
                  <a:pt x="4867" y="0"/>
                </a:lnTo>
                <a:lnTo>
                  <a:pt x="4853" y="0"/>
                </a:lnTo>
                <a:lnTo>
                  <a:pt x="4837" y="0"/>
                </a:lnTo>
                <a:lnTo>
                  <a:pt x="4823" y="0"/>
                </a:lnTo>
                <a:lnTo>
                  <a:pt x="4807" y="1"/>
                </a:lnTo>
                <a:lnTo>
                  <a:pt x="4793" y="1"/>
                </a:lnTo>
                <a:lnTo>
                  <a:pt x="4777" y="1"/>
                </a:lnTo>
                <a:lnTo>
                  <a:pt x="4776" y="1"/>
                </a:lnTo>
                <a:lnTo>
                  <a:pt x="4774" y="1"/>
                </a:lnTo>
                <a:lnTo>
                  <a:pt x="4769" y="1"/>
                </a:lnTo>
                <a:lnTo>
                  <a:pt x="4764" y="1"/>
                </a:lnTo>
                <a:lnTo>
                  <a:pt x="4753" y="1"/>
                </a:lnTo>
                <a:lnTo>
                  <a:pt x="4741" y="1"/>
                </a:lnTo>
                <a:lnTo>
                  <a:pt x="4729" y="1"/>
                </a:lnTo>
                <a:lnTo>
                  <a:pt x="4718" y="1"/>
                </a:lnTo>
                <a:lnTo>
                  <a:pt x="4703" y="1"/>
                </a:lnTo>
                <a:lnTo>
                  <a:pt x="4688" y="1"/>
                </a:lnTo>
                <a:lnTo>
                  <a:pt x="4674" y="2"/>
                </a:lnTo>
                <a:lnTo>
                  <a:pt x="4658" y="2"/>
                </a:lnTo>
                <a:lnTo>
                  <a:pt x="4643" y="2"/>
                </a:lnTo>
                <a:lnTo>
                  <a:pt x="4627" y="2"/>
                </a:lnTo>
                <a:lnTo>
                  <a:pt x="4612" y="2"/>
                </a:lnTo>
                <a:lnTo>
                  <a:pt x="4596" y="2"/>
                </a:lnTo>
                <a:lnTo>
                  <a:pt x="4579" y="3"/>
                </a:lnTo>
                <a:lnTo>
                  <a:pt x="4562" y="3"/>
                </a:lnTo>
                <a:lnTo>
                  <a:pt x="4544" y="3"/>
                </a:lnTo>
                <a:lnTo>
                  <a:pt x="4528" y="3"/>
                </a:lnTo>
                <a:lnTo>
                  <a:pt x="4524" y="3"/>
                </a:lnTo>
                <a:lnTo>
                  <a:pt x="4520" y="3"/>
                </a:lnTo>
                <a:lnTo>
                  <a:pt x="4518" y="4"/>
                </a:lnTo>
                <a:lnTo>
                  <a:pt x="4515" y="4"/>
                </a:lnTo>
                <a:lnTo>
                  <a:pt x="4501" y="4"/>
                </a:lnTo>
                <a:lnTo>
                  <a:pt x="4487" y="4"/>
                </a:lnTo>
                <a:lnTo>
                  <a:pt x="4473" y="4"/>
                </a:lnTo>
                <a:lnTo>
                  <a:pt x="4459" y="5"/>
                </a:lnTo>
                <a:lnTo>
                  <a:pt x="4441" y="5"/>
                </a:lnTo>
                <a:lnTo>
                  <a:pt x="4424" y="5"/>
                </a:lnTo>
                <a:lnTo>
                  <a:pt x="4408" y="5"/>
                </a:lnTo>
                <a:lnTo>
                  <a:pt x="4390" y="6"/>
                </a:lnTo>
                <a:lnTo>
                  <a:pt x="4373" y="6"/>
                </a:lnTo>
                <a:lnTo>
                  <a:pt x="4356" y="8"/>
                </a:lnTo>
                <a:lnTo>
                  <a:pt x="4339" y="8"/>
                </a:lnTo>
                <a:lnTo>
                  <a:pt x="4322" y="8"/>
                </a:lnTo>
                <a:lnTo>
                  <a:pt x="4310" y="9"/>
                </a:lnTo>
                <a:lnTo>
                  <a:pt x="4298" y="9"/>
                </a:lnTo>
                <a:lnTo>
                  <a:pt x="4286" y="9"/>
                </a:lnTo>
                <a:lnTo>
                  <a:pt x="4274" y="10"/>
                </a:lnTo>
                <a:lnTo>
                  <a:pt x="4271" y="10"/>
                </a:lnTo>
                <a:lnTo>
                  <a:pt x="4270" y="10"/>
                </a:lnTo>
                <a:lnTo>
                  <a:pt x="4262" y="10"/>
                </a:lnTo>
                <a:lnTo>
                  <a:pt x="4254" y="10"/>
                </a:lnTo>
                <a:lnTo>
                  <a:pt x="4229" y="11"/>
                </a:lnTo>
                <a:lnTo>
                  <a:pt x="4205" y="11"/>
                </a:lnTo>
                <a:lnTo>
                  <a:pt x="4180" y="12"/>
                </a:lnTo>
                <a:lnTo>
                  <a:pt x="4155" y="13"/>
                </a:lnTo>
                <a:lnTo>
                  <a:pt x="4124" y="14"/>
                </a:lnTo>
                <a:lnTo>
                  <a:pt x="4093" y="15"/>
                </a:lnTo>
                <a:lnTo>
                  <a:pt x="4062" y="16"/>
                </a:lnTo>
                <a:lnTo>
                  <a:pt x="4031" y="17"/>
                </a:lnTo>
                <a:lnTo>
                  <a:pt x="4015" y="17"/>
                </a:lnTo>
                <a:lnTo>
                  <a:pt x="4000" y="19"/>
                </a:lnTo>
                <a:lnTo>
                  <a:pt x="3985" y="19"/>
                </a:lnTo>
                <a:lnTo>
                  <a:pt x="3970" y="20"/>
                </a:lnTo>
                <a:lnTo>
                  <a:pt x="3935" y="21"/>
                </a:lnTo>
                <a:lnTo>
                  <a:pt x="3900" y="23"/>
                </a:lnTo>
                <a:lnTo>
                  <a:pt x="3865" y="24"/>
                </a:lnTo>
                <a:lnTo>
                  <a:pt x="3830" y="26"/>
                </a:lnTo>
                <a:lnTo>
                  <a:pt x="3795" y="27"/>
                </a:lnTo>
                <a:lnTo>
                  <a:pt x="3761" y="30"/>
                </a:lnTo>
                <a:lnTo>
                  <a:pt x="3727" y="31"/>
                </a:lnTo>
                <a:lnTo>
                  <a:pt x="3692" y="33"/>
                </a:lnTo>
                <a:lnTo>
                  <a:pt x="3683" y="33"/>
                </a:lnTo>
                <a:lnTo>
                  <a:pt x="3674" y="34"/>
                </a:lnTo>
                <a:lnTo>
                  <a:pt x="3649" y="35"/>
                </a:lnTo>
                <a:lnTo>
                  <a:pt x="3625" y="36"/>
                </a:lnTo>
                <a:lnTo>
                  <a:pt x="3599" y="39"/>
                </a:lnTo>
                <a:lnTo>
                  <a:pt x="3574" y="40"/>
                </a:lnTo>
                <a:lnTo>
                  <a:pt x="3548" y="41"/>
                </a:lnTo>
                <a:lnTo>
                  <a:pt x="3524" y="43"/>
                </a:lnTo>
                <a:lnTo>
                  <a:pt x="3498" y="44"/>
                </a:lnTo>
                <a:lnTo>
                  <a:pt x="3474" y="46"/>
                </a:lnTo>
                <a:lnTo>
                  <a:pt x="3466" y="46"/>
                </a:lnTo>
                <a:lnTo>
                  <a:pt x="3457" y="47"/>
                </a:lnTo>
                <a:lnTo>
                  <a:pt x="3450" y="47"/>
                </a:lnTo>
                <a:lnTo>
                  <a:pt x="3444" y="47"/>
                </a:lnTo>
                <a:lnTo>
                  <a:pt x="3429" y="49"/>
                </a:lnTo>
                <a:lnTo>
                  <a:pt x="3414" y="50"/>
                </a:lnTo>
                <a:lnTo>
                  <a:pt x="3399" y="51"/>
                </a:lnTo>
                <a:lnTo>
                  <a:pt x="3385" y="52"/>
                </a:lnTo>
                <a:lnTo>
                  <a:pt x="3371" y="53"/>
                </a:lnTo>
                <a:lnTo>
                  <a:pt x="3356" y="54"/>
                </a:lnTo>
                <a:lnTo>
                  <a:pt x="3345" y="54"/>
                </a:lnTo>
                <a:lnTo>
                  <a:pt x="3333" y="55"/>
                </a:lnTo>
                <a:lnTo>
                  <a:pt x="3318" y="56"/>
                </a:lnTo>
                <a:lnTo>
                  <a:pt x="3304" y="57"/>
                </a:lnTo>
                <a:lnTo>
                  <a:pt x="3292" y="59"/>
                </a:lnTo>
                <a:lnTo>
                  <a:pt x="3280" y="60"/>
                </a:lnTo>
                <a:lnTo>
                  <a:pt x="3268" y="60"/>
                </a:lnTo>
                <a:lnTo>
                  <a:pt x="3256" y="61"/>
                </a:lnTo>
                <a:lnTo>
                  <a:pt x="3247" y="62"/>
                </a:lnTo>
                <a:lnTo>
                  <a:pt x="3240" y="62"/>
                </a:lnTo>
                <a:lnTo>
                  <a:pt x="3231" y="63"/>
                </a:lnTo>
                <a:lnTo>
                  <a:pt x="3222" y="64"/>
                </a:lnTo>
                <a:lnTo>
                  <a:pt x="3207" y="65"/>
                </a:lnTo>
                <a:lnTo>
                  <a:pt x="3193" y="66"/>
                </a:lnTo>
                <a:lnTo>
                  <a:pt x="3184" y="66"/>
                </a:lnTo>
                <a:lnTo>
                  <a:pt x="3175" y="67"/>
                </a:lnTo>
                <a:lnTo>
                  <a:pt x="3166" y="68"/>
                </a:lnTo>
                <a:lnTo>
                  <a:pt x="3158" y="68"/>
                </a:lnTo>
                <a:lnTo>
                  <a:pt x="3144" y="70"/>
                </a:lnTo>
                <a:lnTo>
                  <a:pt x="3131" y="71"/>
                </a:lnTo>
                <a:lnTo>
                  <a:pt x="3118" y="72"/>
                </a:lnTo>
                <a:lnTo>
                  <a:pt x="3105" y="73"/>
                </a:lnTo>
                <a:lnTo>
                  <a:pt x="3098" y="74"/>
                </a:lnTo>
                <a:lnTo>
                  <a:pt x="3091" y="74"/>
                </a:lnTo>
                <a:lnTo>
                  <a:pt x="3081" y="75"/>
                </a:lnTo>
                <a:lnTo>
                  <a:pt x="3070" y="76"/>
                </a:lnTo>
                <a:lnTo>
                  <a:pt x="3052" y="77"/>
                </a:lnTo>
                <a:lnTo>
                  <a:pt x="3035" y="78"/>
                </a:lnTo>
                <a:lnTo>
                  <a:pt x="3018" y="81"/>
                </a:lnTo>
                <a:lnTo>
                  <a:pt x="3000" y="82"/>
                </a:lnTo>
                <a:lnTo>
                  <a:pt x="2993" y="83"/>
                </a:lnTo>
                <a:lnTo>
                  <a:pt x="2986" y="83"/>
                </a:lnTo>
                <a:lnTo>
                  <a:pt x="2983" y="84"/>
                </a:lnTo>
                <a:lnTo>
                  <a:pt x="2981" y="84"/>
                </a:lnTo>
                <a:lnTo>
                  <a:pt x="2969" y="85"/>
                </a:lnTo>
                <a:lnTo>
                  <a:pt x="2957" y="86"/>
                </a:lnTo>
                <a:lnTo>
                  <a:pt x="2945" y="87"/>
                </a:lnTo>
                <a:lnTo>
                  <a:pt x="2932" y="88"/>
                </a:lnTo>
                <a:lnTo>
                  <a:pt x="2919" y="90"/>
                </a:lnTo>
                <a:lnTo>
                  <a:pt x="2907" y="91"/>
                </a:lnTo>
                <a:lnTo>
                  <a:pt x="2895" y="92"/>
                </a:lnTo>
                <a:lnTo>
                  <a:pt x="2882" y="93"/>
                </a:lnTo>
                <a:lnTo>
                  <a:pt x="2878" y="93"/>
                </a:lnTo>
                <a:lnTo>
                  <a:pt x="2872" y="94"/>
                </a:lnTo>
                <a:lnTo>
                  <a:pt x="2868" y="94"/>
                </a:lnTo>
                <a:lnTo>
                  <a:pt x="2864" y="95"/>
                </a:lnTo>
                <a:lnTo>
                  <a:pt x="2847" y="96"/>
                </a:lnTo>
                <a:lnTo>
                  <a:pt x="2829" y="98"/>
                </a:lnTo>
                <a:lnTo>
                  <a:pt x="2813" y="100"/>
                </a:lnTo>
                <a:lnTo>
                  <a:pt x="2796" y="102"/>
                </a:lnTo>
                <a:lnTo>
                  <a:pt x="2786" y="103"/>
                </a:lnTo>
                <a:lnTo>
                  <a:pt x="2777" y="103"/>
                </a:lnTo>
                <a:lnTo>
                  <a:pt x="2767" y="104"/>
                </a:lnTo>
                <a:lnTo>
                  <a:pt x="2757" y="105"/>
                </a:lnTo>
                <a:lnTo>
                  <a:pt x="2743" y="106"/>
                </a:lnTo>
                <a:lnTo>
                  <a:pt x="2728" y="108"/>
                </a:lnTo>
                <a:lnTo>
                  <a:pt x="2712" y="110"/>
                </a:lnTo>
                <a:lnTo>
                  <a:pt x="2695" y="112"/>
                </a:lnTo>
                <a:lnTo>
                  <a:pt x="2678" y="114"/>
                </a:lnTo>
                <a:lnTo>
                  <a:pt x="2661" y="115"/>
                </a:lnTo>
                <a:lnTo>
                  <a:pt x="2644" y="117"/>
                </a:lnTo>
                <a:lnTo>
                  <a:pt x="2627" y="120"/>
                </a:lnTo>
                <a:lnTo>
                  <a:pt x="2611" y="121"/>
                </a:lnTo>
                <a:lnTo>
                  <a:pt x="2594" y="123"/>
                </a:lnTo>
                <a:lnTo>
                  <a:pt x="2578" y="125"/>
                </a:lnTo>
                <a:lnTo>
                  <a:pt x="2562" y="126"/>
                </a:lnTo>
                <a:lnTo>
                  <a:pt x="2556" y="127"/>
                </a:lnTo>
                <a:lnTo>
                  <a:pt x="2550" y="127"/>
                </a:lnTo>
                <a:lnTo>
                  <a:pt x="2539" y="129"/>
                </a:lnTo>
                <a:lnTo>
                  <a:pt x="2527" y="131"/>
                </a:lnTo>
                <a:lnTo>
                  <a:pt x="2511" y="132"/>
                </a:lnTo>
                <a:lnTo>
                  <a:pt x="2495" y="134"/>
                </a:lnTo>
                <a:lnTo>
                  <a:pt x="2479" y="136"/>
                </a:lnTo>
                <a:lnTo>
                  <a:pt x="2462" y="138"/>
                </a:lnTo>
                <a:lnTo>
                  <a:pt x="2445" y="141"/>
                </a:lnTo>
                <a:lnTo>
                  <a:pt x="2428" y="143"/>
                </a:lnTo>
                <a:lnTo>
                  <a:pt x="2411" y="144"/>
                </a:lnTo>
                <a:lnTo>
                  <a:pt x="2393" y="146"/>
                </a:lnTo>
                <a:lnTo>
                  <a:pt x="2380" y="148"/>
                </a:lnTo>
                <a:lnTo>
                  <a:pt x="2365" y="151"/>
                </a:lnTo>
                <a:lnTo>
                  <a:pt x="2350" y="152"/>
                </a:lnTo>
                <a:lnTo>
                  <a:pt x="2334" y="154"/>
                </a:lnTo>
                <a:lnTo>
                  <a:pt x="2323" y="156"/>
                </a:lnTo>
                <a:lnTo>
                  <a:pt x="2312" y="157"/>
                </a:lnTo>
                <a:lnTo>
                  <a:pt x="2302" y="158"/>
                </a:lnTo>
                <a:lnTo>
                  <a:pt x="2292" y="159"/>
                </a:lnTo>
                <a:lnTo>
                  <a:pt x="2282" y="161"/>
                </a:lnTo>
                <a:lnTo>
                  <a:pt x="2273" y="162"/>
                </a:lnTo>
                <a:lnTo>
                  <a:pt x="2257" y="165"/>
                </a:lnTo>
                <a:lnTo>
                  <a:pt x="2240" y="166"/>
                </a:lnTo>
                <a:lnTo>
                  <a:pt x="2236" y="167"/>
                </a:lnTo>
                <a:lnTo>
                  <a:pt x="2231" y="168"/>
                </a:lnTo>
                <a:lnTo>
                  <a:pt x="2211" y="171"/>
                </a:lnTo>
                <a:lnTo>
                  <a:pt x="2191" y="173"/>
                </a:lnTo>
                <a:lnTo>
                  <a:pt x="2171" y="176"/>
                </a:lnTo>
                <a:lnTo>
                  <a:pt x="2151" y="178"/>
                </a:lnTo>
                <a:lnTo>
                  <a:pt x="2151" y="179"/>
                </a:lnTo>
                <a:lnTo>
                  <a:pt x="2151" y="179"/>
                </a:lnTo>
                <a:lnTo>
                  <a:pt x="2142" y="181"/>
                </a:lnTo>
                <a:lnTo>
                  <a:pt x="2134" y="182"/>
                </a:lnTo>
                <a:lnTo>
                  <a:pt x="2116" y="184"/>
                </a:lnTo>
                <a:lnTo>
                  <a:pt x="2099" y="186"/>
                </a:lnTo>
                <a:lnTo>
                  <a:pt x="2083" y="189"/>
                </a:lnTo>
                <a:lnTo>
                  <a:pt x="2065" y="192"/>
                </a:lnTo>
                <a:lnTo>
                  <a:pt x="2063" y="192"/>
                </a:lnTo>
                <a:lnTo>
                  <a:pt x="2060" y="193"/>
                </a:lnTo>
                <a:lnTo>
                  <a:pt x="2034" y="196"/>
                </a:lnTo>
                <a:lnTo>
                  <a:pt x="2008" y="200"/>
                </a:lnTo>
                <a:lnTo>
                  <a:pt x="1983" y="204"/>
                </a:lnTo>
                <a:lnTo>
                  <a:pt x="1956" y="208"/>
                </a:lnTo>
                <a:lnTo>
                  <a:pt x="1955" y="208"/>
                </a:lnTo>
                <a:lnTo>
                  <a:pt x="1953" y="208"/>
                </a:lnTo>
                <a:lnTo>
                  <a:pt x="1941" y="210"/>
                </a:lnTo>
                <a:lnTo>
                  <a:pt x="1928" y="213"/>
                </a:lnTo>
                <a:lnTo>
                  <a:pt x="1910" y="216"/>
                </a:lnTo>
                <a:lnTo>
                  <a:pt x="1892" y="218"/>
                </a:lnTo>
                <a:lnTo>
                  <a:pt x="1873" y="222"/>
                </a:lnTo>
                <a:lnTo>
                  <a:pt x="1855" y="225"/>
                </a:lnTo>
                <a:lnTo>
                  <a:pt x="1850" y="226"/>
                </a:lnTo>
                <a:lnTo>
                  <a:pt x="1844" y="226"/>
                </a:lnTo>
                <a:lnTo>
                  <a:pt x="1834" y="228"/>
                </a:lnTo>
                <a:lnTo>
                  <a:pt x="1824" y="230"/>
                </a:lnTo>
                <a:lnTo>
                  <a:pt x="1800" y="234"/>
                </a:lnTo>
                <a:lnTo>
                  <a:pt x="1775" y="238"/>
                </a:lnTo>
                <a:lnTo>
                  <a:pt x="1751" y="243"/>
                </a:lnTo>
                <a:lnTo>
                  <a:pt x="1728" y="247"/>
                </a:lnTo>
                <a:lnTo>
                  <a:pt x="1719" y="248"/>
                </a:lnTo>
                <a:lnTo>
                  <a:pt x="1711" y="249"/>
                </a:lnTo>
                <a:lnTo>
                  <a:pt x="1707" y="250"/>
                </a:lnTo>
                <a:lnTo>
                  <a:pt x="1702" y="251"/>
                </a:lnTo>
                <a:lnTo>
                  <a:pt x="1669" y="257"/>
                </a:lnTo>
                <a:lnTo>
                  <a:pt x="1636" y="264"/>
                </a:lnTo>
                <a:lnTo>
                  <a:pt x="1602" y="269"/>
                </a:lnTo>
                <a:lnTo>
                  <a:pt x="1569" y="276"/>
                </a:lnTo>
                <a:lnTo>
                  <a:pt x="1563" y="277"/>
                </a:lnTo>
                <a:lnTo>
                  <a:pt x="1557" y="278"/>
                </a:lnTo>
                <a:lnTo>
                  <a:pt x="1545" y="280"/>
                </a:lnTo>
                <a:lnTo>
                  <a:pt x="1532" y="284"/>
                </a:lnTo>
                <a:lnTo>
                  <a:pt x="1521" y="286"/>
                </a:lnTo>
                <a:lnTo>
                  <a:pt x="1510" y="288"/>
                </a:lnTo>
                <a:lnTo>
                  <a:pt x="1498" y="290"/>
                </a:lnTo>
                <a:lnTo>
                  <a:pt x="1487" y="293"/>
                </a:lnTo>
                <a:lnTo>
                  <a:pt x="1476" y="295"/>
                </a:lnTo>
                <a:lnTo>
                  <a:pt x="1466" y="297"/>
                </a:lnTo>
                <a:lnTo>
                  <a:pt x="1455" y="299"/>
                </a:lnTo>
                <a:lnTo>
                  <a:pt x="1444" y="301"/>
                </a:lnTo>
                <a:lnTo>
                  <a:pt x="1434" y="304"/>
                </a:lnTo>
                <a:lnTo>
                  <a:pt x="1424" y="306"/>
                </a:lnTo>
                <a:lnTo>
                  <a:pt x="1413" y="308"/>
                </a:lnTo>
                <a:lnTo>
                  <a:pt x="1403" y="310"/>
                </a:lnTo>
                <a:lnTo>
                  <a:pt x="1389" y="312"/>
                </a:lnTo>
                <a:lnTo>
                  <a:pt x="1377" y="316"/>
                </a:lnTo>
                <a:lnTo>
                  <a:pt x="1370" y="317"/>
                </a:lnTo>
                <a:lnTo>
                  <a:pt x="1363" y="318"/>
                </a:lnTo>
                <a:lnTo>
                  <a:pt x="1348" y="321"/>
                </a:lnTo>
                <a:lnTo>
                  <a:pt x="1333" y="325"/>
                </a:lnTo>
                <a:lnTo>
                  <a:pt x="1317" y="328"/>
                </a:lnTo>
                <a:lnTo>
                  <a:pt x="1303" y="332"/>
                </a:lnTo>
                <a:lnTo>
                  <a:pt x="1287" y="336"/>
                </a:lnTo>
                <a:lnTo>
                  <a:pt x="1272" y="339"/>
                </a:lnTo>
                <a:lnTo>
                  <a:pt x="1254" y="344"/>
                </a:lnTo>
                <a:lnTo>
                  <a:pt x="1236" y="347"/>
                </a:lnTo>
                <a:lnTo>
                  <a:pt x="1218" y="351"/>
                </a:lnTo>
                <a:lnTo>
                  <a:pt x="1201" y="356"/>
                </a:lnTo>
                <a:lnTo>
                  <a:pt x="1194" y="357"/>
                </a:lnTo>
                <a:lnTo>
                  <a:pt x="1186" y="359"/>
                </a:lnTo>
                <a:lnTo>
                  <a:pt x="1185" y="359"/>
                </a:lnTo>
                <a:lnTo>
                  <a:pt x="1185" y="359"/>
                </a:lnTo>
                <a:lnTo>
                  <a:pt x="1163" y="365"/>
                </a:lnTo>
                <a:lnTo>
                  <a:pt x="1142" y="370"/>
                </a:lnTo>
                <a:lnTo>
                  <a:pt x="1120" y="376"/>
                </a:lnTo>
                <a:lnTo>
                  <a:pt x="1099" y="381"/>
                </a:lnTo>
                <a:lnTo>
                  <a:pt x="1084" y="385"/>
                </a:lnTo>
                <a:lnTo>
                  <a:pt x="1070" y="388"/>
                </a:lnTo>
                <a:lnTo>
                  <a:pt x="1055" y="392"/>
                </a:lnTo>
                <a:lnTo>
                  <a:pt x="1042" y="396"/>
                </a:lnTo>
                <a:lnTo>
                  <a:pt x="1028" y="399"/>
                </a:lnTo>
                <a:lnTo>
                  <a:pt x="1014" y="403"/>
                </a:lnTo>
                <a:lnTo>
                  <a:pt x="1007" y="406"/>
                </a:lnTo>
                <a:lnTo>
                  <a:pt x="998" y="408"/>
                </a:lnTo>
                <a:lnTo>
                  <a:pt x="998" y="408"/>
                </a:lnTo>
                <a:lnTo>
                  <a:pt x="998" y="408"/>
                </a:lnTo>
                <a:lnTo>
                  <a:pt x="990" y="410"/>
                </a:lnTo>
                <a:lnTo>
                  <a:pt x="981" y="412"/>
                </a:lnTo>
                <a:lnTo>
                  <a:pt x="969" y="416"/>
                </a:lnTo>
                <a:lnTo>
                  <a:pt x="957" y="419"/>
                </a:lnTo>
                <a:lnTo>
                  <a:pt x="944" y="422"/>
                </a:lnTo>
                <a:lnTo>
                  <a:pt x="932" y="427"/>
                </a:lnTo>
                <a:lnTo>
                  <a:pt x="918" y="430"/>
                </a:lnTo>
                <a:lnTo>
                  <a:pt x="903" y="434"/>
                </a:lnTo>
                <a:lnTo>
                  <a:pt x="889" y="439"/>
                </a:lnTo>
                <a:lnTo>
                  <a:pt x="875" y="443"/>
                </a:lnTo>
                <a:lnTo>
                  <a:pt x="861" y="448"/>
                </a:lnTo>
                <a:lnTo>
                  <a:pt x="847" y="451"/>
                </a:lnTo>
                <a:lnTo>
                  <a:pt x="839" y="454"/>
                </a:lnTo>
                <a:lnTo>
                  <a:pt x="830" y="457"/>
                </a:lnTo>
                <a:lnTo>
                  <a:pt x="829" y="457"/>
                </a:lnTo>
                <a:lnTo>
                  <a:pt x="828" y="458"/>
                </a:lnTo>
                <a:lnTo>
                  <a:pt x="810" y="463"/>
                </a:lnTo>
                <a:lnTo>
                  <a:pt x="792" y="469"/>
                </a:lnTo>
                <a:lnTo>
                  <a:pt x="776" y="474"/>
                </a:lnTo>
                <a:lnTo>
                  <a:pt x="759" y="479"/>
                </a:lnTo>
                <a:lnTo>
                  <a:pt x="748" y="483"/>
                </a:lnTo>
                <a:lnTo>
                  <a:pt x="737" y="487"/>
                </a:lnTo>
                <a:lnTo>
                  <a:pt x="726" y="491"/>
                </a:lnTo>
                <a:lnTo>
                  <a:pt x="715" y="494"/>
                </a:lnTo>
                <a:lnTo>
                  <a:pt x="703" y="499"/>
                </a:lnTo>
                <a:lnTo>
                  <a:pt x="691" y="502"/>
                </a:lnTo>
                <a:lnTo>
                  <a:pt x="688" y="503"/>
                </a:lnTo>
                <a:lnTo>
                  <a:pt x="685" y="504"/>
                </a:lnTo>
                <a:lnTo>
                  <a:pt x="675" y="509"/>
                </a:lnTo>
                <a:lnTo>
                  <a:pt x="664" y="512"/>
                </a:lnTo>
                <a:lnTo>
                  <a:pt x="655" y="515"/>
                </a:lnTo>
                <a:lnTo>
                  <a:pt x="646" y="519"/>
                </a:lnTo>
                <a:lnTo>
                  <a:pt x="637" y="522"/>
                </a:lnTo>
                <a:lnTo>
                  <a:pt x="629" y="524"/>
                </a:lnTo>
                <a:lnTo>
                  <a:pt x="615" y="530"/>
                </a:lnTo>
                <a:lnTo>
                  <a:pt x="602" y="535"/>
                </a:lnTo>
                <a:lnTo>
                  <a:pt x="585" y="541"/>
                </a:lnTo>
                <a:lnTo>
                  <a:pt x="569" y="548"/>
                </a:lnTo>
                <a:lnTo>
                  <a:pt x="564" y="550"/>
                </a:lnTo>
                <a:lnTo>
                  <a:pt x="557" y="552"/>
                </a:lnTo>
                <a:lnTo>
                  <a:pt x="549" y="555"/>
                </a:lnTo>
                <a:lnTo>
                  <a:pt x="542" y="559"/>
                </a:lnTo>
                <a:lnTo>
                  <a:pt x="527" y="564"/>
                </a:lnTo>
                <a:lnTo>
                  <a:pt x="514" y="570"/>
                </a:lnTo>
                <a:lnTo>
                  <a:pt x="501" y="575"/>
                </a:lnTo>
                <a:lnTo>
                  <a:pt x="487" y="581"/>
                </a:lnTo>
                <a:lnTo>
                  <a:pt x="474" y="588"/>
                </a:lnTo>
                <a:lnTo>
                  <a:pt x="461" y="593"/>
                </a:lnTo>
                <a:lnTo>
                  <a:pt x="454" y="595"/>
                </a:lnTo>
                <a:lnTo>
                  <a:pt x="449" y="599"/>
                </a:lnTo>
                <a:lnTo>
                  <a:pt x="442" y="602"/>
                </a:lnTo>
                <a:lnTo>
                  <a:pt x="435" y="604"/>
                </a:lnTo>
                <a:lnTo>
                  <a:pt x="423" y="610"/>
                </a:lnTo>
                <a:lnTo>
                  <a:pt x="412" y="615"/>
                </a:lnTo>
                <a:lnTo>
                  <a:pt x="400" y="622"/>
                </a:lnTo>
                <a:lnTo>
                  <a:pt x="386" y="627"/>
                </a:lnTo>
                <a:lnTo>
                  <a:pt x="375" y="633"/>
                </a:lnTo>
                <a:lnTo>
                  <a:pt x="365" y="639"/>
                </a:lnTo>
                <a:lnTo>
                  <a:pt x="360" y="642"/>
                </a:lnTo>
                <a:lnTo>
                  <a:pt x="354" y="644"/>
                </a:lnTo>
                <a:lnTo>
                  <a:pt x="348" y="647"/>
                </a:lnTo>
                <a:lnTo>
                  <a:pt x="341" y="651"/>
                </a:lnTo>
                <a:lnTo>
                  <a:pt x="331" y="656"/>
                </a:lnTo>
                <a:lnTo>
                  <a:pt x="321" y="662"/>
                </a:lnTo>
                <a:lnTo>
                  <a:pt x="310" y="667"/>
                </a:lnTo>
                <a:lnTo>
                  <a:pt x="300" y="674"/>
                </a:lnTo>
                <a:lnTo>
                  <a:pt x="290" y="680"/>
                </a:lnTo>
                <a:lnTo>
                  <a:pt x="280" y="685"/>
                </a:lnTo>
                <a:lnTo>
                  <a:pt x="275" y="687"/>
                </a:lnTo>
                <a:lnTo>
                  <a:pt x="271" y="690"/>
                </a:lnTo>
                <a:lnTo>
                  <a:pt x="265" y="694"/>
                </a:lnTo>
                <a:lnTo>
                  <a:pt x="260" y="697"/>
                </a:lnTo>
                <a:lnTo>
                  <a:pt x="251" y="703"/>
                </a:lnTo>
                <a:lnTo>
                  <a:pt x="242" y="708"/>
                </a:lnTo>
                <a:lnTo>
                  <a:pt x="232" y="715"/>
                </a:lnTo>
                <a:lnTo>
                  <a:pt x="222" y="722"/>
                </a:lnTo>
                <a:lnTo>
                  <a:pt x="214" y="726"/>
                </a:lnTo>
                <a:lnTo>
                  <a:pt x="207" y="732"/>
                </a:lnTo>
                <a:lnTo>
                  <a:pt x="204" y="734"/>
                </a:lnTo>
                <a:lnTo>
                  <a:pt x="201" y="735"/>
                </a:lnTo>
                <a:lnTo>
                  <a:pt x="194" y="741"/>
                </a:lnTo>
                <a:lnTo>
                  <a:pt x="189" y="745"/>
                </a:lnTo>
                <a:lnTo>
                  <a:pt x="181" y="751"/>
                </a:lnTo>
                <a:lnTo>
                  <a:pt x="175" y="755"/>
                </a:lnTo>
                <a:lnTo>
                  <a:pt x="166" y="762"/>
                </a:lnTo>
                <a:lnTo>
                  <a:pt x="158" y="768"/>
                </a:lnTo>
                <a:lnTo>
                  <a:pt x="151" y="774"/>
                </a:lnTo>
                <a:lnTo>
                  <a:pt x="145" y="779"/>
                </a:lnTo>
                <a:lnTo>
                  <a:pt x="143" y="781"/>
                </a:lnTo>
                <a:lnTo>
                  <a:pt x="141" y="782"/>
                </a:lnTo>
                <a:lnTo>
                  <a:pt x="135" y="788"/>
                </a:lnTo>
                <a:lnTo>
                  <a:pt x="127" y="794"/>
                </a:lnTo>
                <a:lnTo>
                  <a:pt x="122" y="798"/>
                </a:lnTo>
                <a:lnTo>
                  <a:pt x="118" y="803"/>
                </a:lnTo>
                <a:lnTo>
                  <a:pt x="107" y="813"/>
                </a:lnTo>
                <a:lnTo>
                  <a:pt x="97" y="823"/>
                </a:lnTo>
                <a:lnTo>
                  <a:pt x="95" y="825"/>
                </a:lnTo>
                <a:lnTo>
                  <a:pt x="94" y="827"/>
                </a:lnTo>
                <a:lnTo>
                  <a:pt x="92" y="827"/>
                </a:lnTo>
                <a:lnTo>
                  <a:pt x="92" y="828"/>
                </a:lnTo>
                <a:lnTo>
                  <a:pt x="81" y="840"/>
                </a:lnTo>
                <a:lnTo>
                  <a:pt x="71" y="851"/>
                </a:lnTo>
                <a:lnTo>
                  <a:pt x="69" y="855"/>
                </a:lnTo>
                <a:lnTo>
                  <a:pt x="67" y="858"/>
                </a:lnTo>
                <a:lnTo>
                  <a:pt x="60" y="867"/>
                </a:lnTo>
                <a:lnTo>
                  <a:pt x="54" y="875"/>
                </a:lnTo>
                <a:lnTo>
                  <a:pt x="52" y="876"/>
                </a:lnTo>
                <a:lnTo>
                  <a:pt x="52" y="877"/>
                </a:lnTo>
                <a:lnTo>
                  <a:pt x="49" y="881"/>
                </a:lnTo>
                <a:lnTo>
                  <a:pt x="47" y="886"/>
                </a:lnTo>
                <a:lnTo>
                  <a:pt x="41" y="894"/>
                </a:lnTo>
                <a:lnTo>
                  <a:pt x="37" y="901"/>
                </a:lnTo>
                <a:lnTo>
                  <a:pt x="34" y="907"/>
                </a:lnTo>
                <a:lnTo>
                  <a:pt x="31" y="911"/>
                </a:lnTo>
                <a:lnTo>
                  <a:pt x="28" y="918"/>
                </a:lnTo>
                <a:lnTo>
                  <a:pt x="25" y="924"/>
                </a:lnTo>
                <a:lnTo>
                  <a:pt x="24" y="925"/>
                </a:lnTo>
                <a:lnTo>
                  <a:pt x="24" y="927"/>
                </a:lnTo>
                <a:lnTo>
                  <a:pt x="21" y="932"/>
                </a:lnTo>
                <a:lnTo>
                  <a:pt x="18" y="938"/>
                </a:lnTo>
                <a:lnTo>
                  <a:pt x="16" y="945"/>
                </a:lnTo>
                <a:lnTo>
                  <a:pt x="14" y="952"/>
                </a:lnTo>
                <a:lnTo>
                  <a:pt x="11" y="958"/>
                </a:lnTo>
                <a:lnTo>
                  <a:pt x="9" y="964"/>
                </a:lnTo>
                <a:lnTo>
                  <a:pt x="8" y="969"/>
                </a:lnTo>
                <a:lnTo>
                  <a:pt x="7" y="973"/>
                </a:lnTo>
                <a:lnTo>
                  <a:pt x="6" y="976"/>
                </a:lnTo>
                <a:lnTo>
                  <a:pt x="6" y="977"/>
                </a:lnTo>
                <a:lnTo>
                  <a:pt x="3" y="992"/>
                </a:lnTo>
                <a:lnTo>
                  <a:pt x="1" y="1008"/>
                </a:lnTo>
                <a:lnTo>
                  <a:pt x="0" y="1017"/>
                </a:lnTo>
                <a:lnTo>
                  <a:pt x="0" y="1026"/>
                </a:lnTo>
                <a:lnTo>
                  <a:pt x="0" y="1029"/>
                </a:lnTo>
                <a:lnTo>
                  <a:pt x="0" y="1032"/>
                </a:lnTo>
                <a:lnTo>
                  <a:pt x="0" y="1038"/>
                </a:lnTo>
                <a:lnTo>
                  <a:pt x="1" y="1044"/>
                </a:lnTo>
                <a:lnTo>
                  <a:pt x="3" y="1052"/>
                </a:lnTo>
                <a:lnTo>
                  <a:pt x="4" y="1060"/>
                </a:lnTo>
                <a:lnTo>
                  <a:pt x="4" y="1067"/>
                </a:lnTo>
                <a:lnTo>
                  <a:pt x="5" y="1072"/>
                </a:lnTo>
                <a:lnTo>
                  <a:pt x="6" y="1076"/>
                </a:lnTo>
                <a:lnTo>
                  <a:pt x="6" y="1079"/>
                </a:lnTo>
                <a:lnTo>
                  <a:pt x="8" y="1084"/>
                </a:lnTo>
                <a:lnTo>
                  <a:pt x="10" y="1090"/>
                </a:lnTo>
                <a:lnTo>
                  <a:pt x="11" y="1094"/>
                </a:lnTo>
                <a:lnTo>
                  <a:pt x="13" y="1099"/>
                </a:lnTo>
                <a:lnTo>
                  <a:pt x="17" y="1112"/>
                </a:lnTo>
                <a:lnTo>
                  <a:pt x="23" y="1125"/>
                </a:lnTo>
                <a:lnTo>
                  <a:pt x="119" y="1335"/>
                </a:lnTo>
                <a:lnTo>
                  <a:pt x="216" y="1545"/>
                </a:lnTo>
                <a:lnTo>
                  <a:pt x="312" y="1754"/>
                </a:lnTo>
                <a:lnTo>
                  <a:pt x="407" y="1964"/>
                </a:lnTo>
                <a:lnTo>
                  <a:pt x="504" y="2175"/>
                </a:lnTo>
                <a:lnTo>
                  <a:pt x="600" y="2384"/>
                </a:lnTo>
                <a:lnTo>
                  <a:pt x="697" y="2594"/>
                </a:lnTo>
                <a:lnTo>
                  <a:pt x="794" y="2803"/>
                </a:lnTo>
                <a:lnTo>
                  <a:pt x="890" y="3013"/>
                </a:lnTo>
                <a:lnTo>
                  <a:pt x="985" y="3224"/>
                </a:lnTo>
                <a:lnTo>
                  <a:pt x="1082" y="3433"/>
                </a:lnTo>
                <a:lnTo>
                  <a:pt x="1178" y="3643"/>
                </a:lnTo>
                <a:lnTo>
                  <a:pt x="1275" y="3853"/>
                </a:lnTo>
                <a:lnTo>
                  <a:pt x="1371" y="4062"/>
                </a:lnTo>
                <a:lnTo>
                  <a:pt x="1468" y="4273"/>
                </a:lnTo>
                <a:lnTo>
                  <a:pt x="1563" y="4483"/>
                </a:lnTo>
                <a:lnTo>
                  <a:pt x="1565" y="4485"/>
                </a:lnTo>
                <a:lnTo>
                  <a:pt x="1566" y="4487"/>
                </a:lnTo>
                <a:lnTo>
                  <a:pt x="1569" y="4493"/>
                </a:lnTo>
                <a:lnTo>
                  <a:pt x="1572" y="4498"/>
                </a:lnTo>
                <a:lnTo>
                  <a:pt x="1574" y="4503"/>
                </a:lnTo>
                <a:lnTo>
                  <a:pt x="1577" y="4506"/>
                </a:lnTo>
                <a:lnTo>
                  <a:pt x="1579" y="4509"/>
                </a:lnTo>
                <a:lnTo>
                  <a:pt x="1581" y="4514"/>
                </a:lnTo>
                <a:lnTo>
                  <a:pt x="1583" y="4516"/>
                </a:lnTo>
                <a:lnTo>
                  <a:pt x="1584" y="4518"/>
                </a:lnTo>
                <a:lnTo>
                  <a:pt x="1586" y="4518"/>
                </a:lnTo>
                <a:lnTo>
                  <a:pt x="1586" y="4519"/>
                </a:lnTo>
                <a:lnTo>
                  <a:pt x="1588" y="4522"/>
                </a:lnTo>
                <a:lnTo>
                  <a:pt x="1590" y="4526"/>
                </a:lnTo>
                <a:lnTo>
                  <a:pt x="1597" y="4534"/>
                </a:lnTo>
                <a:lnTo>
                  <a:pt x="1604" y="4542"/>
                </a:lnTo>
                <a:lnTo>
                  <a:pt x="1604" y="4544"/>
                </a:lnTo>
                <a:lnTo>
                  <a:pt x="1606" y="4545"/>
                </a:lnTo>
                <a:lnTo>
                  <a:pt x="1607" y="4546"/>
                </a:lnTo>
                <a:lnTo>
                  <a:pt x="1608" y="4546"/>
                </a:lnTo>
                <a:lnTo>
                  <a:pt x="1609" y="4548"/>
                </a:lnTo>
                <a:lnTo>
                  <a:pt x="1611" y="4549"/>
                </a:lnTo>
                <a:lnTo>
                  <a:pt x="1617" y="4556"/>
                </a:lnTo>
                <a:lnTo>
                  <a:pt x="1624" y="4564"/>
                </a:lnTo>
                <a:lnTo>
                  <a:pt x="1628" y="4566"/>
                </a:lnTo>
                <a:lnTo>
                  <a:pt x="1631" y="4569"/>
                </a:lnTo>
                <a:lnTo>
                  <a:pt x="1636" y="4575"/>
                </a:lnTo>
                <a:lnTo>
                  <a:pt x="1641" y="4579"/>
                </a:lnTo>
                <a:lnTo>
                  <a:pt x="1642" y="4579"/>
                </a:lnTo>
                <a:lnTo>
                  <a:pt x="1642" y="4580"/>
                </a:lnTo>
                <a:lnTo>
                  <a:pt x="1643" y="4581"/>
                </a:lnTo>
                <a:lnTo>
                  <a:pt x="1644" y="4581"/>
                </a:lnTo>
                <a:lnTo>
                  <a:pt x="1649" y="4586"/>
                </a:lnTo>
                <a:lnTo>
                  <a:pt x="1653" y="4589"/>
                </a:lnTo>
                <a:lnTo>
                  <a:pt x="1661" y="4595"/>
                </a:lnTo>
                <a:lnTo>
                  <a:pt x="1668" y="4600"/>
                </a:lnTo>
                <a:lnTo>
                  <a:pt x="1673" y="4605"/>
                </a:lnTo>
                <a:lnTo>
                  <a:pt x="1678" y="4608"/>
                </a:lnTo>
                <a:lnTo>
                  <a:pt x="1679" y="4608"/>
                </a:lnTo>
                <a:lnTo>
                  <a:pt x="1679" y="4609"/>
                </a:lnTo>
                <a:lnTo>
                  <a:pt x="1681" y="4610"/>
                </a:lnTo>
                <a:lnTo>
                  <a:pt x="1682" y="4611"/>
                </a:lnTo>
                <a:lnTo>
                  <a:pt x="1688" y="4615"/>
                </a:lnTo>
                <a:lnTo>
                  <a:pt x="1694" y="4619"/>
                </a:lnTo>
                <a:lnTo>
                  <a:pt x="1699" y="4622"/>
                </a:lnTo>
                <a:lnTo>
                  <a:pt x="1704" y="4626"/>
                </a:lnTo>
                <a:lnTo>
                  <a:pt x="1714" y="4632"/>
                </a:lnTo>
                <a:lnTo>
                  <a:pt x="1724" y="4639"/>
                </a:lnTo>
                <a:lnTo>
                  <a:pt x="1724" y="4639"/>
                </a:lnTo>
                <a:lnTo>
                  <a:pt x="1724" y="4639"/>
                </a:lnTo>
                <a:lnTo>
                  <a:pt x="1726" y="4640"/>
                </a:lnTo>
                <a:lnTo>
                  <a:pt x="1729" y="4642"/>
                </a:lnTo>
                <a:lnTo>
                  <a:pt x="1731" y="4643"/>
                </a:lnTo>
                <a:lnTo>
                  <a:pt x="1733" y="4644"/>
                </a:lnTo>
                <a:lnTo>
                  <a:pt x="1748" y="4653"/>
                </a:lnTo>
                <a:lnTo>
                  <a:pt x="1763" y="4662"/>
                </a:lnTo>
                <a:lnTo>
                  <a:pt x="1766" y="4663"/>
                </a:lnTo>
                <a:lnTo>
                  <a:pt x="1771" y="4666"/>
                </a:lnTo>
                <a:lnTo>
                  <a:pt x="1773" y="4668"/>
                </a:lnTo>
                <a:lnTo>
                  <a:pt x="1776" y="4669"/>
                </a:lnTo>
                <a:lnTo>
                  <a:pt x="1780" y="4671"/>
                </a:lnTo>
                <a:lnTo>
                  <a:pt x="1784" y="4673"/>
                </a:lnTo>
                <a:lnTo>
                  <a:pt x="1790" y="4677"/>
                </a:lnTo>
                <a:lnTo>
                  <a:pt x="1796" y="4679"/>
                </a:lnTo>
                <a:lnTo>
                  <a:pt x="1803" y="4682"/>
                </a:lnTo>
                <a:lnTo>
                  <a:pt x="1810" y="4686"/>
                </a:lnTo>
                <a:lnTo>
                  <a:pt x="1821" y="4691"/>
                </a:lnTo>
                <a:lnTo>
                  <a:pt x="1832" y="4697"/>
                </a:lnTo>
                <a:lnTo>
                  <a:pt x="1835" y="4699"/>
                </a:lnTo>
                <a:lnTo>
                  <a:pt x="1839" y="4700"/>
                </a:lnTo>
                <a:lnTo>
                  <a:pt x="1841" y="4701"/>
                </a:lnTo>
                <a:lnTo>
                  <a:pt x="1842" y="4702"/>
                </a:lnTo>
                <a:lnTo>
                  <a:pt x="1844" y="4703"/>
                </a:lnTo>
                <a:lnTo>
                  <a:pt x="1846" y="4703"/>
                </a:lnTo>
                <a:lnTo>
                  <a:pt x="1857" y="4709"/>
                </a:lnTo>
                <a:lnTo>
                  <a:pt x="1870" y="4714"/>
                </a:lnTo>
                <a:lnTo>
                  <a:pt x="1877" y="4718"/>
                </a:lnTo>
                <a:lnTo>
                  <a:pt x="1885" y="4721"/>
                </a:lnTo>
                <a:lnTo>
                  <a:pt x="1893" y="4724"/>
                </a:lnTo>
                <a:lnTo>
                  <a:pt x="1902" y="4728"/>
                </a:lnTo>
                <a:lnTo>
                  <a:pt x="1906" y="4730"/>
                </a:lnTo>
                <a:lnTo>
                  <a:pt x="1911" y="4731"/>
                </a:lnTo>
                <a:lnTo>
                  <a:pt x="1918" y="4734"/>
                </a:lnTo>
                <a:lnTo>
                  <a:pt x="1925" y="4738"/>
                </a:lnTo>
                <a:lnTo>
                  <a:pt x="1942" y="4744"/>
                </a:lnTo>
                <a:lnTo>
                  <a:pt x="1958" y="4750"/>
                </a:lnTo>
                <a:lnTo>
                  <a:pt x="1963" y="4752"/>
                </a:lnTo>
                <a:lnTo>
                  <a:pt x="1968" y="4754"/>
                </a:lnTo>
                <a:lnTo>
                  <a:pt x="1971" y="4755"/>
                </a:lnTo>
                <a:lnTo>
                  <a:pt x="1974" y="4757"/>
                </a:lnTo>
                <a:lnTo>
                  <a:pt x="1978" y="4758"/>
                </a:lnTo>
                <a:lnTo>
                  <a:pt x="1982" y="4760"/>
                </a:lnTo>
                <a:lnTo>
                  <a:pt x="1996" y="4764"/>
                </a:lnTo>
                <a:lnTo>
                  <a:pt x="2012" y="4770"/>
                </a:lnTo>
                <a:lnTo>
                  <a:pt x="2019" y="4773"/>
                </a:lnTo>
                <a:lnTo>
                  <a:pt x="2027" y="4775"/>
                </a:lnTo>
                <a:lnTo>
                  <a:pt x="2039" y="4780"/>
                </a:lnTo>
                <a:lnTo>
                  <a:pt x="2053" y="4784"/>
                </a:lnTo>
                <a:lnTo>
                  <a:pt x="2055" y="4785"/>
                </a:lnTo>
                <a:lnTo>
                  <a:pt x="2056" y="4785"/>
                </a:lnTo>
                <a:lnTo>
                  <a:pt x="2057" y="4785"/>
                </a:lnTo>
                <a:lnTo>
                  <a:pt x="2058" y="4786"/>
                </a:lnTo>
                <a:lnTo>
                  <a:pt x="2068" y="4790"/>
                </a:lnTo>
                <a:lnTo>
                  <a:pt x="2077" y="4792"/>
                </a:lnTo>
                <a:lnTo>
                  <a:pt x="2091" y="4798"/>
                </a:lnTo>
                <a:lnTo>
                  <a:pt x="2106" y="4802"/>
                </a:lnTo>
                <a:lnTo>
                  <a:pt x="2117" y="4805"/>
                </a:lnTo>
                <a:lnTo>
                  <a:pt x="2128" y="4809"/>
                </a:lnTo>
                <a:lnTo>
                  <a:pt x="2130" y="4810"/>
                </a:lnTo>
                <a:lnTo>
                  <a:pt x="2132" y="4810"/>
                </a:lnTo>
                <a:lnTo>
                  <a:pt x="2136" y="4811"/>
                </a:lnTo>
                <a:lnTo>
                  <a:pt x="2138" y="4812"/>
                </a:lnTo>
                <a:lnTo>
                  <a:pt x="2147" y="4814"/>
                </a:lnTo>
                <a:lnTo>
                  <a:pt x="2157" y="4818"/>
                </a:lnTo>
                <a:lnTo>
                  <a:pt x="2168" y="4821"/>
                </a:lnTo>
                <a:lnTo>
                  <a:pt x="2179" y="4824"/>
                </a:lnTo>
                <a:lnTo>
                  <a:pt x="2196" y="4829"/>
                </a:lnTo>
                <a:lnTo>
                  <a:pt x="2212" y="4833"/>
                </a:lnTo>
                <a:lnTo>
                  <a:pt x="2217" y="4834"/>
                </a:lnTo>
                <a:lnTo>
                  <a:pt x="2222" y="4836"/>
                </a:lnTo>
                <a:lnTo>
                  <a:pt x="2223" y="4836"/>
                </a:lnTo>
                <a:lnTo>
                  <a:pt x="2226" y="4837"/>
                </a:lnTo>
                <a:lnTo>
                  <a:pt x="2229" y="4837"/>
                </a:lnTo>
                <a:lnTo>
                  <a:pt x="2232" y="4839"/>
                </a:lnTo>
                <a:lnTo>
                  <a:pt x="2245" y="4842"/>
                </a:lnTo>
                <a:lnTo>
                  <a:pt x="2258" y="4846"/>
                </a:lnTo>
                <a:lnTo>
                  <a:pt x="2271" y="4850"/>
                </a:lnTo>
                <a:lnTo>
                  <a:pt x="2284" y="4853"/>
                </a:lnTo>
                <a:lnTo>
                  <a:pt x="2291" y="4855"/>
                </a:lnTo>
                <a:lnTo>
                  <a:pt x="2299" y="4856"/>
                </a:lnTo>
                <a:lnTo>
                  <a:pt x="2304" y="4859"/>
                </a:lnTo>
                <a:lnTo>
                  <a:pt x="2311" y="4860"/>
                </a:lnTo>
                <a:lnTo>
                  <a:pt x="2318" y="4861"/>
                </a:lnTo>
                <a:lnTo>
                  <a:pt x="2323" y="4863"/>
                </a:lnTo>
                <a:lnTo>
                  <a:pt x="2333" y="4865"/>
                </a:lnTo>
                <a:lnTo>
                  <a:pt x="2342" y="4867"/>
                </a:lnTo>
                <a:lnTo>
                  <a:pt x="2353" y="4870"/>
                </a:lnTo>
                <a:lnTo>
                  <a:pt x="2364" y="4873"/>
                </a:lnTo>
                <a:lnTo>
                  <a:pt x="2373" y="4875"/>
                </a:lnTo>
                <a:lnTo>
                  <a:pt x="2382" y="4877"/>
                </a:lnTo>
                <a:lnTo>
                  <a:pt x="2391" y="4880"/>
                </a:lnTo>
                <a:lnTo>
                  <a:pt x="2400" y="4882"/>
                </a:lnTo>
                <a:lnTo>
                  <a:pt x="2408" y="4883"/>
                </a:lnTo>
                <a:lnTo>
                  <a:pt x="2415" y="4885"/>
                </a:lnTo>
                <a:lnTo>
                  <a:pt x="2419" y="4886"/>
                </a:lnTo>
                <a:lnTo>
                  <a:pt x="2422" y="4886"/>
                </a:lnTo>
                <a:lnTo>
                  <a:pt x="2424" y="4887"/>
                </a:lnTo>
                <a:lnTo>
                  <a:pt x="2425" y="4887"/>
                </a:lnTo>
                <a:lnTo>
                  <a:pt x="2434" y="4890"/>
                </a:lnTo>
                <a:lnTo>
                  <a:pt x="2443" y="4892"/>
                </a:lnTo>
                <a:lnTo>
                  <a:pt x="2452" y="4893"/>
                </a:lnTo>
                <a:lnTo>
                  <a:pt x="2461" y="4895"/>
                </a:lnTo>
                <a:lnTo>
                  <a:pt x="2474" y="4898"/>
                </a:lnTo>
                <a:lnTo>
                  <a:pt x="2487" y="4901"/>
                </a:lnTo>
                <a:lnTo>
                  <a:pt x="2501" y="4904"/>
                </a:lnTo>
                <a:lnTo>
                  <a:pt x="2514" y="4907"/>
                </a:lnTo>
                <a:lnTo>
                  <a:pt x="2521" y="4908"/>
                </a:lnTo>
                <a:lnTo>
                  <a:pt x="2527" y="4910"/>
                </a:lnTo>
                <a:lnTo>
                  <a:pt x="2539" y="4912"/>
                </a:lnTo>
                <a:lnTo>
                  <a:pt x="2550" y="4914"/>
                </a:lnTo>
                <a:lnTo>
                  <a:pt x="2561" y="4916"/>
                </a:lnTo>
                <a:lnTo>
                  <a:pt x="2571" y="4918"/>
                </a:lnTo>
                <a:lnTo>
                  <a:pt x="2582" y="4921"/>
                </a:lnTo>
                <a:lnTo>
                  <a:pt x="2592" y="4923"/>
                </a:lnTo>
                <a:lnTo>
                  <a:pt x="2603" y="4925"/>
                </a:lnTo>
                <a:lnTo>
                  <a:pt x="2614" y="4927"/>
                </a:lnTo>
                <a:lnTo>
                  <a:pt x="2619" y="4928"/>
                </a:lnTo>
                <a:lnTo>
                  <a:pt x="2625" y="4930"/>
                </a:lnTo>
                <a:lnTo>
                  <a:pt x="2631" y="4931"/>
                </a:lnTo>
                <a:lnTo>
                  <a:pt x="2637" y="4932"/>
                </a:lnTo>
                <a:lnTo>
                  <a:pt x="2647" y="4934"/>
                </a:lnTo>
                <a:lnTo>
                  <a:pt x="2657" y="4935"/>
                </a:lnTo>
                <a:lnTo>
                  <a:pt x="2667" y="4937"/>
                </a:lnTo>
                <a:lnTo>
                  <a:pt x="2677" y="4940"/>
                </a:lnTo>
                <a:lnTo>
                  <a:pt x="2689" y="4942"/>
                </a:lnTo>
                <a:lnTo>
                  <a:pt x="2702" y="4944"/>
                </a:lnTo>
                <a:lnTo>
                  <a:pt x="2710" y="4945"/>
                </a:lnTo>
                <a:lnTo>
                  <a:pt x="2720" y="4947"/>
                </a:lnTo>
                <a:lnTo>
                  <a:pt x="2730" y="4949"/>
                </a:lnTo>
                <a:lnTo>
                  <a:pt x="2740" y="4951"/>
                </a:lnTo>
                <a:lnTo>
                  <a:pt x="2743" y="4952"/>
                </a:lnTo>
                <a:lnTo>
                  <a:pt x="2746" y="4952"/>
                </a:lnTo>
                <a:lnTo>
                  <a:pt x="2760" y="4954"/>
                </a:lnTo>
                <a:lnTo>
                  <a:pt x="2775" y="4957"/>
                </a:lnTo>
                <a:lnTo>
                  <a:pt x="2784" y="4958"/>
                </a:lnTo>
                <a:lnTo>
                  <a:pt x="2794" y="4961"/>
                </a:lnTo>
                <a:lnTo>
                  <a:pt x="2804" y="4962"/>
                </a:lnTo>
                <a:lnTo>
                  <a:pt x="2814" y="4964"/>
                </a:lnTo>
                <a:lnTo>
                  <a:pt x="2829" y="4966"/>
                </a:lnTo>
                <a:lnTo>
                  <a:pt x="2845" y="4968"/>
                </a:lnTo>
                <a:lnTo>
                  <a:pt x="2850" y="4969"/>
                </a:lnTo>
                <a:lnTo>
                  <a:pt x="2856" y="4971"/>
                </a:lnTo>
                <a:lnTo>
                  <a:pt x="2858" y="4971"/>
                </a:lnTo>
                <a:lnTo>
                  <a:pt x="2860" y="4972"/>
                </a:lnTo>
                <a:lnTo>
                  <a:pt x="2872" y="4973"/>
                </a:lnTo>
                <a:lnTo>
                  <a:pt x="2885" y="4975"/>
                </a:lnTo>
                <a:lnTo>
                  <a:pt x="2900" y="4977"/>
                </a:lnTo>
                <a:lnTo>
                  <a:pt x="2917" y="4981"/>
                </a:lnTo>
                <a:lnTo>
                  <a:pt x="2927" y="4982"/>
                </a:lnTo>
                <a:lnTo>
                  <a:pt x="2937" y="4983"/>
                </a:lnTo>
                <a:lnTo>
                  <a:pt x="2948" y="4985"/>
                </a:lnTo>
                <a:lnTo>
                  <a:pt x="2958" y="4986"/>
                </a:lnTo>
                <a:lnTo>
                  <a:pt x="2973" y="4988"/>
                </a:lnTo>
                <a:lnTo>
                  <a:pt x="2989" y="4991"/>
                </a:lnTo>
                <a:lnTo>
                  <a:pt x="3002" y="4993"/>
                </a:lnTo>
                <a:lnTo>
                  <a:pt x="3016" y="4995"/>
                </a:lnTo>
                <a:lnTo>
                  <a:pt x="3030" y="4997"/>
                </a:lnTo>
                <a:lnTo>
                  <a:pt x="3043" y="4998"/>
                </a:lnTo>
                <a:lnTo>
                  <a:pt x="3059" y="5000"/>
                </a:lnTo>
                <a:lnTo>
                  <a:pt x="3074" y="5003"/>
                </a:lnTo>
                <a:lnTo>
                  <a:pt x="3085" y="5005"/>
                </a:lnTo>
                <a:lnTo>
                  <a:pt x="3098" y="5006"/>
                </a:lnTo>
                <a:lnTo>
                  <a:pt x="3105" y="5007"/>
                </a:lnTo>
                <a:lnTo>
                  <a:pt x="3114" y="5008"/>
                </a:lnTo>
                <a:lnTo>
                  <a:pt x="3124" y="5009"/>
                </a:lnTo>
                <a:lnTo>
                  <a:pt x="3135" y="5012"/>
                </a:lnTo>
                <a:lnTo>
                  <a:pt x="3139" y="5012"/>
                </a:lnTo>
                <a:lnTo>
                  <a:pt x="3142" y="5012"/>
                </a:lnTo>
                <a:lnTo>
                  <a:pt x="3145" y="5013"/>
                </a:lnTo>
                <a:lnTo>
                  <a:pt x="3149" y="5013"/>
                </a:lnTo>
                <a:lnTo>
                  <a:pt x="3168" y="5015"/>
                </a:lnTo>
                <a:lnTo>
                  <a:pt x="3187" y="5018"/>
                </a:lnTo>
                <a:lnTo>
                  <a:pt x="3207" y="5020"/>
                </a:lnTo>
                <a:lnTo>
                  <a:pt x="3227" y="5023"/>
                </a:lnTo>
                <a:lnTo>
                  <a:pt x="3237" y="5024"/>
                </a:lnTo>
                <a:lnTo>
                  <a:pt x="3246" y="5025"/>
                </a:lnTo>
                <a:lnTo>
                  <a:pt x="3265" y="5027"/>
                </a:lnTo>
                <a:lnTo>
                  <a:pt x="3284" y="5029"/>
                </a:lnTo>
                <a:lnTo>
                  <a:pt x="3303" y="5032"/>
                </a:lnTo>
                <a:lnTo>
                  <a:pt x="3322" y="5034"/>
                </a:lnTo>
                <a:lnTo>
                  <a:pt x="3327" y="5035"/>
                </a:lnTo>
                <a:lnTo>
                  <a:pt x="3333" y="5035"/>
                </a:lnTo>
                <a:lnTo>
                  <a:pt x="3347" y="5037"/>
                </a:lnTo>
                <a:lnTo>
                  <a:pt x="3363" y="5038"/>
                </a:lnTo>
                <a:lnTo>
                  <a:pt x="3372" y="5039"/>
                </a:lnTo>
                <a:lnTo>
                  <a:pt x="3382" y="5040"/>
                </a:lnTo>
                <a:lnTo>
                  <a:pt x="3412" y="5044"/>
                </a:lnTo>
                <a:lnTo>
                  <a:pt x="3442" y="5047"/>
                </a:lnTo>
                <a:lnTo>
                  <a:pt x="3471" y="5050"/>
                </a:lnTo>
                <a:lnTo>
                  <a:pt x="3503" y="5053"/>
                </a:lnTo>
                <a:lnTo>
                  <a:pt x="3509" y="5054"/>
                </a:lnTo>
                <a:lnTo>
                  <a:pt x="3517" y="5054"/>
                </a:lnTo>
                <a:lnTo>
                  <a:pt x="3520" y="5055"/>
                </a:lnTo>
                <a:lnTo>
                  <a:pt x="3522" y="5055"/>
                </a:lnTo>
                <a:lnTo>
                  <a:pt x="3527" y="5055"/>
                </a:lnTo>
                <a:lnTo>
                  <a:pt x="3531" y="5056"/>
                </a:lnTo>
                <a:lnTo>
                  <a:pt x="3560" y="5058"/>
                </a:lnTo>
                <a:lnTo>
                  <a:pt x="3589" y="5061"/>
                </a:lnTo>
                <a:lnTo>
                  <a:pt x="3617" y="5064"/>
                </a:lnTo>
                <a:lnTo>
                  <a:pt x="3646" y="5066"/>
                </a:lnTo>
                <a:lnTo>
                  <a:pt x="3651" y="5066"/>
                </a:lnTo>
                <a:lnTo>
                  <a:pt x="3656" y="5067"/>
                </a:lnTo>
                <a:lnTo>
                  <a:pt x="3668" y="5068"/>
                </a:lnTo>
                <a:lnTo>
                  <a:pt x="3680" y="5069"/>
                </a:lnTo>
                <a:lnTo>
                  <a:pt x="3688" y="5069"/>
                </a:lnTo>
                <a:lnTo>
                  <a:pt x="3696" y="5070"/>
                </a:lnTo>
                <a:lnTo>
                  <a:pt x="3720" y="5073"/>
                </a:lnTo>
                <a:lnTo>
                  <a:pt x="3743" y="5074"/>
                </a:lnTo>
                <a:lnTo>
                  <a:pt x="3767" y="5076"/>
                </a:lnTo>
                <a:lnTo>
                  <a:pt x="3791" y="5078"/>
                </a:lnTo>
                <a:lnTo>
                  <a:pt x="3792" y="5078"/>
                </a:lnTo>
                <a:lnTo>
                  <a:pt x="3793" y="5078"/>
                </a:lnTo>
                <a:lnTo>
                  <a:pt x="3809" y="5079"/>
                </a:lnTo>
                <a:lnTo>
                  <a:pt x="3824" y="5080"/>
                </a:lnTo>
                <a:lnTo>
                  <a:pt x="3840" y="5081"/>
                </a:lnTo>
                <a:lnTo>
                  <a:pt x="3855" y="5083"/>
                </a:lnTo>
                <a:lnTo>
                  <a:pt x="3858" y="5083"/>
                </a:lnTo>
                <a:lnTo>
                  <a:pt x="3860" y="5083"/>
                </a:lnTo>
                <a:lnTo>
                  <a:pt x="3861" y="5083"/>
                </a:lnTo>
                <a:lnTo>
                  <a:pt x="3862" y="5083"/>
                </a:lnTo>
                <a:lnTo>
                  <a:pt x="3880" y="5084"/>
                </a:lnTo>
                <a:lnTo>
                  <a:pt x="3896" y="5085"/>
                </a:lnTo>
                <a:lnTo>
                  <a:pt x="3914" y="5086"/>
                </a:lnTo>
                <a:lnTo>
                  <a:pt x="3931" y="5087"/>
                </a:lnTo>
                <a:lnTo>
                  <a:pt x="3937" y="5088"/>
                </a:lnTo>
                <a:lnTo>
                  <a:pt x="3944" y="5088"/>
                </a:lnTo>
                <a:lnTo>
                  <a:pt x="3962" y="5089"/>
                </a:lnTo>
                <a:lnTo>
                  <a:pt x="3978" y="5090"/>
                </a:lnTo>
                <a:lnTo>
                  <a:pt x="3995" y="5091"/>
                </a:lnTo>
                <a:lnTo>
                  <a:pt x="4013" y="5093"/>
                </a:lnTo>
                <a:lnTo>
                  <a:pt x="4018" y="5093"/>
                </a:lnTo>
                <a:lnTo>
                  <a:pt x="4025" y="5094"/>
                </a:lnTo>
                <a:lnTo>
                  <a:pt x="4038" y="5094"/>
                </a:lnTo>
                <a:lnTo>
                  <a:pt x="4052" y="5095"/>
                </a:lnTo>
                <a:lnTo>
                  <a:pt x="4065" y="5096"/>
                </a:lnTo>
                <a:lnTo>
                  <a:pt x="4078" y="5096"/>
                </a:lnTo>
                <a:lnTo>
                  <a:pt x="4088" y="5097"/>
                </a:lnTo>
                <a:lnTo>
                  <a:pt x="4098" y="5097"/>
                </a:lnTo>
                <a:lnTo>
                  <a:pt x="4117" y="5098"/>
                </a:lnTo>
                <a:lnTo>
                  <a:pt x="4137" y="5099"/>
                </a:lnTo>
                <a:lnTo>
                  <a:pt x="4157" y="5100"/>
                </a:lnTo>
                <a:lnTo>
                  <a:pt x="4177" y="5101"/>
                </a:lnTo>
                <a:lnTo>
                  <a:pt x="4180" y="5101"/>
                </a:lnTo>
                <a:lnTo>
                  <a:pt x="4185" y="5101"/>
                </a:lnTo>
                <a:lnTo>
                  <a:pt x="4187" y="5101"/>
                </a:lnTo>
                <a:lnTo>
                  <a:pt x="4189" y="5101"/>
                </a:lnTo>
                <a:lnTo>
                  <a:pt x="4199" y="5103"/>
                </a:lnTo>
                <a:lnTo>
                  <a:pt x="4210" y="5103"/>
                </a:lnTo>
                <a:lnTo>
                  <a:pt x="4220" y="5104"/>
                </a:lnTo>
                <a:lnTo>
                  <a:pt x="4231" y="5104"/>
                </a:lnTo>
                <a:lnTo>
                  <a:pt x="4242" y="5104"/>
                </a:lnTo>
                <a:lnTo>
                  <a:pt x="4254" y="5105"/>
                </a:lnTo>
                <a:lnTo>
                  <a:pt x="4275" y="5106"/>
                </a:lnTo>
                <a:lnTo>
                  <a:pt x="4297" y="5106"/>
                </a:lnTo>
                <a:lnTo>
                  <a:pt x="4319" y="5107"/>
                </a:lnTo>
                <a:lnTo>
                  <a:pt x="4340" y="5108"/>
                </a:lnTo>
                <a:lnTo>
                  <a:pt x="4348" y="5108"/>
                </a:lnTo>
                <a:lnTo>
                  <a:pt x="4354" y="5108"/>
                </a:lnTo>
                <a:lnTo>
                  <a:pt x="4362" y="5109"/>
                </a:lnTo>
                <a:lnTo>
                  <a:pt x="4371" y="5109"/>
                </a:lnTo>
                <a:lnTo>
                  <a:pt x="4380" y="5109"/>
                </a:lnTo>
                <a:lnTo>
                  <a:pt x="4388" y="5110"/>
                </a:lnTo>
                <a:lnTo>
                  <a:pt x="4400" y="5110"/>
                </a:lnTo>
                <a:lnTo>
                  <a:pt x="4411" y="5110"/>
                </a:lnTo>
                <a:lnTo>
                  <a:pt x="4435" y="5111"/>
                </a:lnTo>
                <a:lnTo>
                  <a:pt x="4459" y="5113"/>
                </a:lnTo>
                <a:lnTo>
                  <a:pt x="4483" y="5113"/>
                </a:lnTo>
                <a:lnTo>
                  <a:pt x="4508" y="5114"/>
                </a:lnTo>
                <a:lnTo>
                  <a:pt x="4512" y="5114"/>
                </a:lnTo>
                <a:lnTo>
                  <a:pt x="4518" y="5114"/>
                </a:lnTo>
                <a:lnTo>
                  <a:pt x="4520" y="5114"/>
                </a:lnTo>
                <a:lnTo>
                  <a:pt x="4522" y="5114"/>
                </a:lnTo>
                <a:lnTo>
                  <a:pt x="4535" y="5114"/>
                </a:lnTo>
                <a:lnTo>
                  <a:pt x="4549" y="5115"/>
                </a:lnTo>
                <a:lnTo>
                  <a:pt x="4559" y="5115"/>
                </a:lnTo>
                <a:lnTo>
                  <a:pt x="4569" y="5115"/>
                </a:lnTo>
                <a:lnTo>
                  <a:pt x="4599" y="5116"/>
                </a:lnTo>
                <a:lnTo>
                  <a:pt x="4630" y="5116"/>
                </a:lnTo>
                <a:lnTo>
                  <a:pt x="4660" y="5117"/>
                </a:lnTo>
                <a:lnTo>
                  <a:pt x="4691" y="5117"/>
                </a:lnTo>
                <a:lnTo>
                  <a:pt x="4694" y="5117"/>
                </a:lnTo>
                <a:lnTo>
                  <a:pt x="4696" y="5117"/>
                </a:lnTo>
                <a:lnTo>
                  <a:pt x="4704" y="5117"/>
                </a:lnTo>
                <a:lnTo>
                  <a:pt x="4713" y="5117"/>
                </a:lnTo>
                <a:lnTo>
                  <a:pt x="4719" y="5118"/>
                </a:lnTo>
                <a:lnTo>
                  <a:pt x="4726" y="5118"/>
                </a:lnTo>
                <a:lnTo>
                  <a:pt x="4764" y="5118"/>
                </a:lnTo>
                <a:lnTo>
                  <a:pt x="4803" y="5118"/>
                </a:lnTo>
                <a:lnTo>
                  <a:pt x="4840" y="5119"/>
                </a:lnTo>
                <a:lnTo>
                  <a:pt x="4879" y="5119"/>
                </a:lnTo>
                <a:lnTo>
                  <a:pt x="4919" y="5119"/>
                </a:lnTo>
                <a:lnTo>
                  <a:pt x="4959" y="5119"/>
                </a:lnTo>
                <a:lnTo>
                  <a:pt x="4999" y="5119"/>
                </a:lnTo>
                <a:lnTo>
                  <a:pt x="5038" y="5119"/>
                </a:lnTo>
                <a:lnTo>
                  <a:pt x="5043" y="5119"/>
                </a:lnTo>
                <a:lnTo>
                  <a:pt x="5048" y="5119"/>
                </a:lnTo>
                <a:lnTo>
                  <a:pt x="5062" y="5118"/>
                </a:lnTo>
                <a:lnTo>
                  <a:pt x="5076" y="5118"/>
                </a:lnTo>
                <a:lnTo>
                  <a:pt x="5086" y="5118"/>
                </a:lnTo>
                <a:lnTo>
                  <a:pt x="5096" y="5118"/>
                </a:lnTo>
                <a:lnTo>
                  <a:pt x="5122" y="5118"/>
                </a:lnTo>
                <a:lnTo>
                  <a:pt x="5148" y="5118"/>
                </a:lnTo>
                <a:lnTo>
                  <a:pt x="5174" y="5117"/>
                </a:lnTo>
                <a:lnTo>
                  <a:pt x="5200" y="5117"/>
                </a:lnTo>
                <a:lnTo>
                  <a:pt x="5206" y="5117"/>
                </a:lnTo>
                <a:lnTo>
                  <a:pt x="5214" y="5117"/>
                </a:lnTo>
                <a:lnTo>
                  <a:pt x="5230" y="5117"/>
                </a:lnTo>
                <a:lnTo>
                  <a:pt x="5245" y="5116"/>
                </a:lnTo>
                <a:lnTo>
                  <a:pt x="5260" y="5116"/>
                </a:lnTo>
                <a:lnTo>
                  <a:pt x="5275" y="5116"/>
                </a:lnTo>
                <a:lnTo>
                  <a:pt x="5281" y="5116"/>
                </a:lnTo>
                <a:lnTo>
                  <a:pt x="5287" y="5116"/>
                </a:lnTo>
                <a:lnTo>
                  <a:pt x="5293" y="5115"/>
                </a:lnTo>
                <a:lnTo>
                  <a:pt x="5297" y="5115"/>
                </a:lnTo>
                <a:lnTo>
                  <a:pt x="5314" y="5115"/>
                </a:lnTo>
                <a:lnTo>
                  <a:pt x="5330" y="5115"/>
                </a:lnTo>
                <a:lnTo>
                  <a:pt x="5345" y="5114"/>
                </a:lnTo>
                <a:lnTo>
                  <a:pt x="5361" y="5114"/>
                </a:lnTo>
                <a:lnTo>
                  <a:pt x="5370" y="5114"/>
                </a:lnTo>
                <a:lnTo>
                  <a:pt x="5378" y="5114"/>
                </a:lnTo>
                <a:lnTo>
                  <a:pt x="5387" y="5113"/>
                </a:lnTo>
                <a:lnTo>
                  <a:pt x="5396" y="5113"/>
                </a:lnTo>
                <a:lnTo>
                  <a:pt x="5406" y="5113"/>
                </a:lnTo>
                <a:lnTo>
                  <a:pt x="5415" y="5113"/>
                </a:lnTo>
                <a:lnTo>
                  <a:pt x="5427" y="5111"/>
                </a:lnTo>
                <a:lnTo>
                  <a:pt x="5439" y="5111"/>
                </a:lnTo>
                <a:lnTo>
                  <a:pt x="5459" y="5110"/>
                </a:lnTo>
                <a:lnTo>
                  <a:pt x="5479" y="5110"/>
                </a:lnTo>
                <a:lnTo>
                  <a:pt x="5500" y="5109"/>
                </a:lnTo>
                <a:lnTo>
                  <a:pt x="5520" y="5108"/>
                </a:lnTo>
                <a:lnTo>
                  <a:pt x="5530" y="5108"/>
                </a:lnTo>
                <a:lnTo>
                  <a:pt x="5540" y="5108"/>
                </a:lnTo>
                <a:lnTo>
                  <a:pt x="5550" y="5108"/>
                </a:lnTo>
                <a:lnTo>
                  <a:pt x="5561" y="5107"/>
                </a:lnTo>
                <a:lnTo>
                  <a:pt x="5561" y="5107"/>
                </a:lnTo>
                <a:lnTo>
                  <a:pt x="5561" y="5107"/>
                </a:lnTo>
                <a:lnTo>
                  <a:pt x="5590" y="5106"/>
                </a:lnTo>
                <a:lnTo>
                  <a:pt x="5620" y="5105"/>
                </a:lnTo>
                <a:lnTo>
                  <a:pt x="5649" y="5104"/>
                </a:lnTo>
                <a:lnTo>
                  <a:pt x="5678" y="5103"/>
                </a:lnTo>
                <a:lnTo>
                  <a:pt x="5685" y="5101"/>
                </a:lnTo>
                <a:lnTo>
                  <a:pt x="5691" y="5101"/>
                </a:lnTo>
                <a:lnTo>
                  <a:pt x="5699" y="5101"/>
                </a:lnTo>
                <a:lnTo>
                  <a:pt x="5707" y="5100"/>
                </a:lnTo>
                <a:lnTo>
                  <a:pt x="5735" y="5099"/>
                </a:lnTo>
                <a:lnTo>
                  <a:pt x="5763" y="5098"/>
                </a:lnTo>
                <a:lnTo>
                  <a:pt x="5792" y="5097"/>
                </a:lnTo>
                <a:lnTo>
                  <a:pt x="5820" y="5095"/>
                </a:lnTo>
                <a:lnTo>
                  <a:pt x="5824" y="5095"/>
                </a:lnTo>
                <a:lnTo>
                  <a:pt x="5829" y="5095"/>
                </a:lnTo>
                <a:lnTo>
                  <a:pt x="5832" y="5095"/>
                </a:lnTo>
                <a:lnTo>
                  <a:pt x="5837" y="5094"/>
                </a:lnTo>
                <a:lnTo>
                  <a:pt x="5845" y="5094"/>
                </a:lnTo>
                <a:lnTo>
                  <a:pt x="5853" y="5093"/>
                </a:lnTo>
                <a:lnTo>
                  <a:pt x="5888" y="5091"/>
                </a:lnTo>
                <a:lnTo>
                  <a:pt x="5921" y="5089"/>
                </a:lnTo>
                <a:lnTo>
                  <a:pt x="5954" y="5087"/>
                </a:lnTo>
                <a:lnTo>
                  <a:pt x="5987" y="5085"/>
                </a:lnTo>
                <a:lnTo>
                  <a:pt x="5992" y="5085"/>
                </a:lnTo>
                <a:lnTo>
                  <a:pt x="5997" y="5084"/>
                </a:lnTo>
                <a:lnTo>
                  <a:pt x="6003" y="5084"/>
                </a:lnTo>
                <a:lnTo>
                  <a:pt x="6010" y="5083"/>
                </a:lnTo>
                <a:lnTo>
                  <a:pt x="6042" y="5080"/>
                </a:lnTo>
                <a:lnTo>
                  <a:pt x="6074" y="5078"/>
                </a:lnTo>
                <a:lnTo>
                  <a:pt x="6106" y="5076"/>
                </a:lnTo>
                <a:lnTo>
                  <a:pt x="6138" y="5074"/>
                </a:lnTo>
                <a:lnTo>
                  <a:pt x="6146" y="5073"/>
                </a:lnTo>
                <a:lnTo>
                  <a:pt x="6153" y="5073"/>
                </a:lnTo>
                <a:lnTo>
                  <a:pt x="6155" y="5073"/>
                </a:lnTo>
                <a:lnTo>
                  <a:pt x="6157" y="5071"/>
                </a:lnTo>
                <a:lnTo>
                  <a:pt x="6167" y="5071"/>
                </a:lnTo>
                <a:lnTo>
                  <a:pt x="6176" y="5070"/>
                </a:lnTo>
                <a:lnTo>
                  <a:pt x="6204" y="5068"/>
                </a:lnTo>
                <a:lnTo>
                  <a:pt x="6231" y="5066"/>
                </a:lnTo>
                <a:lnTo>
                  <a:pt x="6259" y="5064"/>
                </a:lnTo>
                <a:lnTo>
                  <a:pt x="6286" y="5061"/>
                </a:lnTo>
                <a:lnTo>
                  <a:pt x="6291" y="5060"/>
                </a:lnTo>
                <a:lnTo>
                  <a:pt x="6296" y="5060"/>
                </a:lnTo>
                <a:lnTo>
                  <a:pt x="6308" y="5059"/>
                </a:lnTo>
                <a:lnTo>
                  <a:pt x="6321" y="5058"/>
                </a:lnTo>
                <a:lnTo>
                  <a:pt x="6329" y="5057"/>
                </a:lnTo>
                <a:lnTo>
                  <a:pt x="6337" y="5056"/>
                </a:lnTo>
                <a:lnTo>
                  <a:pt x="6360" y="5054"/>
                </a:lnTo>
                <a:lnTo>
                  <a:pt x="6383" y="5052"/>
                </a:lnTo>
                <a:lnTo>
                  <a:pt x="6407" y="5049"/>
                </a:lnTo>
                <a:lnTo>
                  <a:pt x="6430" y="5047"/>
                </a:lnTo>
                <a:lnTo>
                  <a:pt x="6432" y="5047"/>
                </a:lnTo>
                <a:lnTo>
                  <a:pt x="6433" y="5047"/>
                </a:lnTo>
                <a:lnTo>
                  <a:pt x="6446" y="5046"/>
                </a:lnTo>
                <a:lnTo>
                  <a:pt x="6458" y="5045"/>
                </a:lnTo>
                <a:lnTo>
                  <a:pt x="6470" y="5043"/>
                </a:lnTo>
                <a:lnTo>
                  <a:pt x="6482" y="5042"/>
                </a:lnTo>
                <a:lnTo>
                  <a:pt x="6488" y="5042"/>
                </a:lnTo>
                <a:lnTo>
                  <a:pt x="6493" y="5040"/>
                </a:lnTo>
                <a:lnTo>
                  <a:pt x="6511" y="5038"/>
                </a:lnTo>
                <a:lnTo>
                  <a:pt x="6530" y="5037"/>
                </a:lnTo>
                <a:lnTo>
                  <a:pt x="6549" y="5035"/>
                </a:lnTo>
                <a:lnTo>
                  <a:pt x="6568" y="5033"/>
                </a:lnTo>
                <a:lnTo>
                  <a:pt x="6569" y="5033"/>
                </a:lnTo>
                <a:lnTo>
                  <a:pt x="6571" y="5032"/>
                </a:lnTo>
                <a:lnTo>
                  <a:pt x="6589" y="5030"/>
                </a:lnTo>
                <a:lnTo>
                  <a:pt x="6606" y="5028"/>
                </a:lnTo>
                <a:lnTo>
                  <a:pt x="6624" y="5026"/>
                </a:lnTo>
                <a:lnTo>
                  <a:pt x="6642" y="5024"/>
                </a:lnTo>
                <a:lnTo>
                  <a:pt x="6643" y="5024"/>
                </a:lnTo>
                <a:lnTo>
                  <a:pt x="6644" y="5024"/>
                </a:lnTo>
                <a:lnTo>
                  <a:pt x="6657" y="5022"/>
                </a:lnTo>
                <a:lnTo>
                  <a:pt x="6671" y="5020"/>
                </a:lnTo>
                <a:lnTo>
                  <a:pt x="6684" y="5018"/>
                </a:lnTo>
                <a:lnTo>
                  <a:pt x="6697" y="5017"/>
                </a:lnTo>
                <a:lnTo>
                  <a:pt x="6703" y="5016"/>
                </a:lnTo>
                <a:lnTo>
                  <a:pt x="6707" y="5016"/>
                </a:lnTo>
                <a:lnTo>
                  <a:pt x="6728" y="5013"/>
                </a:lnTo>
                <a:lnTo>
                  <a:pt x="6748" y="5010"/>
                </a:lnTo>
                <a:lnTo>
                  <a:pt x="6770" y="5007"/>
                </a:lnTo>
                <a:lnTo>
                  <a:pt x="6789" y="5005"/>
                </a:lnTo>
                <a:lnTo>
                  <a:pt x="6794" y="5004"/>
                </a:lnTo>
                <a:lnTo>
                  <a:pt x="6798" y="5004"/>
                </a:lnTo>
                <a:lnTo>
                  <a:pt x="6813" y="5002"/>
                </a:lnTo>
                <a:lnTo>
                  <a:pt x="6826" y="4999"/>
                </a:lnTo>
                <a:lnTo>
                  <a:pt x="6833" y="4998"/>
                </a:lnTo>
                <a:lnTo>
                  <a:pt x="6841" y="4997"/>
                </a:lnTo>
                <a:lnTo>
                  <a:pt x="6863" y="4994"/>
                </a:lnTo>
                <a:lnTo>
                  <a:pt x="6886" y="4992"/>
                </a:lnTo>
                <a:lnTo>
                  <a:pt x="6908" y="4988"/>
                </a:lnTo>
                <a:lnTo>
                  <a:pt x="6930" y="4985"/>
                </a:lnTo>
                <a:lnTo>
                  <a:pt x="6938" y="4984"/>
                </a:lnTo>
                <a:lnTo>
                  <a:pt x="6945" y="4983"/>
                </a:lnTo>
                <a:lnTo>
                  <a:pt x="6948" y="4982"/>
                </a:lnTo>
                <a:lnTo>
                  <a:pt x="6953" y="4982"/>
                </a:lnTo>
                <a:lnTo>
                  <a:pt x="6960" y="4979"/>
                </a:lnTo>
                <a:lnTo>
                  <a:pt x="6968" y="4978"/>
                </a:lnTo>
                <a:lnTo>
                  <a:pt x="6994" y="4975"/>
                </a:lnTo>
                <a:lnTo>
                  <a:pt x="7018" y="4971"/>
                </a:lnTo>
                <a:lnTo>
                  <a:pt x="7042" y="4967"/>
                </a:lnTo>
                <a:lnTo>
                  <a:pt x="7068" y="4963"/>
                </a:lnTo>
                <a:lnTo>
                  <a:pt x="7071" y="4962"/>
                </a:lnTo>
                <a:lnTo>
                  <a:pt x="7075" y="4962"/>
                </a:lnTo>
                <a:lnTo>
                  <a:pt x="7078" y="4961"/>
                </a:lnTo>
                <a:lnTo>
                  <a:pt x="7080" y="4961"/>
                </a:lnTo>
                <a:lnTo>
                  <a:pt x="7086" y="4959"/>
                </a:lnTo>
                <a:lnTo>
                  <a:pt x="7091" y="4958"/>
                </a:lnTo>
                <a:lnTo>
                  <a:pt x="7113" y="4955"/>
                </a:lnTo>
                <a:lnTo>
                  <a:pt x="7134" y="4951"/>
                </a:lnTo>
                <a:lnTo>
                  <a:pt x="7157" y="4947"/>
                </a:lnTo>
                <a:lnTo>
                  <a:pt x="7178" y="4943"/>
                </a:lnTo>
                <a:lnTo>
                  <a:pt x="7183" y="4943"/>
                </a:lnTo>
                <a:lnTo>
                  <a:pt x="7189" y="4942"/>
                </a:lnTo>
                <a:lnTo>
                  <a:pt x="7191" y="4941"/>
                </a:lnTo>
                <a:lnTo>
                  <a:pt x="7193" y="4941"/>
                </a:lnTo>
                <a:lnTo>
                  <a:pt x="7201" y="4938"/>
                </a:lnTo>
                <a:lnTo>
                  <a:pt x="7210" y="4937"/>
                </a:lnTo>
                <a:lnTo>
                  <a:pt x="7225" y="4934"/>
                </a:lnTo>
                <a:lnTo>
                  <a:pt x="7242" y="4932"/>
                </a:lnTo>
                <a:lnTo>
                  <a:pt x="7258" y="4928"/>
                </a:lnTo>
                <a:lnTo>
                  <a:pt x="7273" y="4925"/>
                </a:lnTo>
                <a:lnTo>
                  <a:pt x="7280" y="4924"/>
                </a:lnTo>
                <a:lnTo>
                  <a:pt x="7286" y="4923"/>
                </a:lnTo>
                <a:lnTo>
                  <a:pt x="7298" y="4921"/>
                </a:lnTo>
                <a:lnTo>
                  <a:pt x="7308" y="4918"/>
                </a:lnTo>
                <a:lnTo>
                  <a:pt x="7315" y="4916"/>
                </a:lnTo>
                <a:lnTo>
                  <a:pt x="7323" y="4915"/>
                </a:lnTo>
                <a:lnTo>
                  <a:pt x="7335" y="4913"/>
                </a:lnTo>
                <a:lnTo>
                  <a:pt x="7347" y="4910"/>
                </a:lnTo>
                <a:lnTo>
                  <a:pt x="7360" y="4907"/>
                </a:lnTo>
                <a:lnTo>
                  <a:pt x="7372" y="4905"/>
                </a:lnTo>
                <a:lnTo>
                  <a:pt x="7380" y="4903"/>
                </a:lnTo>
                <a:lnTo>
                  <a:pt x="7389" y="4901"/>
                </a:lnTo>
                <a:lnTo>
                  <a:pt x="7403" y="4898"/>
                </a:lnTo>
                <a:lnTo>
                  <a:pt x="7417" y="4895"/>
                </a:lnTo>
                <a:lnTo>
                  <a:pt x="7424" y="4893"/>
                </a:lnTo>
                <a:lnTo>
                  <a:pt x="7430" y="4892"/>
                </a:lnTo>
                <a:lnTo>
                  <a:pt x="7441" y="4890"/>
                </a:lnTo>
                <a:lnTo>
                  <a:pt x="7451" y="4887"/>
                </a:lnTo>
                <a:lnTo>
                  <a:pt x="7461" y="4885"/>
                </a:lnTo>
                <a:lnTo>
                  <a:pt x="7471" y="4883"/>
                </a:lnTo>
                <a:lnTo>
                  <a:pt x="7473" y="4882"/>
                </a:lnTo>
                <a:lnTo>
                  <a:pt x="7475" y="4882"/>
                </a:lnTo>
                <a:lnTo>
                  <a:pt x="7481" y="4881"/>
                </a:lnTo>
                <a:lnTo>
                  <a:pt x="7487" y="4879"/>
                </a:lnTo>
                <a:lnTo>
                  <a:pt x="7496" y="4876"/>
                </a:lnTo>
                <a:lnTo>
                  <a:pt x="7505" y="4875"/>
                </a:lnTo>
                <a:lnTo>
                  <a:pt x="7513" y="4873"/>
                </a:lnTo>
                <a:lnTo>
                  <a:pt x="7522" y="4871"/>
                </a:lnTo>
                <a:lnTo>
                  <a:pt x="7526" y="4870"/>
                </a:lnTo>
                <a:lnTo>
                  <a:pt x="7531" y="4869"/>
                </a:lnTo>
                <a:lnTo>
                  <a:pt x="7542" y="4865"/>
                </a:lnTo>
                <a:lnTo>
                  <a:pt x="7552" y="4863"/>
                </a:lnTo>
                <a:lnTo>
                  <a:pt x="7562" y="4861"/>
                </a:lnTo>
                <a:lnTo>
                  <a:pt x="7570" y="4859"/>
                </a:lnTo>
                <a:lnTo>
                  <a:pt x="7579" y="4856"/>
                </a:lnTo>
                <a:lnTo>
                  <a:pt x="7589" y="4853"/>
                </a:lnTo>
                <a:lnTo>
                  <a:pt x="7599" y="4851"/>
                </a:lnTo>
                <a:lnTo>
                  <a:pt x="7610" y="4847"/>
                </a:lnTo>
                <a:lnTo>
                  <a:pt x="7616" y="4846"/>
                </a:lnTo>
                <a:lnTo>
                  <a:pt x="7620" y="4845"/>
                </a:lnTo>
                <a:lnTo>
                  <a:pt x="7624" y="4844"/>
                </a:lnTo>
                <a:lnTo>
                  <a:pt x="7627" y="4843"/>
                </a:lnTo>
                <a:lnTo>
                  <a:pt x="7640" y="4840"/>
                </a:lnTo>
                <a:lnTo>
                  <a:pt x="7654" y="4836"/>
                </a:lnTo>
                <a:lnTo>
                  <a:pt x="7660" y="4834"/>
                </a:lnTo>
                <a:lnTo>
                  <a:pt x="7666" y="4833"/>
                </a:lnTo>
                <a:lnTo>
                  <a:pt x="7678" y="4830"/>
                </a:lnTo>
                <a:lnTo>
                  <a:pt x="7689" y="4826"/>
                </a:lnTo>
                <a:lnTo>
                  <a:pt x="7701" y="4823"/>
                </a:lnTo>
                <a:lnTo>
                  <a:pt x="7712" y="4820"/>
                </a:lnTo>
                <a:lnTo>
                  <a:pt x="7714" y="4819"/>
                </a:lnTo>
                <a:lnTo>
                  <a:pt x="7715" y="4819"/>
                </a:lnTo>
                <a:lnTo>
                  <a:pt x="7718" y="4818"/>
                </a:lnTo>
                <a:lnTo>
                  <a:pt x="7720" y="4818"/>
                </a:lnTo>
                <a:lnTo>
                  <a:pt x="7721" y="4816"/>
                </a:lnTo>
                <a:lnTo>
                  <a:pt x="7722" y="4816"/>
                </a:lnTo>
                <a:lnTo>
                  <a:pt x="7729" y="4814"/>
                </a:lnTo>
                <a:lnTo>
                  <a:pt x="7736" y="4812"/>
                </a:lnTo>
                <a:lnTo>
                  <a:pt x="7751" y="4808"/>
                </a:lnTo>
                <a:lnTo>
                  <a:pt x="7768" y="4803"/>
                </a:lnTo>
                <a:lnTo>
                  <a:pt x="7777" y="4800"/>
                </a:lnTo>
                <a:lnTo>
                  <a:pt x="7787" y="4796"/>
                </a:lnTo>
                <a:lnTo>
                  <a:pt x="7791" y="4795"/>
                </a:lnTo>
                <a:lnTo>
                  <a:pt x="7797" y="4793"/>
                </a:lnTo>
                <a:lnTo>
                  <a:pt x="7800" y="4792"/>
                </a:lnTo>
                <a:lnTo>
                  <a:pt x="7802" y="4791"/>
                </a:lnTo>
                <a:lnTo>
                  <a:pt x="7808" y="4790"/>
                </a:lnTo>
                <a:lnTo>
                  <a:pt x="7813" y="4788"/>
                </a:lnTo>
                <a:lnTo>
                  <a:pt x="7823" y="4784"/>
                </a:lnTo>
                <a:lnTo>
                  <a:pt x="7832" y="4781"/>
                </a:lnTo>
                <a:lnTo>
                  <a:pt x="7846" y="4776"/>
                </a:lnTo>
                <a:lnTo>
                  <a:pt x="7859" y="4772"/>
                </a:lnTo>
                <a:lnTo>
                  <a:pt x="7868" y="4769"/>
                </a:lnTo>
                <a:lnTo>
                  <a:pt x="7876" y="4766"/>
                </a:lnTo>
                <a:lnTo>
                  <a:pt x="7880" y="4764"/>
                </a:lnTo>
                <a:lnTo>
                  <a:pt x="7884" y="4763"/>
                </a:lnTo>
                <a:lnTo>
                  <a:pt x="7893" y="4760"/>
                </a:lnTo>
                <a:lnTo>
                  <a:pt x="7902" y="4757"/>
                </a:lnTo>
                <a:lnTo>
                  <a:pt x="7907" y="4755"/>
                </a:lnTo>
                <a:lnTo>
                  <a:pt x="7911" y="4753"/>
                </a:lnTo>
                <a:lnTo>
                  <a:pt x="7913" y="4752"/>
                </a:lnTo>
                <a:lnTo>
                  <a:pt x="7914" y="4752"/>
                </a:lnTo>
                <a:lnTo>
                  <a:pt x="7923" y="4749"/>
                </a:lnTo>
                <a:lnTo>
                  <a:pt x="7932" y="4744"/>
                </a:lnTo>
                <a:lnTo>
                  <a:pt x="7941" y="4741"/>
                </a:lnTo>
                <a:lnTo>
                  <a:pt x="7950" y="4738"/>
                </a:lnTo>
                <a:lnTo>
                  <a:pt x="7955" y="4735"/>
                </a:lnTo>
                <a:lnTo>
                  <a:pt x="7960" y="4734"/>
                </a:lnTo>
                <a:lnTo>
                  <a:pt x="7971" y="4729"/>
                </a:lnTo>
                <a:lnTo>
                  <a:pt x="7983" y="4724"/>
                </a:lnTo>
                <a:lnTo>
                  <a:pt x="7988" y="4722"/>
                </a:lnTo>
                <a:lnTo>
                  <a:pt x="7992" y="4721"/>
                </a:lnTo>
                <a:lnTo>
                  <a:pt x="8005" y="4714"/>
                </a:lnTo>
                <a:lnTo>
                  <a:pt x="8019" y="4709"/>
                </a:lnTo>
                <a:lnTo>
                  <a:pt x="8023" y="4707"/>
                </a:lnTo>
                <a:lnTo>
                  <a:pt x="8029" y="4704"/>
                </a:lnTo>
                <a:lnTo>
                  <a:pt x="8041" y="4699"/>
                </a:lnTo>
                <a:lnTo>
                  <a:pt x="8053" y="4692"/>
                </a:lnTo>
                <a:lnTo>
                  <a:pt x="8055" y="4691"/>
                </a:lnTo>
                <a:lnTo>
                  <a:pt x="8057" y="4690"/>
                </a:lnTo>
                <a:lnTo>
                  <a:pt x="8061" y="4689"/>
                </a:lnTo>
                <a:lnTo>
                  <a:pt x="8064" y="4687"/>
                </a:lnTo>
                <a:lnTo>
                  <a:pt x="8072" y="4683"/>
                </a:lnTo>
                <a:lnTo>
                  <a:pt x="8080" y="4680"/>
                </a:lnTo>
                <a:lnTo>
                  <a:pt x="8081" y="4679"/>
                </a:lnTo>
                <a:lnTo>
                  <a:pt x="8083" y="4678"/>
                </a:lnTo>
                <a:lnTo>
                  <a:pt x="8085" y="4677"/>
                </a:lnTo>
                <a:lnTo>
                  <a:pt x="8087" y="4676"/>
                </a:lnTo>
                <a:lnTo>
                  <a:pt x="8092" y="4673"/>
                </a:lnTo>
                <a:lnTo>
                  <a:pt x="8095" y="4671"/>
                </a:lnTo>
                <a:lnTo>
                  <a:pt x="8103" y="4667"/>
                </a:lnTo>
                <a:lnTo>
                  <a:pt x="8110" y="4663"/>
                </a:lnTo>
                <a:lnTo>
                  <a:pt x="8117" y="4659"/>
                </a:lnTo>
                <a:lnTo>
                  <a:pt x="8125" y="4654"/>
                </a:lnTo>
                <a:lnTo>
                  <a:pt x="8132" y="4651"/>
                </a:lnTo>
                <a:lnTo>
                  <a:pt x="8137" y="4648"/>
                </a:lnTo>
                <a:lnTo>
                  <a:pt x="8141" y="4646"/>
                </a:lnTo>
                <a:lnTo>
                  <a:pt x="8144" y="4644"/>
                </a:lnTo>
                <a:lnTo>
                  <a:pt x="8148" y="4641"/>
                </a:lnTo>
                <a:lnTo>
                  <a:pt x="8153" y="4639"/>
                </a:lnTo>
                <a:lnTo>
                  <a:pt x="8160" y="4635"/>
                </a:lnTo>
                <a:lnTo>
                  <a:pt x="8166" y="4630"/>
                </a:lnTo>
                <a:lnTo>
                  <a:pt x="8171" y="4627"/>
                </a:lnTo>
                <a:lnTo>
                  <a:pt x="8175" y="4625"/>
                </a:lnTo>
                <a:lnTo>
                  <a:pt x="8176" y="4623"/>
                </a:lnTo>
                <a:lnTo>
                  <a:pt x="8178" y="4622"/>
                </a:lnTo>
                <a:lnTo>
                  <a:pt x="8183" y="4619"/>
                </a:lnTo>
                <a:lnTo>
                  <a:pt x="8187" y="4616"/>
                </a:lnTo>
                <a:lnTo>
                  <a:pt x="8191" y="4613"/>
                </a:lnTo>
                <a:lnTo>
                  <a:pt x="8193" y="4611"/>
                </a:lnTo>
                <a:lnTo>
                  <a:pt x="8198" y="4608"/>
                </a:lnTo>
                <a:lnTo>
                  <a:pt x="8203" y="4605"/>
                </a:lnTo>
                <a:lnTo>
                  <a:pt x="8209" y="4599"/>
                </a:lnTo>
                <a:lnTo>
                  <a:pt x="8216" y="4595"/>
                </a:lnTo>
                <a:lnTo>
                  <a:pt x="8221" y="4590"/>
                </a:lnTo>
                <a:lnTo>
                  <a:pt x="8225" y="4587"/>
                </a:lnTo>
                <a:lnTo>
                  <a:pt x="8227" y="4585"/>
                </a:lnTo>
                <a:lnTo>
                  <a:pt x="8229" y="4583"/>
                </a:lnTo>
                <a:lnTo>
                  <a:pt x="8232" y="4581"/>
                </a:lnTo>
                <a:lnTo>
                  <a:pt x="8234" y="4579"/>
                </a:lnTo>
                <a:lnTo>
                  <a:pt x="8236" y="4578"/>
                </a:lnTo>
                <a:lnTo>
                  <a:pt x="8238" y="4576"/>
                </a:lnTo>
                <a:lnTo>
                  <a:pt x="8242" y="4572"/>
                </a:lnTo>
                <a:lnTo>
                  <a:pt x="8246" y="4569"/>
                </a:lnTo>
                <a:lnTo>
                  <a:pt x="8253" y="4562"/>
                </a:lnTo>
                <a:lnTo>
                  <a:pt x="8259" y="4556"/>
                </a:lnTo>
                <a:lnTo>
                  <a:pt x="8262" y="4554"/>
                </a:lnTo>
                <a:lnTo>
                  <a:pt x="8264" y="4551"/>
                </a:lnTo>
                <a:lnTo>
                  <a:pt x="8264" y="4550"/>
                </a:lnTo>
                <a:lnTo>
                  <a:pt x="8265" y="4550"/>
                </a:lnTo>
                <a:lnTo>
                  <a:pt x="8266" y="4549"/>
                </a:lnTo>
                <a:lnTo>
                  <a:pt x="8267" y="4547"/>
                </a:lnTo>
                <a:lnTo>
                  <a:pt x="8273" y="4540"/>
                </a:lnTo>
                <a:lnTo>
                  <a:pt x="8279" y="4534"/>
                </a:lnTo>
                <a:lnTo>
                  <a:pt x="8280" y="4531"/>
                </a:lnTo>
                <a:lnTo>
                  <a:pt x="8283" y="4529"/>
                </a:lnTo>
                <a:lnTo>
                  <a:pt x="8288" y="4522"/>
                </a:lnTo>
                <a:lnTo>
                  <a:pt x="8293" y="4517"/>
                </a:lnTo>
                <a:lnTo>
                  <a:pt x="8293" y="4517"/>
                </a:lnTo>
                <a:lnTo>
                  <a:pt x="8293" y="4516"/>
                </a:lnTo>
                <a:lnTo>
                  <a:pt x="8293" y="4516"/>
                </a:lnTo>
                <a:lnTo>
                  <a:pt x="8294" y="4515"/>
                </a:lnTo>
                <a:lnTo>
                  <a:pt x="8295" y="4513"/>
                </a:lnTo>
                <a:lnTo>
                  <a:pt x="8296" y="4510"/>
                </a:lnTo>
                <a:lnTo>
                  <a:pt x="8299" y="4505"/>
                </a:lnTo>
                <a:lnTo>
                  <a:pt x="8304" y="4499"/>
                </a:lnTo>
                <a:lnTo>
                  <a:pt x="8305" y="4497"/>
                </a:lnTo>
                <a:lnTo>
                  <a:pt x="8306" y="4494"/>
                </a:lnTo>
                <a:lnTo>
                  <a:pt x="8309" y="4488"/>
                </a:lnTo>
                <a:lnTo>
                  <a:pt x="8313" y="4483"/>
                </a:lnTo>
                <a:lnTo>
                  <a:pt x="8408" y="4272"/>
                </a:lnTo>
                <a:lnTo>
                  <a:pt x="8505" y="4062"/>
                </a:lnTo>
                <a:lnTo>
                  <a:pt x="8601" y="3853"/>
                </a:lnTo>
                <a:lnTo>
                  <a:pt x="8698" y="3643"/>
                </a:lnTo>
                <a:lnTo>
                  <a:pt x="8794" y="3433"/>
                </a:lnTo>
                <a:lnTo>
                  <a:pt x="8891" y="3223"/>
                </a:lnTo>
                <a:lnTo>
                  <a:pt x="8986" y="3013"/>
                </a:lnTo>
                <a:lnTo>
                  <a:pt x="9082" y="2803"/>
                </a:lnTo>
                <a:lnTo>
                  <a:pt x="9179" y="2594"/>
                </a:lnTo>
                <a:lnTo>
                  <a:pt x="9276" y="2384"/>
                </a:lnTo>
                <a:lnTo>
                  <a:pt x="9372" y="2175"/>
                </a:lnTo>
                <a:lnTo>
                  <a:pt x="9469" y="1964"/>
                </a:lnTo>
                <a:lnTo>
                  <a:pt x="9564" y="1754"/>
                </a:lnTo>
                <a:lnTo>
                  <a:pt x="9660" y="1545"/>
                </a:lnTo>
                <a:lnTo>
                  <a:pt x="9757" y="1335"/>
                </a:lnTo>
                <a:lnTo>
                  <a:pt x="9853" y="1125"/>
                </a:lnTo>
                <a:lnTo>
                  <a:pt x="9861" y="1104"/>
                </a:lnTo>
                <a:lnTo>
                  <a:pt x="9868" y="1084"/>
                </a:lnTo>
                <a:lnTo>
                  <a:pt x="9872" y="1064"/>
                </a:lnTo>
                <a:lnTo>
                  <a:pt x="9875" y="1044"/>
                </a:lnTo>
                <a:lnTo>
                  <a:pt x="9876" y="1029"/>
                </a:lnTo>
                <a:lnTo>
                  <a:pt x="9876" y="1015"/>
                </a:lnTo>
                <a:close/>
              </a:path>
            </a:pathLst>
          </a:custGeom>
          <a:gradFill>
            <a:gsLst>
              <a:gs pos="0">
                <a:schemeClr val="accent5"/>
              </a:gs>
              <a:gs pos="100000">
                <a:schemeClr val="accent5">
                  <a:lumMod val="75000"/>
                </a:schemeClr>
              </a:gs>
            </a:gsLst>
            <a:lin ang="0" scaled="1"/>
          </a:gradFill>
          <a:ln>
            <a:noFill/>
          </a:ln>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sp>
        <p:nvSpPr>
          <p:cNvPr id="54" name="Freeform 8">
            <a:extLst>
              <a:ext uri="{FF2B5EF4-FFF2-40B4-BE49-F238E27FC236}">
                <a16:creationId xmlns:a16="http://schemas.microsoft.com/office/drawing/2014/main" id="{0C1A49BE-75E4-4F15-AD44-8D1024D91D03}"/>
              </a:ext>
            </a:extLst>
          </p:cNvPr>
          <p:cNvSpPr>
            <a:spLocks/>
          </p:cNvSpPr>
          <p:nvPr/>
        </p:nvSpPr>
        <p:spPr bwMode="auto">
          <a:xfrm>
            <a:off x="2304673" y="3227905"/>
            <a:ext cx="1342214" cy="232658"/>
          </a:xfrm>
          <a:custGeom>
            <a:avLst/>
            <a:gdLst>
              <a:gd name="T0" fmla="*/ 9840 w 9874"/>
              <a:gd name="T1" fmla="*/ 1149 h 2053"/>
              <a:gd name="T2" fmla="*/ 9697 w 9874"/>
              <a:gd name="T3" fmla="*/ 1300 h 2053"/>
              <a:gd name="T4" fmla="*/ 9453 w 9874"/>
              <a:gd name="T5" fmla="*/ 1443 h 2053"/>
              <a:gd name="T6" fmla="*/ 9115 w 9874"/>
              <a:gd name="T7" fmla="*/ 1573 h 2053"/>
              <a:gd name="T8" fmla="*/ 8692 w 9874"/>
              <a:gd name="T9" fmla="*/ 1693 h 2053"/>
              <a:gd name="T10" fmla="*/ 8193 w 9874"/>
              <a:gd name="T11" fmla="*/ 1798 h 2053"/>
              <a:gd name="T12" fmla="*/ 7626 w 9874"/>
              <a:gd name="T13" fmla="*/ 1887 h 2053"/>
              <a:gd name="T14" fmla="*/ 6999 w 9874"/>
              <a:gd name="T15" fmla="*/ 1959 h 2053"/>
              <a:gd name="T16" fmla="*/ 6323 w 9874"/>
              <a:gd name="T17" fmla="*/ 2012 h 2053"/>
              <a:gd name="T18" fmla="*/ 5604 w 9874"/>
              <a:gd name="T19" fmla="*/ 2044 h 2053"/>
              <a:gd name="T20" fmla="*/ 4850 w 9874"/>
              <a:gd name="T21" fmla="*/ 2053 h 2053"/>
              <a:gd name="T22" fmla="*/ 4099 w 9874"/>
              <a:gd name="T23" fmla="*/ 2038 h 2053"/>
              <a:gd name="T24" fmla="*/ 3386 w 9874"/>
              <a:gd name="T25" fmla="*/ 2002 h 2053"/>
              <a:gd name="T26" fmla="*/ 2719 w 9874"/>
              <a:gd name="T27" fmla="*/ 1944 h 2053"/>
              <a:gd name="T28" fmla="*/ 2105 w 9874"/>
              <a:gd name="T29" fmla="*/ 1867 h 2053"/>
              <a:gd name="T30" fmla="*/ 1554 w 9874"/>
              <a:gd name="T31" fmla="*/ 1774 h 2053"/>
              <a:gd name="T32" fmla="*/ 1072 w 9874"/>
              <a:gd name="T33" fmla="*/ 1666 h 2053"/>
              <a:gd name="T34" fmla="*/ 670 w 9874"/>
              <a:gd name="T35" fmla="*/ 1544 h 2053"/>
              <a:gd name="T36" fmla="*/ 354 w 9874"/>
              <a:gd name="T37" fmla="*/ 1409 h 2053"/>
              <a:gd name="T38" fmla="*/ 134 w 9874"/>
              <a:gd name="T39" fmla="*/ 1265 h 2053"/>
              <a:gd name="T40" fmla="*/ 17 w 9874"/>
              <a:gd name="T41" fmla="*/ 1113 h 2053"/>
              <a:gd name="T42" fmla="*/ 10 w 9874"/>
              <a:gd name="T43" fmla="*/ 956 h 2053"/>
              <a:gd name="T44" fmla="*/ 118 w 9874"/>
              <a:gd name="T45" fmla="*/ 802 h 2053"/>
              <a:gd name="T46" fmla="*/ 329 w 9874"/>
              <a:gd name="T47" fmla="*/ 656 h 2053"/>
              <a:gd name="T48" fmla="*/ 637 w 9874"/>
              <a:gd name="T49" fmla="*/ 521 h 2053"/>
              <a:gd name="T50" fmla="*/ 1032 w 9874"/>
              <a:gd name="T51" fmla="*/ 398 h 2053"/>
              <a:gd name="T52" fmla="*/ 1507 w 9874"/>
              <a:gd name="T53" fmla="*/ 288 h 2053"/>
              <a:gd name="T54" fmla="*/ 2052 w 9874"/>
              <a:gd name="T55" fmla="*/ 194 h 2053"/>
              <a:gd name="T56" fmla="*/ 2660 w 9874"/>
              <a:gd name="T57" fmla="*/ 115 h 2053"/>
              <a:gd name="T58" fmla="*/ 3321 w 9874"/>
              <a:gd name="T59" fmla="*/ 56 h 2053"/>
              <a:gd name="T60" fmla="*/ 4026 w 9874"/>
              <a:gd name="T61" fmla="*/ 17 h 2053"/>
              <a:gd name="T62" fmla="*/ 4769 w 9874"/>
              <a:gd name="T63" fmla="*/ 1 h 2053"/>
              <a:gd name="T64" fmla="*/ 5527 w 9874"/>
              <a:gd name="T65" fmla="*/ 8 h 2053"/>
              <a:gd name="T66" fmla="*/ 6255 w 9874"/>
              <a:gd name="T67" fmla="*/ 37 h 2053"/>
              <a:gd name="T68" fmla="*/ 6938 w 9874"/>
              <a:gd name="T69" fmla="*/ 87 h 2053"/>
              <a:gd name="T70" fmla="*/ 7571 w 9874"/>
              <a:gd name="T71" fmla="*/ 158 h 2053"/>
              <a:gd name="T72" fmla="*/ 8144 w 9874"/>
              <a:gd name="T73" fmla="*/ 246 h 2053"/>
              <a:gd name="T74" fmla="*/ 8650 w 9874"/>
              <a:gd name="T75" fmla="*/ 349 h 2053"/>
              <a:gd name="T76" fmla="*/ 9079 w 9874"/>
              <a:gd name="T77" fmla="*/ 468 h 2053"/>
              <a:gd name="T78" fmla="*/ 9424 w 9874"/>
              <a:gd name="T79" fmla="*/ 598 h 2053"/>
              <a:gd name="T80" fmla="*/ 9678 w 9874"/>
              <a:gd name="T81" fmla="*/ 738 h 2053"/>
              <a:gd name="T82" fmla="*/ 9830 w 9874"/>
              <a:gd name="T83" fmla="*/ 888 h 2053"/>
              <a:gd name="T84" fmla="*/ 9874 w 9874"/>
              <a:gd name="T85" fmla="*/ 1044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874" h="2053">
                <a:moveTo>
                  <a:pt x="9874" y="1044"/>
                </a:moveTo>
                <a:lnTo>
                  <a:pt x="9864" y="1097"/>
                </a:lnTo>
                <a:lnTo>
                  <a:pt x="9840" y="1149"/>
                </a:lnTo>
                <a:lnTo>
                  <a:pt x="9804" y="1200"/>
                </a:lnTo>
                <a:lnTo>
                  <a:pt x="9756" y="1251"/>
                </a:lnTo>
                <a:lnTo>
                  <a:pt x="9697" y="1300"/>
                </a:lnTo>
                <a:lnTo>
                  <a:pt x="9626" y="1348"/>
                </a:lnTo>
                <a:lnTo>
                  <a:pt x="9545" y="1396"/>
                </a:lnTo>
                <a:lnTo>
                  <a:pt x="9453" y="1443"/>
                </a:lnTo>
                <a:lnTo>
                  <a:pt x="9350" y="1487"/>
                </a:lnTo>
                <a:lnTo>
                  <a:pt x="9237" y="1531"/>
                </a:lnTo>
                <a:lnTo>
                  <a:pt x="9115" y="1573"/>
                </a:lnTo>
                <a:lnTo>
                  <a:pt x="8983" y="1615"/>
                </a:lnTo>
                <a:lnTo>
                  <a:pt x="8842" y="1654"/>
                </a:lnTo>
                <a:lnTo>
                  <a:pt x="8692" y="1693"/>
                </a:lnTo>
                <a:lnTo>
                  <a:pt x="8533" y="1730"/>
                </a:lnTo>
                <a:lnTo>
                  <a:pt x="8367" y="1764"/>
                </a:lnTo>
                <a:lnTo>
                  <a:pt x="8193" y="1798"/>
                </a:lnTo>
                <a:lnTo>
                  <a:pt x="8011" y="1830"/>
                </a:lnTo>
                <a:lnTo>
                  <a:pt x="7822" y="1860"/>
                </a:lnTo>
                <a:lnTo>
                  <a:pt x="7626" y="1887"/>
                </a:lnTo>
                <a:lnTo>
                  <a:pt x="7423" y="1913"/>
                </a:lnTo>
                <a:lnTo>
                  <a:pt x="7214" y="1937"/>
                </a:lnTo>
                <a:lnTo>
                  <a:pt x="6999" y="1959"/>
                </a:lnTo>
                <a:lnTo>
                  <a:pt x="6780" y="1978"/>
                </a:lnTo>
                <a:lnTo>
                  <a:pt x="6553" y="1996"/>
                </a:lnTo>
                <a:lnTo>
                  <a:pt x="6323" y="2012"/>
                </a:lnTo>
                <a:lnTo>
                  <a:pt x="6087" y="2025"/>
                </a:lnTo>
                <a:lnTo>
                  <a:pt x="5848" y="2035"/>
                </a:lnTo>
                <a:lnTo>
                  <a:pt x="5604" y="2044"/>
                </a:lnTo>
                <a:lnTo>
                  <a:pt x="5356" y="2049"/>
                </a:lnTo>
                <a:lnTo>
                  <a:pt x="5105" y="2053"/>
                </a:lnTo>
                <a:lnTo>
                  <a:pt x="4850" y="2053"/>
                </a:lnTo>
                <a:lnTo>
                  <a:pt x="4596" y="2050"/>
                </a:lnTo>
                <a:lnTo>
                  <a:pt x="4347" y="2045"/>
                </a:lnTo>
                <a:lnTo>
                  <a:pt x="4099" y="2038"/>
                </a:lnTo>
                <a:lnTo>
                  <a:pt x="3858" y="2028"/>
                </a:lnTo>
                <a:lnTo>
                  <a:pt x="3620" y="2016"/>
                </a:lnTo>
                <a:lnTo>
                  <a:pt x="3386" y="2002"/>
                </a:lnTo>
                <a:lnTo>
                  <a:pt x="3159" y="1984"/>
                </a:lnTo>
                <a:lnTo>
                  <a:pt x="2936" y="1965"/>
                </a:lnTo>
                <a:lnTo>
                  <a:pt x="2719" y="1944"/>
                </a:lnTo>
                <a:lnTo>
                  <a:pt x="2508" y="1921"/>
                </a:lnTo>
                <a:lnTo>
                  <a:pt x="2303" y="1895"/>
                </a:lnTo>
                <a:lnTo>
                  <a:pt x="2105" y="1867"/>
                </a:lnTo>
                <a:lnTo>
                  <a:pt x="1914" y="1837"/>
                </a:lnTo>
                <a:lnTo>
                  <a:pt x="1730" y="1806"/>
                </a:lnTo>
                <a:lnTo>
                  <a:pt x="1554" y="1774"/>
                </a:lnTo>
                <a:lnTo>
                  <a:pt x="1385" y="1739"/>
                </a:lnTo>
                <a:lnTo>
                  <a:pt x="1224" y="1703"/>
                </a:lnTo>
                <a:lnTo>
                  <a:pt x="1072" y="1666"/>
                </a:lnTo>
                <a:lnTo>
                  <a:pt x="929" y="1626"/>
                </a:lnTo>
                <a:lnTo>
                  <a:pt x="795" y="1586"/>
                </a:lnTo>
                <a:lnTo>
                  <a:pt x="670" y="1544"/>
                </a:lnTo>
                <a:lnTo>
                  <a:pt x="555" y="1499"/>
                </a:lnTo>
                <a:lnTo>
                  <a:pt x="450" y="1455"/>
                </a:lnTo>
                <a:lnTo>
                  <a:pt x="354" y="1409"/>
                </a:lnTo>
                <a:lnTo>
                  <a:pt x="270" y="1363"/>
                </a:lnTo>
                <a:lnTo>
                  <a:pt x="197" y="1314"/>
                </a:lnTo>
                <a:lnTo>
                  <a:pt x="134" y="1265"/>
                </a:lnTo>
                <a:lnTo>
                  <a:pt x="83" y="1215"/>
                </a:lnTo>
                <a:lnTo>
                  <a:pt x="44" y="1165"/>
                </a:lnTo>
                <a:lnTo>
                  <a:pt x="17" y="1113"/>
                </a:lnTo>
                <a:lnTo>
                  <a:pt x="2" y="1061"/>
                </a:lnTo>
                <a:lnTo>
                  <a:pt x="0" y="1008"/>
                </a:lnTo>
                <a:lnTo>
                  <a:pt x="10" y="956"/>
                </a:lnTo>
                <a:lnTo>
                  <a:pt x="34" y="904"/>
                </a:lnTo>
                <a:lnTo>
                  <a:pt x="70" y="853"/>
                </a:lnTo>
                <a:lnTo>
                  <a:pt x="118" y="802"/>
                </a:lnTo>
                <a:lnTo>
                  <a:pt x="177" y="753"/>
                </a:lnTo>
                <a:lnTo>
                  <a:pt x="248" y="704"/>
                </a:lnTo>
                <a:lnTo>
                  <a:pt x="329" y="656"/>
                </a:lnTo>
                <a:lnTo>
                  <a:pt x="422" y="611"/>
                </a:lnTo>
                <a:lnTo>
                  <a:pt x="524" y="565"/>
                </a:lnTo>
                <a:lnTo>
                  <a:pt x="637" y="521"/>
                </a:lnTo>
                <a:lnTo>
                  <a:pt x="759" y="479"/>
                </a:lnTo>
                <a:lnTo>
                  <a:pt x="891" y="438"/>
                </a:lnTo>
                <a:lnTo>
                  <a:pt x="1032" y="398"/>
                </a:lnTo>
                <a:lnTo>
                  <a:pt x="1182" y="360"/>
                </a:lnTo>
                <a:lnTo>
                  <a:pt x="1341" y="324"/>
                </a:lnTo>
                <a:lnTo>
                  <a:pt x="1507" y="288"/>
                </a:lnTo>
                <a:lnTo>
                  <a:pt x="1681" y="255"/>
                </a:lnTo>
                <a:lnTo>
                  <a:pt x="1863" y="223"/>
                </a:lnTo>
                <a:lnTo>
                  <a:pt x="2052" y="194"/>
                </a:lnTo>
                <a:lnTo>
                  <a:pt x="2248" y="165"/>
                </a:lnTo>
                <a:lnTo>
                  <a:pt x="2451" y="139"/>
                </a:lnTo>
                <a:lnTo>
                  <a:pt x="2660" y="115"/>
                </a:lnTo>
                <a:lnTo>
                  <a:pt x="2875" y="94"/>
                </a:lnTo>
                <a:lnTo>
                  <a:pt x="3094" y="74"/>
                </a:lnTo>
                <a:lnTo>
                  <a:pt x="3321" y="56"/>
                </a:lnTo>
                <a:lnTo>
                  <a:pt x="3551" y="41"/>
                </a:lnTo>
                <a:lnTo>
                  <a:pt x="3787" y="27"/>
                </a:lnTo>
                <a:lnTo>
                  <a:pt x="4026" y="17"/>
                </a:lnTo>
                <a:lnTo>
                  <a:pt x="4270" y="10"/>
                </a:lnTo>
                <a:lnTo>
                  <a:pt x="4518" y="4"/>
                </a:lnTo>
                <a:lnTo>
                  <a:pt x="4769" y="1"/>
                </a:lnTo>
                <a:lnTo>
                  <a:pt x="5024" y="0"/>
                </a:lnTo>
                <a:lnTo>
                  <a:pt x="5278" y="2"/>
                </a:lnTo>
                <a:lnTo>
                  <a:pt x="5527" y="8"/>
                </a:lnTo>
                <a:lnTo>
                  <a:pt x="5775" y="14"/>
                </a:lnTo>
                <a:lnTo>
                  <a:pt x="6016" y="24"/>
                </a:lnTo>
                <a:lnTo>
                  <a:pt x="6255" y="37"/>
                </a:lnTo>
                <a:lnTo>
                  <a:pt x="6488" y="52"/>
                </a:lnTo>
                <a:lnTo>
                  <a:pt x="6715" y="68"/>
                </a:lnTo>
                <a:lnTo>
                  <a:pt x="6938" y="87"/>
                </a:lnTo>
                <a:lnTo>
                  <a:pt x="7156" y="110"/>
                </a:lnTo>
                <a:lnTo>
                  <a:pt x="7366" y="133"/>
                </a:lnTo>
                <a:lnTo>
                  <a:pt x="7571" y="158"/>
                </a:lnTo>
                <a:lnTo>
                  <a:pt x="7769" y="185"/>
                </a:lnTo>
                <a:lnTo>
                  <a:pt x="7960" y="215"/>
                </a:lnTo>
                <a:lnTo>
                  <a:pt x="8144" y="246"/>
                </a:lnTo>
                <a:lnTo>
                  <a:pt x="8320" y="279"/>
                </a:lnTo>
                <a:lnTo>
                  <a:pt x="8489" y="314"/>
                </a:lnTo>
                <a:lnTo>
                  <a:pt x="8650" y="349"/>
                </a:lnTo>
                <a:lnTo>
                  <a:pt x="8802" y="388"/>
                </a:lnTo>
                <a:lnTo>
                  <a:pt x="8945" y="427"/>
                </a:lnTo>
                <a:lnTo>
                  <a:pt x="9079" y="468"/>
                </a:lnTo>
                <a:lnTo>
                  <a:pt x="9204" y="510"/>
                </a:lnTo>
                <a:lnTo>
                  <a:pt x="9319" y="553"/>
                </a:lnTo>
                <a:lnTo>
                  <a:pt x="9424" y="598"/>
                </a:lnTo>
                <a:lnTo>
                  <a:pt x="9520" y="643"/>
                </a:lnTo>
                <a:lnTo>
                  <a:pt x="9604" y="691"/>
                </a:lnTo>
                <a:lnTo>
                  <a:pt x="9678" y="738"/>
                </a:lnTo>
                <a:lnTo>
                  <a:pt x="9740" y="787"/>
                </a:lnTo>
                <a:lnTo>
                  <a:pt x="9791" y="837"/>
                </a:lnTo>
                <a:lnTo>
                  <a:pt x="9830" y="888"/>
                </a:lnTo>
                <a:lnTo>
                  <a:pt x="9857" y="939"/>
                </a:lnTo>
                <a:lnTo>
                  <a:pt x="9872" y="991"/>
                </a:lnTo>
                <a:lnTo>
                  <a:pt x="9874" y="1044"/>
                </a:lnTo>
                <a:close/>
              </a:path>
            </a:pathLst>
          </a:custGeom>
          <a:gradFill>
            <a:gsLst>
              <a:gs pos="0">
                <a:schemeClr val="accent5">
                  <a:lumMod val="75000"/>
                </a:schemeClr>
              </a:gs>
              <a:gs pos="100000">
                <a:schemeClr val="accent5">
                  <a:lumMod val="50000"/>
                </a:schemeClr>
              </a:gs>
            </a:gsLst>
            <a:lin ang="0" scaled="1"/>
          </a:gradFill>
          <a:ln>
            <a:noFill/>
          </a:ln>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sp>
        <p:nvSpPr>
          <p:cNvPr id="51" name="Freeform 9">
            <a:extLst>
              <a:ext uri="{FF2B5EF4-FFF2-40B4-BE49-F238E27FC236}">
                <a16:creationId xmlns:a16="http://schemas.microsoft.com/office/drawing/2014/main" id="{DD00CBE7-94AB-4E79-A39F-811A8D80C77E}"/>
              </a:ext>
            </a:extLst>
          </p:cNvPr>
          <p:cNvSpPr>
            <a:spLocks/>
          </p:cNvSpPr>
          <p:nvPr/>
        </p:nvSpPr>
        <p:spPr bwMode="auto">
          <a:xfrm>
            <a:off x="2068597" y="2670243"/>
            <a:ext cx="1814369" cy="721070"/>
          </a:xfrm>
          <a:custGeom>
            <a:avLst/>
            <a:gdLst>
              <a:gd name="T0" fmla="*/ 13168 w 13336"/>
              <a:gd name="T1" fmla="*/ 1076 h 5838"/>
              <a:gd name="T2" fmla="*/ 12850 w 13336"/>
              <a:gd name="T3" fmla="*/ 866 h 5838"/>
              <a:gd name="T4" fmla="*/ 12478 w 13336"/>
              <a:gd name="T5" fmla="*/ 705 h 5838"/>
              <a:gd name="T6" fmla="*/ 12086 w 13336"/>
              <a:gd name="T7" fmla="*/ 578 h 5838"/>
              <a:gd name="T8" fmla="*/ 11542 w 13336"/>
              <a:gd name="T9" fmla="*/ 440 h 5838"/>
              <a:gd name="T10" fmla="*/ 10973 w 13336"/>
              <a:gd name="T11" fmla="*/ 328 h 5838"/>
              <a:gd name="T12" fmla="*/ 10510 w 13336"/>
              <a:gd name="T13" fmla="*/ 253 h 5838"/>
              <a:gd name="T14" fmla="*/ 10027 w 13336"/>
              <a:gd name="T15" fmla="*/ 188 h 5838"/>
              <a:gd name="T16" fmla="*/ 9469 w 13336"/>
              <a:gd name="T17" fmla="*/ 127 h 5838"/>
              <a:gd name="T18" fmla="*/ 8782 w 13336"/>
              <a:gd name="T19" fmla="*/ 71 h 5838"/>
              <a:gd name="T20" fmla="*/ 8206 w 13336"/>
              <a:gd name="T21" fmla="*/ 37 h 5838"/>
              <a:gd name="T22" fmla="*/ 7793 w 13336"/>
              <a:gd name="T23" fmla="*/ 20 h 5838"/>
              <a:gd name="T24" fmla="*/ 7294 w 13336"/>
              <a:gd name="T25" fmla="*/ 6 h 5838"/>
              <a:gd name="T26" fmla="*/ 6780 w 13336"/>
              <a:gd name="T27" fmla="*/ 0 h 5838"/>
              <a:gd name="T28" fmla="*/ 6284 w 13336"/>
              <a:gd name="T29" fmla="*/ 2 h 5838"/>
              <a:gd name="T30" fmla="*/ 5822 w 13336"/>
              <a:gd name="T31" fmla="*/ 11 h 5838"/>
              <a:gd name="T32" fmla="*/ 5236 w 13336"/>
              <a:gd name="T33" fmla="*/ 32 h 5838"/>
              <a:gd name="T34" fmla="*/ 4491 w 13336"/>
              <a:gd name="T35" fmla="*/ 75 h 5838"/>
              <a:gd name="T36" fmla="*/ 4075 w 13336"/>
              <a:gd name="T37" fmla="*/ 108 h 5838"/>
              <a:gd name="T38" fmla="*/ 3616 w 13336"/>
              <a:gd name="T39" fmla="*/ 153 h 5838"/>
              <a:gd name="T40" fmla="*/ 3207 w 13336"/>
              <a:gd name="T41" fmla="*/ 202 h 5838"/>
              <a:gd name="T42" fmla="*/ 2745 w 13336"/>
              <a:gd name="T43" fmla="*/ 265 h 5838"/>
              <a:gd name="T44" fmla="*/ 2164 w 13336"/>
              <a:gd name="T45" fmla="*/ 364 h 5838"/>
              <a:gd name="T46" fmla="*/ 1693 w 13336"/>
              <a:gd name="T47" fmla="*/ 463 h 5838"/>
              <a:gd name="T48" fmla="*/ 1159 w 13336"/>
              <a:gd name="T49" fmla="*/ 605 h 5838"/>
              <a:gd name="T50" fmla="*/ 760 w 13336"/>
              <a:gd name="T51" fmla="*/ 743 h 5838"/>
              <a:gd name="T52" fmla="*/ 419 w 13336"/>
              <a:gd name="T53" fmla="*/ 901 h 5838"/>
              <a:gd name="T54" fmla="*/ 130 w 13336"/>
              <a:gd name="T55" fmla="*/ 1112 h 5838"/>
              <a:gd name="T56" fmla="*/ 8 w 13336"/>
              <a:gd name="T57" fmla="*/ 1320 h 5838"/>
              <a:gd name="T58" fmla="*/ 801 w 13336"/>
              <a:gd name="T59" fmla="*/ 3198 h 5838"/>
              <a:gd name="T60" fmla="*/ 1637 w 13336"/>
              <a:gd name="T61" fmla="*/ 4973 h 5838"/>
              <a:gd name="T62" fmla="*/ 1780 w 13336"/>
              <a:gd name="T63" fmla="*/ 5091 h 5838"/>
              <a:gd name="T64" fmla="*/ 1987 w 13336"/>
              <a:gd name="T65" fmla="*/ 5206 h 5838"/>
              <a:gd name="T66" fmla="*/ 2252 w 13336"/>
              <a:gd name="T67" fmla="*/ 5313 h 5838"/>
              <a:gd name="T68" fmla="*/ 2537 w 13336"/>
              <a:gd name="T69" fmla="*/ 5402 h 5838"/>
              <a:gd name="T70" fmla="*/ 2819 w 13336"/>
              <a:gd name="T71" fmla="*/ 5475 h 5838"/>
              <a:gd name="T72" fmla="*/ 3157 w 13336"/>
              <a:gd name="T73" fmla="*/ 5548 h 5838"/>
              <a:gd name="T74" fmla="*/ 3462 w 13336"/>
              <a:gd name="T75" fmla="*/ 5604 h 5838"/>
              <a:gd name="T76" fmla="*/ 3793 w 13336"/>
              <a:gd name="T77" fmla="*/ 5655 h 5838"/>
              <a:gd name="T78" fmla="*/ 4150 w 13336"/>
              <a:gd name="T79" fmla="*/ 5700 h 5838"/>
              <a:gd name="T80" fmla="*/ 4530 w 13336"/>
              <a:gd name="T81" fmla="*/ 5741 h 5838"/>
              <a:gd name="T82" fmla="*/ 4971 w 13336"/>
              <a:gd name="T83" fmla="*/ 5778 h 5838"/>
              <a:gd name="T84" fmla="*/ 5340 w 13336"/>
              <a:gd name="T85" fmla="*/ 5802 h 5838"/>
              <a:gd name="T86" fmla="*/ 5769 w 13336"/>
              <a:gd name="T87" fmla="*/ 5821 h 5838"/>
              <a:gd name="T88" fmla="*/ 6144 w 13336"/>
              <a:gd name="T89" fmla="*/ 5832 h 5838"/>
              <a:gd name="T90" fmla="*/ 6644 w 13336"/>
              <a:gd name="T91" fmla="*/ 5838 h 5838"/>
              <a:gd name="T92" fmla="*/ 7143 w 13336"/>
              <a:gd name="T93" fmla="*/ 5833 h 5838"/>
              <a:gd name="T94" fmla="*/ 7521 w 13336"/>
              <a:gd name="T95" fmla="*/ 5823 h 5838"/>
              <a:gd name="T96" fmla="*/ 7920 w 13336"/>
              <a:gd name="T97" fmla="*/ 5806 h 5838"/>
              <a:gd name="T98" fmla="*/ 8293 w 13336"/>
              <a:gd name="T99" fmla="*/ 5784 h 5838"/>
              <a:gd name="T100" fmla="*/ 8627 w 13336"/>
              <a:gd name="T101" fmla="*/ 5757 h 5838"/>
              <a:gd name="T102" fmla="*/ 8999 w 13336"/>
              <a:gd name="T103" fmla="*/ 5721 h 5838"/>
              <a:gd name="T104" fmla="*/ 9344 w 13336"/>
              <a:gd name="T105" fmla="*/ 5681 h 5838"/>
              <a:gd name="T106" fmla="*/ 9671 w 13336"/>
              <a:gd name="T107" fmla="*/ 5636 h 5838"/>
              <a:gd name="T108" fmla="*/ 10022 w 13336"/>
              <a:gd name="T109" fmla="*/ 5578 h 5838"/>
              <a:gd name="T110" fmla="*/ 10369 w 13336"/>
              <a:gd name="T111" fmla="*/ 5510 h 5838"/>
              <a:gd name="T112" fmla="*/ 10703 w 13336"/>
              <a:gd name="T113" fmla="*/ 5429 h 5838"/>
              <a:gd name="T114" fmla="*/ 10996 w 13336"/>
              <a:gd name="T115" fmla="*/ 5343 h 5838"/>
              <a:gd name="T116" fmla="*/ 11288 w 13336"/>
              <a:gd name="T117" fmla="*/ 5232 h 5838"/>
              <a:gd name="T118" fmla="*/ 11512 w 13336"/>
              <a:gd name="T119" fmla="*/ 5119 h 5838"/>
              <a:gd name="T120" fmla="*/ 11682 w 13336"/>
              <a:gd name="T121" fmla="*/ 4989 h 5838"/>
              <a:gd name="T122" fmla="*/ 12053 w 13336"/>
              <a:gd name="T123" fmla="*/ 4246 h 5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336" h="5838">
                <a:moveTo>
                  <a:pt x="13335" y="1369"/>
                </a:moveTo>
                <a:lnTo>
                  <a:pt x="13335" y="1364"/>
                </a:lnTo>
                <a:lnTo>
                  <a:pt x="13334" y="1357"/>
                </a:lnTo>
                <a:lnTo>
                  <a:pt x="13333" y="1344"/>
                </a:lnTo>
                <a:lnTo>
                  <a:pt x="13331" y="1330"/>
                </a:lnTo>
                <a:lnTo>
                  <a:pt x="13328" y="1323"/>
                </a:lnTo>
                <a:lnTo>
                  <a:pt x="13327" y="1316"/>
                </a:lnTo>
                <a:lnTo>
                  <a:pt x="13324" y="1303"/>
                </a:lnTo>
                <a:lnTo>
                  <a:pt x="13320" y="1290"/>
                </a:lnTo>
                <a:lnTo>
                  <a:pt x="13317" y="1283"/>
                </a:lnTo>
                <a:lnTo>
                  <a:pt x="13315" y="1275"/>
                </a:lnTo>
                <a:lnTo>
                  <a:pt x="13310" y="1262"/>
                </a:lnTo>
                <a:lnTo>
                  <a:pt x="13303" y="1247"/>
                </a:lnTo>
                <a:lnTo>
                  <a:pt x="13300" y="1242"/>
                </a:lnTo>
                <a:lnTo>
                  <a:pt x="13297" y="1236"/>
                </a:lnTo>
                <a:lnTo>
                  <a:pt x="13292" y="1226"/>
                </a:lnTo>
                <a:lnTo>
                  <a:pt x="13287" y="1217"/>
                </a:lnTo>
                <a:lnTo>
                  <a:pt x="13281" y="1208"/>
                </a:lnTo>
                <a:lnTo>
                  <a:pt x="13275" y="1198"/>
                </a:lnTo>
                <a:lnTo>
                  <a:pt x="13273" y="1194"/>
                </a:lnTo>
                <a:lnTo>
                  <a:pt x="13271" y="1192"/>
                </a:lnTo>
                <a:lnTo>
                  <a:pt x="13260" y="1175"/>
                </a:lnTo>
                <a:lnTo>
                  <a:pt x="13247" y="1159"/>
                </a:lnTo>
                <a:lnTo>
                  <a:pt x="13242" y="1153"/>
                </a:lnTo>
                <a:lnTo>
                  <a:pt x="13236" y="1147"/>
                </a:lnTo>
                <a:lnTo>
                  <a:pt x="13225" y="1133"/>
                </a:lnTo>
                <a:lnTo>
                  <a:pt x="13214" y="1121"/>
                </a:lnTo>
                <a:lnTo>
                  <a:pt x="13208" y="1114"/>
                </a:lnTo>
                <a:lnTo>
                  <a:pt x="13201" y="1107"/>
                </a:lnTo>
                <a:lnTo>
                  <a:pt x="13188" y="1094"/>
                </a:lnTo>
                <a:lnTo>
                  <a:pt x="13174" y="1082"/>
                </a:lnTo>
                <a:lnTo>
                  <a:pt x="13168" y="1076"/>
                </a:lnTo>
                <a:lnTo>
                  <a:pt x="13161" y="1069"/>
                </a:lnTo>
                <a:lnTo>
                  <a:pt x="13152" y="1062"/>
                </a:lnTo>
                <a:lnTo>
                  <a:pt x="13144" y="1054"/>
                </a:lnTo>
                <a:lnTo>
                  <a:pt x="13135" y="1047"/>
                </a:lnTo>
                <a:lnTo>
                  <a:pt x="13127" y="1040"/>
                </a:lnTo>
                <a:lnTo>
                  <a:pt x="13121" y="1036"/>
                </a:lnTo>
                <a:lnTo>
                  <a:pt x="13117" y="1031"/>
                </a:lnTo>
                <a:lnTo>
                  <a:pt x="13104" y="1022"/>
                </a:lnTo>
                <a:lnTo>
                  <a:pt x="13092" y="1013"/>
                </a:lnTo>
                <a:lnTo>
                  <a:pt x="13080" y="1003"/>
                </a:lnTo>
                <a:lnTo>
                  <a:pt x="13067" y="995"/>
                </a:lnTo>
                <a:lnTo>
                  <a:pt x="13060" y="990"/>
                </a:lnTo>
                <a:lnTo>
                  <a:pt x="13054" y="986"/>
                </a:lnTo>
                <a:lnTo>
                  <a:pt x="13043" y="979"/>
                </a:lnTo>
                <a:lnTo>
                  <a:pt x="13033" y="972"/>
                </a:lnTo>
                <a:lnTo>
                  <a:pt x="13023" y="966"/>
                </a:lnTo>
                <a:lnTo>
                  <a:pt x="13012" y="958"/>
                </a:lnTo>
                <a:lnTo>
                  <a:pt x="13002" y="952"/>
                </a:lnTo>
                <a:lnTo>
                  <a:pt x="12992" y="946"/>
                </a:lnTo>
                <a:lnTo>
                  <a:pt x="12982" y="940"/>
                </a:lnTo>
                <a:lnTo>
                  <a:pt x="12972" y="934"/>
                </a:lnTo>
                <a:lnTo>
                  <a:pt x="12962" y="928"/>
                </a:lnTo>
                <a:lnTo>
                  <a:pt x="12952" y="922"/>
                </a:lnTo>
                <a:lnTo>
                  <a:pt x="12941" y="916"/>
                </a:lnTo>
                <a:lnTo>
                  <a:pt x="12930" y="909"/>
                </a:lnTo>
                <a:lnTo>
                  <a:pt x="12919" y="903"/>
                </a:lnTo>
                <a:lnTo>
                  <a:pt x="12909" y="897"/>
                </a:lnTo>
                <a:lnTo>
                  <a:pt x="12898" y="891"/>
                </a:lnTo>
                <a:lnTo>
                  <a:pt x="12887" y="885"/>
                </a:lnTo>
                <a:lnTo>
                  <a:pt x="12876" y="879"/>
                </a:lnTo>
                <a:lnTo>
                  <a:pt x="12865" y="874"/>
                </a:lnTo>
                <a:lnTo>
                  <a:pt x="12850" y="866"/>
                </a:lnTo>
                <a:lnTo>
                  <a:pt x="12836" y="858"/>
                </a:lnTo>
                <a:lnTo>
                  <a:pt x="12820" y="850"/>
                </a:lnTo>
                <a:lnTo>
                  <a:pt x="12805" y="844"/>
                </a:lnTo>
                <a:lnTo>
                  <a:pt x="12800" y="840"/>
                </a:lnTo>
                <a:lnTo>
                  <a:pt x="12796" y="838"/>
                </a:lnTo>
                <a:lnTo>
                  <a:pt x="12777" y="829"/>
                </a:lnTo>
                <a:lnTo>
                  <a:pt x="12759" y="822"/>
                </a:lnTo>
                <a:lnTo>
                  <a:pt x="12741" y="813"/>
                </a:lnTo>
                <a:lnTo>
                  <a:pt x="12722" y="804"/>
                </a:lnTo>
                <a:lnTo>
                  <a:pt x="12711" y="799"/>
                </a:lnTo>
                <a:lnTo>
                  <a:pt x="12699" y="794"/>
                </a:lnTo>
                <a:lnTo>
                  <a:pt x="12685" y="788"/>
                </a:lnTo>
                <a:lnTo>
                  <a:pt x="12672" y="782"/>
                </a:lnTo>
                <a:lnTo>
                  <a:pt x="12657" y="776"/>
                </a:lnTo>
                <a:lnTo>
                  <a:pt x="12643" y="771"/>
                </a:lnTo>
                <a:lnTo>
                  <a:pt x="12637" y="767"/>
                </a:lnTo>
                <a:lnTo>
                  <a:pt x="12632" y="765"/>
                </a:lnTo>
                <a:lnTo>
                  <a:pt x="12621" y="761"/>
                </a:lnTo>
                <a:lnTo>
                  <a:pt x="12611" y="757"/>
                </a:lnTo>
                <a:lnTo>
                  <a:pt x="12600" y="753"/>
                </a:lnTo>
                <a:lnTo>
                  <a:pt x="12590" y="748"/>
                </a:lnTo>
                <a:lnTo>
                  <a:pt x="12579" y="744"/>
                </a:lnTo>
                <a:lnTo>
                  <a:pt x="12567" y="739"/>
                </a:lnTo>
                <a:lnTo>
                  <a:pt x="12559" y="736"/>
                </a:lnTo>
                <a:lnTo>
                  <a:pt x="12550" y="733"/>
                </a:lnTo>
                <a:lnTo>
                  <a:pt x="12541" y="730"/>
                </a:lnTo>
                <a:lnTo>
                  <a:pt x="12532" y="726"/>
                </a:lnTo>
                <a:lnTo>
                  <a:pt x="12521" y="722"/>
                </a:lnTo>
                <a:lnTo>
                  <a:pt x="12510" y="717"/>
                </a:lnTo>
                <a:lnTo>
                  <a:pt x="12499" y="713"/>
                </a:lnTo>
                <a:lnTo>
                  <a:pt x="12486" y="708"/>
                </a:lnTo>
                <a:lnTo>
                  <a:pt x="12478" y="705"/>
                </a:lnTo>
                <a:lnTo>
                  <a:pt x="12469" y="702"/>
                </a:lnTo>
                <a:lnTo>
                  <a:pt x="12460" y="698"/>
                </a:lnTo>
                <a:lnTo>
                  <a:pt x="12450" y="695"/>
                </a:lnTo>
                <a:lnTo>
                  <a:pt x="12439" y="691"/>
                </a:lnTo>
                <a:lnTo>
                  <a:pt x="12427" y="687"/>
                </a:lnTo>
                <a:lnTo>
                  <a:pt x="12414" y="683"/>
                </a:lnTo>
                <a:lnTo>
                  <a:pt x="12403" y="678"/>
                </a:lnTo>
                <a:lnTo>
                  <a:pt x="12393" y="675"/>
                </a:lnTo>
                <a:lnTo>
                  <a:pt x="12383" y="672"/>
                </a:lnTo>
                <a:lnTo>
                  <a:pt x="12374" y="669"/>
                </a:lnTo>
                <a:lnTo>
                  <a:pt x="12364" y="665"/>
                </a:lnTo>
                <a:lnTo>
                  <a:pt x="12352" y="661"/>
                </a:lnTo>
                <a:lnTo>
                  <a:pt x="12340" y="657"/>
                </a:lnTo>
                <a:lnTo>
                  <a:pt x="12327" y="653"/>
                </a:lnTo>
                <a:lnTo>
                  <a:pt x="12315" y="649"/>
                </a:lnTo>
                <a:lnTo>
                  <a:pt x="12302" y="644"/>
                </a:lnTo>
                <a:lnTo>
                  <a:pt x="12289" y="640"/>
                </a:lnTo>
                <a:lnTo>
                  <a:pt x="12281" y="637"/>
                </a:lnTo>
                <a:lnTo>
                  <a:pt x="12273" y="635"/>
                </a:lnTo>
                <a:lnTo>
                  <a:pt x="12258" y="630"/>
                </a:lnTo>
                <a:lnTo>
                  <a:pt x="12241" y="625"/>
                </a:lnTo>
                <a:lnTo>
                  <a:pt x="12229" y="621"/>
                </a:lnTo>
                <a:lnTo>
                  <a:pt x="12216" y="616"/>
                </a:lnTo>
                <a:lnTo>
                  <a:pt x="12202" y="613"/>
                </a:lnTo>
                <a:lnTo>
                  <a:pt x="12189" y="609"/>
                </a:lnTo>
                <a:lnTo>
                  <a:pt x="12174" y="604"/>
                </a:lnTo>
                <a:lnTo>
                  <a:pt x="12157" y="599"/>
                </a:lnTo>
                <a:lnTo>
                  <a:pt x="12144" y="594"/>
                </a:lnTo>
                <a:lnTo>
                  <a:pt x="12129" y="591"/>
                </a:lnTo>
                <a:lnTo>
                  <a:pt x="12115" y="586"/>
                </a:lnTo>
                <a:lnTo>
                  <a:pt x="12100" y="582"/>
                </a:lnTo>
                <a:lnTo>
                  <a:pt x="12086" y="578"/>
                </a:lnTo>
                <a:lnTo>
                  <a:pt x="12070" y="573"/>
                </a:lnTo>
                <a:lnTo>
                  <a:pt x="12054" y="569"/>
                </a:lnTo>
                <a:lnTo>
                  <a:pt x="12037" y="564"/>
                </a:lnTo>
                <a:lnTo>
                  <a:pt x="12021" y="560"/>
                </a:lnTo>
                <a:lnTo>
                  <a:pt x="12004" y="554"/>
                </a:lnTo>
                <a:lnTo>
                  <a:pt x="11993" y="552"/>
                </a:lnTo>
                <a:lnTo>
                  <a:pt x="11981" y="549"/>
                </a:lnTo>
                <a:lnTo>
                  <a:pt x="11978" y="548"/>
                </a:lnTo>
                <a:lnTo>
                  <a:pt x="11976" y="547"/>
                </a:lnTo>
                <a:lnTo>
                  <a:pt x="11970" y="545"/>
                </a:lnTo>
                <a:lnTo>
                  <a:pt x="11963" y="543"/>
                </a:lnTo>
                <a:lnTo>
                  <a:pt x="11935" y="537"/>
                </a:lnTo>
                <a:lnTo>
                  <a:pt x="11907" y="529"/>
                </a:lnTo>
                <a:lnTo>
                  <a:pt x="11879" y="521"/>
                </a:lnTo>
                <a:lnTo>
                  <a:pt x="11850" y="513"/>
                </a:lnTo>
                <a:lnTo>
                  <a:pt x="11841" y="511"/>
                </a:lnTo>
                <a:lnTo>
                  <a:pt x="11832" y="509"/>
                </a:lnTo>
                <a:lnTo>
                  <a:pt x="11823" y="507"/>
                </a:lnTo>
                <a:lnTo>
                  <a:pt x="11814" y="504"/>
                </a:lnTo>
                <a:lnTo>
                  <a:pt x="11781" y="497"/>
                </a:lnTo>
                <a:lnTo>
                  <a:pt x="11748" y="488"/>
                </a:lnTo>
                <a:lnTo>
                  <a:pt x="11714" y="480"/>
                </a:lnTo>
                <a:lnTo>
                  <a:pt x="11680" y="472"/>
                </a:lnTo>
                <a:lnTo>
                  <a:pt x="11680" y="472"/>
                </a:lnTo>
                <a:lnTo>
                  <a:pt x="11679" y="471"/>
                </a:lnTo>
                <a:lnTo>
                  <a:pt x="11674" y="470"/>
                </a:lnTo>
                <a:lnTo>
                  <a:pt x="11670" y="469"/>
                </a:lnTo>
                <a:lnTo>
                  <a:pt x="11641" y="462"/>
                </a:lnTo>
                <a:lnTo>
                  <a:pt x="11612" y="456"/>
                </a:lnTo>
                <a:lnTo>
                  <a:pt x="11582" y="449"/>
                </a:lnTo>
                <a:lnTo>
                  <a:pt x="11552" y="442"/>
                </a:lnTo>
                <a:lnTo>
                  <a:pt x="11542" y="440"/>
                </a:lnTo>
                <a:lnTo>
                  <a:pt x="11532" y="438"/>
                </a:lnTo>
                <a:lnTo>
                  <a:pt x="11522" y="436"/>
                </a:lnTo>
                <a:lnTo>
                  <a:pt x="11511" y="433"/>
                </a:lnTo>
                <a:lnTo>
                  <a:pt x="11488" y="428"/>
                </a:lnTo>
                <a:lnTo>
                  <a:pt x="11465" y="423"/>
                </a:lnTo>
                <a:lnTo>
                  <a:pt x="11441" y="418"/>
                </a:lnTo>
                <a:lnTo>
                  <a:pt x="11417" y="413"/>
                </a:lnTo>
                <a:lnTo>
                  <a:pt x="11405" y="410"/>
                </a:lnTo>
                <a:lnTo>
                  <a:pt x="11392" y="408"/>
                </a:lnTo>
                <a:lnTo>
                  <a:pt x="11383" y="406"/>
                </a:lnTo>
                <a:lnTo>
                  <a:pt x="11374" y="403"/>
                </a:lnTo>
                <a:lnTo>
                  <a:pt x="11351" y="399"/>
                </a:lnTo>
                <a:lnTo>
                  <a:pt x="11327" y="395"/>
                </a:lnTo>
                <a:lnTo>
                  <a:pt x="11303" y="390"/>
                </a:lnTo>
                <a:lnTo>
                  <a:pt x="11280" y="385"/>
                </a:lnTo>
                <a:lnTo>
                  <a:pt x="11271" y="383"/>
                </a:lnTo>
                <a:lnTo>
                  <a:pt x="11263" y="381"/>
                </a:lnTo>
                <a:lnTo>
                  <a:pt x="11254" y="380"/>
                </a:lnTo>
                <a:lnTo>
                  <a:pt x="11246" y="378"/>
                </a:lnTo>
                <a:lnTo>
                  <a:pt x="11213" y="371"/>
                </a:lnTo>
                <a:lnTo>
                  <a:pt x="11180" y="366"/>
                </a:lnTo>
                <a:lnTo>
                  <a:pt x="11146" y="359"/>
                </a:lnTo>
                <a:lnTo>
                  <a:pt x="11113" y="352"/>
                </a:lnTo>
                <a:lnTo>
                  <a:pt x="11111" y="352"/>
                </a:lnTo>
                <a:lnTo>
                  <a:pt x="11110" y="352"/>
                </a:lnTo>
                <a:lnTo>
                  <a:pt x="11096" y="350"/>
                </a:lnTo>
                <a:lnTo>
                  <a:pt x="11083" y="347"/>
                </a:lnTo>
                <a:lnTo>
                  <a:pt x="11059" y="342"/>
                </a:lnTo>
                <a:lnTo>
                  <a:pt x="11034" y="338"/>
                </a:lnTo>
                <a:lnTo>
                  <a:pt x="11010" y="334"/>
                </a:lnTo>
                <a:lnTo>
                  <a:pt x="10986" y="329"/>
                </a:lnTo>
                <a:lnTo>
                  <a:pt x="10973" y="328"/>
                </a:lnTo>
                <a:lnTo>
                  <a:pt x="10961" y="326"/>
                </a:lnTo>
                <a:lnTo>
                  <a:pt x="10948" y="324"/>
                </a:lnTo>
                <a:lnTo>
                  <a:pt x="10936" y="321"/>
                </a:lnTo>
                <a:lnTo>
                  <a:pt x="10916" y="318"/>
                </a:lnTo>
                <a:lnTo>
                  <a:pt x="10896" y="314"/>
                </a:lnTo>
                <a:lnTo>
                  <a:pt x="10875" y="310"/>
                </a:lnTo>
                <a:lnTo>
                  <a:pt x="10855" y="307"/>
                </a:lnTo>
                <a:lnTo>
                  <a:pt x="10846" y="306"/>
                </a:lnTo>
                <a:lnTo>
                  <a:pt x="10837" y="304"/>
                </a:lnTo>
                <a:lnTo>
                  <a:pt x="10827" y="303"/>
                </a:lnTo>
                <a:lnTo>
                  <a:pt x="10817" y="301"/>
                </a:lnTo>
                <a:lnTo>
                  <a:pt x="10808" y="299"/>
                </a:lnTo>
                <a:lnTo>
                  <a:pt x="10798" y="298"/>
                </a:lnTo>
                <a:lnTo>
                  <a:pt x="10779" y="295"/>
                </a:lnTo>
                <a:lnTo>
                  <a:pt x="10761" y="291"/>
                </a:lnTo>
                <a:lnTo>
                  <a:pt x="10743" y="289"/>
                </a:lnTo>
                <a:lnTo>
                  <a:pt x="10724" y="286"/>
                </a:lnTo>
                <a:lnTo>
                  <a:pt x="10709" y="284"/>
                </a:lnTo>
                <a:lnTo>
                  <a:pt x="10694" y="281"/>
                </a:lnTo>
                <a:lnTo>
                  <a:pt x="10679" y="279"/>
                </a:lnTo>
                <a:lnTo>
                  <a:pt x="10665" y="276"/>
                </a:lnTo>
                <a:lnTo>
                  <a:pt x="10646" y="274"/>
                </a:lnTo>
                <a:lnTo>
                  <a:pt x="10628" y="270"/>
                </a:lnTo>
                <a:lnTo>
                  <a:pt x="10609" y="268"/>
                </a:lnTo>
                <a:lnTo>
                  <a:pt x="10592" y="265"/>
                </a:lnTo>
                <a:lnTo>
                  <a:pt x="10576" y="263"/>
                </a:lnTo>
                <a:lnTo>
                  <a:pt x="10562" y="260"/>
                </a:lnTo>
                <a:lnTo>
                  <a:pt x="10554" y="259"/>
                </a:lnTo>
                <a:lnTo>
                  <a:pt x="10545" y="258"/>
                </a:lnTo>
                <a:lnTo>
                  <a:pt x="10536" y="257"/>
                </a:lnTo>
                <a:lnTo>
                  <a:pt x="10527" y="256"/>
                </a:lnTo>
                <a:lnTo>
                  <a:pt x="10510" y="253"/>
                </a:lnTo>
                <a:lnTo>
                  <a:pt x="10493" y="250"/>
                </a:lnTo>
                <a:lnTo>
                  <a:pt x="10475" y="248"/>
                </a:lnTo>
                <a:lnTo>
                  <a:pt x="10457" y="245"/>
                </a:lnTo>
                <a:lnTo>
                  <a:pt x="10442" y="243"/>
                </a:lnTo>
                <a:lnTo>
                  <a:pt x="10426" y="240"/>
                </a:lnTo>
                <a:lnTo>
                  <a:pt x="10410" y="238"/>
                </a:lnTo>
                <a:lnTo>
                  <a:pt x="10394" y="236"/>
                </a:lnTo>
                <a:lnTo>
                  <a:pt x="10377" y="234"/>
                </a:lnTo>
                <a:lnTo>
                  <a:pt x="10358" y="232"/>
                </a:lnTo>
                <a:lnTo>
                  <a:pt x="10340" y="229"/>
                </a:lnTo>
                <a:lnTo>
                  <a:pt x="10322" y="226"/>
                </a:lnTo>
                <a:lnTo>
                  <a:pt x="10313" y="225"/>
                </a:lnTo>
                <a:lnTo>
                  <a:pt x="10304" y="224"/>
                </a:lnTo>
                <a:lnTo>
                  <a:pt x="10296" y="223"/>
                </a:lnTo>
                <a:lnTo>
                  <a:pt x="10287" y="222"/>
                </a:lnTo>
                <a:lnTo>
                  <a:pt x="10271" y="219"/>
                </a:lnTo>
                <a:lnTo>
                  <a:pt x="10254" y="217"/>
                </a:lnTo>
                <a:lnTo>
                  <a:pt x="10239" y="215"/>
                </a:lnTo>
                <a:lnTo>
                  <a:pt x="10222" y="213"/>
                </a:lnTo>
                <a:lnTo>
                  <a:pt x="10207" y="210"/>
                </a:lnTo>
                <a:lnTo>
                  <a:pt x="10190" y="209"/>
                </a:lnTo>
                <a:lnTo>
                  <a:pt x="10172" y="207"/>
                </a:lnTo>
                <a:lnTo>
                  <a:pt x="10155" y="204"/>
                </a:lnTo>
                <a:lnTo>
                  <a:pt x="10137" y="202"/>
                </a:lnTo>
                <a:lnTo>
                  <a:pt x="10119" y="199"/>
                </a:lnTo>
                <a:lnTo>
                  <a:pt x="10103" y="197"/>
                </a:lnTo>
                <a:lnTo>
                  <a:pt x="10086" y="196"/>
                </a:lnTo>
                <a:lnTo>
                  <a:pt x="10070" y="194"/>
                </a:lnTo>
                <a:lnTo>
                  <a:pt x="10054" y="192"/>
                </a:lnTo>
                <a:lnTo>
                  <a:pt x="10045" y="191"/>
                </a:lnTo>
                <a:lnTo>
                  <a:pt x="10036" y="189"/>
                </a:lnTo>
                <a:lnTo>
                  <a:pt x="10027" y="188"/>
                </a:lnTo>
                <a:lnTo>
                  <a:pt x="10018" y="187"/>
                </a:lnTo>
                <a:lnTo>
                  <a:pt x="10009" y="186"/>
                </a:lnTo>
                <a:lnTo>
                  <a:pt x="10000" y="185"/>
                </a:lnTo>
                <a:lnTo>
                  <a:pt x="9990" y="184"/>
                </a:lnTo>
                <a:lnTo>
                  <a:pt x="9982" y="183"/>
                </a:lnTo>
                <a:lnTo>
                  <a:pt x="9966" y="181"/>
                </a:lnTo>
                <a:lnTo>
                  <a:pt x="9949" y="179"/>
                </a:lnTo>
                <a:lnTo>
                  <a:pt x="9933" y="177"/>
                </a:lnTo>
                <a:lnTo>
                  <a:pt x="9916" y="175"/>
                </a:lnTo>
                <a:lnTo>
                  <a:pt x="9898" y="173"/>
                </a:lnTo>
                <a:lnTo>
                  <a:pt x="9881" y="172"/>
                </a:lnTo>
                <a:lnTo>
                  <a:pt x="9863" y="169"/>
                </a:lnTo>
                <a:lnTo>
                  <a:pt x="9845" y="167"/>
                </a:lnTo>
                <a:lnTo>
                  <a:pt x="9827" y="165"/>
                </a:lnTo>
                <a:lnTo>
                  <a:pt x="9811" y="163"/>
                </a:lnTo>
                <a:lnTo>
                  <a:pt x="9793" y="162"/>
                </a:lnTo>
                <a:lnTo>
                  <a:pt x="9775" y="159"/>
                </a:lnTo>
                <a:lnTo>
                  <a:pt x="9762" y="157"/>
                </a:lnTo>
                <a:lnTo>
                  <a:pt x="9748" y="156"/>
                </a:lnTo>
                <a:lnTo>
                  <a:pt x="9738" y="155"/>
                </a:lnTo>
                <a:lnTo>
                  <a:pt x="9728" y="154"/>
                </a:lnTo>
                <a:lnTo>
                  <a:pt x="9699" y="151"/>
                </a:lnTo>
                <a:lnTo>
                  <a:pt x="9670" y="148"/>
                </a:lnTo>
                <a:lnTo>
                  <a:pt x="9641" y="145"/>
                </a:lnTo>
                <a:lnTo>
                  <a:pt x="9611" y="142"/>
                </a:lnTo>
                <a:lnTo>
                  <a:pt x="9582" y="139"/>
                </a:lnTo>
                <a:lnTo>
                  <a:pt x="9552" y="136"/>
                </a:lnTo>
                <a:lnTo>
                  <a:pt x="9523" y="133"/>
                </a:lnTo>
                <a:lnTo>
                  <a:pt x="9493" y="131"/>
                </a:lnTo>
                <a:lnTo>
                  <a:pt x="9487" y="130"/>
                </a:lnTo>
                <a:lnTo>
                  <a:pt x="9481" y="128"/>
                </a:lnTo>
                <a:lnTo>
                  <a:pt x="9469" y="127"/>
                </a:lnTo>
                <a:lnTo>
                  <a:pt x="9457" y="126"/>
                </a:lnTo>
                <a:lnTo>
                  <a:pt x="9429" y="124"/>
                </a:lnTo>
                <a:lnTo>
                  <a:pt x="9401" y="122"/>
                </a:lnTo>
                <a:lnTo>
                  <a:pt x="9374" y="118"/>
                </a:lnTo>
                <a:lnTo>
                  <a:pt x="9345" y="116"/>
                </a:lnTo>
                <a:lnTo>
                  <a:pt x="9317" y="114"/>
                </a:lnTo>
                <a:lnTo>
                  <a:pt x="9289" y="111"/>
                </a:lnTo>
                <a:lnTo>
                  <a:pt x="9261" y="108"/>
                </a:lnTo>
                <a:lnTo>
                  <a:pt x="9233" y="106"/>
                </a:lnTo>
                <a:lnTo>
                  <a:pt x="9229" y="106"/>
                </a:lnTo>
                <a:lnTo>
                  <a:pt x="9226" y="105"/>
                </a:lnTo>
                <a:lnTo>
                  <a:pt x="9225" y="105"/>
                </a:lnTo>
                <a:lnTo>
                  <a:pt x="9224" y="105"/>
                </a:lnTo>
                <a:lnTo>
                  <a:pt x="9196" y="103"/>
                </a:lnTo>
                <a:lnTo>
                  <a:pt x="9168" y="101"/>
                </a:lnTo>
                <a:lnTo>
                  <a:pt x="9142" y="98"/>
                </a:lnTo>
                <a:lnTo>
                  <a:pt x="9114" y="96"/>
                </a:lnTo>
                <a:lnTo>
                  <a:pt x="9086" y="94"/>
                </a:lnTo>
                <a:lnTo>
                  <a:pt x="9059" y="92"/>
                </a:lnTo>
                <a:lnTo>
                  <a:pt x="9031" y="90"/>
                </a:lnTo>
                <a:lnTo>
                  <a:pt x="9003" y="87"/>
                </a:lnTo>
                <a:lnTo>
                  <a:pt x="8990" y="86"/>
                </a:lnTo>
                <a:lnTo>
                  <a:pt x="8977" y="85"/>
                </a:lnTo>
                <a:lnTo>
                  <a:pt x="8965" y="84"/>
                </a:lnTo>
                <a:lnTo>
                  <a:pt x="8954" y="84"/>
                </a:lnTo>
                <a:lnTo>
                  <a:pt x="8930" y="82"/>
                </a:lnTo>
                <a:lnTo>
                  <a:pt x="8906" y="80"/>
                </a:lnTo>
                <a:lnTo>
                  <a:pt x="8881" y="78"/>
                </a:lnTo>
                <a:lnTo>
                  <a:pt x="8857" y="76"/>
                </a:lnTo>
                <a:lnTo>
                  <a:pt x="8832" y="74"/>
                </a:lnTo>
                <a:lnTo>
                  <a:pt x="8808" y="73"/>
                </a:lnTo>
                <a:lnTo>
                  <a:pt x="8782" y="71"/>
                </a:lnTo>
                <a:lnTo>
                  <a:pt x="8758" y="70"/>
                </a:lnTo>
                <a:lnTo>
                  <a:pt x="8757" y="70"/>
                </a:lnTo>
                <a:lnTo>
                  <a:pt x="8755" y="70"/>
                </a:lnTo>
                <a:lnTo>
                  <a:pt x="8745" y="69"/>
                </a:lnTo>
                <a:lnTo>
                  <a:pt x="8735" y="67"/>
                </a:lnTo>
                <a:lnTo>
                  <a:pt x="8694" y="65"/>
                </a:lnTo>
                <a:lnTo>
                  <a:pt x="8653" y="62"/>
                </a:lnTo>
                <a:lnTo>
                  <a:pt x="8612" y="60"/>
                </a:lnTo>
                <a:lnTo>
                  <a:pt x="8571" y="57"/>
                </a:lnTo>
                <a:lnTo>
                  <a:pt x="8558" y="56"/>
                </a:lnTo>
                <a:lnTo>
                  <a:pt x="8547" y="55"/>
                </a:lnTo>
                <a:lnTo>
                  <a:pt x="8537" y="55"/>
                </a:lnTo>
                <a:lnTo>
                  <a:pt x="8528" y="54"/>
                </a:lnTo>
                <a:lnTo>
                  <a:pt x="8518" y="54"/>
                </a:lnTo>
                <a:lnTo>
                  <a:pt x="8508" y="53"/>
                </a:lnTo>
                <a:lnTo>
                  <a:pt x="8477" y="52"/>
                </a:lnTo>
                <a:lnTo>
                  <a:pt x="8446" y="50"/>
                </a:lnTo>
                <a:lnTo>
                  <a:pt x="8414" y="49"/>
                </a:lnTo>
                <a:lnTo>
                  <a:pt x="8383" y="46"/>
                </a:lnTo>
                <a:lnTo>
                  <a:pt x="8374" y="46"/>
                </a:lnTo>
                <a:lnTo>
                  <a:pt x="8366" y="45"/>
                </a:lnTo>
                <a:lnTo>
                  <a:pt x="8358" y="45"/>
                </a:lnTo>
                <a:lnTo>
                  <a:pt x="8349" y="44"/>
                </a:lnTo>
                <a:lnTo>
                  <a:pt x="8334" y="44"/>
                </a:lnTo>
                <a:lnTo>
                  <a:pt x="8320" y="43"/>
                </a:lnTo>
                <a:lnTo>
                  <a:pt x="8300" y="42"/>
                </a:lnTo>
                <a:lnTo>
                  <a:pt x="8280" y="41"/>
                </a:lnTo>
                <a:lnTo>
                  <a:pt x="8260" y="40"/>
                </a:lnTo>
                <a:lnTo>
                  <a:pt x="8240" y="39"/>
                </a:lnTo>
                <a:lnTo>
                  <a:pt x="8229" y="39"/>
                </a:lnTo>
                <a:lnTo>
                  <a:pt x="8217" y="37"/>
                </a:lnTo>
                <a:lnTo>
                  <a:pt x="8206" y="37"/>
                </a:lnTo>
                <a:lnTo>
                  <a:pt x="8193" y="36"/>
                </a:lnTo>
                <a:lnTo>
                  <a:pt x="8184" y="36"/>
                </a:lnTo>
                <a:lnTo>
                  <a:pt x="8177" y="35"/>
                </a:lnTo>
                <a:lnTo>
                  <a:pt x="8168" y="35"/>
                </a:lnTo>
                <a:lnTo>
                  <a:pt x="8159" y="35"/>
                </a:lnTo>
                <a:lnTo>
                  <a:pt x="8140" y="34"/>
                </a:lnTo>
                <a:lnTo>
                  <a:pt x="8121" y="33"/>
                </a:lnTo>
                <a:lnTo>
                  <a:pt x="8102" y="32"/>
                </a:lnTo>
                <a:lnTo>
                  <a:pt x="8084" y="31"/>
                </a:lnTo>
                <a:lnTo>
                  <a:pt x="8072" y="31"/>
                </a:lnTo>
                <a:lnTo>
                  <a:pt x="8060" y="30"/>
                </a:lnTo>
                <a:lnTo>
                  <a:pt x="8049" y="30"/>
                </a:lnTo>
                <a:lnTo>
                  <a:pt x="8037" y="29"/>
                </a:lnTo>
                <a:lnTo>
                  <a:pt x="8027" y="29"/>
                </a:lnTo>
                <a:lnTo>
                  <a:pt x="8018" y="29"/>
                </a:lnTo>
                <a:lnTo>
                  <a:pt x="8008" y="27"/>
                </a:lnTo>
                <a:lnTo>
                  <a:pt x="7998" y="27"/>
                </a:lnTo>
                <a:lnTo>
                  <a:pt x="7979" y="26"/>
                </a:lnTo>
                <a:lnTo>
                  <a:pt x="7959" y="26"/>
                </a:lnTo>
                <a:lnTo>
                  <a:pt x="7940" y="25"/>
                </a:lnTo>
                <a:lnTo>
                  <a:pt x="7922" y="24"/>
                </a:lnTo>
                <a:lnTo>
                  <a:pt x="7910" y="24"/>
                </a:lnTo>
                <a:lnTo>
                  <a:pt x="7900" y="23"/>
                </a:lnTo>
                <a:lnTo>
                  <a:pt x="7889" y="23"/>
                </a:lnTo>
                <a:lnTo>
                  <a:pt x="7879" y="23"/>
                </a:lnTo>
                <a:lnTo>
                  <a:pt x="7866" y="22"/>
                </a:lnTo>
                <a:lnTo>
                  <a:pt x="7853" y="22"/>
                </a:lnTo>
                <a:lnTo>
                  <a:pt x="7839" y="21"/>
                </a:lnTo>
                <a:lnTo>
                  <a:pt x="7827" y="21"/>
                </a:lnTo>
                <a:lnTo>
                  <a:pt x="7815" y="21"/>
                </a:lnTo>
                <a:lnTo>
                  <a:pt x="7804" y="20"/>
                </a:lnTo>
                <a:lnTo>
                  <a:pt x="7793" y="20"/>
                </a:lnTo>
                <a:lnTo>
                  <a:pt x="7781" y="19"/>
                </a:lnTo>
                <a:lnTo>
                  <a:pt x="7772" y="19"/>
                </a:lnTo>
                <a:lnTo>
                  <a:pt x="7762" y="19"/>
                </a:lnTo>
                <a:lnTo>
                  <a:pt x="7733" y="17"/>
                </a:lnTo>
                <a:lnTo>
                  <a:pt x="7705" y="16"/>
                </a:lnTo>
                <a:lnTo>
                  <a:pt x="7676" y="15"/>
                </a:lnTo>
                <a:lnTo>
                  <a:pt x="7649" y="15"/>
                </a:lnTo>
                <a:lnTo>
                  <a:pt x="7644" y="14"/>
                </a:lnTo>
                <a:lnTo>
                  <a:pt x="7641" y="14"/>
                </a:lnTo>
                <a:lnTo>
                  <a:pt x="7624" y="14"/>
                </a:lnTo>
                <a:lnTo>
                  <a:pt x="7609" y="14"/>
                </a:lnTo>
                <a:lnTo>
                  <a:pt x="7590" y="13"/>
                </a:lnTo>
                <a:lnTo>
                  <a:pt x="7571" y="13"/>
                </a:lnTo>
                <a:lnTo>
                  <a:pt x="7553" y="12"/>
                </a:lnTo>
                <a:lnTo>
                  <a:pt x="7534" y="12"/>
                </a:lnTo>
                <a:lnTo>
                  <a:pt x="7523" y="11"/>
                </a:lnTo>
                <a:lnTo>
                  <a:pt x="7512" y="11"/>
                </a:lnTo>
                <a:lnTo>
                  <a:pt x="7501" y="11"/>
                </a:lnTo>
                <a:lnTo>
                  <a:pt x="7490" y="11"/>
                </a:lnTo>
                <a:lnTo>
                  <a:pt x="7480" y="10"/>
                </a:lnTo>
                <a:lnTo>
                  <a:pt x="7469" y="10"/>
                </a:lnTo>
                <a:lnTo>
                  <a:pt x="7458" y="10"/>
                </a:lnTo>
                <a:lnTo>
                  <a:pt x="7448" y="10"/>
                </a:lnTo>
                <a:lnTo>
                  <a:pt x="7433" y="9"/>
                </a:lnTo>
                <a:lnTo>
                  <a:pt x="7419" y="9"/>
                </a:lnTo>
                <a:lnTo>
                  <a:pt x="7392" y="8"/>
                </a:lnTo>
                <a:lnTo>
                  <a:pt x="7365" y="8"/>
                </a:lnTo>
                <a:lnTo>
                  <a:pt x="7338" y="6"/>
                </a:lnTo>
                <a:lnTo>
                  <a:pt x="7310" y="6"/>
                </a:lnTo>
                <a:lnTo>
                  <a:pt x="7307" y="6"/>
                </a:lnTo>
                <a:lnTo>
                  <a:pt x="7304" y="6"/>
                </a:lnTo>
                <a:lnTo>
                  <a:pt x="7294" y="6"/>
                </a:lnTo>
                <a:lnTo>
                  <a:pt x="7283" y="5"/>
                </a:lnTo>
                <a:lnTo>
                  <a:pt x="7268" y="5"/>
                </a:lnTo>
                <a:lnTo>
                  <a:pt x="7253" y="5"/>
                </a:lnTo>
                <a:lnTo>
                  <a:pt x="7237" y="5"/>
                </a:lnTo>
                <a:lnTo>
                  <a:pt x="7222" y="4"/>
                </a:lnTo>
                <a:lnTo>
                  <a:pt x="7199" y="4"/>
                </a:lnTo>
                <a:lnTo>
                  <a:pt x="7177" y="4"/>
                </a:lnTo>
                <a:lnTo>
                  <a:pt x="7155" y="3"/>
                </a:lnTo>
                <a:lnTo>
                  <a:pt x="7133" y="3"/>
                </a:lnTo>
                <a:lnTo>
                  <a:pt x="7132" y="3"/>
                </a:lnTo>
                <a:lnTo>
                  <a:pt x="7131" y="3"/>
                </a:lnTo>
                <a:lnTo>
                  <a:pt x="7125" y="3"/>
                </a:lnTo>
                <a:lnTo>
                  <a:pt x="7119" y="3"/>
                </a:lnTo>
                <a:lnTo>
                  <a:pt x="7101" y="3"/>
                </a:lnTo>
                <a:lnTo>
                  <a:pt x="7082" y="3"/>
                </a:lnTo>
                <a:lnTo>
                  <a:pt x="7063" y="2"/>
                </a:lnTo>
                <a:lnTo>
                  <a:pt x="7043" y="2"/>
                </a:lnTo>
                <a:lnTo>
                  <a:pt x="7024" y="2"/>
                </a:lnTo>
                <a:lnTo>
                  <a:pt x="7005" y="2"/>
                </a:lnTo>
                <a:lnTo>
                  <a:pt x="6986" y="2"/>
                </a:lnTo>
                <a:lnTo>
                  <a:pt x="6968" y="1"/>
                </a:lnTo>
                <a:lnTo>
                  <a:pt x="6959" y="1"/>
                </a:lnTo>
                <a:lnTo>
                  <a:pt x="6950" y="1"/>
                </a:lnTo>
                <a:lnTo>
                  <a:pt x="6929" y="1"/>
                </a:lnTo>
                <a:lnTo>
                  <a:pt x="6907" y="1"/>
                </a:lnTo>
                <a:lnTo>
                  <a:pt x="6885" y="1"/>
                </a:lnTo>
                <a:lnTo>
                  <a:pt x="6864" y="1"/>
                </a:lnTo>
                <a:lnTo>
                  <a:pt x="6844" y="1"/>
                </a:lnTo>
                <a:lnTo>
                  <a:pt x="6824" y="0"/>
                </a:lnTo>
                <a:lnTo>
                  <a:pt x="6804" y="0"/>
                </a:lnTo>
                <a:lnTo>
                  <a:pt x="6784" y="0"/>
                </a:lnTo>
                <a:lnTo>
                  <a:pt x="6780" y="0"/>
                </a:lnTo>
                <a:lnTo>
                  <a:pt x="6774" y="0"/>
                </a:lnTo>
                <a:lnTo>
                  <a:pt x="6755" y="0"/>
                </a:lnTo>
                <a:lnTo>
                  <a:pt x="6735" y="0"/>
                </a:lnTo>
                <a:lnTo>
                  <a:pt x="6713" y="0"/>
                </a:lnTo>
                <a:lnTo>
                  <a:pt x="6694" y="0"/>
                </a:lnTo>
                <a:lnTo>
                  <a:pt x="6674" y="0"/>
                </a:lnTo>
                <a:lnTo>
                  <a:pt x="6654" y="0"/>
                </a:lnTo>
                <a:lnTo>
                  <a:pt x="6634" y="0"/>
                </a:lnTo>
                <a:lnTo>
                  <a:pt x="6614" y="0"/>
                </a:lnTo>
                <a:lnTo>
                  <a:pt x="6611" y="0"/>
                </a:lnTo>
                <a:lnTo>
                  <a:pt x="6610" y="0"/>
                </a:lnTo>
                <a:lnTo>
                  <a:pt x="6590" y="0"/>
                </a:lnTo>
                <a:lnTo>
                  <a:pt x="6570" y="0"/>
                </a:lnTo>
                <a:lnTo>
                  <a:pt x="6552" y="0"/>
                </a:lnTo>
                <a:lnTo>
                  <a:pt x="6532" y="0"/>
                </a:lnTo>
                <a:lnTo>
                  <a:pt x="6512" y="0"/>
                </a:lnTo>
                <a:lnTo>
                  <a:pt x="6492" y="1"/>
                </a:lnTo>
                <a:lnTo>
                  <a:pt x="6472" y="1"/>
                </a:lnTo>
                <a:lnTo>
                  <a:pt x="6452" y="1"/>
                </a:lnTo>
                <a:lnTo>
                  <a:pt x="6448" y="1"/>
                </a:lnTo>
                <a:lnTo>
                  <a:pt x="6445" y="1"/>
                </a:lnTo>
                <a:lnTo>
                  <a:pt x="6438" y="1"/>
                </a:lnTo>
                <a:lnTo>
                  <a:pt x="6432" y="1"/>
                </a:lnTo>
                <a:lnTo>
                  <a:pt x="6417" y="1"/>
                </a:lnTo>
                <a:lnTo>
                  <a:pt x="6402" y="1"/>
                </a:lnTo>
                <a:lnTo>
                  <a:pt x="6386" y="1"/>
                </a:lnTo>
                <a:lnTo>
                  <a:pt x="6371" y="1"/>
                </a:lnTo>
                <a:lnTo>
                  <a:pt x="6351" y="1"/>
                </a:lnTo>
                <a:lnTo>
                  <a:pt x="6331" y="2"/>
                </a:lnTo>
                <a:lnTo>
                  <a:pt x="6311" y="2"/>
                </a:lnTo>
                <a:lnTo>
                  <a:pt x="6291" y="2"/>
                </a:lnTo>
                <a:lnTo>
                  <a:pt x="6284" y="2"/>
                </a:lnTo>
                <a:lnTo>
                  <a:pt x="6278" y="2"/>
                </a:lnTo>
                <a:lnTo>
                  <a:pt x="6269" y="2"/>
                </a:lnTo>
                <a:lnTo>
                  <a:pt x="6261" y="2"/>
                </a:lnTo>
                <a:lnTo>
                  <a:pt x="6248" y="3"/>
                </a:lnTo>
                <a:lnTo>
                  <a:pt x="6233" y="3"/>
                </a:lnTo>
                <a:lnTo>
                  <a:pt x="6220" y="3"/>
                </a:lnTo>
                <a:lnTo>
                  <a:pt x="6207" y="3"/>
                </a:lnTo>
                <a:lnTo>
                  <a:pt x="6183" y="3"/>
                </a:lnTo>
                <a:lnTo>
                  <a:pt x="6160" y="4"/>
                </a:lnTo>
                <a:lnTo>
                  <a:pt x="6137" y="4"/>
                </a:lnTo>
                <a:lnTo>
                  <a:pt x="6113" y="4"/>
                </a:lnTo>
                <a:lnTo>
                  <a:pt x="6110" y="4"/>
                </a:lnTo>
                <a:lnTo>
                  <a:pt x="6106" y="4"/>
                </a:lnTo>
                <a:lnTo>
                  <a:pt x="6100" y="5"/>
                </a:lnTo>
                <a:lnTo>
                  <a:pt x="6093" y="5"/>
                </a:lnTo>
                <a:lnTo>
                  <a:pt x="6076" y="5"/>
                </a:lnTo>
                <a:lnTo>
                  <a:pt x="6057" y="5"/>
                </a:lnTo>
                <a:lnTo>
                  <a:pt x="6039" y="6"/>
                </a:lnTo>
                <a:lnTo>
                  <a:pt x="6020" y="6"/>
                </a:lnTo>
                <a:lnTo>
                  <a:pt x="6002" y="6"/>
                </a:lnTo>
                <a:lnTo>
                  <a:pt x="5985" y="8"/>
                </a:lnTo>
                <a:lnTo>
                  <a:pt x="5966" y="8"/>
                </a:lnTo>
                <a:lnTo>
                  <a:pt x="5948" y="8"/>
                </a:lnTo>
                <a:lnTo>
                  <a:pt x="5938" y="8"/>
                </a:lnTo>
                <a:lnTo>
                  <a:pt x="5929" y="9"/>
                </a:lnTo>
                <a:lnTo>
                  <a:pt x="5928" y="9"/>
                </a:lnTo>
                <a:lnTo>
                  <a:pt x="5928" y="9"/>
                </a:lnTo>
                <a:lnTo>
                  <a:pt x="5905" y="9"/>
                </a:lnTo>
                <a:lnTo>
                  <a:pt x="5883" y="10"/>
                </a:lnTo>
                <a:lnTo>
                  <a:pt x="5859" y="10"/>
                </a:lnTo>
                <a:lnTo>
                  <a:pt x="5836" y="11"/>
                </a:lnTo>
                <a:lnTo>
                  <a:pt x="5822" y="11"/>
                </a:lnTo>
                <a:lnTo>
                  <a:pt x="5807" y="11"/>
                </a:lnTo>
                <a:lnTo>
                  <a:pt x="5793" y="12"/>
                </a:lnTo>
                <a:lnTo>
                  <a:pt x="5778" y="12"/>
                </a:lnTo>
                <a:lnTo>
                  <a:pt x="5771" y="12"/>
                </a:lnTo>
                <a:lnTo>
                  <a:pt x="5762" y="13"/>
                </a:lnTo>
                <a:lnTo>
                  <a:pt x="5753" y="13"/>
                </a:lnTo>
                <a:lnTo>
                  <a:pt x="5744" y="13"/>
                </a:lnTo>
                <a:lnTo>
                  <a:pt x="5711" y="14"/>
                </a:lnTo>
                <a:lnTo>
                  <a:pt x="5677" y="15"/>
                </a:lnTo>
                <a:lnTo>
                  <a:pt x="5644" y="16"/>
                </a:lnTo>
                <a:lnTo>
                  <a:pt x="5611" y="17"/>
                </a:lnTo>
                <a:lnTo>
                  <a:pt x="5609" y="17"/>
                </a:lnTo>
                <a:lnTo>
                  <a:pt x="5606" y="17"/>
                </a:lnTo>
                <a:lnTo>
                  <a:pt x="5578" y="19"/>
                </a:lnTo>
                <a:lnTo>
                  <a:pt x="5550" y="20"/>
                </a:lnTo>
                <a:lnTo>
                  <a:pt x="5521" y="21"/>
                </a:lnTo>
                <a:lnTo>
                  <a:pt x="5493" y="22"/>
                </a:lnTo>
                <a:lnTo>
                  <a:pt x="5480" y="22"/>
                </a:lnTo>
                <a:lnTo>
                  <a:pt x="5468" y="22"/>
                </a:lnTo>
                <a:lnTo>
                  <a:pt x="5454" y="23"/>
                </a:lnTo>
                <a:lnTo>
                  <a:pt x="5442" y="23"/>
                </a:lnTo>
                <a:lnTo>
                  <a:pt x="5441" y="23"/>
                </a:lnTo>
                <a:lnTo>
                  <a:pt x="5440" y="23"/>
                </a:lnTo>
                <a:lnTo>
                  <a:pt x="5399" y="25"/>
                </a:lnTo>
                <a:lnTo>
                  <a:pt x="5357" y="26"/>
                </a:lnTo>
                <a:lnTo>
                  <a:pt x="5316" y="29"/>
                </a:lnTo>
                <a:lnTo>
                  <a:pt x="5275" y="30"/>
                </a:lnTo>
                <a:lnTo>
                  <a:pt x="5275" y="30"/>
                </a:lnTo>
                <a:lnTo>
                  <a:pt x="5274" y="30"/>
                </a:lnTo>
                <a:lnTo>
                  <a:pt x="5274" y="30"/>
                </a:lnTo>
                <a:lnTo>
                  <a:pt x="5272" y="31"/>
                </a:lnTo>
                <a:lnTo>
                  <a:pt x="5236" y="32"/>
                </a:lnTo>
                <a:lnTo>
                  <a:pt x="5198" y="34"/>
                </a:lnTo>
                <a:lnTo>
                  <a:pt x="5162" y="35"/>
                </a:lnTo>
                <a:lnTo>
                  <a:pt x="5125" y="37"/>
                </a:lnTo>
                <a:lnTo>
                  <a:pt x="5088" y="39"/>
                </a:lnTo>
                <a:lnTo>
                  <a:pt x="5052" y="41"/>
                </a:lnTo>
                <a:lnTo>
                  <a:pt x="5016" y="43"/>
                </a:lnTo>
                <a:lnTo>
                  <a:pt x="4980" y="45"/>
                </a:lnTo>
                <a:lnTo>
                  <a:pt x="4972" y="45"/>
                </a:lnTo>
                <a:lnTo>
                  <a:pt x="4964" y="45"/>
                </a:lnTo>
                <a:lnTo>
                  <a:pt x="4930" y="47"/>
                </a:lnTo>
                <a:lnTo>
                  <a:pt x="4894" y="50"/>
                </a:lnTo>
                <a:lnTo>
                  <a:pt x="4860" y="52"/>
                </a:lnTo>
                <a:lnTo>
                  <a:pt x="4825" y="54"/>
                </a:lnTo>
                <a:lnTo>
                  <a:pt x="4790" y="55"/>
                </a:lnTo>
                <a:lnTo>
                  <a:pt x="4756" y="57"/>
                </a:lnTo>
                <a:lnTo>
                  <a:pt x="4721" y="60"/>
                </a:lnTo>
                <a:lnTo>
                  <a:pt x="4687" y="62"/>
                </a:lnTo>
                <a:lnTo>
                  <a:pt x="4678" y="63"/>
                </a:lnTo>
                <a:lnTo>
                  <a:pt x="4669" y="63"/>
                </a:lnTo>
                <a:lnTo>
                  <a:pt x="4661" y="64"/>
                </a:lnTo>
                <a:lnTo>
                  <a:pt x="4653" y="64"/>
                </a:lnTo>
                <a:lnTo>
                  <a:pt x="4640" y="65"/>
                </a:lnTo>
                <a:lnTo>
                  <a:pt x="4627" y="66"/>
                </a:lnTo>
                <a:lnTo>
                  <a:pt x="4612" y="67"/>
                </a:lnTo>
                <a:lnTo>
                  <a:pt x="4599" y="69"/>
                </a:lnTo>
                <a:lnTo>
                  <a:pt x="4582" y="70"/>
                </a:lnTo>
                <a:lnTo>
                  <a:pt x="4566" y="71"/>
                </a:lnTo>
                <a:lnTo>
                  <a:pt x="4549" y="72"/>
                </a:lnTo>
                <a:lnTo>
                  <a:pt x="4533" y="73"/>
                </a:lnTo>
                <a:lnTo>
                  <a:pt x="4519" y="73"/>
                </a:lnTo>
                <a:lnTo>
                  <a:pt x="4506" y="74"/>
                </a:lnTo>
                <a:lnTo>
                  <a:pt x="4491" y="75"/>
                </a:lnTo>
                <a:lnTo>
                  <a:pt x="4478" y="76"/>
                </a:lnTo>
                <a:lnTo>
                  <a:pt x="4464" y="77"/>
                </a:lnTo>
                <a:lnTo>
                  <a:pt x="4449" y="78"/>
                </a:lnTo>
                <a:lnTo>
                  <a:pt x="4436" y="80"/>
                </a:lnTo>
                <a:lnTo>
                  <a:pt x="4424" y="81"/>
                </a:lnTo>
                <a:lnTo>
                  <a:pt x="4411" y="82"/>
                </a:lnTo>
                <a:lnTo>
                  <a:pt x="4397" y="82"/>
                </a:lnTo>
                <a:lnTo>
                  <a:pt x="4388" y="83"/>
                </a:lnTo>
                <a:lnTo>
                  <a:pt x="4379" y="84"/>
                </a:lnTo>
                <a:lnTo>
                  <a:pt x="4369" y="84"/>
                </a:lnTo>
                <a:lnTo>
                  <a:pt x="4361" y="85"/>
                </a:lnTo>
                <a:lnTo>
                  <a:pt x="4346" y="86"/>
                </a:lnTo>
                <a:lnTo>
                  <a:pt x="4331" y="87"/>
                </a:lnTo>
                <a:lnTo>
                  <a:pt x="4316" y="88"/>
                </a:lnTo>
                <a:lnTo>
                  <a:pt x="4301" y="90"/>
                </a:lnTo>
                <a:lnTo>
                  <a:pt x="4292" y="91"/>
                </a:lnTo>
                <a:lnTo>
                  <a:pt x="4282" y="92"/>
                </a:lnTo>
                <a:lnTo>
                  <a:pt x="4273" y="92"/>
                </a:lnTo>
                <a:lnTo>
                  <a:pt x="4264" y="93"/>
                </a:lnTo>
                <a:lnTo>
                  <a:pt x="4250" y="94"/>
                </a:lnTo>
                <a:lnTo>
                  <a:pt x="4236" y="95"/>
                </a:lnTo>
                <a:lnTo>
                  <a:pt x="4223" y="96"/>
                </a:lnTo>
                <a:lnTo>
                  <a:pt x="4209" y="97"/>
                </a:lnTo>
                <a:lnTo>
                  <a:pt x="4199" y="98"/>
                </a:lnTo>
                <a:lnTo>
                  <a:pt x="4188" y="98"/>
                </a:lnTo>
                <a:lnTo>
                  <a:pt x="4176" y="100"/>
                </a:lnTo>
                <a:lnTo>
                  <a:pt x="4166" y="101"/>
                </a:lnTo>
                <a:lnTo>
                  <a:pt x="4155" y="102"/>
                </a:lnTo>
                <a:lnTo>
                  <a:pt x="4145" y="103"/>
                </a:lnTo>
                <a:lnTo>
                  <a:pt x="4122" y="104"/>
                </a:lnTo>
                <a:lnTo>
                  <a:pt x="4099" y="106"/>
                </a:lnTo>
                <a:lnTo>
                  <a:pt x="4075" y="108"/>
                </a:lnTo>
                <a:lnTo>
                  <a:pt x="4052" y="111"/>
                </a:lnTo>
                <a:lnTo>
                  <a:pt x="4046" y="112"/>
                </a:lnTo>
                <a:lnTo>
                  <a:pt x="4039" y="112"/>
                </a:lnTo>
                <a:lnTo>
                  <a:pt x="4027" y="113"/>
                </a:lnTo>
                <a:lnTo>
                  <a:pt x="4014" y="114"/>
                </a:lnTo>
                <a:lnTo>
                  <a:pt x="4001" y="115"/>
                </a:lnTo>
                <a:lnTo>
                  <a:pt x="3987" y="116"/>
                </a:lnTo>
                <a:lnTo>
                  <a:pt x="3972" y="117"/>
                </a:lnTo>
                <a:lnTo>
                  <a:pt x="3959" y="120"/>
                </a:lnTo>
                <a:lnTo>
                  <a:pt x="3943" y="121"/>
                </a:lnTo>
                <a:lnTo>
                  <a:pt x="3929" y="122"/>
                </a:lnTo>
                <a:lnTo>
                  <a:pt x="3914" y="123"/>
                </a:lnTo>
                <a:lnTo>
                  <a:pt x="3898" y="125"/>
                </a:lnTo>
                <a:lnTo>
                  <a:pt x="3887" y="126"/>
                </a:lnTo>
                <a:lnTo>
                  <a:pt x="3875" y="127"/>
                </a:lnTo>
                <a:lnTo>
                  <a:pt x="3871" y="127"/>
                </a:lnTo>
                <a:lnTo>
                  <a:pt x="3867" y="127"/>
                </a:lnTo>
                <a:lnTo>
                  <a:pt x="3844" y="130"/>
                </a:lnTo>
                <a:lnTo>
                  <a:pt x="3821" y="132"/>
                </a:lnTo>
                <a:lnTo>
                  <a:pt x="3798" y="134"/>
                </a:lnTo>
                <a:lnTo>
                  <a:pt x="3775" y="137"/>
                </a:lnTo>
                <a:lnTo>
                  <a:pt x="3763" y="138"/>
                </a:lnTo>
                <a:lnTo>
                  <a:pt x="3749" y="139"/>
                </a:lnTo>
                <a:lnTo>
                  <a:pt x="3735" y="141"/>
                </a:lnTo>
                <a:lnTo>
                  <a:pt x="3720" y="143"/>
                </a:lnTo>
                <a:lnTo>
                  <a:pt x="3712" y="143"/>
                </a:lnTo>
                <a:lnTo>
                  <a:pt x="3703" y="144"/>
                </a:lnTo>
                <a:lnTo>
                  <a:pt x="3694" y="145"/>
                </a:lnTo>
                <a:lnTo>
                  <a:pt x="3684" y="146"/>
                </a:lnTo>
                <a:lnTo>
                  <a:pt x="3662" y="148"/>
                </a:lnTo>
                <a:lnTo>
                  <a:pt x="3638" y="151"/>
                </a:lnTo>
                <a:lnTo>
                  <a:pt x="3616" y="153"/>
                </a:lnTo>
                <a:lnTo>
                  <a:pt x="3593" y="156"/>
                </a:lnTo>
                <a:lnTo>
                  <a:pt x="3593" y="156"/>
                </a:lnTo>
                <a:lnTo>
                  <a:pt x="3593" y="156"/>
                </a:lnTo>
                <a:lnTo>
                  <a:pt x="3592" y="156"/>
                </a:lnTo>
                <a:lnTo>
                  <a:pt x="3592" y="156"/>
                </a:lnTo>
                <a:lnTo>
                  <a:pt x="3570" y="158"/>
                </a:lnTo>
                <a:lnTo>
                  <a:pt x="3547" y="161"/>
                </a:lnTo>
                <a:lnTo>
                  <a:pt x="3525" y="163"/>
                </a:lnTo>
                <a:lnTo>
                  <a:pt x="3503" y="166"/>
                </a:lnTo>
                <a:lnTo>
                  <a:pt x="3493" y="167"/>
                </a:lnTo>
                <a:lnTo>
                  <a:pt x="3484" y="168"/>
                </a:lnTo>
                <a:lnTo>
                  <a:pt x="3474" y="169"/>
                </a:lnTo>
                <a:lnTo>
                  <a:pt x="3465" y="171"/>
                </a:lnTo>
                <a:lnTo>
                  <a:pt x="3452" y="172"/>
                </a:lnTo>
                <a:lnTo>
                  <a:pt x="3439" y="173"/>
                </a:lnTo>
                <a:lnTo>
                  <a:pt x="3427" y="175"/>
                </a:lnTo>
                <a:lnTo>
                  <a:pt x="3413" y="176"/>
                </a:lnTo>
                <a:lnTo>
                  <a:pt x="3391" y="178"/>
                </a:lnTo>
                <a:lnTo>
                  <a:pt x="3369" y="182"/>
                </a:lnTo>
                <a:lnTo>
                  <a:pt x="3347" y="184"/>
                </a:lnTo>
                <a:lnTo>
                  <a:pt x="3324" y="186"/>
                </a:lnTo>
                <a:lnTo>
                  <a:pt x="3320" y="187"/>
                </a:lnTo>
                <a:lnTo>
                  <a:pt x="3316" y="187"/>
                </a:lnTo>
                <a:lnTo>
                  <a:pt x="3306" y="188"/>
                </a:lnTo>
                <a:lnTo>
                  <a:pt x="3296" y="191"/>
                </a:lnTo>
                <a:lnTo>
                  <a:pt x="3279" y="192"/>
                </a:lnTo>
                <a:lnTo>
                  <a:pt x="3263" y="194"/>
                </a:lnTo>
                <a:lnTo>
                  <a:pt x="3248" y="196"/>
                </a:lnTo>
                <a:lnTo>
                  <a:pt x="3231" y="198"/>
                </a:lnTo>
                <a:lnTo>
                  <a:pt x="3224" y="199"/>
                </a:lnTo>
                <a:lnTo>
                  <a:pt x="3215" y="200"/>
                </a:lnTo>
                <a:lnTo>
                  <a:pt x="3207" y="202"/>
                </a:lnTo>
                <a:lnTo>
                  <a:pt x="3198" y="203"/>
                </a:lnTo>
                <a:lnTo>
                  <a:pt x="3186" y="204"/>
                </a:lnTo>
                <a:lnTo>
                  <a:pt x="3175" y="205"/>
                </a:lnTo>
                <a:lnTo>
                  <a:pt x="3162" y="207"/>
                </a:lnTo>
                <a:lnTo>
                  <a:pt x="3150" y="208"/>
                </a:lnTo>
                <a:lnTo>
                  <a:pt x="3136" y="210"/>
                </a:lnTo>
                <a:lnTo>
                  <a:pt x="3121" y="212"/>
                </a:lnTo>
                <a:lnTo>
                  <a:pt x="3107" y="214"/>
                </a:lnTo>
                <a:lnTo>
                  <a:pt x="3093" y="216"/>
                </a:lnTo>
                <a:lnTo>
                  <a:pt x="3078" y="218"/>
                </a:lnTo>
                <a:lnTo>
                  <a:pt x="3064" y="219"/>
                </a:lnTo>
                <a:lnTo>
                  <a:pt x="3055" y="220"/>
                </a:lnTo>
                <a:lnTo>
                  <a:pt x="3046" y="223"/>
                </a:lnTo>
                <a:lnTo>
                  <a:pt x="3036" y="224"/>
                </a:lnTo>
                <a:lnTo>
                  <a:pt x="3027" y="225"/>
                </a:lnTo>
                <a:lnTo>
                  <a:pt x="3021" y="226"/>
                </a:lnTo>
                <a:lnTo>
                  <a:pt x="3013" y="226"/>
                </a:lnTo>
                <a:lnTo>
                  <a:pt x="2986" y="230"/>
                </a:lnTo>
                <a:lnTo>
                  <a:pt x="2959" y="234"/>
                </a:lnTo>
                <a:lnTo>
                  <a:pt x="2933" y="238"/>
                </a:lnTo>
                <a:lnTo>
                  <a:pt x="2905" y="242"/>
                </a:lnTo>
                <a:lnTo>
                  <a:pt x="2905" y="242"/>
                </a:lnTo>
                <a:lnTo>
                  <a:pt x="2904" y="242"/>
                </a:lnTo>
                <a:lnTo>
                  <a:pt x="2898" y="243"/>
                </a:lnTo>
                <a:lnTo>
                  <a:pt x="2893" y="244"/>
                </a:lnTo>
                <a:lnTo>
                  <a:pt x="2866" y="247"/>
                </a:lnTo>
                <a:lnTo>
                  <a:pt x="2841" y="250"/>
                </a:lnTo>
                <a:lnTo>
                  <a:pt x="2814" y="255"/>
                </a:lnTo>
                <a:lnTo>
                  <a:pt x="2789" y="258"/>
                </a:lnTo>
                <a:lnTo>
                  <a:pt x="2785" y="259"/>
                </a:lnTo>
                <a:lnTo>
                  <a:pt x="2781" y="259"/>
                </a:lnTo>
                <a:lnTo>
                  <a:pt x="2745" y="265"/>
                </a:lnTo>
                <a:lnTo>
                  <a:pt x="2710" y="270"/>
                </a:lnTo>
                <a:lnTo>
                  <a:pt x="2674" y="276"/>
                </a:lnTo>
                <a:lnTo>
                  <a:pt x="2639" y="281"/>
                </a:lnTo>
                <a:lnTo>
                  <a:pt x="2639" y="281"/>
                </a:lnTo>
                <a:lnTo>
                  <a:pt x="2638" y="281"/>
                </a:lnTo>
                <a:lnTo>
                  <a:pt x="2631" y="283"/>
                </a:lnTo>
                <a:lnTo>
                  <a:pt x="2623" y="284"/>
                </a:lnTo>
                <a:lnTo>
                  <a:pt x="2593" y="289"/>
                </a:lnTo>
                <a:lnTo>
                  <a:pt x="2562" y="294"/>
                </a:lnTo>
                <a:lnTo>
                  <a:pt x="2531" y="299"/>
                </a:lnTo>
                <a:lnTo>
                  <a:pt x="2501" y="304"/>
                </a:lnTo>
                <a:lnTo>
                  <a:pt x="2496" y="305"/>
                </a:lnTo>
                <a:lnTo>
                  <a:pt x="2489" y="306"/>
                </a:lnTo>
                <a:lnTo>
                  <a:pt x="2478" y="308"/>
                </a:lnTo>
                <a:lnTo>
                  <a:pt x="2468" y="309"/>
                </a:lnTo>
                <a:lnTo>
                  <a:pt x="2434" y="315"/>
                </a:lnTo>
                <a:lnTo>
                  <a:pt x="2400" y="321"/>
                </a:lnTo>
                <a:lnTo>
                  <a:pt x="2367" y="327"/>
                </a:lnTo>
                <a:lnTo>
                  <a:pt x="2335" y="332"/>
                </a:lnTo>
                <a:lnTo>
                  <a:pt x="2322" y="335"/>
                </a:lnTo>
                <a:lnTo>
                  <a:pt x="2309" y="337"/>
                </a:lnTo>
                <a:lnTo>
                  <a:pt x="2299" y="339"/>
                </a:lnTo>
                <a:lnTo>
                  <a:pt x="2288" y="341"/>
                </a:lnTo>
                <a:lnTo>
                  <a:pt x="2277" y="342"/>
                </a:lnTo>
                <a:lnTo>
                  <a:pt x="2266" y="345"/>
                </a:lnTo>
                <a:lnTo>
                  <a:pt x="2255" y="347"/>
                </a:lnTo>
                <a:lnTo>
                  <a:pt x="2244" y="349"/>
                </a:lnTo>
                <a:lnTo>
                  <a:pt x="2227" y="352"/>
                </a:lnTo>
                <a:lnTo>
                  <a:pt x="2210" y="356"/>
                </a:lnTo>
                <a:lnTo>
                  <a:pt x="2192" y="359"/>
                </a:lnTo>
                <a:lnTo>
                  <a:pt x="2175" y="361"/>
                </a:lnTo>
                <a:lnTo>
                  <a:pt x="2164" y="364"/>
                </a:lnTo>
                <a:lnTo>
                  <a:pt x="2153" y="366"/>
                </a:lnTo>
                <a:lnTo>
                  <a:pt x="2142" y="368"/>
                </a:lnTo>
                <a:lnTo>
                  <a:pt x="2131" y="370"/>
                </a:lnTo>
                <a:lnTo>
                  <a:pt x="2116" y="373"/>
                </a:lnTo>
                <a:lnTo>
                  <a:pt x="2102" y="376"/>
                </a:lnTo>
                <a:lnTo>
                  <a:pt x="2086" y="379"/>
                </a:lnTo>
                <a:lnTo>
                  <a:pt x="2071" y="382"/>
                </a:lnTo>
                <a:lnTo>
                  <a:pt x="2055" y="386"/>
                </a:lnTo>
                <a:lnTo>
                  <a:pt x="2039" y="389"/>
                </a:lnTo>
                <a:lnTo>
                  <a:pt x="2022" y="391"/>
                </a:lnTo>
                <a:lnTo>
                  <a:pt x="2005" y="395"/>
                </a:lnTo>
                <a:lnTo>
                  <a:pt x="1992" y="398"/>
                </a:lnTo>
                <a:lnTo>
                  <a:pt x="1979" y="400"/>
                </a:lnTo>
                <a:lnTo>
                  <a:pt x="1966" y="403"/>
                </a:lnTo>
                <a:lnTo>
                  <a:pt x="1952" y="406"/>
                </a:lnTo>
                <a:lnTo>
                  <a:pt x="1937" y="409"/>
                </a:lnTo>
                <a:lnTo>
                  <a:pt x="1921" y="412"/>
                </a:lnTo>
                <a:lnTo>
                  <a:pt x="1906" y="416"/>
                </a:lnTo>
                <a:lnTo>
                  <a:pt x="1889" y="419"/>
                </a:lnTo>
                <a:lnTo>
                  <a:pt x="1875" y="422"/>
                </a:lnTo>
                <a:lnTo>
                  <a:pt x="1859" y="426"/>
                </a:lnTo>
                <a:lnTo>
                  <a:pt x="1848" y="428"/>
                </a:lnTo>
                <a:lnTo>
                  <a:pt x="1838" y="430"/>
                </a:lnTo>
                <a:lnTo>
                  <a:pt x="1818" y="434"/>
                </a:lnTo>
                <a:lnTo>
                  <a:pt x="1798" y="439"/>
                </a:lnTo>
                <a:lnTo>
                  <a:pt x="1778" y="443"/>
                </a:lnTo>
                <a:lnTo>
                  <a:pt x="1758" y="448"/>
                </a:lnTo>
                <a:lnTo>
                  <a:pt x="1748" y="450"/>
                </a:lnTo>
                <a:lnTo>
                  <a:pt x="1738" y="452"/>
                </a:lnTo>
                <a:lnTo>
                  <a:pt x="1727" y="456"/>
                </a:lnTo>
                <a:lnTo>
                  <a:pt x="1717" y="458"/>
                </a:lnTo>
                <a:lnTo>
                  <a:pt x="1693" y="463"/>
                </a:lnTo>
                <a:lnTo>
                  <a:pt x="1669" y="469"/>
                </a:lnTo>
                <a:lnTo>
                  <a:pt x="1645" y="474"/>
                </a:lnTo>
                <a:lnTo>
                  <a:pt x="1621" y="480"/>
                </a:lnTo>
                <a:lnTo>
                  <a:pt x="1612" y="482"/>
                </a:lnTo>
                <a:lnTo>
                  <a:pt x="1602" y="484"/>
                </a:lnTo>
                <a:lnTo>
                  <a:pt x="1601" y="484"/>
                </a:lnTo>
                <a:lnTo>
                  <a:pt x="1599" y="486"/>
                </a:lnTo>
                <a:lnTo>
                  <a:pt x="1569" y="492"/>
                </a:lnTo>
                <a:lnTo>
                  <a:pt x="1541" y="500"/>
                </a:lnTo>
                <a:lnTo>
                  <a:pt x="1511" y="508"/>
                </a:lnTo>
                <a:lnTo>
                  <a:pt x="1482" y="514"/>
                </a:lnTo>
                <a:lnTo>
                  <a:pt x="1465" y="519"/>
                </a:lnTo>
                <a:lnTo>
                  <a:pt x="1449" y="523"/>
                </a:lnTo>
                <a:lnTo>
                  <a:pt x="1429" y="529"/>
                </a:lnTo>
                <a:lnTo>
                  <a:pt x="1408" y="534"/>
                </a:lnTo>
                <a:lnTo>
                  <a:pt x="1386" y="540"/>
                </a:lnTo>
                <a:lnTo>
                  <a:pt x="1365" y="545"/>
                </a:lnTo>
                <a:lnTo>
                  <a:pt x="1357" y="548"/>
                </a:lnTo>
                <a:lnTo>
                  <a:pt x="1348" y="550"/>
                </a:lnTo>
                <a:lnTo>
                  <a:pt x="1338" y="553"/>
                </a:lnTo>
                <a:lnTo>
                  <a:pt x="1329" y="555"/>
                </a:lnTo>
                <a:lnTo>
                  <a:pt x="1310" y="561"/>
                </a:lnTo>
                <a:lnTo>
                  <a:pt x="1292" y="565"/>
                </a:lnTo>
                <a:lnTo>
                  <a:pt x="1274" y="571"/>
                </a:lnTo>
                <a:lnTo>
                  <a:pt x="1257" y="576"/>
                </a:lnTo>
                <a:lnTo>
                  <a:pt x="1248" y="579"/>
                </a:lnTo>
                <a:lnTo>
                  <a:pt x="1239" y="581"/>
                </a:lnTo>
                <a:lnTo>
                  <a:pt x="1229" y="584"/>
                </a:lnTo>
                <a:lnTo>
                  <a:pt x="1220" y="586"/>
                </a:lnTo>
                <a:lnTo>
                  <a:pt x="1200" y="593"/>
                </a:lnTo>
                <a:lnTo>
                  <a:pt x="1179" y="599"/>
                </a:lnTo>
                <a:lnTo>
                  <a:pt x="1159" y="605"/>
                </a:lnTo>
                <a:lnTo>
                  <a:pt x="1139" y="611"/>
                </a:lnTo>
                <a:lnTo>
                  <a:pt x="1130" y="614"/>
                </a:lnTo>
                <a:lnTo>
                  <a:pt x="1121" y="616"/>
                </a:lnTo>
                <a:lnTo>
                  <a:pt x="1119" y="616"/>
                </a:lnTo>
                <a:lnTo>
                  <a:pt x="1118" y="617"/>
                </a:lnTo>
                <a:lnTo>
                  <a:pt x="1095" y="625"/>
                </a:lnTo>
                <a:lnTo>
                  <a:pt x="1070" y="632"/>
                </a:lnTo>
                <a:lnTo>
                  <a:pt x="1047" y="640"/>
                </a:lnTo>
                <a:lnTo>
                  <a:pt x="1024" y="647"/>
                </a:lnTo>
                <a:lnTo>
                  <a:pt x="1013" y="652"/>
                </a:lnTo>
                <a:lnTo>
                  <a:pt x="1000" y="655"/>
                </a:lnTo>
                <a:lnTo>
                  <a:pt x="984" y="661"/>
                </a:lnTo>
                <a:lnTo>
                  <a:pt x="967" y="666"/>
                </a:lnTo>
                <a:lnTo>
                  <a:pt x="950" y="673"/>
                </a:lnTo>
                <a:lnTo>
                  <a:pt x="934" y="678"/>
                </a:lnTo>
                <a:lnTo>
                  <a:pt x="929" y="680"/>
                </a:lnTo>
                <a:lnTo>
                  <a:pt x="925" y="681"/>
                </a:lnTo>
                <a:lnTo>
                  <a:pt x="912" y="686"/>
                </a:lnTo>
                <a:lnTo>
                  <a:pt x="898" y="691"/>
                </a:lnTo>
                <a:lnTo>
                  <a:pt x="886" y="695"/>
                </a:lnTo>
                <a:lnTo>
                  <a:pt x="873" y="700"/>
                </a:lnTo>
                <a:lnTo>
                  <a:pt x="861" y="704"/>
                </a:lnTo>
                <a:lnTo>
                  <a:pt x="848" y="708"/>
                </a:lnTo>
                <a:lnTo>
                  <a:pt x="840" y="712"/>
                </a:lnTo>
                <a:lnTo>
                  <a:pt x="832" y="715"/>
                </a:lnTo>
                <a:lnTo>
                  <a:pt x="823" y="718"/>
                </a:lnTo>
                <a:lnTo>
                  <a:pt x="815" y="722"/>
                </a:lnTo>
                <a:lnTo>
                  <a:pt x="803" y="726"/>
                </a:lnTo>
                <a:lnTo>
                  <a:pt x="791" y="731"/>
                </a:lnTo>
                <a:lnTo>
                  <a:pt x="779" y="735"/>
                </a:lnTo>
                <a:lnTo>
                  <a:pt x="766" y="741"/>
                </a:lnTo>
                <a:lnTo>
                  <a:pt x="760" y="743"/>
                </a:lnTo>
                <a:lnTo>
                  <a:pt x="753" y="745"/>
                </a:lnTo>
                <a:lnTo>
                  <a:pt x="743" y="749"/>
                </a:lnTo>
                <a:lnTo>
                  <a:pt x="733" y="754"/>
                </a:lnTo>
                <a:lnTo>
                  <a:pt x="723" y="758"/>
                </a:lnTo>
                <a:lnTo>
                  <a:pt x="713" y="762"/>
                </a:lnTo>
                <a:lnTo>
                  <a:pt x="703" y="766"/>
                </a:lnTo>
                <a:lnTo>
                  <a:pt x="693" y="771"/>
                </a:lnTo>
                <a:lnTo>
                  <a:pt x="684" y="774"/>
                </a:lnTo>
                <a:lnTo>
                  <a:pt x="675" y="777"/>
                </a:lnTo>
                <a:lnTo>
                  <a:pt x="668" y="781"/>
                </a:lnTo>
                <a:lnTo>
                  <a:pt x="659" y="785"/>
                </a:lnTo>
                <a:lnTo>
                  <a:pt x="649" y="788"/>
                </a:lnTo>
                <a:lnTo>
                  <a:pt x="640" y="793"/>
                </a:lnTo>
                <a:lnTo>
                  <a:pt x="631" y="797"/>
                </a:lnTo>
                <a:lnTo>
                  <a:pt x="621" y="800"/>
                </a:lnTo>
                <a:lnTo>
                  <a:pt x="613" y="805"/>
                </a:lnTo>
                <a:lnTo>
                  <a:pt x="605" y="808"/>
                </a:lnTo>
                <a:lnTo>
                  <a:pt x="597" y="813"/>
                </a:lnTo>
                <a:lnTo>
                  <a:pt x="588" y="816"/>
                </a:lnTo>
                <a:lnTo>
                  <a:pt x="571" y="824"/>
                </a:lnTo>
                <a:lnTo>
                  <a:pt x="556" y="832"/>
                </a:lnTo>
                <a:lnTo>
                  <a:pt x="539" y="839"/>
                </a:lnTo>
                <a:lnTo>
                  <a:pt x="523" y="847"/>
                </a:lnTo>
                <a:lnTo>
                  <a:pt x="508" y="855"/>
                </a:lnTo>
                <a:lnTo>
                  <a:pt x="492" y="863"/>
                </a:lnTo>
                <a:lnTo>
                  <a:pt x="485" y="866"/>
                </a:lnTo>
                <a:lnTo>
                  <a:pt x="478" y="870"/>
                </a:lnTo>
                <a:lnTo>
                  <a:pt x="470" y="874"/>
                </a:lnTo>
                <a:lnTo>
                  <a:pt x="461" y="878"/>
                </a:lnTo>
                <a:lnTo>
                  <a:pt x="447" y="886"/>
                </a:lnTo>
                <a:lnTo>
                  <a:pt x="434" y="894"/>
                </a:lnTo>
                <a:lnTo>
                  <a:pt x="419" y="901"/>
                </a:lnTo>
                <a:lnTo>
                  <a:pt x="405" y="909"/>
                </a:lnTo>
                <a:lnTo>
                  <a:pt x="391" y="917"/>
                </a:lnTo>
                <a:lnTo>
                  <a:pt x="378" y="925"/>
                </a:lnTo>
                <a:lnTo>
                  <a:pt x="371" y="928"/>
                </a:lnTo>
                <a:lnTo>
                  <a:pt x="366" y="931"/>
                </a:lnTo>
                <a:lnTo>
                  <a:pt x="358" y="937"/>
                </a:lnTo>
                <a:lnTo>
                  <a:pt x="350" y="941"/>
                </a:lnTo>
                <a:lnTo>
                  <a:pt x="338" y="949"/>
                </a:lnTo>
                <a:lnTo>
                  <a:pt x="327" y="957"/>
                </a:lnTo>
                <a:lnTo>
                  <a:pt x="314" y="965"/>
                </a:lnTo>
                <a:lnTo>
                  <a:pt x="300" y="974"/>
                </a:lnTo>
                <a:lnTo>
                  <a:pt x="289" y="981"/>
                </a:lnTo>
                <a:lnTo>
                  <a:pt x="279" y="988"/>
                </a:lnTo>
                <a:lnTo>
                  <a:pt x="275" y="990"/>
                </a:lnTo>
                <a:lnTo>
                  <a:pt x="272" y="993"/>
                </a:lnTo>
                <a:lnTo>
                  <a:pt x="263" y="999"/>
                </a:lnTo>
                <a:lnTo>
                  <a:pt x="255" y="1006"/>
                </a:lnTo>
                <a:lnTo>
                  <a:pt x="245" y="1013"/>
                </a:lnTo>
                <a:lnTo>
                  <a:pt x="235" y="1020"/>
                </a:lnTo>
                <a:lnTo>
                  <a:pt x="224" y="1029"/>
                </a:lnTo>
                <a:lnTo>
                  <a:pt x="212" y="1038"/>
                </a:lnTo>
                <a:lnTo>
                  <a:pt x="204" y="1046"/>
                </a:lnTo>
                <a:lnTo>
                  <a:pt x="195" y="1052"/>
                </a:lnTo>
                <a:lnTo>
                  <a:pt x="193" y="1053"/>
                </a:lnTo>
                <a:lnTo>
                  <a:pt x="191" y="1056"/>
                </a:lnTo>
                <a:lnTo>
                  <a:pt x="182" y="1063"/>
                </a:lnTo>
                <a:lnTo>
                  <a:pt x="173" y="1071"/>
                </a:lnTo>
                <a:lnTo>
                  <a:pt x="165" y="1078"/>
                </a:lnTo>
                <a:lnTo>
                  <a:pt x="158" y="1084"/>
                </a:lnTo>
                <a:lnTo>
                  <a:pt x="146" y="1097"/>
                </a:lnTo>
                <a:lnTo>
                  <a:pt x="135" y="1108"/>
                </a:lnTo>
                <a:lnTo>
                  <a:pt x="130" y="1112"/>
                </a:lnTo>
                <a:lnTo>
                  <a:pt x="125" y="1118"/>
                </a:lnTo>
                <a:lnTo>
                  <a:pt x="125" y="1118"/>
                </a:lnTo>
                <a:lnTo>
                  <a:pt x="125" y="1118"/>
                </a:lnTo>
                <a:lnTo>
                  <a:pt x="125" y="1118"/>
                </a:lnTo>
                <a:lnTo>
                  <a:pt x="110" y="1134"/>
                </a:lnTo>
                <a:lnTo>
                  <a:pt x="96" y="1150"/>
                </a:lnTo>
                <a:lnTo>
                  <a:pt x="93" y="1155"/>
                </a:lnTo>
                <a:lnTo>
                  <a:pt x="89" y="1160"/>
                </a:lnTo>
                <a:lnTo>
                  <a:pt x="81" y="1171"/>
                </a:lnTo>
                <a:lnTo>
                  <a:pt x="72" y="1182"/>
                </a:lnTo>
                <a:lnTo>
                  <a:pt x="72" y="1183"/>
                </a:lnTo>
                <a:lnTo>
                  <a:pt x="71" y="1183"/>
                </a:lnTo>
                <a:lnTo>
                  <a:pt x="66" y="1190"/>
                </a:lnTo>
                <a:lnTo>
                  <a:pt x="62" y="1196"/>
                </a:lnTo>
                <a:lnTo>
                  <a:pt x="55" y="1206"/>
                </a:lnTo>
                <a:lnTo>
                  <a:pt x="50" y="1217"/>
                </a:lnTo>
                <a:lnTo>
                  <a:pt x="45" y="1224"/>
                </a:lnTo>
                <a:lnTo>
                  <a:pt x="42" y="1232"/>
                </a:lnTo>
                <a:lnTo>
                  <a:pt x="38" y="1239"/>
                </a:lnTo>
                <a:lnTo>
                  <a:pt x="33" y="1246"/>
                </a:lnTo>
                <a:lnTo>
                  <a:pt x="32" y="1249"/>
                </a:lnTo>
                <a:lnTo>
                  <a:pt x="32" y="1251"/>
                </a:lnTo>
                <a:lnTo>
                  <a:pt x="29" y="1259"/>
                </a:lnTo>
                <a:lnTo>
                  <a:pt x="25" y="1267"/>
                </a:lnTo>
                <a:lnTo>
                  <a:pt x="21" y="1276"/>
                </a:lnTo>
                <a:lnTo>
                  <a:pt x="18" y="1285"/>
                </a:lnTo>
                <a:lnTo>
                  <a:pt x="15" y="1294"/>
                </a:lnTo>
                <a:lnTo>
                  <a:pt x="13" y="1302"/>
                </a:lnTo>
                <a:lnTo>
                  <a:pt x="11" y="1308"/>
                </a:lnTo>
                <a:lnTo>
                  <a:pt x="9" y="1315"/>
                </a:lnTo>
                <a:lnTo>
                  <a:pt x="9" y="1317"/>
                </a:lnTo>
                <a:lnTo>
                  <a:pt x="8" y="1320"/>
                </a:lnTo>
                <a:lnTo>
                  <a:pt x="5" y="1330"/>
                </a:lnTo>
                <a:lnTo>
                  <a:pt x="4" y="1341"/>
                </a:lnTo>
                <a:lnTo>
                  <a:pt x="2" y="1351"/>
                </a:lnTo>
                <a:lnTo>
                  <a:pt x="1" y="1362"/>
                </a:lnTo>
                <a:lnTo>
                  <a:pt x="1" y="1373"/>
                </a:lnTo>
                <a:lnTo>
                  <a:pt x="0" y="1385"/>
                </a:lnTo>
                <a:lnTo>
                  <a:pt x="0" y="1389"/>
                </a:lnTo>
                <a:lnTo>
                  <a:pt x="1" y="1394"/>
                </a:lnTo>
                <a:lnTo>
                  <a:pt x="1" y="1402"/>
                </a:lnTo>
                <a:lnTo>
                  <a:pt x="2" y="1410"/>
                </a:lnTo>
                <a:lnTo>
                  <a:pt x="3" y="1422"/>
                </a:lnTo>
                <a:lnTo>
                  <a:pt x="4" y="1432"/>
                </a:lnTo>
                <a:lnTo>
                  <a:pt x="5" y="1440"/>
                </a:lnTo>
                <a:lnTo>
                  <a:pt x="8" y="1448"/>
                </a:lnTo>
                <a:lnTo>
                  <a:pt x="8" y="1453"/>
                </a:lnTo>
                <a:lnTo>
                  <a:pt x="9" y="1457"/>
                </a:lnTo>
                <a:lnTo>
                  <a:pt x="11" y="1465"/>
                </a:lnTo>
                <a:lnTo>
                  <a:pt x="13" y="1473"/>
                </a:lnTo>
                <a:lnTo>
                  <a:pt x="15" y="1478"/>
                </a:lnTo>
                <a:lnTo>
                  <a:pt x="16" y="1484"/>
                </a:lnTo>
                <a:lnTo>
                  <a:pt x="20" y="1493"/>
                </a:lnTo>
                <a:lnTo>
                  <a:pt x="23" y="1501"/>
                </a:lnTo>
                <a:lnTo>
                  <a:pt x="26" y="1510"/>
                </a:lnTo>
                <a:lnTo>
                  <a:pt x="31" y="1519"/>
                </a:lnTo>
                <a:lnTo>
                  <a:pt x="126" y="1729"/>
                </a:lnTo>
                <a:lnTo>
                  <a:pt x="223" y="1938"/>
                </a:lnTo>
                <a:lnTo>
                  <a:pt x="319" y="2149"/>
                </a:lnTo>
                <a:lnTo>
                  <a:pt x="416" y="2359"/>
                </a:lnTo>
                <a:lnTo>
                  <a:pt x="512" y="2568"/>
                </a:lnTo>
                <a:lnTo>
                  <a:pt x="609" y="2778"/>
                </a:lnTo>
                <a:lnTo>
                  <a:pt x="704" y="2988"/>
                </a:lnTo>
                <a:lnTo>
                  <a:pt x="801" y="3198"/>
                </a:lnTo>
                <a:lnTo>
                  <a:pt x="897" y="3408"/>
                </a:lnTo>
                <a:lnTo>
                  <a:pt x="994" y="3618"/>
                </a:lnTo>
                <a:lnTo>
                  <a:pt x="1090" y="3827"/>
                </a:lnTo>
                <a:lnTo>
                  <a:pt x="1187" y="4037"/>
                </a:lnTo>
                <a:lnTo>
                  <a:pt x="1282" y="4247"/>
                </a:lnTo>
                <a:lnTo>
                  <a:pt x="1379" y="4457"/>
                </a:lnTo>
                <a:lnTo>
                  <a:pt x="1475" y="4667"/>
                </a:lnTo>
                <a:lnTo>
                  <a:pt x="1572" y="4876"/>
                </a:lnTo>
                <a:lnTo>
                  <a:pt x="1574" y="4881"/>
                </a:lnTo>
                <a:lnTo>
                  <a:pt x="1576" y="4884"/>
                </a:lnTo>
                <a:lnTo>
                  <a:pt x="1578" y="4890"/>
                </a:lnTo>
                <a:lnTo>
                  <a:pt x="1582" y="4896"/>
                </a:lnTo>
                <a:lnTo>
                  <a:pt x="1584" y="4901"/>
                </a:lnTo>
                <a:lnTo>
                  <a:pt x="1587" y="4905"/>
                </a:lnTo>
                <a:lnTo>
                  <a:pt x="1589" y="4908"/>
                </a:lnTo>
                <a:lnTo>
                  <a:pt x="1592" y="4912"/>
                </a:lnTo>
                <a:lnTo>
                  <a:pt x="1594" y="4917"/>
                </a:lnTo>
                <a:lnTo>
                  <a:pt x="1597" y="4922"/>
                </a:lnTo>
                <a:lnTo>
                  <a:pt x="1602" y="4927"/>
                </a:lnTo>
                <a:lnTo>
                  <a:pt x="1606" y="4934"/>
                </a:lnTo>
                <a:lnTo>
                  <a:pt x="1608" y="4937"/>
                </a:lnTo>
                <a:lnTo>
                  <a:pt x="1612" y="4942"/>
                </a:lnTo>
                <a:lnTo>
                  <a:pt x="1614" y="4944"/>
                </a:lnTo>
                <a:lnTo>
                  <a:pt x="1616" y="4947"/>
                </a:lnTo>
                <a:lnTo>
                  <a:pt x="1622" y="4955"/>
                </a:lnTo>
                <a:lnTo>
                  <a:pt x="1628" y="4962"/>
                </a:lnTo>
                <a:lnTo>
                  <a:pt x="1631" y="4965"/>
                </a:lnTo>
                <a:lnTo>
                  <a:pt x="1633" y="4968"/>
                </a:lnTo>
                <a:lnTo>
                  <a:pt x="1634" y="4969"/>
                </a:lnTo>
                <a:lnTo>
                  <a:pt x="1635" y="4971"/>
                </a:lnTo>
                <a:lnTo>
                  <a:pt x="1636" y="4972"/>
                </a:lnTo>
                <a:lnTo>
                  <a:pt x="1637" y="4973"/>
                </a:lnTo>
                <a:lnTo>
                  <a:pt x="1645" y="4981"/>
                </a:lnTo>
                <a:lnTo>
                  <a:pt x="1653" y="4988"/>
                </a:lnTo>
                <a:lnTo>
                  <a:pt x="1657" y="4993"/>
                </a:lnTo>
                <a:lnTo>
                  <a:pt x="1662" y="4997"/>
                </a:lnTo>
                <a:lnTo>
                  <a:pt x="1663" y="4998"/>
                </a:lnTo>
                <a:lnTo>
                  <a:pt x="1664" y="4999"/>
                </a:lnTo>
                <a:lnTo>
                  <a:pt x="1666" y="5002"/>
                </a:lnTo>
                <a:lnTo>
                  <a:pt x="1668" y="5004"/>
                </a:lnTo>
                <a:lnTo>
                  <a:pt x="1675" y="5010"/>
                </a:lnTo>
                <a:lnTo>
                  <a:pt x="1683" y="5017"/>
                </a:lnTo>
                <a:lnTo>
                  <a:pt x="1685" y="5019"/>
                </a:lnTo>
                <a:lnTo>
                  <a:pt x="1688" y="5023"/>
                </a:lnTo>
                <a:lnTo>
                  <a:pt x="1692" y="5025"/>
                </a:lnTo>
                <a:lnTo>
                  <a:pt x="1695" y="5027"/>
                </a:lnTo>
                <a:lnTo>
                  <a:pt x="1700" y="5032"/>
                </a:lnTo>
                <a:lnTo>
                  <a:pt x="1705" y="5036"/>
                </a:lnTo>
                <a:lnTo>
                  <a:pt x="1711" y="5042"/>
                </a:lnTo>
                <a:lnTo>
                  <a:pt x="1718" y="5047"/>
                </a:lnTo>
                <a:lnTo>
                  <a:pt x="1723" y="5049"/>
                </a:lnTo>
                <a:lnTo>
                  <a:pt x="1726" y="5053"/>
                </a:lnTo>
                <a:lnTo>
                  <a:pt x="1728" y="5054"/>
                </a:lnTo>
                <a:lnTo>
                  <a:pt x="1729" y="5055"/>
                </a:lnTo>
                <a:lnTo>
                  <a:pt x="1736" y="5060"/>
                </a:lnTo>
                <a:lnTo>
                  <a:pt x="1741" y="5065"/>
                </a:lnTo>
                <a:lnTo>
                  <a:pt x="1746" y="5068"/>
                </a:lnTo>
                <a:lnTo>
                  <a:pt x="1751" y="5071"/>
                </a:lnTo>
                <a:lnTo>
                  <a:pt x="1757" y="5076"/>
                </a:lnTo>
                <a:lnTo>
                  <a:pt x="1764" y="5080"/>
                </a:lnTo>
                <a:lnTo>
                  <a:pt x="1767" y="5083"/>
                </a:lnTo>
                <a:lnTo>
                  <a:pt x="1771" y="5085"/>
                </a:lnTo>
                <a:lnTo>
                  <a:pt x="1776" y="5088"/>
                </a:lnTo>
                <a:lnTo>
                  <a:pt x="1780" y="5091"/>
                </a:lnTo>
                <a:lnTo>
                  <a:pt x="1784" y="5094"/>
                </a:lnTo>
                <a:lnTo>
                  <a:pt x="1786" y="5096"/>
                </a:lnTo>
                <a:lnTo>
                  <a:pt x="1794" y="5100"/>
                </a:lnTo>
                <a:lnTo>
                  <a:pt x="1801" y="5106"/>
                </a:lnTo>
                <a:lnTo>
                  <a:pt x="1811" y="5111"/>
                </a:lnTo>
                <a:lnTo>
                  <a:pt x="1822" y="5118"/>
                </a:lnTo>
                <a:lnTo>
                  <a:pt x="1825" y="5119"/>
                </a:lnTo>
                <a:lnTo>
                  <a:pt x="1827" y="5120"/>
                </a:lnTo>
                <a:lnTo>
                  <a:pt x="1834" y="5125"/>
                </a:lnTo>
                <a:lnTo>
                  <a:pt x="1841" y="5129"/>
                </a:lnTo>
                <a:lnTo>
                  <a:pt x="1853" y="5137"/>
                </a:lnTo>
                <a:lnTo>
                  <a:pt x="1865" y="5144"/>
                </a:lnTo>
                <a:lnTo>
                  <a:pt x="1869" y="5146"/>
                </a:lnTo>
                <a:lnTo>
                  <a:pt x="1872" y="5148"/>
                </a:lnTo>
                <a:lnTo>
                  <a:pt x="1878" y="5150"/>
                </a:lnTo>
                <a:lnTo>
                  <a:pt x="1882" y="5152"/>
                </a:lnTo>
                <a:lnTo>
                  <a:pt x="1883" y="5154"/>
                </a:lnTo>
                <a:lnTo>
                  <a:pt x="1883" y="5154"/>
                </a:lnTo>
                <a:lnTo>
                  <a:pt x="1896" y="5160"/>
                </a:lnTo>
                <a:lnTo>
                  <a:pt x="1909" y="5167"/>
                </a:lnTo>
                <a:lnTo>
                  <a:pt x="1916" y="5170"/>
                </a:lnTo>
                <a:lnTo>
                  <a:pt x="1923" y="5175"/>
                </a:lnTo>
                <a:lnTo>
                  <a:pt x="1929" y="5177"/>
                </a:lnTo>
                <a:lnTo>
                  <a:pt x="1934" y="5180"/>
                </a:lnTo>
                <a:lnTo>
                  <a:pt x="1944" y="5185"/>
                </a:lnTo>
                <a:lnTo>
                  <a:pt x="1954" y="5190"/>
                </a:lnTo>
                <a:lnTo>
                  <a:pt x="1966" y="5195"/>
                </a:lnTo>
                <a:lnTo>
                  <a:pt x="1976" y="5200"/>
                </a:lnTo>
                <a:lnTo>
                  <a:pt x="1977" y="5201"/>
                </a:lnTo>
                <a:lnTo>
                  <a:pt x="1978" y="5201"/>
                </a:lnTo>
                <a:lnTo>
                  <a:pt x="1982" y="5203"/>
                </a:lnTo>
                <a:lnTo>
                  <a:pt x="1987" y="5206"/>
                </a:lnTo>
                <a:lnTo>
                  <a:pt x="1994" y="5209"/>
                </a:lnTo>
                <a:lnTo>
                  <a:pt x="2003" y="5212"/>
                </a:lnTo>
                <a:lnTo>
                  <a:pt x="2014" y="5218"/>
                </a:lnTo>
                <a:lnTo>
                  <a:pt x="2025" y="5223"/>
                </a:lnTo>
                <a:lnTo>
                  <a:pt x="2034" y="5227"/>
                </a:lnTo>
                <a:lnTo>
                  <a:pt x="2042" y="5230"/>
                </a:lnTo>
                <a:lnTo>
                  <a:pt x="2049" y="5233"/>
                </a:lnTo>
                <a:lnTo>
                  <a:pt x="2056" y="5237"/>
                </a:lnTo>
                <a:lnTo>
                  <a:pt x="2066" y="5241"/>
                </a:lnTo>
                <a:lnTo>
                  <a:pt x="2078" y="5246"/>
                </a:lnTo>
                <a:lnTo>
                  <a:pt x="2090" y="5250"/>
                </a:lnTo>
                <a:lnTo>
                  <a:pt x="2102" y="5256"/>
                </a:lnTo>
                <a:lnTo>
                  <a:pt x="2110" y="5259"/>
                </a:lnTo>
                <a:lnTo>
                  <a:pt x="2118" y="5262"/>
                </a:lnTo>
                <a:lnTo>
                  <a:pt x="2124" y="5264"/>
                </a:lnTo>
                <a:lnTo>
                  <a:pt x="2132" y="5268"/>
                </a:lnTo>
                <a:lnTo>
                  <a:pt x="2147" y="5274"/>
                </a:lnTo>
                <a:lnTo>
                  <a:pt x="2164" y="5280"/>
                </a:lnTo>
                <a:lnTo>
                  <a:pt x="2167" y="5281"/>
                </a:lnTo>
                <a:lnTo>
                  <a:pt x="2171" y="5283"/>
                </a:lnTo>
                <a:lnTo>
                  <a:pt x="2176" y="5284"/>
                </a:lnTo>
                <a:lnTo>
                  <a:pt x="2181" y="5287"/>
                </a:lnTo>
                <a:lnTo>
                  <a:pt x="2185" y="5288"/>
                </a:lnTo>
                <a:lnTo>
                  <a:pt x="2189" y="5290"/>
                </a:lnTo>
                <a:lnTo>
                  <a:pt x="2197" y="5293"/>
                </a:lnTo>
                <a:lnTo>
                  <a:pt x="2206" y="5297"/>
                </a:lnTo>
                <a:lnTo>
                  <a:pt x="2215" y="5299"/>
                </a:lnTo>
                <a:lnTo>
                  <a:pt x="2224" y="5302"/>
                </a:lnTo>
                <a:lnTo>
                  <a:pt x="2236" y="5307"/>
                </a:lnTo>
                <a:lnTo>
                  <a:pt x="2247" y="5311"/>
                </a:lnTo>
                <a:lnTo>
                  <a:pt x="2250" y="5312"/>
                </a:lnTo>
                <a:lnTo>
                  <a:pt x="2252" y="5313"/>
                </a:lnTo>
                <a:lnTo>
                  <a:pt x="2252" y="5313"/>
                </a:lnTo>
                <a:lnTo>
                  <a:pt x="2253" y="5313"/>
                </a:lnTo>
                <a:lnTo>
                  <a:pt x="2262" y="5315"/>
                </a:lnTo>
                <a:lnTo>
                  <a:pt x="2271" y="5319"/>
                </a:lnTo>
                <a:lnTo>
                  <a:pt x="2279" y="5322"/>
                </a:lnTo>
                <a:lnTo>
                  <a:pt x="2289" y="5325"/>
                </a:lnTo>
                <a:lnTo>
                  <a:pt x="2299" y="5329"/>
                </a:lnTo>
                <a:lnTo>
                  <a:pt x="2309" y="5332"/>
                </a:lnTo>
                <a:lnTo>
                  <a:pt x="2315" y="5334"/>
                </a:lnTo>
                <a:lnTo>
                  <a:pt x="2321" y="5337"/>
                </a:lnTo>
                <a:lnTo>
                  <a:pt x="2332" y="5340"/>
                </a:lnTo>
                <a:lnTo>
                  <a:pt x="2343" y="5343"/>
                </a:lnTo>
                <a:lnTo>
                  <a:pt x="2358" y="5349"/>
                </a:lnTo>
                <a:lnTo>
                  <a:pt x="2373" y="5353"/>
                </a:lnTo>
                <a:lnTo>
                  <a:pt x="2378" y="5355"/>
                </a:lnTo>
                <a:lnTo>
                  <a:pt x="2384" y="5357"/>
                </a:lnTo>
                <a:lnTo>
                  <a:pt x="2388" y="5359"/>
                </a:lnTo>
                <a:lnTo>
                  <a:pt x="2393" y="5360"/>
                </a:lnTo>
                <a:lnTo>
                  <a:pt x="2406" y="5363"/>
                </a:lnTo>
                <a:lnTo>
                  <a:pt x="2419" y="5368"/>
                </a:lnTo>
                <a:lnTo>
                  <a:pt x="2429" y="5371"/>
                </a:lnTo>
                <a:lnTo>
                  <a:pt x="2439" y="5374"/>
                </a:lnTo>
                <a:lnTo>
                  <a:pt x="2451" y="5378"/>
                </a:lnTo>
                <a:lnTo>
                  <a:pt x="2464" y="5381"/>
                </a:lnTo>
                <a:lnTo>
                  <a:pt x="2468" y="5382"/>
                </a:lnTo>
                <a:lnTo>
                  <a:pt x="2472" y="5384"/>
                </a:lnTo>
                <a:lnTo>
                  <a:pt x="2484" y="5388"/>
                </a:lnTo>
                <a:lnTo>
                  <a:pt x="2495" y="5391"/>
                </a:lnTo>
                <a:lnTo>
                  <a:pt x="2501" y="5392"/>
                </a:lnTo>
                <a:lnTo>
                  <a:pt x="2507" y="5394"/>
                </a:lnTo>
                <a:lnTo>
                  <a:pt x="2522" y="5399"/>
                </a:lnTo>
                <a:lnTo>
                  <a:pt x="2537" y="5402"/>
                </a:lnTo>
                <a:lnTo>
                  <a:pt x="2546" y="5405"/>
                </a:lnTo>
                <a:lnTo>
                  <a:pt x="2555" y="5408"/>
                </a:lnTo>
                <a:lnTo>
                  <a:pt x="2563" y="5410"/>
                </a:lnTo>
                <a:lnTo>
                  <a:pt x="2572" y="5412"/>
                </a:lnTo>
                <a:lnTo>
                  <a:pt x="2576" y="5413"/>
                </a:lnTo>
                <a:lnTo>
                  <a:pt x="2580" y="5414"/>
                </a:lnTo>
                <a:lnTo>
                  <a:pt x="2595" y="5419"/>
                </a:lnTo>
                <a:lnTo>
                  <a:pt x="2610" y="5423"/>
                </a:lnTo>
                <a:lnTo>
                  <a:pt x="2620" y="5425"/>
                </a:lnTo>
                <a:lnTo>
                  <a:pt x="2630" y="5429"/>
                </a:lnTo>
                <a:lnTo>
                  <a:pt x="2640" y="5431"/>
                </a:lnTo>
                <a:lnTo>
                  <a:pt x="2650" y="5433"/>
                </a:lnTo>
                <a:lnTo>
                  <a:pt x="2657" y="5435"/>
                </a:lnTo>
                <a:lnTo>
                  <a:pt x="2662" y="5436"/>
                </a:lnTo>
                <a:lnTo>
                  <a:pt x="2668" y="5439"/>
                </a:lnTo>
                <a:lnTo>
                  <a:pt x="2673" y="5440"/>
                </a:lnTo>
                <a:lnTo>
                  <a:pt x="2679" y="5441"/>
                </a:lnTo>
                <a:lnTo>
                  <a:pt x="2684" y="5442"/>
                </a:lnTo>
                <a:lnTo>
                  <a:pt x="2694" y="5445"/>
                </a:lnTo>
                <a:lnTo>
                  <a:pt x="2704" y="5447"/>
                </a:lnTo>
                <a:lnTo>
                  <a:pt x="2715" y="5450"/>
                </a:lnTo>
                <a:lnTo>
                  <a:pt x="2725" y="5453"/>
                </a:lnTo>
                <a:lnTo>
                  <a:pt x="2737" y="5455"/>
                </a:lnTo>
                <a:lnTo>
                  <a:pt x="2748" y="5459"/>
                </a:lnTo>
                <a:lnTo>
                  <a:pt x="2758" y="5461"/>
                </a:lnTo>
                <a:lnTo>
                  <a:pt x="2768" y="5463"/>
                </a:lnTo>
                <a:lnTo>
                  <a:pt x="2776" y="5465"/>
                </a:lnTo>
                <a:lnTo>
                  <a:pt x="2785" y="5467"/>
                </a:lnTo>
                <a:lnTo>
                  <a:pt x="2794" y="5470"/>
                </a:lnTo>
                <a:lnTo>
                  <a:pt x="2802" y="5472"/>
                </a:lnTo>
                <a:lnTo>
                  <a:pt x="2811" y="5474"/>
                </a:lnTo>
                <a:lnTo>
                  <a:pt x="2819" y="5475"/>
                </a:lnTo>
                <a:lnTo>
                  <a:pt x="2827" y="5477"/>
                </a:lnTo>
                <a:lnTo>
                  <a:pt x="2836" y="5480"/>
                </a:lnTo>
                <a:lnTo>
                  <a:pt x="2845" y="5482"/>
                </a:lnTo>
                <a:lnTo>
                  <a:pt x="2855" y="5484"/>
                </a:lnTo>
                <a:lnTo>
                  <a:pt x="2869" y="5487"/>
                </a:lnTo>
                <a:lnTo>
                  <a:pt x="2882" y="5491"/>
                </a:lnTo>
                <a:lnTo>
                  <a:pt x="2891" y="5492"/>
                </a:lnTo>
                <a:lnTo>
                  <a:pt x="2900" y="5494"/>
                </a:lnTo>
                <a:lnTo>
                  <a:pt x="2910" y="5496"/>
                </a:lnTo>
                <a:lnTo>
                  <a:pt x="2918" y="5498"/>
                </a:lnTo>
                <a:lnTo>
                  <a:pt x="2931" y="5501"/>
                </a:lnTo>
                <a:lnTo>
                  <a:pt x="2943" y="5504"/>
                </a:lnTo>
                <a:lnTo>
                  <a:pt x="2954" y="5506"/>
                </a:lnTo>
                <a:lnTo>
                  <a:pt x="2965" y="5508"/>
                </a:lnTo>
                <a:lnTo>
                  <a:pt x="2974" y="5511"/>
                </a:lnTo>
                <a:lnTo>
                  <a:pt x="2983" y="5513"/>
                </a:lnTo>
                <a:lnTo>
                  <a:pt x="2992" y="5514"/>
                </a:lnTo>
                <a:lnTo>
                  <a:pt x="3001" y="5516"/>
                </a:lnTo>
                <a:lnTo>
                  <a:pt x="3009" y="5518"/>
                </a:lnTo>
                <a:lnTo>
                  <a:pt x="3017" y="5520"/>
                </a:lnTo>
                <a:lnTo>
                  <a:pt x="3026" y="5522"/>
                </a:lnTo>
                <a:lnTo>
                  <a:pt x="3034" y="5524"/>
                </a:lnTo>
                <a:lnTo>
                  <a:pt x="3047" y="5526"/>
                </a:lnTo>
                <a:lnTo>
                  <a:pt x="3060" y="5528"/>
                </a:lnTo>
                <a:lnTo>
                  <a:pt x="3073" y="5532"/>
                </a:lnTo>
                <a:lnTo>
                  <a:pt x="3085" y="5534"/>
                </a:lnTo>
                <a:lnTo>
                  <a:pt x="3096" y="5536"/>
                </a:lnTo>
                <a:lnTo>
                  <a:pt x="3107" y="5538"/>
                </a:lnTo>
                <a:lnTo>
                  <a:pt x="3119" y="5541"/>
                </a:lnTo>
                <a:lnTo>
                  <a:pt x="3130" y="5543"/>
                </a:lnTo>
                <a:lnTo>
                  <a:pt x="3144" y="5546"/>
                </a:lnTo>
                <a:lnTo>
                  <a:pt x="3157" y="5548"/>
                </a:lnTo>
                <a:lnTo>
                  <a:pt x="3164" y="5549"/>
                </a:lnTo>
                <a:lnTo>
                  <a:pt x="3170" y="5551"/>
                </a:lnTo>
                <a:lnTo>
                  <a:pt x="3182" y="5554"/>
                </a:lnTo>
                <a:lnTo>
                  <a:pt x="3195" y="5556"/>
                </a:lnTo>
                <a:lnTo>
                  <a:pt x="3208" y="5558"/>
                </a:lnTo>
                <a:lnTo>
                  <a:pt x="3220" y="5561"/>
                </a:lnTo>
                <a:lnTo>
                  <a:pt x="3229" y="5562"/>
                </a:lnTo>
                <a:lnTo>
                  <a:pt x="3238" y="5564"/>
                </a:lnTo>
                <a:lnTo>
                  <a:pt x="3246" y="5565"/>
                </a:lnTo>
                <a:lnTo>
                  <a:pt x="3255" y="5567"/>
                </a:lnTo>
                <a:lnTo>
                  <a:pt x="3259" y="5568"/>
                </a:lnTo>
                <a:lnTo>
                  <a:pt x="3262" y="5568"/>
                </a:lnTo>
                <a:lnTo>
                  <a:pt x="3275" y="5571"/>
                </a:lnTo>
                <a:lnTo>
                  <a:pt x="3288" y="5573"/>
                </a:lnTo>
                <a:lnTo>
                  <a:pt x="3300" y="5575"/>
                </a:lnTo>
                <a:lnTo>
                  <a:pt x="3312" y="5577"/>
                </a:lnTo>
                <a:lnTo>
                  <a:pt x="3321" y="5579"/>
                </a:lnTo>
                <a:lnTo>
                  <a:pt x="3330" y="5581"/>
                </a:lnTo>
                <a:lnTo>
                  <a:pt x="3339" y="5583"/>
                </a:lnTo>
                <a:lnTo>
                  <a:pt x="3348" y="5584"/>
                </a:lnTo>
                <a:lnTo>
                  <a:pt x="3353" y="5585"/>
                </a:lnTo>
                <a:lnTo>
                  <a:pt x="3360" y="5586"/>
                </a:lnTo>
                <a:lnTo>
                  <a:pt x="3368" y="5587"/>
                </a:lnTo>
                <a:lnTo>
                  <a:pt x="3377" y="5589"/>
                </a:lnTo>
                <a:lnTo>
                  <a:pt x="3385" y="5591"/>
                </a:lnTo>
                <a:lnTo>
                  <a:pt x="3394" y="5592"/>
                </a:lnTo>
                <a:lnTo>
                  <a:pt x="3407" y="5594"/>
                </a:lnTo>
                <a:lnTo>
                  <a:pt x="3418" y="5596"/>
                </a:lnTo>
                <a:lnTo>
                  <a:pt x="3428" y="5598"/>
                </a:lnTo>
                <a:lnTo>
                  <a:pt x="3439" y="5599"/>
                </a:lnTo>
                <a:lnTo>
                  <a:pt x="3450" y="5602"/>
                </a:lnTo>
                <a:lnTo>
                  <a:pt x="3462" y="5604"/>
                </a:lnTo>
                <a:lnTo>
                  <a:pt x="3472" y="5605"/>
                </a:lnTo>
                <a:lnTo>
                  <a:pt x="3482" y="5607"/>
                </a:lnTo>
                <a:lnTo>
                  <a:pt x="3492" y="5608"/>
                </a:lnTo>
                <a:lnTo>
                  <a:pt x="3502" y="5610"/>
                </a:lnTo>
                <a:lnTo>
                  <a:pt x="3516" y="5613"/>
                </a:lnTo>
                <a:lnTo>
                  <a:pt x="3531" y="5615"/>
                </a:lnTo>
                <a:lnTo>
                  <a:pt x="3539" y="5616"/>
                </a:lnTo>
                <a:lnTo>
                  <a:pt x="3547" y="5617"/>
                </a:lnTo>
                <a:lnTo>
                  <a:pt x="3556" y="5619"/>
                </a:lnTo>
                <a:lnTo>
                  <a:pt x="3564" y="5620"/>
                </a:lnTo>
                <a:lnTo>
                  <a:pt x="3566" y="5620"/>
                </a:lnTo>
                <a:lnTo>
                  <a:pt x="3570" y="5622"/>
                </a:lnTo>
                <a:lnTo>
                  <a:pt x="3579" y="5623"/>
                </a:lnTo>
                <a:lnTo>
                  <a:pt x="3588" y="5624"/>
                </a:lnTo>
                <a:lnTo>
                  <a:pt x="3598" y="5626"/>
                </a:lnTo>
                <a:lnTo>
                  <a:pt x="3607" y="5627"/>
                </a:lnTo>
                <a:lnTo>
                  <a:pt x="3616" y="5628"/>
                </a:lnTo>
                <a:lnTo>
                  <a:pt x="3625" y="5630"/>
                </a:lnTo>
                <a:lnTo>
                  <a:pt x="3635" y="5632"/>
                </a:lnTo>
                <a:lnTo>
                  <a:pt x="3646" y="5633"/>
                </a:lnTo>
                <a:lnTo>
                  <a:pt x="3656" y="5635"/>
                </a:lnTo>
                <a:lnTo>
                  <a:pt x="3666" y="5636"/>
                </a:lnTo>
                <a:lnTo>
                  <a:pt x="3682" y="5638"/>
                </a:lnTo>
                <a:lnTo>
                  <a:pt x="3698" y="5640"/>
                </a:lnTo>
                <a:lnTo>
                  <a:pt x="3711" y="5643"/>
                </a:lnTo>
                <a:lnTo>
                  <a:pt x="3724" y="5645"/>
                </a:lnTo>
                <a:lnTo>
                  <a:pt x="3734" y="5646"/>
                </a:lnTo>
                <a:lnTo>
                  <a:pt x="3745" y="5648"/>
                </a:lnTo>
                <a:lnTo>
                  <a:pt x="3755" y="5649"/>
                </a:lnTo>
                <a:lnTo>
                  <a:pt x="3766" y="5650"/>
                </a:lnTo>
                <a:lnTo>
                  <a:pt x="3779" y="5653"/>
                </a:lnTo>
                <a:lnTo>
                  <a:pt x="3793" y="5655"/>
                </a:lnTo>
                <a:lnTo>
                  <a:pt x="3806" y="5656"/>
                </a:lnTo>
                <a:lnTo>
                  <a:pt x="3819" y="5658"/>
                </a:lnTo>
                <a:lnTo>
                  <a:pt x="3833" y="5660"/>
                </a:lnTo>
                <a:lnTo>
                  <a:pt x="3847" y="5663"/>
                </a:lnTo>
                <a:lnTo>
                  <a:pt x="3856" y="5664"/>
                </a:lnTo>
                <a:lnTo>
                  <a:pt x="3866" y="5665"/>
                </a:lnTo>
                <a:lnTo>
                  <a:pt x="3879" y="5666"/>
                </a:lnTo>
                <a:lnTo>
                  <a:pt x="3894" y="5668"/>
                </a:lnTo>
                <a:lnTo>
                  <a:pt x="3907" y="5670"/>
                </a:lnTo>
                <a:lnTo>
                  <a:pt x="3920" y="5673"/>
                </a:lnTo>
                <a:lnTo>
                  <a:pt x="3932" y="5674"/>
                </a:lnTo>
                <a:lnTo>
                  <a:pt x="3945" y="5675"/>
                </a:lnTo>
                <a:lnTo>
                  <a:pt x="3950" y="5676"/>
                </a:lnTo>
                <a:lnTo>
                  <a:pt x="3955" y="5677"/>
                </a:lnTo>
                <a:lnTo>
                  <a:pt x="3965" y="5678"/>
                </a:lnTo>
                <a:lnTo>
                  <a:pt x="3975" y="5679"/>
                </a:lnTo>
                <a:lnTo>
                  <a:pt x="3987" y="5680"/>
                </a:lnTo>
                <a:lnTo>
                  <a:pt x="3998" y="5683"/>
                </a:lnTo>
                <a:lnTo>
                  <a:pt x="4010" y="5684"/>
                </a:lnTo>
                <a:lnTo>
                  <a:pt x="4022" y="5685"/>
                </a:lnTo>
                <a:lnTo>
                  <a:pt x="4034" y="5687"/>
                </a:lnTo>
                <a:lnTo>
                  <a:pt x="4046" y="5688"/>
                </a:lnTo>
                <a:lnTo>
                  <a:pt x="4058" y="5689"/>
                </a:lnTo>
                <a:lnTo>
                  <a:pt x="4069" y="5691"/>
                </a:lnTo>
                <a:lnTo>
                  <a:pt x="4075" y="5691"/>
                </a:lnTo>
                <a:lnTo>
                  <a:pt x="4081" y="5693"/>
                </a:lnTo>
                <a:lnTo>
                  <a:pt x="4089" y="5694"/>
                </a:lnTo>
                <a:lnTo>
                  <a:pt x="4098" y="5695"/>
                </a:lnTo>
                <a:lnTo>
                  <a:pt x="4111" y="5696"/>
                </a:lnTo>
                <a:lnTo>
                  <a:pt x="4125" y="5698"/>
                </a:lnTo>
                <a:lnTo>
                  <a:pt x="4138" y="5699"/>
                </a:lnTo>
                <a:lnTo>
                  <a:pt x="4150" y="5700"/>
                </a:lnTo>
                <a:lnTo>
                  <a:pt x="4161" y="5703"/>
                </a:lnTo>
                <a:lnTo>
                  <a:pt x="4173" y="5704"/>
                </a:lnTo>
                <a:lnTo>
                  <a:pt x="4185" y="5705"/>
                </a:lnTo>
                <a:lnTo>
                  <a:pt x="4198" y="5706"/>
                </a:lnTo>
                <a:lnTo>
                  <a:pt x="4210" y="5708"/>
                </a:lnTo>
                <a:lnTo>
                  <a:pt x="4222" y="5709"/>
                </a:lnTo>
                <a:lnTo>
                  <a:pt x="4234" y="5710"/>
                </a:lnTo>
                <a:lnTo>
                  <a:pt x="4246" y="5711"/>
                </a:lnTo>
                <a:lnTo>
                  <a:pt x="4263" y="5714"/>
                </a:lnTo>
                <a:lnTo>
                  <a:pt x="4278" y="5716"/>
                </a:lnTo>
                <a:lnTo>
                  <a:pt x="4293" y="5717"/>
                </a:lnTo>
                <a:lnTo>
                  <a:pt x="4307" y="5718"/>
                </a:lnTo>
                <a:lnTo>
                  <a:pt x="4322" y="5720"/>
                </a:lnTo>
                <a:lnTo>
                  <a:pt x="4336" y="5721"/>
                </a:lnTo>
                <a:lnTo>
                  <a:pt x="4346" y="5723"/>
                </a:lnTo>
                <a:lnTo>
                  <a:pt x="4356" y="5724"/>
                </a:lnTo>
                <a:lnTo>
                  <a:pt x="4366" y="5725"/>
                </a:lnTo>
                <a:lnTo>
                  <a:pt x="4376" y="5726"/>
                </a:lnTo>
                <a:lnTo>
                  <a:pt x="4384" y="5727"/>
                </a:lnTo>
                <a:lnTo>
                  <a:pt x="4392" y="5727"/>
                </a:lnTo>
                <a:lnTo>
                  <a:pt x="4405" y="5729"/>
                </a:lnTo>
                <a:lnTo>
                  <a:pt x="4418" y="5730"/>
                </a:lnTo>
                <a:lnTo>
                  <a:pt x="4433" y="5731"/>
                </a:lnTo>
                <a:lnTo>
                  <a:pt x="4446" y="5732"/>
                </a:lnTo>
                <a:lnTo>
                  <a:pt x="4458" y="5734"/>
                </a:lnTo>
                <a:lnTo>
                  <a:pt x="4469" y="5736"/>
                </a:lnTo>
                <a:lnTo>
                  <a:pt x="4481" y="5737"/>
                </a:lnTo>
                <a:lnTo>
                  <a:pt x="4494" y="5738"/>
                </a:lnTo>
                <a:lnTo>
                  <a:pt x="4508" y="5739"/>
                </a:lnTo>
                <a:lnTo>
                  <a:pt x="4523" y="5740"/>
                </a:lnTo>
                <a:lnTo>
                  <a:pt x="4526" y="5741"/>
                </a:lnTo>
                <a:lnTo>
                  <a:pt x="4530" y="5741"/>
                </a:lnTo>
                <a:lnTo>
                  <a:pt x="4535" y="5741"/>
                </a:lnTo>
                <a:lnTo>
                  <a:pt x="4539" y="5742"/>
                </a:lnTo>
                <a:lnTo>
                  <a:pt x="4548" y="5742"/>
                </a:lnTo>
                <a:lnTo>
                  <a:pt x="4557" y="5744"/>
                </a:lnTo>
                <a:lnTo>
                  <a:pt x="4569" y="5745"/>
                </a:lnTo>
                <a:lnTo>
                  <a:pt x="4580" y="5746"/>
                </a:lnTo>
                <a:lnTo>
                  <a:pt x="4591" y="5747"/>
                </a:lnTo>
                <a:lnTo>
                  <a:pt x="4604" y="5748"/>
                </a:lnTo>
                <a:lnTo>
                  <a:pt x="4620" y="5749"/>
                </a:lnTo>
                <a:lnTo>
                  <a:pt x="4637" y="5751"/>
                </a:lnTo>
                <a:lnTo>
                  <a:pt x="4653" y="5752"/>
                </a:lnTo>
                <a:lnTo>
                  <a:pt x="4670" y="5754"/>
                </a:lnTo>
                <a:lnTo>
                  <a:pt x="4681" y="5755"/>
                </a:lnTo>
                <a:lnTo>
                  <a:pt x="4692" y="5756"/>
                </a:lnTo>
                <a:lnTo>
                  <a:pt x="4703" y="5757"/>
                </a:lnTo>
                <a:lnTo>
                  <a:pt x="4714" y="5758"/>
                </a:lnTo>
                <a:lnTo>
                  <a:pt x="4728" y="5759"/>
                </a:lnTo>
                <a:lnTo>
                  <a:pt x="4741" y="5760"/>
                </a:lnTo>
                <a:lnTo>
                  <a:pt x="4756" y="5761"/>
                </a:lnTo>
                <a:lnTo>
                  <a:pt x="4769" y="5762"/>
                </a:lnTo>
                <a:lnTo>
                  <a:pt x="4781" y="5764"/>
                </a:lnTo>
                <a:lnTo>
                  <a:pt x="4793" y="5765"/>
                </a:lnTo>
                <a:lnTo>
                  <a:pt x="4801" y="5765"/>
                </a:lnTo>
                <a:lnTo>
                  <a:pt x="4810" y="5766"/>
                </a:lnTo>
                <a:lnTo>
                  <a:pt x="4819" y="5767"/>
                </a:lnTo>
                <a:lnTo>
                  <a:pt x="4827" y="5767"/>
                </a:lnTo>
                <a:lnTo>
                  <a:pt x="4855" y="5769"/>
                </a:lnTo>
                <a:lnTo>
                  <a:pt x="4883" y="5771"/>
                </a:lnTo>
                <a:lnTo>
                  <a:pt x="4911" y="5774"/>
                </a:lnTo>
                <a:lnTo>
                  <a:pt x="4940" y="5776"/>
                </a:lnTo>
                <a:lnTo>
                  <a:pt x="4955" y="5777"/>
                </a:lnTo>
                <a:lnTo>
                  <a:pt x="4971" y="5778"/>
                </a:lnTo>
                <a:lnTo>
                  <a:pt x="4986" y="5779"/>
                </a:lnTo>
                <a:lnTo>
                  <a:pt x="5003" y="5780"/>
                </a:lnTo>
                <a:lnTo>
                  <a:pt x="5018" y="5781"/>
                </a:lnTo>
                <a:lnTo>
                  <a:pt x="5035" y="5782"/>
                </a:lnTo>
                <a:lnTo>
                  <a:pt x="5037" y="5784"/>
                </a:lnTo>
                <a:lnTo>
                  <a:pt x="5039" y="5784"/>
                </a:lnTo>
                <a:lnTo>
                  <a:pt x="5041" y="5784"/>
                </a:lnTo>
                <a:lnTo>
                  <a:pt x="5042" y="5784"/>
                </a:lnTo>
                <a:lnTo>
                  <a:pt x="5048" y="5784"/>
                </a:lnTo>
                <a:lnTo>
                  <a:pt x="5054" y="5785"/>
                </a:lnTo>
                <a:lnTo>
                  <a:pt x="5066" y="5785"/>
                </a:lnTo>
                <a:lnTo>
                  <a:pt x="5077" y="5786"/>
                </a:lnTo>
                <a:lnTo>
                  <a:pt x="5088" y="5787"/>
                </a:lnTo>
                <a:lnTo>
                  <a:pt x="5099" y="5787"/>
                </a:lnTo>
                <a:lnTo>
                  <a:pt x="5117" y="5788"/>
                </a:lnTo>
                <a:lnTo>
                  <a:pt x="5135" y="5789"/>
                </a:lnTo>
                <a:lnTo>
                  <a:pt x="5153" y="5790"/>
                </a:lnTo>
                <a:lnTo>
                  <a:pt x="5170" y="5792"/>
                </a:lnTo>
                <a:lnTo>
                  <a:pt x="5183" y="5792"/>
                </a:lnTo>
                <a:lnTo>
                  <a:pt x="5195" y="5793"/>
                </a:lnTo>
                <a:lnTo>
                  <a:pt x="5207" y="5795"/>
                </a:lnTo>
                <a:lnTo>
                  <a:pt x="5219" y="5795"/>
                </a:lnTo>
                <a:lnTo>
                  <a:pt x="5235" y="5796"/>
                </a:lnTo>
                <a:lnTo>
                  <a:pt x="5249" y="5797"/>
                </a:lnTo>
                <a:lnTo>
                  <a:pt x="5265" y="5798"/>
                </a:lnTo>
                <a:lnTo>
                  <a:pt x="5279" y="5799"/>
                </a:lnTo>
                <a:lnTo>
                  <a:pt x="5284" y="5799"/>
                </a:lnTo>
                <a:lnTo>
                  <a:pt x="5288" y="5799"/>
                </a:lnTo>
                <a:lnTo>
                  <a:pt x="5301" y="5800"/>
                </a:lnTo>
                <a:lnTo>
                  <a:pt x="5314" y="5800"/>
                </a:lnTo>
                <a:lnTo>
                  <a:pt x="5327" y="5801"/>
                </a:lnTo>
                <a:lnTo>
                  <a:pt x="5340" y="5802"/>
                </a:lnTo>
                <a:lnTo>
                  <a:pt x="5357" y="5802"/>
                </a:lnTo>
                <a:lnTo>
                  <a:pt x="5373" y="5803"/>
                </a:lnTo>
                <a:lnTo>
                  <a:pt x="5390" y="5805"/>
                </a:lnTo>
                <a:lnTo>
                  <a:pt x="5407" y="5806"/>
                </a:lnTo>
                <a:lnTo>
                  <a:pt x="5420" y="5807"/>
                </a:lnTo>
                <a:lnTo>
                  <a:pt x="5433" y="5807"/>
                </a:lnTo>
                <a:lnTo>
                  <a:pt x="5447" y="5808"/>
                </a:lnTo>
                <a:lnTo>
                  <a:pt x="5460" y="5808"/>
                </a:lnTo>
                <a:lnTo>
                  <a:pt x="5477" y="5809"/>
                </a:lnTo>
                <a:lnTo>
                  <a:pt x="5492" y="5810"/>
                </a:lnTo>
                <a:lnTo>
                  <a:pt x="5508" y="5810"/>
                </a:lnTo>
                <a:lnTo>
                  <a:pt x="5524" y="5811"/>
                </a:lnTo>
                <a:lnTo>
                  <a:pt x="5528" y="5811"/>
                </a:lnTo>
                <a:lnTo>
                  <a:pt x="5531" y="5811"/>
                </a:lnTo>
                <a:lnTo>
                  <a:pt x="5533" y="5812"/>
                </a:lnTo>
                <a:lnTo>
                  <a:pt x="5535" y="5812"/>
                </a:lnTo>
                <a:lnTo>
                  <a:pt x="5546" y="5812"/>
                </a:lnTo>
                <a:lnTo>
                  <a:pt x="5558" y="5813"/>
                </a:lnTo>
                <a:lnTo>
                  <a:pt x="5570" y="5813"/>
                </a:lnTo>
                <a:lnTo>
                  <a:pt x="5581" y="5815"/>
                </a:lnTo>
                <a:lnTo>
                  <a:pt x="5597" y="5815"/>
                </a:lnTo>
                <a:lnTo>
                  <a:pt x="5614" y="5816"/>
                </a:lnTo>
                <a:lnTo>
                  <a:pt x="5631" y="5816"/>
                </a:lnTo>
                <a:lnTo>
                  <a:pt x="5647" y="5817"/>
                </a:lnTo>
                <a:lnTo>
                  <a:pt x="5662" y="5818"/>
                </a:lnTo>
                <a:lnTo>
                  <a:pt x="5675" y="5818"/>
                </a:lnTo>
                <a:lnTo>
                  <a:pt x="5690" y="5819"/>
                </a:lnTo>
                <a:lnTo>
                  <a:pt x="5703" y="5819"/>
                </a:lnTo>
                <a:lnTo>
                  <a:pt x="5720" y="5820"/>
                </a:lnTo>
                <a:lnTo>
                  <a:pt x="5736" y="5820"/>
                </a:lnTo>
                <a:lnTo>
                  <a:pt x="5753" y="5821"/>
                </a:lnTo>
                <a:lnTo>
                  <a:pt x="5769" y="5821"/>
                </a:lnTo>
                <a:lnTo>
                  <a:pt x="5777" y="5822"/>
                </a:lnTo>
                <a:lnTo>
                  <a:pt x="5785" y="5822"/>
                </a:lnTo>
                <a:lnTo>
                  <a:pt x="5795" y="5822"/>
                </a:lnTo>
                <a:lnTo>
                  <a:pt x="5805" y="5823"/>
                </a:lnTo>
                <a:lnTo>
                  <a:pt x="5815" y="5823"/>
                </a:lnTo>
                <a:lnTo>
                  <a:pt x="5825" y="5823"/>
                </a:lnTo>
                <a:lnTo>
                  <a:pt x="5843" y="5825"/>
                </a:lnTo>
                <a:lnTo>
                  <a:pt x="5859" y="5825"/>
                </a:lnTo>
                <a:lnTo>
                  <a:pt x="5876" y="5826"/>
                </a:lnTo>
                <a:lnTo>
                  <a:pt x="5894" y="5826"/>
                </a:lnTo>
                <a:lnTo>
                  <a:pt x="5907" y="5827"/>
                </a:lnTo>
                <a:lnTo>
                  <a:pt x="5920" y="5827"/>
                </a:lnTo>
                <a:lnTo>
                  <a:pt x="5935" y="5827"/>
                </a:lnTo>
                <a:lnTo>
                  <a:pt x="5948" y="5828"/>
                </a:lnTo>
                <a:lnTo>
                  <a:pt x="5966" y="5828"/>
                </a:lnTo>
                <a:lnTo>
                  <a:pt x="5984" y="5829"/>
                </a:lnTo>
                <a:lnTo>
                  <a:pt x="6001" y="5829"/>
                </a:lnTo>
                <a:lnTo>
                  <a:pt x="6019" y="5830"/>
                </a:lnTo>
                <a:lnTo>
                  <a:pt x="6020" y="5830"/>
                </a:lnTo>
                <a:lnTo>
                  <a:pt x="6022" y="5830"/>
                </a:lnTo>
                <a:lnTo>
                  <a:pt x="6028" y="5830"/>
                </a:lnTo>
                <a:lnTo>
                  <a:pt x="6032" y="5830"/>
                </a:lnTo>
                <a:lnTo>
                  <a:pt x="6036" y="5830"/>
                </a:lnTo>
                <a:lnTo>
                  <a:pt x="6038" y="5830"/>
                </a:lnTo>
                <a:lnTo>
                  <a:pt x="6047" y="5830"/>
                </a:lnTo>
                <a:lnTo>
                  <a:pt x="6056" y="5830"/>
                </a:lnTo>
                <a:lnTo>
                  <a:pt x="6065" y="5831"/>
                </a:lnTo>
                <a:lnTo>
                  <a:pt x="6072" y="5831"/>
                </a:lnTo>
                <a:lnTo>
                  <a:pt x="6091" y="5831"/>
                </a:lnTo>
                <a:lnTo>
                  <a:pt x="6109" y="5832"/>
                </a:lnTo>
                <a:lnTo>
                  <a:pt x="6127" y="5832"/>
                </a:lnTo>
                <a:lnTo>
                  <a:pt x="6144" y="5832"/>
                </a:lnTo>
                <a:lnTo>
                  <a:pt x="6158" y="5832"/>
                </a:lnTo>
                <a:lnTo>
                  <a:pt x="6171" y="5833"/>
                </a:lnTo>
                <a:lnTo>
                  <a:pt x="6184" y="5833"/>
                </a:lnTo>
                <a:lnTo>
                  <a:pt x="6198" y="5833"/>
                </a:lnTo>
                <a:lnTo>
                  <a:pt x="6217" y="5835"/>
                </a:lnTo>
                <a:lnTo>
                  <a:pt x="6235" y="5835"/>
                </a:lnTo>
                <a:lnTo>
                  <a:pt x="6254" y="5835"/>
                </a:lnTo>
                <a:lnTo>
                  <a:pt x="6273" y="5835"/>
                </a:lnTo>
                <a:lnTo>
                  <a:pt x="6282" y="5835"/>
                </a:lnTo>
                <a:lnTo>
                  <a:pt x="6292" y="5836"/>
                </a:lnTo>
                <a:lnTo>
                  <a:pt x="6297" y="5836"/>
                </a:lnTo>
                <a:lnTo>
                  <a:pt x="6304" y="5836"/>
                </a:lnTo>
                <a:lnTo>
                  <a:pt x="6314" y="5836"/>
                </a:lnTo>
                <a:lnTo>
                  <a:pt x="6324" y="5836"/>
                </a:lnTo>
                <a:lnTo>
                  <a:pt x="6345" y="5836"/>
                </a:lnTo>
                <a:lnTo>
                  <a:pt x="6366" y="5837"/>
                </a:lnTo>
                <a:lnTo>
                  <a:pt x="6387" y="5837"/>
                </a:lnTo>
                <a:lnTo>
                  <a:pt x="6408" y="5837"/>
                </a:lnTo>
                <a:lnTo>
                  <a:pt x="6420" y="5837"/>
                </a:lnTo>
                <a:lnTo>
                  <a:pt x="6429" y="5837"/>
                </a:lnTo>
                <a:lnTo>
                  <a:pt x="6441" y="5837"/>
                </a:lnTo>
                <a:lnTo>
                  <a:pt x="6451" y="5837"/>
                </a:lnTo>
                <a:lnTo>
                  <a:pt x="6481" y="5838"/>
                </a:lnTo>
                <a:lnTo>
                  <a:pt x="6510" y="5838"/>
                </a:lnTo>
                <a:lnTo>
                  <a:pt x="6539" y="5838"/>
                </a:lnTo>
                <a:lnTo>
                  <a:pt x="6569" y="5838"/>
                </a:lnTo>
                <a:lnTo>
                  <a:pt x="6570" y="5838"/>
                </a:lnTo>
                <a:lnTo>
                  <a:pt x="6571" y="5838"/>
                </a:lnTo>
                <a:lnTo>
                  <a:pt x="6575" y="5838"/>
                </a:lnTo>
                <a:lnTo>
                  <a:pt x="6578" y="5838"/>
                </a:lnTo>
                <a:lnTo>
                  <a:pt x="6611" y="5838"/>
                </a:lnTo>
                <a:lnTo>
                  <a:pt x="6644" y="5838"/>
                </a:lnTo>
                <a:lnTo>
                  <a:pt x="6676" y="5838"/>
                </a:lnTo>
                <a:lnTo>
                  <a:pt x="6708" y="5838"/>
                </a:lnTo>
                <a:lnTo>
                  <a:pt x="6718" y="5838"/>
                </a:lnTo>
                <a:lnTo>
                  <a:pt x="6728" y="5838"/>
                </a:lnTo>
                <a:lnTo>
                  <a:pt x="6738" y="5838"/>
                </a:lnTo>
                <a:lnTo>
                  <a:pt x="6748" y="5838"/>
                </a:lnTo>
                <a:lnTo>
                  <a:pt x="6770" y="5838"/>
                </a:lnTo>
                <a:lnTo>
                  <a:pt x="6792" y="5838"/>
                </a:lnTo>
                <a:lnTo>
                  <a:pt x="6814" y="5838"/>
                </a:lnTo>
                <a:lnTo>
                  <a:pt x="6837" y="5838"/>
                </a:lnTo>
                <a:lnTo>
                  <a:pt x="6847" y="5838"/>
                </a:lnTo>
                <a:lnTo>
                  <a:pt x="6857" y="5838"/>
                </a:lnTo>
                <a:lnTo>
                  <a:pt x="6868" y="5837"/>
                </a:lnTo>
                <a:lnTo>
                  <a:pt x="6878" y="5837"/>
                </a:lnTo>
                <a:lnTo>
                  <a:pt x="6890" y="5837"/>
                </a:lnTo>
                <a:lnTo>
                  <a:pt x="6902" y="5837"/>
                </a:lnTo>
                <a:lnTo>
                  <a:pt x="6918" y="5837"/>
                </a:lnTo>
                <a:lnTo>
                  <a:pt x="6933" y="5837"/>
                </a:lnTo>
                <a:lnTo>
                  <a:pt x="6949" y="5837"/>
                </a:lnTo>
                <a:lnTo>
                  <a:pt x="6964" y="5837"/>
                </a:lnTo>
                <a:lnTo>
                  <a:pt x="6978" y="5837"/>
                </a:lnTo>
                <a:lnTo>
                  <a:pt x="6990" y="5836"/>
                </a:lnTo>
                <a:lnTo>
                  <a:pt x="7003" y="5836"/>
                </a:lnTo>
                <a:lnTo>
                  <a:pt x="7016" y="5836"/>
                </a:lnTo>
                <a:lnTo>
                  <a:pt x="7035" y="5836"/>
                </a:lnTo>
                <a:lnTo>
                  <a:pt x="7054" y="5836"/>
                </a:lnTo>
                <a:lnTo>
                  <a:pt x="7072" y="5835"/>
                </a:lnTo>
                <a:lnTo>
                  <a:pt x="7091" y="5835"/>
                </a:lnTo>
                <a:lnTo>
                  <a:pt x="7104" y="5835"/>
                </a:lnTo>
                <a:lnTo>
                  <a:pt x="7117" y="5835"/>
                </a:lnTo>
                <a:lnTo>
                  <a:pt x="7131" y="5833"/>
                </a:lnTo>
                <a:lnTo>
                  <a:pt x="7143" y="5833"/>
                </a:lnTo>
                <a:lnTo>
                  <a:pt x="7155" y="5833"/>
                </a:lnTo>
                <a:lnTo>
                  <a:pt x="7167" y="5833"/>
                </a:lnTo>
                <a:lnTo>
                  <a:pt x="7178" y="5833"/>
                </a:lnTo>
                <a:lnTo>
                  <a:pt x="7190" y="5832"/>
                </a:lnTo>
                <a:lnTo>
                  <a:pt x="7193" y="5832"/>
                </a:lnTo>
                <a:lnTo>
                  <a:pt x="7195" y="5832"/>
                </a:lnTo>
                <a:lnTo>
                  <a:pt x="7197" y="5832"/>
                </a:lnTo>
                <a:lnTo>
                  <a:pt x="7198" y="5832"/>
                </a:lnTo>
                <a:lnTo>
                  <a:pt x="7208" y="5832"/>
                </a:lnTo>
                <a:lnTo>
                  <a:pt x="7217" y="5832"/>
                </a:lnTo>
                <a:lnTo>
                  <a:pt x="7230" y="5831"/>
                </a:lnTo>
                <a:lnTo>
                  <a:pt x="7244" y="5831"/>
                </a:lnTo>
                <a:lnTo>
                  <a:pt x="7257" y="5831"/>
                </a:lnTo>
                <a:lnTo>
                  <a:pt x="7269" y="5831"/>
                </a:lnTo>
                <a:lnTo>
                  <a:pt x="7288" y="5830"/>
                </a:lnTo>
                <a:lnTo>
                  <a:pt x="7306" y="5830"/>
                </a:lnTo>
                <a:lnTo>
                  <a:pt x="7325" y="5829"/>
                </a:lnTo>
                <a:lnTo>
                  <a:pt x="7342" y="5829"/>
                </a:lnTo>
                <a:lnTo>
                  <a:pt x="7354" y="5829"/>
                </a:lnTo>
                <a:lnTo>
                  <a:pt x="7366" y="5828"/>
                </a:lnTo>
                <a:lnTo>
                  <a:pt x="7377" y="5828"/>
                </a:lnTo>
                <a:lnTo>
                  <a:pt x="7388" y="5828"/>
                </a:lnTo>
                <a:lnTo>
                  <a:pt x="7402" y="5827"/>
                </a:lnTo>
                <a:lnTo>
                  <a:pt x="7417" y="5827"/>
                </a:lnTo>
                <a:lnTo>
                  <a:pt x="7429" y="5827"/>
                </a:lnTo>
                <a:lnTo>
                  <a:pt x="7442" y="5826"/>
                </a:lnTo>
                <a:lnTo>
                  <a:pt x="7455" y="5826"/>
                </a:lnTo>
                <a:lnTo>
                  <a:pt x="7467" y="5826"/>
                </a:lnTo>
                <a:lnTo>
                  <a:pt x="7480" y="5825"/>
                </a:lnTo>
                <a:lnTo>
                  <a:pt x="7493" y="5825"/>
                </a:lnTo>
                <a:lnTo>
                  <a:pt x="7508" y="5823"/>
                </a:lnTo>
                <a:lnTo>
                  <a:pt x="7521" y="5823"/>
                </a:lnTo>
                <a:lnTo>
                  <a:pt x="7539" y="5822"/>
                </a:lnTo>
                <a:lnTo>
                  <a:pt x="7555" y="5822"/>
                </a:lnTo>
                <a:lnTo>
                  <a:pt x="7573" y="5821"/>
                </a:lnTo>
                <a:lnTo>
                  <a:pt x="7590" y="5821"/>
                </a:lnTo>
                <a:lnTo>
                  <a:pt x="7597" y="5820"/>
                </a:lnTo>
                <a:lnTo>
                  <a:pt x="7603" y="5820"/>
                </a:lnTo>
                <a:lnTo>
                  <a:pt x="7608" y="5820"/>
                </a:lnTo>
                <a:lnTo>
                  <a:pt x="7611" y="5820"/>
                </a:lnTo>
                <a:lnTo>
                  <a:pt x="7628" y="5819"/>
                </a:lnTo>
                <a:lnTo>
                  <a:pt x="7644" y="5819"/>
                </a:lnTo>
                <a:lnTo>
                  <a:pt x="7661" y="5818"/>
                </a:lnTo>
                <a:lnTo>
                  <a:pt x="7679" y="5818"/>
                </a:lnTo>
                <a:lnTo>
                  <a:pt x="7695" y="5817"/>
                </a:lnTo>
                <a:lnTo>
                  <a:pt x="7713" y="5816"/>
                </a:lnTo>
                <a:lnTo>
                  <a:pt x="7726" y="5816"/>
                </a:lnTo>
                <a:lnTo>
                  <a:pt x="7740" y="5815"/>
                </a:lnTo>
                <a:lnTo>
                  <a:pt x="7753" y="5815"/>
                </a:lnTo>
                <a:lnTo>
                  <a:pt x="7766" y="5813"/>
                </a:lnTo>
                <a:lnTo>
                  <a:pt x="7776" y="5813"/>
                </a:lnTo>
                <a:lnTo>
                  <a:pt x="7787" y="5812"/>
                </a:lnTo>
                <a:lnTo>
                  <a:pt x="7798" y="5812"/>
                </a:lnTo>
                <a:lnTo>
                  <a:pt x="7808" y="5811"/>
                </a:lnTo>
                <a:lnTo>
                  <a:pt x="7816" y="5811"/>
                </a:lnTo>
                <a:lnTo>
                  <a:pt x="7824" y="5811"/>
                </a:lnTo>
                <a:lnTo>
                  <a:pt x="7828" y="5810"/>
                </a:lnTo>
                <a:lnTo>
                  <a:pt x="7834" y="5810"/>
                </a:lnTo>
                <a:lnTo>
                  <a:pt x="7847" y="5810"/>
                </a:lnTo>
                <a:lnTo>
                  <a:pt x="7861" y="5809"/>
                </a:lnTo>
                <a:lnTo>
                  <a:pt x="7874" y="5808"/>
                </a:lnTo>
                <a:lnTo>
                  <a:pt x="7887" y="5808"/>
                </a:lnTo>
                <a:lnTo>
                  <a:pt x="7904" y="5807"/>
                </a:lnTo>
                <a:lnTo>
                  <a:pt x="7920" y="5806"/>
                </a:lnTo>
                <a:lnTo>
                  <a:pt x="7937" y="5805"/>
                </a:lnTo>
                <a:lnTo>
                  <a:pt x="7955" y="5805"/>
                </a:lnTo>
                <a:lnTo>
                  <a:pt x="7966" y="5803"/>
                </a:lnTo>
                <a:lnTo>
                  <a:pt x="7978" y="5803"/>
                </a:lnTo>
                <a:lnTo>
                  <a:pt x="7990" y="5802"/>
                </a:lnTo>
                <a:lnTo>
                  <a:pt x="8003" y="5801"/>
                </a:lnTo>
                <a:lnTo>
                  <a:pt x="8007" y="5801"/>
                </a:lnTo>
                <a:lnTo>
                  <a:pt x="8013" y="5801"/>
                </a:lnTo>
                <a:lnTo>
                  <a:pt x="8018" y="5801"/>
                </a:lnTo>
                <a:lnTo>
                  <a:pt x="8022" y="5800"/>
                </a:lnTo>
                <a:lnTo>
                  <a:pt x="8036" y="5800"/>
                </a:lnTo>
                <a:lnTo>
                  <a:pt x="8048" y="5799"/>
                </a:lnTo>
                <a:lnTo>
                  <a:pt x="8061" y="5798"/>
                </a:lnTo>
                <a:lnTo>
                  <a:pt x="8074" y="5798"/>
                </a:lnTo>
                <a:lnTo>
                  <a:pt x="8087" y="5797"/>
                </a:lnTo>
                <a:lnTo>
                  <a:pt x="8099" y="5796"/>
                </a:lnTo>
                <a:lnTo>
                  <a:pt x="8112" y="5796"/>
                </a:lnTo>
                <a:lnTo>
                  <a:pt x="8125" y="5795"/>
                </a:lnTo>
                <a:lnTo>
                  <a:pt x="8136" y="5793"/>
                </a:lnTo>
                <a:lnTo>
                  <a:pt x="8146" y="5793"/>
                </a:lnTo>
                <a:lnTo>
                  <a:pt x="8157" y="5792"/>
                </a:lnTo>
                <a:lnTo>
                  <a:pt x="8169" y="5791"/>
                </a:lnTo>
                <a:lnTo>
                  <a:pt x="8180" y="5791"/>
                </a:lnTo>
                <a:lnTo>
                  <a:pt x="8191" y="5790"/>
                </a:lnTo>
                <a:lnTo>
                  <a:pt x="8204" y="5789"/>
                </a:lnTo>
                <a:lnTo>
                  <a:pt x="8218" y="5788"/>
                </a:lnTo>
                <a:lnTo>
                  <a:pt x="8230" y="5788"/>
                </a:lnTo>
                <a:lnTo>
                  <a:pt x="8243" y="5787"/>
                </a:lnTo>
                <a:lnTo>
                  <a:pt x="8257" y="5786"/>
                </a:lnTo>
                <a:lnTo>
                  <a:pt x="8269" y="5785"/>
                </a:lnTo>
                <a:lnTo>
                  <a:pt x="8281" y="5785"/>
                </a:lnTo>
                <a:lnTo>
                  <a:pt x="8293" y="5784"/>
                </a:lnTo>
                <a:lnTo>
                  <a:pt x="8301" y="5782"/>
                </a:lnTo>
                <a:lnTo>
                  <a:pt x="8309" y="5782"/>
                </a:lnTo>
                <a:lnTo>
                  <a:pt x="8322" y="5781"/>
                </a:lnTo>
                <a:lnTo>
                  <a:pt x="8334" y="5780"/>
                </a:lnTo>
                <a:lnTo>
                  <a:pt x="8346" y="5779"/>
                </a:lnTo>
                <a:lnTo>
                  <a:pt x="8360" y="5779"/>
                </a:lnTo>
                <a:lnTo>
                  <a:pt x="8374" y="5778"/>
                </a:lnTo>
                <a:lnTo>
                  <a:pt x="8390" y="5777"/>
                </a:lnTo>
                <a:lnTo>
                  <a:pt x="8399" y="5776"/>
                </a:lnTo>
                <a:lnTo>
                  <a:pt x="8409" y="5775"/>
                </a:lnTo>
                <a:lnTo>
                  <a:pt x="8419" y="5775"/>
                </a:lnTo>
                <a:lnTo>
                  <a:pt x="8429" y="5774"/>
                </a:lnTo>
                <a:lnTo>
                  <a:pt x="8440" y="5772"/>
                </a:lnTo>
                <a:lnTo>
                  <a:pt x="8451" y="5771"/>
                </a:lnTo>
                <a:lnTo>
                  <a:pt x="8463" y="5771"/>
                </a:lnTo>
                <a:lnTo>
                  <a:pt x="8474" y="5770"/>
                </a:lnTo>
                <a:lnTo>
                  <a:pt x="8483" y="5769"/>
                </a:lnTo>
                <a:lnTo>
                  <a:pt x="8492" y="5769"/>
                </a:lnTo>
                <a:lnTo>
                  <a:pt x="8501" y="5768"/>
                </a:lnTo>
                <a:lnTo>
                  <a:pt x="8509" y="5767"/>
                </a:lnTo>
                <a:lnTo>
                  <a:pt x="8519" y="5767"/>
                </a:lnTo>
                <a:lnTo>
                  <a:pt x="8529" y="5766"/>
                </a:lnTo>
                <a:lnTo>
                  <a:pt x="8539" y="5765"/>
                </a:lnTo>
                <a:lnTo>
                  <a:pt x="8549" y="5764"/>
                </a:lnTo>
                <a:lnTo>
                  <a:pt x="8559" y="5764"/>
                </a:lnTo>
                <a:lnTo>
                  <a:pt x="8568" y="5762"/>
                </a:lnTo>
                <a:lnTo>
                  <a:pt x="8578" y="5761"/>
                </a:lnTo>
                <a:lnTo>
                  <a:pt x="8588" y="5760"/>
                </a:lnTo>
                <a:lnTo>
                  <a:pt x="8597" y="5760"/>
                </a:lnTo>
                <a:lnTo>
                  <a:pt x="8607" y="5759"/>
                </a:lnTo>
                <a:lnTo>
                  <a:pt x="8617" y="5758"/>
                </a:lnTo>
                <a:lnTo>
                  <a:pt x="8627" y="5757"/>
                </a:lnTo>
                <a:lnTo>
                  <a:pt x="8638" y="5757"/>
                </a:lnTo>
                <a:lnTo>
                  <a:pt x="8648" y="5756"/>
                </a:lnTo>
                <a:lnTo>
                  <a:pt x="8659" y="5755"/>
                </a:lnTo>
                <a:lnTo>
                  <a:pt x="8670" y="5754"/>
                </a:lnTo>
                <a:lnTo>
                  <a:pt x="8685" y="5752"/>
                </a:lnTo>
                <a:lnTo>
                  <a:pt x="8700" y="5751"/>
                </a:lnTo>
                <a:lnTo>
                  <a:pt x="8711" y="5750"/>
                </a:lnTo>
                <a:lnTo>
                  <a:pt x="8722" y="5749"/>
                </a:lnTo>
                <a:lnTo>
                  <a:pt x="8734" y="5748"/>
                </a:lnTo>
                <a:lnTo>
                  <a:pt x="8745" y="5747"/>
                </a:lnTo>
                <a:lnTo>
                  <a:pt x="8756" y="5746"/>
                </a:lnTo>
                <a:lnTo>
                  <a:pt x="8767" y="5745"/>
                </a:lnTo>
                <a:lnTo>
                  <a:pt x="8778" y="5744"/>
                </a:lnTo>
                <a:lnTo>
                  <a:pt x="8789" y="5742"/>
                </a:lnTo>
                <a:lnTo>
                  <a:pt x="8800" y="5741"/>
                </a:lnTo>
                <a:lnTo>
                  <a:pt x="8811" y="5740"/>
                </a:lnTo>
                <a:lnTo>
                  <a:pt x="8823" y="5739"/>
                </a:lnTo>
                <a:lnTo>
                  <a:pt x="8836" y="5738"/>
                </a:lnTo>
                <a:lnTo>
                  <a:pt x="8848" y="5737"/>
                </a:lnTo>
                <a:lnTo>
                  <a:pt x="8860" y="5736"/>
                </a:lnTo>
                <a:lnTo>
                  <a:pt x="8871" y="5735"/>
                </a:lnTo>
                <a:lnTo>
                  <a:pt x="8883" y="5734"/>
                </a:lnTo>
                <a:lnTo>
                  <a:pt x="8894" y="5732"/>
                </a:lnTo>
                <a:lnTo>
                  <a:pt x="8906" y="5731"/>
                </a:lnTo>
                <a:lnTo>
                  <a:pt x="8913" y="5730"/>
                </a:lnTo>
                <a:lnTo>
                  <a:pt x="8921" y="5730"/>
                </a:lnTo>
                <a:lnTo>
                  <a:pt x="8934" y="5728"/>
                </a:lnTo>
                <a:lnTo>
                  <a:pt x="8949" y="5727"/>
                </a:lnTo>
                <a:lnTo>
                  <a:pt x="8963" y="5726"/>
                </a:lnTo>
                <a:lnTo>
                  <a:pt x="8977" y="5724"/>
                </a:lnTo>
                <a:lnTo>
                  <a:pt x="8988" y="5723"/>
                </a:lnTo>
                <a:lnTo>
                  <a:pt x="8999" y="5721"/>
                </a:lnTo>
                <a:lnTo>
                  <a:pt x="9009" y="5720"/>
                </a:lnTo>
                <a:lnTo>
                  <a:pt x="9020" y="5719"/>
                </a:lnTo>
                <a:lnTo>
                  <a:pt x="9024" y="5719"/>
                </a:lnTo>
                <a:lnTo>
                  <a:pt x="9030" y="5718"/>
                </a:lnTo>
                <a:lnTo>
                  <a:pt x="9030" y="5718"/>
                </a:lnTo>
                <a:lnTo>
                  <a:pt x="9031" y="5718"/>
                </a:lnTo>
                <a:lnTo>
                  <a:pt x="9049" y="5716"/>
                </a:lnTo>
                <a:lnTo>
                  <a:pt x="9066" y="5715"/>
                </a:lnTo>
                <a:lnTo>
                  <a:pt x="9084" y="5713"/>
                </a:lnTo>
                <a:lnTo>
                  <a:pt x="9102" y="5710"/>
                </a:lnTo>
                <a:lnTo>
                  <a:pt x="9116" y="5709"/>
                </a:lnTo>
                <a:lnTo>
                  <a:pt x="9131" y="5707"/>
                </a:lnTo>
                <a:lnTo>
                  <a:pt x="9133" y="5707"/>
                </a:lnTo>
                <a:lnTo>
                  <a:pt x="9136" y="5707"/>
                </a:lnTo>
                <a:lnTo>
                  <a:pt x="9144" y="5706"/>
                </a:lnTo>
                <a:lnTo>
                  <a:pt x="9153" y="5705"/>
                </a:lnTo>
                <a:lnTo>
                  <a:pt x="9162" y="5704"/>
                </a:lnTo>
                <a:lnTo>
                  <a:pt x="9170" y="5703"/>
                </a:lnTo>
                <a:lnTo>
                  <a:pt x="9187" y="5700"/>
                </a:lnTo>
                <a:lnTo>
                  <a:pt x="9204" y="5698"/>
                </a:lnTo>
                <a:lnTo>
                  <a:pt x="9222" y="5697"/>
                </a:lnTo>
                <a:lnTo>
                  <a:pt x="9238" y="5695"/>
                </a:lnTo>
                <a:lnTo>
                  <a:pt x="9242" y="5694"/>
                </a:lnTo>
                <a:lnTo>
                  <a:pt x="9246" y="5694"/>
                </a:lnTo>
                <a:lnTo>
                  <a:pt x="9255" y="5693"/>
                </a:lnTo>
                <a:lnTo>
                  <a:pt x="9264" y="5691"/>
                </a:lnTo>
                <a:lnTo>
                  <a:pt x="9274" y="5690"/>
                </a:lnTo>
                <a:lnTo>
                  <a:pt x="9283" y="5689"/>
                </a:lnTo>
                <a:lnTo>
                  <a:pt x="9298" y="5687"/>
                </a:lnTo>
                <a:lnTo>
                  <a:pt x="9314" y="5685"/>
                </a:lnTo>
                <a:lnTo>
                  <a:pt x="9329" y="5684"/>
                </a:lnTo>
                <a:lnTo>
                  <a:pt x="9344" y="5681"/>
                </a:lnTo>
                <a:lnTo>
                  <a:pt x="9348" y="5680"/>
                </a:lnTo>
                <a:lnTo>
                  <a:pt x="9354" y="5680"/>
                </a:lnTo>
                <a:lnTo>
                  <a:pt x="9363" y="5679"/>
                </a:lnTo>
                <a:lnTo>
                  <a:pt x="9373" y="5678"/>
                </a:lnTo>
                <a:lnTo>
                  <a:pt x="9383" y="5676"/>
                </a:lnTo>
                <a:lnTo>
                  <a:pt x="9393" y="5675"/>
                </a:lnTo>
                <a:lnTo>
                  <a:pt x="9406" y="5674"/>
                </a:lnTo>
                <a:lnTo>
                  <a:pt x="9419" y="5671"/>
                </a:lnTo>
                <a:lnTo>
                  <a:pt x="9432" y="5669"/>
                </a:lnTo>
                <a:lnTo>
                  <a:pt x="9446" y="5668"/>
                </a:lnTo>
                <a:lnTo>
                  <a:pt x="9454" y="5667"/>
                </a:lnTo>
                <a:lnTo>
                  <a:pt x="9461" y="5666"/>
                </a:lnTo>
                <a:lnTo>
                  <a:pt x="9471" y="5665"/>
                </a:lnTo>
                <a:lnTo>
                  <a:pt x="9480" y="5664"/>
                </a:lnTo>
                <a:lnTo>
                  <a:pt x="9490" y="5662"/>
                </a:lnTo>
                <a:lnTo>
                  <a:pt x="9500" y="5660"/>
                </a:lnTo>
                <a:lnTo>
                  <a:pt x="9511" y="5659"/>
                </a:lnTo>
                <a:lnTo>
                  <a:pt x="9523" y="5657"/>
                </a:lnTo>
                <a:lnTo>
                  <a:pt x="9535" y="5656"/>
                </a:lnTo>
                <a:lnTo>
                  <a:pt x="9546" y="5654"/>
                </a:lnTo>
                <a:lnTo>
                  <a:pt x="9557" y="5653"/>
                </a:lnTo>
                <a:lnTo>
                  <a:pt x="9568" y="5652"/>
                </a:lnTo>
                <a:lnTo>
                  <a:pt x="9577" y="5649"/>
                </a:lnTo>
                <a:lnTo>
                  <a:pt x="9586" y="5648"/>
                </a:lnTo>
                <a:lnTo>
                  <a:pt x="9594" y="5647"/>
                </a:lnTo>
                <a:lnTo>
                  <a:pt x="9604" y="5646"/>
                </a:lnTo>
                <a:lnTo>
                  <a:pt x="9614" y="5644"/>
                </a:lnTo>
                <a:lnTo>
                  <a:pt x="9624" y="5643"/>
                </a:lnTo>
                <a:lnTo>
                  <a:pt x="9634" y="5642"/>
                </a:lnTo>
                <a:lnTo>
                  <a:pt x="9644" y="5639"/>
                </a:lnTo>
                <a:lnTo>
                  <a:pt x="9658" y="5638"/>
                </a:lnTo>
                <a:lnTo>
                  <a:pt x="9671" y="5636"/>
                </a:lnTo>
                <a:lnTo>
                  <a:pt x="9680" y="5635"/>
                </a:lnTo>
                <a:lnTo>
                  <a:pt x="9689" y="5633"/>
                </a:lnTo>
                <a:lnTo>
                  <a:pt x="9698" y="5632"/>
                </a:lnTo>
                <a:lnTo>
                  <a:pt x="9706" y="5630"/>
                </a:lnTo>
                <a:lnTo>
                  <a:pt x="9715" y="5629"/>
                </a:lnTo>
                <a:lnTo>
                  <a:pt x="9724" y="5628"/>
                </a:lnTo>
                <a:lnTo>
                  <a:pt x="9733" y="5626"/>
                </a:lnTo>
                <a:lnTo>
                  <a:pt x="9741" y="5625"/>
                </a:lnTo>
                <a:lnTo>
                  <a:pt x="9757" y="5623"/>
                </a:lnTo>
                <a:lnTo>
                  <a:pt x="9774" y="5620"/>
                </a:lnTo>
                <a:lnTo>
                  <a:pt x="9790" y="5617"/>
                </a:lnTo>
                <a:lnTo>
                  <a:pt x="9806" y="5615"/>
                </a:lnTo>
                <a:lnTo>
                  <a:pt x="9822" y="5613"/>
                </a:lnTo>
                <a:lnTo>
                  <a:pt x="9836" y="5609"/>
                </a:lnTo>
                <a:lnTo>
                  <a:pt x="9846" y="5608"/>
                </a:lnTo>
                <a:lnTo>
                  <a:pt x="9855" y="5607"/>
                </a:lnTo>
                <a:lnTo>
                  <a:pt x="9865" y="5605"/>
                </a:lnTo>
                <a:lnTo>
                  <a:pt x="9874" y="5604"/>
                </a:lnTo>
                <a:lnTo>
                  <a:pt x="9885" y="5602"/>
                </a:lnTo>
                <a:lnTo>
                  <a:pt x="9896" y="5601"/>
                </a:lnTo>
                <a:lnTo>
                  <a:pt x="9898" y="5599"/>
                </a:lnTo>
                <a:lnTo>
                  <a:pt x="9902" y="5599"/>
                </a:lnTo>
                <a:lnTo>
                  <a:pt x="9916" y="5596"/>
                </a:lnTo>
                <a:lnTo>
                  <a:pt x="9929" y="5594"/>
                </a:lnTo>
                <a:lnTo>
                  <a:pt x="9941" y="5593"/>
                </a:lnTo>
                <a:lnTo>
                  <a:pt x="9952" y="5591"/>
                </a:lnTo>
                <a:lnTo>
                  <a:pt x="9963" y="5588"/>
                </a:lnTo>
                <a:lnTo>
                  <a:pt x="9974" y="5586"/>
                </a:lnTo>
                <a:lnTo>
                  <a:pt x="9986" y="5584"/>
                </a:lnTo>
                <a:lnTo>
                  <a:pt x="9998" y="5583"/>
                </a:lnTo>
                <a:lnTo>
                  <a:pt x="10009" y="5581"/>
                </a:lnTo>
                <a:lnTo>
                  <a:pt x="10022" y="5578"/>
                </a:lnTo>
                <a:lnTo>
                  <a:pt x="10036" y="5575"/>
                </a:lnTo>
                <a:lnTo>
                  <a:pt x="10050" y="5573"/>
                </a:lnTo>
                <a:lnTo>
                  <a:pt x="10058" y="5572"/>
                </a:lnTo>
                <a:lnTo>
                  <a:pt x="10066" y="5569"/>
                </a:lnTo>
                <a:lnTo>
                  <a:pt x="10077" y="5567"/>
                </a:lnTo>
                <a:lnTo>
                  <a:pt x="10088" y="5566"/>
                </a:lnTo>
                <a:lnTo>
                  <a:pt x="10100" y="5564"/>
                </a:lnTo>
                <a:lnTo>
                  <a:pt x="10111" y="5562"/>
                </a:lnTo>
                <a:lnTo>
                  <a:pt x="10121" y="5559"/>
                </a:lnTo>
                <a:lnTo>
                  <a:pt x="10132" y="5557"/>
                </a:lnTo>
                <a:lnTo>
                  <a:pt x="10142" y="5555"/>
                </a:lnTo>
                <a:lnTo>
                  <a:pt x="10154" y="5554"/>
                </a:lnTo>
                <a:lnTo>
                  <a:pt x="10165" y="5552"/>
                </a:lnTo>
                <a:lnTo>
                  <a:pt x="10176" y="5549"/>
                </a:lnTo>
                <a:lnTo>
                  <a:pt x="10187" y="5547"/>
                </a:lnTo>
                <a:lnTo>
                  <a:pt x="10198" y="5545"/>
                </a:lnTo>
                <a:lnTo>
                  <a:pt x="10206" y="5543"/>
                </a:lnTo>
                <a:lnTo>
                  <a:pt x="10215" y="5542"/>
                </a:lnTo>
                <a:lnTo>
                  <a:pt x="10228" y="5538"/>
                </a:lnTo>
                <a:lnTo>
                  <a:pt x="10240" y="5536"/>
                </a:lnTo>
                <a:lnTo>
                  <a:pt x="10252" y="5534"/>
                </a:lnTo>
                <a:lnTo>
                  <a:pt x="10263" y="5532"/>
                </a:lnTo>
                <a:lnTo>
                  <a:pt x="10274" y="5530"/>
                </a:lnTo>
                <a:lnTo>
                  <a:pt x="10286" y="5527"/>
                </a:lnTo>
                <a:lnTo>
                  <a:pt x="10296" y="5525"/>
                </a:lnTo>
                <a:lnTo>
                  <a:pt x="10306" y="5523"/>
                </a:lnTo>
                <a:lnTo>
                  <a:pt x="10315" y="5521"/>
                </a:lnTo>
                <a:lnTo>
                  <a:pt x="10325" y="5518"/>
                </a:lnTo>
                <a:lnTo>
                  <a:pt x="10339" y="5516"/>
                </a:lnTo>
                <a:lnTo>
                  <a:pt x="10351" y="5513"/>
                </a:lnTo>
                <a:lnTo>
                  <a:pt x="10360" y="5511"/>
                </a:lnTo>
                <a:lnTo>
                  <a:pt x="10369" y="5510"/>
                </a:lnTo>
                <a:lnTo>
                  <a:pt x="10369" y="5510"/>
                </a:lnTo>
                <a:lnTo>
                  <a:pt x="10370" y="5510"/>
                </a:lnTo>
                <a:lnTo>
                  <a:pt x="10379" y="5507"/>
                </a:lnTo>
                <a:lnTo>
                  <a:pt x="10389" y="5505"/>
                </a:lnTo>
                <a:lnTo>
                  <a:pt x="10399" y="5503"/>
                </a:lnTo>
                <a:lnTo>
                  <a:pt x="10409" y="5501"/>
                </a:lnTo>
                <a:lnTo>
                  <a:pt x="10420" y="5498"/>
                </a:lnTo>
                <a:lnTo>
                  <a:pt x="10430" y="5495"/>
                </a:lnTo>
                <a:lnTo>
                  <a:pt x="10441" y="5493"/>
                </a:lnTo>
                <a:lnTo>
                  <a:pt x="10452" y="5491"/>
                </a:lnTo>
                <a:lnTo>
                  <a:pt x="10461" y="5488"/>
                </a:lnTo>
                <a:lnTo>
                  <a:pt x="10471" y="5486"/>
                </a:lnTo>
                <a:lnTo>
                  <a:pt x="10480" y="5484"/>
                </a:lnTo>
                <a:lnTo>
                  <a:pt x="10490" y="5482"/>
                </a:lnTo>
                <a:lnTo>
                  <a:pt x="10500" y="5480"/>
                </a:lnTo>
                <a:lnTo>
                  <a:pt x="10511" y="5477"/>
                </a:lnTo>
                <a:lnTo>
                  <a:pt x="10522" y="5474"/>
                </a:lnTo>
                <a:lnTo>
                  <a:pt x="10532" y="5472"/>
                </a:lnTo>
                <a:lnTo>
                  <a:pt x="10541" y="5470"/>
                </a:lnTo>
                <a:lnTo>
                  <a:pt x="10551" y="5467"/>
                </a:lnTo>
                <a:lnTo>
                  <a:pt x="10560" y="5465"/>
                </a:lnTo>
                <a:lnTo>
                  <a:pt x="10568" y="5463"/>
                </a:lnTo>
                <a:lnTo>
                  <a:pt x="10578" y="5461"/>
                </a:lnTo>
                <a:lnTo>
                  <a:pt x="10590" y="5459"/>
                </a:lnTo>
                <a:lnTo>
                  <a:pt x="10602" y="5455"/>
                </a:lnTo>
                <a:lnTo>
                  <a:pt x="10613" y="5452"/>
                </a:lnTo>
                <a:lnTo>
                  <a:pt x="10629" y="5449"/>
                </a:lnTo>
                <a:lnTo>
                  <a:pt x="10645" y="5444"/>
                </a:lnTo>
                <a:lnTo>
                  <a:pt x="10662" y="5440"/>
                </a:lnTo>
                <a:lnTo>
                  <a:pt x="10678" y="5435"/>
                </a:lnTo>
                <a:lnTo>
                  <a:pt x="10690" y="5432"/>
                </a:lnTo>
                <a:lnTo>
                  <a:pt x="10703" y="5429"/>
                </a:lnTo>
                <a:lnTo>
                  <a:pt x="10712" y="5426"/>
                </a:lnTo>
                <a:lnTo>
                  <a:pt x="10720" y="5424"/>
                </a:lnTo>
                <a:lnTo>
                  <a:pt x="10731" y="5422"/>
                </a:lnTo>
                <a:lnTo>
                  <a:pt x="10743" y="5419"/>
                </a:lnTo>
                <a:lnTo>
                  <a:pt x="10754" y="5415"/>
                </a:lnTo>
                <a:lnTo>
                  <a:pt x="10765" y="5412"/>
                </a:lnTo>
                <a:lnTo>
                  <a:pt x="10770" y="5411"/>
                </a:lnTo>
                <a:lnTo>
                  <a:pt x="10776" y="5409"/>
                </a:lnTo>
                <a:lnTo>
                  <a:pt x="10781" y="5408"/>
                </a:lnTo>
                <a:lnTo>
                  <a:pt x="10787" y="5406"/>
                </a:lnTo>
                <a:lnTo>
                  <a:pt x="10790" y="5405"/>
                </a:lnTo>
                <a:lnTo>
                  <a:pt x="10793" y="5404"/>
                </a:lnTo>
                <a:lnTo>
                  <a:pt x="10810" y="5400"/>
                </a:lnTo>
                <a:lnTo>
                  <a:pt x="10827" y="5394"/>
                </a:lnTo>
                <a:lnTo>
                  <a:pt x="10845" y="5390"/>
                </a:lnTo>
                <a:lnTo>
                  <a:pt x="10862" y="5384"/>
                </a:lnTo>
                <a:lnTo>
                  <a:pt x="10866" y="5383"/>
                </a:lnTo>
                <a:lnTo>
                  <a:pt x="10870" y="5382"/>
                </a:lnTo>
                <a:lnTo>
                  <a:pt x="10872" y="5381"/>
                </a:lnTo>
                <a:lnTo>
                  <a:pt x="10875" y="5381"/>
                </a:lnTo>
                <a:lnTo>
                  <a:pt x="10882" y="5379"/>
                </a:lnTo>
                <a:lnTo>
                  <a:pt x="10891" y="5375"/>
                </a:lnTo>
                <a:lnTo>
                  <a:pt x="10901" y="5373"/>
                </a:lnTo>
                <a:lnTo>
                  <a:pt x="10911" y="5370"/>
                </a:lnTo>
                <a:lnTo>
                  <a:pt x="10920" y="5366"/>
                </a:lnTo>
                <a:lnTo>
                  <a:pt x="10930" y="5364"/>
                </a:lnTo>
                <a:lnTo>
                  <a:pt x="10937" y="5362"/>
                </a:lnTo>
                <a:lnTo>
                  <a:pt x="10942" y="5360"/>
                </a:lnTo>
                <a:lnTo>
                  <a:pt x="10954" y="5357"/>
                </a:lnTo>
                <a:lnTo>
                  <a:pt x="10966" y="5352"/>
                </a:lnTo>
                <a:lnTo>
                  <a:pt x="10981" y="5348"/>
                </a:lnTo>
                <a:lnTo>
                  <a:pt x="10996" y="5343"/>
                </a:lnTo>
                <a:lnTo>
                  <a:pt x="11004" y="5340"/>
                </a:lnTo>
                <a:lnTo>
                  <a:pt x="11012" y="5338"/>
                </a:lnTo>
                <a:lnTo>
                  <a:pt x="11023" y="5333"/>
                </a:lnTo>
                <a:lnTo>
                  <a:pt x="11035" y="5330"/>
                </a:lnTo>
                <a:lnTo>
                  <a:pt x="11048" y="5325"/>
                </a:lnTo>
                <a:lnTo>
                  <a:pt x="11059" y="5321"/>
                </a:lnTo>
                <a:lnTo>
                  <a:pt x="11069" y="5318"/>
                </a:lnTo>
                <a:lnTo>
                  <a:pt x="11080" y="5314"/>
                </a:lnTo>
                <a:lnTo>
                  <a:pt x="11090" y="5310"/>
                </a:lnTo>
                <a:lnTo>
                  <a:pt x="11101" y="5307"/>
                </a:lnTo>
                <a:lnTo>
                  <a:pt x="11111" y="5303"/>
                </a:lnTo>
                <a:lnTo>
                  <a:pt x="11120" y="5300"/>
                </a:lnTo>
                <a:lnTo>
                  <a:pt x="11132" y="5296"/>
                </a:lnTo>
                <a:lnTo>
                  <a:pt x="11144" y="5291"/>
                </a:lnTo>
                <a:lnTo>
                  <a:pt x="11151" y="5288"/>
                </a:lnTo>
                <a:lnTo>
                  <a:pt x="11159" y="5286"/>
                </a:lnTo>
                <a:lnTo>
                  <a:pt x="11161" y="5284"/>
                </a:lnTo>
                <a:lnTo>
                  <a:pt x="11164" y="5283"/>
                </a:lnTo>
                <a:lnTo>
                  <a:pt x="11171" y="5281"/>
                </a:lnTo>
                <a:lnTo>
                  <a:pt x="11179" y="5278"/>
                </a:lnTo>
                <a:lnTo>
                  <a:pt x="11191" y="5273"/>
                </a:lnTo>
                <a:lnTo>
                  <a:pt x="11203" y="5268"/>
                </a:lnTo>
                <a:lnTo>
                  <a:pt x="11212" y="5264"/>
                </a:lnTo>
                <a:lnTo>
                  <a:pt x="11222" y="5261"/>
                </a:lnTo>
                <a:lnTo>
                  <a:pt x="11228" y="5258"/>
                </a:lnTo>
                <a:lnTo>
                  <a:pt x="11235" y="5256"/>
                </a:lnTo>
                <a:lnTo>
                  <a:pt x="11247" y="5250"/>
                </a:lnTo>
                <a:lnTo>
                  <a:pt x="11260" y="5244"/>
                </a:lnTo>
                <a:lnTo>
                  <a:pt x="11268" y="5241"/>
                </a:lnTo>
                <a:lnTo>
                  <a:pt x="11276" y="5238"/>
                </a:lnTo>
                <a:lnTo>
                  <a:pt x="11283" y="5236"/>
                </a:lnTo>
                <a:lnTo>
                  <a:pt x="11288" y="5232"/>
                </a:lnTo>
                <a:lnTo>
                  <a:pt x="11301" y="5228"/>
                </a:lnTo>
                <a:lnTo>
                  <a:pt x="11313" y="5222"/>
                </a:lnTo>
                <a:lnTo>
                  <a:pt x="11319" y="5219"/>
                </a:lnTo>
                <a:lnTo>
                  <a:pt x="11327" y="5216"/>
                </a:lnTo>
                <a:lnTo>
                  <a:pt x="11328" y="5216"/>
                </a:lnTo>
                <a:lnTo>
                  <a:pt x="11328" y="5215"/>
                </a:lnTo>
                <a:lnTo>
                  <a:pt x="11334" y="5212"/>
                </a:lnTo>
                <a:lnTo>
                  <a:pt x="11339" y="5210"/>
                </a:lnTo>
                <a:lnTo>
                  <a:pt x="11352" y="5205"/>
                </a:lnTo>
                <a:lnTo>
                  <a:pt x="11363" y="5199"/>
                </a:lnTo>
                <a:lnTo>
                  <a:pt x="11370" y="5196"/>
                </a:lnTo>
                <a:lnTo>
                  <a:pt x="11379" y="5191"/>
                </a:lnTo>
                <a:lnTo>
                  <a:pt x="11379" y="5191"/>
                </a:lnTo>
                <a:lnTo>
                  <a:pt x="11380" y="5191"/>
                </a:lnTo>
                <a:lnTo>
                  <a:pt x="11385" y="5188"/>
                </a:lnTo>
                <a:lnTo>
                  <a:pt x="11389" y="5186"/>
                </a:lnTo>
                <a:lnTo>
                  <a:pt x="11399" y="5181"/>
                </a:lnTo>
                <a:lnTo>
                  <a:pt x="11410" y="5176"/>
                </a:lnTo>
                <a:lnTo>
                  <a:pt x="11418" y="5171"/>
                </a:lnTo>
                <a:lnTo>
                  <a:pt x="11426" y="5168"/>
                </a:lnTo>
                <a:lnTo>
                  <a:pt x="11431" y="5165"/>
                </a:lnTo>
                <a:lnTo>
                  <a:pt x="11437" y="5161"/>
                </a:lnTo>
                <a:lnTo>
                  <a:pt x="11446" y="5157"/>
                </a:lnTo>
                <a:lnTo>
                  <a:pt x="11455" y="5152"/>
                </a:lnTo>
                <a:lnTo>
                  <a:pt x="11463" y="5148"/>
                </a:lnTo>
                <a:lnTo>
                  <a:pt x="11470" y="5144"/>
                </a:lnTo>
                <a:lnTo>
                  <a:pt x="11476" y="5140"/>
                </a:lnTo>
                <a:lnTo>
                  <a:pt x="11481" y="5137"/>
                </a:lnTo>
                <a:lnTo>
                  <a:pt x="11489" y="5132"/>
                </a:lnTo>
                <a:lnTo>
                  <a:pt x="11497" y="5128"/>
                </a:lnTo>
                <a:lnTo>
                  <a:pt x="11505" y="5124"/>
                </a:lnTo>
                <a:lnTo>
                  <a:pt x="11512" y="5119"/>
                </a:lnTo>
                <a:lnTo>
                  <a:pt x="11517" y="5116"/>
                </a:lnTo>
                <a:lnTo>
                  <a:pt x="11522" y="5113"/>
                </a:lnTo>
                <a:lnTo>
                  <a:pt x="11530" y="5108"/>
                </a:lnTo>
                <a:lnTo>
                  <a:pt x="11537" y="5104"/>
                </a:lnTo>
                <a:lnTo>
                  <a:pt x="11544" y="5099"/>
                </a:lnTo>
                <a:lnTo>
                  <a:pt x="11551" y="5095"/>
                </a:lnTo>
                <a:lnTo>
                  <a:pt x="11554" y="5093"/>
                </a:lnTo>
                <a:lnTo>
                  <a:pt x="11557" y="5091"/>
                </a:lnTo>
                <a:lnTo>
                  <a:pt x="11559" y="5089"/>
                </a:lnTo>
                <a:lnTo>
                  <a:pt x="11561" y="5088"/>
                </a:lnTo>
                <a:lnTo>
                  <a:pt x="11568" y="5084"/>
                </a:lnTo>
                <a:lnTo>
                  <a:pt x="11573" y="5079"/>
                </a:lnTo>
                <a:lnTo>
                  <a:pt x="11581" y="5074"/>
                </a:lnTo>
                <a:lnTo>
                  <a:pt x="11588" y="5069"/>
                </a:lnTo>
                <a:lnTo>
                  <a:pt x="11593" y="5065"/>
                </a:lnTo>
                <a:lnTo>
                  <a:pt x="11599" y="5062"/>
                </a:lnTo>
                <a:lnTo>
                  <a:pt x="11603" y="5058"/>
                </a:lnTo>
                <a:lnTo>
                  <a:pt x="11608" y="5055"/>
                </a:lnTo>
                <a:lnTo>
                  <a:pt x="11616" y="5048"/>
                </a:lnTo>
                <a:lnTo>
                  <a:pt x="11622" y="5043"/>
                </a:lnTo>
                <a:lnTo>
                  <a:pt x="11628" y="5038"/>
                </a:lnTo>
                <a:lnTo>
                  <a:pt x="11633" y="5035"/>
                </a:lnTo>
                <a:lnTo>
                  <a:pt x="11636" y="5032"/>
                </a:lnTo>
                <a:lnTo>
                  <a:pt x="11639" y="5029"/>
                </a:lnTo>
                <a:lnTo>
                  <a:pt x="11647" y="5023"/>
                </a:lnTo>
                <a:lnTo>
                  <a:pt x="11654" y="5016"/>
                </a:lnTo>
                <a:lnTo>
                  <a:pt x="11659" y="5012"/>
                </a:lnTo>
                <a:lnTo>
                  <a:pt x="11663" y="5007"/>
                </a:lnTo>
                <a:lnTo>
                  <a:pt x="11666" y="5006"/>
                </a:lnTo>
                <a:lnTo>
                  <a:pt x="11667" y="5005"/>
                </a:lnTo>
                <a:lnTo>
                  <a:pt x="11674" y="4997"/>
                </a:lnTo>
                <a:lnTo>
                  <a:pt x="11682" y="4989"/>
                </a:lnTo>
                <a:lnTo>
                  <a:pt x="11684" y="4987"/>
                </a:lnTo>
                <a:lnTo>
                  <a:pt x="11686" y="4986"/>
                </a:lnTo>
                <a:lnTo>
                  <a:pt x="11689" y="4984"/>
                </a:lnTo>
                <a:lnTo>
                  <a:pt x="11691" y="4981"/>
                </a:lnTo>
                <a:lnTo>
                  <a:pt x="11691" y="4981"/>
                </a:lnTo>
                <a:lnTo>
                  <a:pt x="11692" y="4979"/>
                </a:lnTo>
                <a:lnTo>
                  <a:pt x="11692" y="4979"/>
                </a:lnTo>
                <a:lnTo>
                  <a:pt x="11700" y="4971"/>
                </a:lnTo>
                <a:lnTo>
                  <a:pt x="11707" y="4963"/>
                </a:lnTo>
                <a:lnTo>
                  <a:pt x="11710" y="4958"/>
                </a:lnTo>
                <a:lnTo>
                  <a:pt x="11714" y="4955"/>
                </a:lnTo>
                <a:lnTo>
                  <a:pt x="11714" y="4954"/>
                </a:lnTo>
                <a:lnTo>
                  <a:pt x="11715" y="4954"/>
                </a:lnTo>
                <a:lnTo>
                  <a:pt x="11721" y="4945"/>
                </a:lnTo>
                <a:lnTo>
                  <a:pt x="11728" y="4936"/>
                </a:lnTo>
                <a:lnTo>
                  <a:pt x="11731" y="4933"/>
                </a:lnTo>
                <a:lnTo>
                  <a:pt x="11734" y="4928"/>
                </a:lnTo>
                <a:lnTo>
                  <a:pt x="11734" y="4928"/>
                </a:lnTo>
                <a:lnTo>
                  <a:pt x="11734" y="4927"/>
                </a:lnTo>
                <a:lnTo>
                  <a:pt x="11741" y="4918"/>
                </a:lnTo>
                <a:lnTo>
                  <a:pt x="11747" y="4908"/>
                </a:lnTo>
                <a:lnTo>
                  <a:pt x="11749" y="4905"/>
                </a:lnTo>
                <a:lnTo>
                  <a:pt x="11751" y="4902"/>
                </a:lnTo>
                <a:lnTo>
                  <a:pt x="11751" y="4902"/>
                </a:lnTo>
                <a:lnTo>
                  <a:pt x="11751" y="4902"/>
                </a:lnTo>
                <a:lnTo>
                  <a:pt x="11752" y="4900"/>
                </a:lnTo>
                <a:lnTo>
                  <a:pt x="11753" y="4897"/>
                </a:lnTo>
                <a:lnTo>
                  <a:pt x="11759" y="4886"/>
                </a:lnTo>
                <a:lnTo>
                  <a:pt x="11764" y="4876"/>
                </a:lnTo>
                <a:lnTo>
                  <a:pt x="11861" y="4667"/>
                </a:lnTo>
                <a:lnTo>
                  <a:pt x="11957" y="4457"/>
                </a:lnTo>
                <a:lnTo>
                  <a:pt x="12053" y="4246"/>
                </a:lnTo>
                <a:lnTo>
                  <a:pt x="12149" y="4037"/>
                </a:lnTo>
                <a:lnTo>
                  <a:pt x="12246" y="3827"/>
                </a:lnTo>
                <a:lnTo>
                  <a:pt x="12342" y="3618"/>
                </a:lnTo>
                <a:lnTo>
                  <a:pt x="12439" y="3408"/>
                </a:lnTo>
                <a:lnTo>
                  <a:pt x="12535" y="3197"/>
                </a:lnTo>
                <a:lnTo>
                  <a:pt x="12631" y="2988"/>
                </a:lnTo>
                <a:lnTo>
                  <a:pt x="12727" y="2778"/>
                </a:lnTo>
                <a:lnTo>
                  <a:pt x="12824" y="2568"/>
                </a:lnTo>
                <a:lnTo>
                  <a:pt x="12920" y="2359"/>
                </a:lnTo>
                <a:lnTo>
                  <a:pt x="13017" y="2148"/>
                </a:lnTo>
                <a:lnTo>
                  <a:pt x="13113" y="1938"/>
                </a:lnTo>
                <a:lnTo>
                  <a:pt x="13209" y="1729"/>
                </a:lnTo>
                <a:lnTo>
                  <a:pt x="13305" y="1519"/>
                </a:lnTo>
                <a:lnTo>
                  <a:pt x="13311" y="1506"/>
                </a:lnTo>
                <a:lnTo>
                  <a:pt x="13316" y="1491"/>
                </a:lnTo>
                <a:lnTo>
                  <a:pt x="13321" y="1478"/>
                </a:lnTo>
                <a:lnTo>
                  <a:pt x="13325" y="1465"/>
                </a:lnTo>
                <a:lnTo>
                  <a:pt x="13328" y="1452"/>
                </a:lnTo>
                <a:lnTo>
                  <a:pt x="13332" y="1437"/>
                </a:lnTo>
                <a:lnTo>
                  <a:pt x="13333" y="1424"/>
                </a:lnTo>
                <a:lnTo>
                  <a:pt x="13335" y="1410"/>
                </a:lnTo>
                <a:lnTo>
                  <a:pt x="13335" y="1400"/>
                </a:lnTo>
                <a:lnTo>
                  <a:pt x="13336" y="1391"/>
                </a:lnTo>
                <a:lnTo>
                  <a:pt x="13336" y="1381"/>
                </a:lnTo>
                <a:lnTo>
                  <a:pt x="13335" y="1369"/>
                </a:lnTo>
                <a:close/>
              </a:path>
            </a:pathLst>
          </a:custGeom>
          <a:gradFill>
            <a:gsLst>
              <a:gs pos="0">
                <a:schemeClr val="accent4"/>
              </a:gs>
              <a:gs pos="100000">
                <a:schemeClr val="accent4">
                  <a:lumMod val="75000"/>
                </a:schemeClr>
              </a:gs>
            </a:gsLst>
            <a:lin ang="0" scaled="1"/>
          </a:gradFill>
          <a:ln>
            <a:noFill/>
          </a:ln>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sp>
        <p:nvSpPr>
          <p:cNvPr id="52" name="Freeform 10">
            <a:extLst>
              <a:ext uri="{FF2B5EF4-FFF2-40B4-BE49-F238E27FC236}">
                <a16:creationId xmlns:a16="http://schemas.microsoft.com/office/drawing/2014/main" id="{DA0F6F92-BC2B-4774-8BF5-FDA9BA0AAB23}"/>
              </a:ext>
            </a:extLst>
          </p:cNvPr>
          <p:cNvSpPr>
            <a:spLocks/>
          </p:cNvSpPr>
          <p:nvPr/>
        </p:nvSpPr>
        <p:spPr bwMode="auto">
          <a:xfrm>
            <a:off x="2069549" y="2670243"/>
            <a:ext cx="1812465" cy="342379"/>
          </a:xfrm>
          <a:custGeom>
            <a:avLst/>
            <a:gdLst>
              <a:gd name="T0" fmla="*/ 13288 w 13334"/>
              <a:gd name="T1" fmla="*/ 1551 h 2771"/>
              <a:gd name="T2" fmla="*/ 13094 w 13334"/>
              <a:gd name="T3" fmla="*/ 1755 h 2771"/>
              <a:gd name="T4" fmla="*/ 12765 w 13334"/>
              <a:gd name="T5" fmla="*/ 1947 h 2771"/>
              <a:gd name="T6" fmla="*/ 12308 w 13334"/>
              <a:gd name="T7" fmla="*/ 2125 h 2771"/>
              <a:gd name="T8" fmla="*/ 11738 w 13334"/>
              <a:gd name="T9" fmla="*/ 2286 h 2771"/>
              <a:gd name="T10" fmla="*/ 11063 w 13334"/>
              <a:gd name="T11" fmla="*/ 2427 h 2771"/>
              <a:gd name="T12" fmla="*/ 10298 w 13334"/>
              <a:gd name="T13" fmla="*/ 2548 h 2771"/>
              <a:gd name="T14" fmla="*/ 9453 w 13334"/>
              <a:gd name="T15" fmla="*/ 2646 h 2771"/>
              <a:gd name="T16" fmla="*/ 8538 w 13334"/>
              <a:gd name="T17" fmla="*/ 2717 h 2771"/>
              <a:gd name="T18" fmla="*/ 7568 w 13334"/>
              <a:gd name="T19" fmla="*/ 2759 h 2771"/>
              <a:gd name="T20" fmla="*/ 6551 w 13334"/>
              <a:gd name="T21" fmla="*/ 2771 h 2771"/>
              <a:gd name="T22" fmla="*/ 5537 w 13334"/>
              <a:gd name="T23" fmla="*/ 2752 h 2771"/>
              <a:gd name="T24" fmla="*/ 4574 w 13334"/>
              <a:gd name="T25" fmla="*/ 2703 h 2771"/>
              <a:gd name="T26" fmla="*/ 3672 w 13334"/>
              <a:gd name="T27" fmla="*/ 2625 h 2771"/>
              <a:gd name="T28" fmla="*/ 2843 w 13334"/>
              <a:gd name="T29" fmla="*/ 2522 h 2771"/>
              <a:gd name="T30" fmla="*/ 2098 w 13334"/>
              <a:gd name="T31" fmla="*/ 2395 h 2771"/>
              <a:gd name="T32" fmla="*/ 1449 w 13334"/>
              <a:gd name="T33" fmla="*/ 2249 h 2771"/>
              <a:gd name="T34" fmla="*/ 905 w 13334"/>
              <a:gd name="T35" fmla="*/ 2084 h 2771"/>
              <a:gd name="T36" fmla="*/ 479 w 13334"/>
              <a:gd name="T37" fmla="*/ 1903 h 2771"/>
              <a:gd name="T38" fmla="*/ 181 w 13334"/>
              <a:gd name="T39" fmla="*/ 1709 h 2771"/>
              <a:gd name="T40" fmla="*/ 23 w 13334"/>
              <a:gd name="T41" fmla="*/ 1504 h 2771"/>
              <a:gd name="T42" fmla="*/ 14 w 13334"/>
              <a:gd name="T43" fmla="*/ 1291 h 2771"/>
              <a:gd name="T44" fmla="*/ 159 w 13334"/>
              <a:gd name="T45" fmla="*/ 1083 h 2771"/>
              <a:gd name="T46" fmla="*/ 445 w 13334"/>
              <a:gd name="T47" fmla="*/ 887 h 2771"/>
              <a:gd name="T48" fmla="*/ 861 w 13334"/>
              <a:gd name="T49" fmla="*/ 704 h 2771"/>
              <a:gd name="T50" fmla="*/ 1394 w 13334"/>
              <a:gd name="T51" fmla="*/ 538 h 2771"/>
              <a:gd name="T52" fmla="*/ 2036 w 13334"/>
              <a:gd name="T53" fmla="*/ 389 h 2771"/>
              <a:gd name="T54" fmla="*/ 2771 w 13334"/>
              <a:gd name="T55" fmla="*/ 260 h 2771"/>
              <a:gd name="T56" fmla="*/ 3592 w 13334"/>
              <a:gd name="T57" fmla="*/ 156 h 2771"/>
              <a:gd name="T58" fmla="*/ 4484 w 13334"/>
              <a:gd name="T59" fmla="*/ 76 h 2771"/>
              <a:gd name="T60" fmla="*/ 5438 w 13334"/>
              <a:gd name="T61" fmla="*/ 23 h 2771"/>
              <a:gd name="T62" fmla="*/ 6440 w 13334"/>
              <a:gd name="T63" fmla="*/ 1 h 2771"/>
              <a:gd name="T64" fmla="*/ 7465 w 13334"/>
              <a:gd name="T65" fmla="*/ 10 h 2771"/>
              <a:gd name="T66" fmla="*/ 8446 w 13334"/>
              <a:gd name="T67" fmla="*/ 50 h 2771"/>
              <a:gd name="T68" fmla="*/ 9369 w 13334"/>
              <a:gd name="T69" fmla="*/ 118 h 2771"/>
              <a:gd name="T70" fmla="*/ 10224 w 13334"/>
              <a:gd name="T71" fmla="*/ 214 h 2771"/>
              <a:gd name="T72" fmla="*/ 10998 w 13334"/>
              <a:gd name="T73" fmla="*/ 332 h 2771"/>
              <a:gd name="T74" fmla="*/ 11680 w 13334"/>
              <a:gd name="T75" fmla="*/ 472 h 2771"/>
              <a:gd name="T76" fmla="*/ 12260 w 13334"/>
              <a:gd name="T77" fmla="*/ 631 h 2771"/>
              <a:gd name="T78" fmla="*/ 12727 w 13334"/>
              <a:gd name="T79" fmla="*/ 807 h 2771"/>
              <a:gd name="T80" fmla="*/ 13069 w 13334"/>
              <a:gd name="T81" fmla="*/ 997 h 2771"/>
              <a:gd name="T82" fmla="*/ 13275 w 13334"/>
              <a:gd name="T83" fmla="*/ 1199 h 2771"/>
              <a:gd name="T84" fmla="*/ 13334 w 13334"/>
              <a:gd name="T85" fmla="*/ 1410 h 2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334" h="2771">
                <a:moveTo>
                  <a:pt x="13334" y="1410"/>
                </a:moveTo>
                <a:lnTo>
                  <a:pt x="13320" y="1481"/>
                </a:lnTo>
                <a:lnTo>
                  <a:pt x="13288" y="1551"/>
                </a:lnTo>
                <a:lnTo>
                  <a:pt x="13240" y="1621"/>
                </a:lnTo>
                <a:lnTo>
                  <a:pt x="13175" y="1689"/>
                </a:lnTo>
                <a:lnTo>
                  <a:pt x="13094" y="1755"/>
                </a:lnTo>
                <a:lnTo>
                  <a:pt x="12999" y="1821"/>
                </a:lnTo>
                <a:lnTo>
                  <a:pt x="12889" y="1885"/>
                </a:lnTo>
                <a:lnTo>
                  <a:pt x="12765" y="1947"/>
                </a:lnTo>
                <a:lnTo>
                  <a:pt x="12626" y="2008"/>
                </a:lnTo>
                <a:lnTo>
                  <a:pt x="12473" y="2068"/>
                </a:lnTo>
                <a:lnTo>
                  <a:pt x="12308" y="2125"/>
                </a:lnTo>
                <a:lnTo>
                  <a:pt x="12130" y="2180"/>
                </a:lnTo>
                <a:lnTo>
                  <a:pt x="11940" y="2235"/>
                </a:lnTo>
                <a:lnTo>
                  <a:pt x="11738" y="2286"/>
                </a:lnTo>
                <a:lnTo>
                  <a:pt x="11524" y="2335"/>
                </a:lnTo>
                <a:lnTo>
                  <a:pt x="11298" y="2383"/>
                </a:lnTo>
                <a:lnTo>
                  <a:pt x="11063" y="2427"/>
                </a:lnTo>
                <a:lnTo>
                  <a:pt x="10818" y="2471"/>
                </a:lnTo>
                <a:lnTo>
                  <a:pt x="10563" y="2511"/>
                </a:lnTo>
                <a:lnTo>
                  <a:pt x="10298" y="2548"/>
                </a:lnTo>
                <a:lnTo>
                  <a:pt x="10025" y="2584"/>
                </a:lnTo>
                <a:lnTo>
                  <a:pt x="9742" y="2616"/>
                </a:lnTo>
                <a:lnTo>
                  <a:pt x="9453" y="2646"/>
                </a:lnTo>
                <a:lnTo>
                  <a:pt x="9155" y="2673"/>
                </a:lnTo>
                <a:lnTo>
                  <a:pt x="8850" y="2696"/>
                </a:lnTo>
                <a:lnTo>
                  <a:pt x="8538" y="2717"/>
                </a:lnTo>
                <a:lnTo>
                  <a:pt x="8220" y="2734"/>
                </a:lnTo>
                <a:lnTo>
                  <a:pt x="7896" y="2748"/>
                </a:lnTo>
                <a:lnTo>
                  <a:pt x="7568" y="2759"/>
                </a:lnTo>
                <a:lnTo>
                  <a:pt x="7233" y="2767"/>
                </a:lnTo>
                <a:lnTo>
                  <a:pt x="6893" y="2771"/>
                </a:lnTo>
                <a:lnTo>
                  <a:pt x="6551" y="2771"/>
                </a:lnTo>
                <a:lnTo>
                  <a:pt x="6208" y="2769"/>
                </a:lnTo>
                <a:lnTo>
                  <a:pt x="5869" y="2762"/>
                </a:lnTo>
                <a:lnTo>
                  <a:pt x="5537" y="2752"/>
                </a:lnTo>
                <a:lnTo>
                  <a:pt x="5209" y="2738"/>
                </a:lnTo>
                <a:lnTo>
                  <a:pt x="4888" y="2721"/>
                </a:lnTo>
                <a:lnTo>
                  <a:pt x="4574" y="2703"/>
                </a:lnTo>
                <a:lnTo>
                  <a:pt x="4265" y="2679"/>
                </a:lnTo>
                <a:lnTo>
                  <a:pt x="3965" y="2654"/>
                </a:lnTo>
                <a:lnTo>
                  <a:pt x="3672" y="2625"/>
                </a:lnTo>
                <a:lnTo>
                  <a:pt x="3387" y="2593"/>
                </a:lnTo>
                <a:lnTo>
                  <a:pt x="3110" y="2558"/>
                </a:lnTo>
                <a:lnTo>
                  <a:pt x="2843" y="2522"/>
                </a:lnTo>
                <a:lnTo>
                  <a:pt x="2585" y="2482"/>
                </a:lnTo>
                <a:lnTo>
                  <a:pt x="2336" y="2440"/>
                </a:lnTo>
                <a:lnTo>
                  <a:pt x="2098" y="2395"/>
                </a:lnTo>
                <a:lnTo>
                  <a:pt x="1870" y="2349"/>
                </a:lnTo>
                <a:lnTo>
                  <a:pt x="1654" y="2300"/>
                </a:lnTo>
                <a:lnTo>
                  <a:pt x="1449" y="2249"/>
                </a:lnTo>
                <a:lnTo>
                  <a:pt x="1255" y="2196"/>
                </a:lnTo>
                <a:lnTo>
                  <a:pt x="1074" y="2140"/>
                </a:lnTo>
                <a:lnTo>
                  <a:pt x="905" y="2084"/>
                </a:lnTo>
                <a:lnTo>
                  <a:pt x="750" y="2025"/>
                </a:lnTo>
                <a:lnTo>
                  <a:pt x="607" y="1965"/>
                </a:lnTo>
                <a:lnTo>
                  <a:pt x="479" y="1903"/>
                </a:lnTo>
                <a:lnTo>
                  <a:pt x="365" y="1840"/>
                </a:lnTo>
                <a:lnTo>
                  <a:pt x="265" y="1774"/>
                </a:lnTo>
                <a:lnTo>
                  <a:pt x="181" y="1709"/>
                </a:lnTo>
                <a:lnTo>
                  <a:pt x="112" y="1641"/>
                </a:lnTo>
                <a:lnTo>
                  <a:pt x="59" y="1572"/>
                </a:lnTo>
                <a:lnTo>
                  <a:pt x="23" y="1504"/>
                </a:lnTo>
                <a:lnTo>
                  <a:pt x="3" y="1433"/>
                </a:lnTo>
                <a:lnTo>
                  <a:pt x="0" y="1362"/>
                </a:lnTo>
                <a:lnTo>
                  <a:pt x="14" y="1291"/>
                </a:lnTo>
                <a:lnTo>
                  <a:pt x="46" y="1220"/>
                </a:lnTo>
                <a:lnTo>
                  <a:pt x="94" y="1151"/>
                </a:lnTo>
                <a:lnTo>
                  <a:pt x="159" y="1083"/>
                </a:lnTo>
                <a:lnTo>
                  <a:pt x="240" y="1016"/>
                </a:lnTo>
                <a:lnTo>
                  <a:pt x="335" y="950"/>
                </a:lnTo>
                <a:lnTo>
                  <a:pt x="445" y="887"/>
                </a:lnTo>
                <a:lnTo>
                  <a:pt x="569" y="824"/>
                </a:lnTo>
                <a:lnTo>
                  <a:pt x="708" y="763"/>
                </a:lnTo>
                <a:lnTo>
                  <a:pt x="861" y="704"/>
                </a:lnTo>
                <a:lnTo>
                  <a:pt x="1026" y="646"/>
                </a:lnTo>
                <a:lnTo>
                  <a:pt x="1204" y="591"/>
                </a:lnTo>
                <a:lnTo>
                  <a:pt x="1394" y="538"/>
                </a:lnTo>
                <a:lnTo>
                  <a:pt x="1596" y="486"/>
                </a:lnTo>
                <a:lnTo>
                  <a:pt x="1810" y="437"/>
                </a:lnTo>
                <a:lnTo>
                  <a:pt x="2036" y="389"/>
                </a:lnTo>
                <a:lnTo>
                  <a:pt x="2271" y="344"/>
                </a:lnTo>
                <a:lnTo>
                  <a:pt x="2516" y="301"/>
                </a:lnTo>
                <a:lnTo>
                  <a:pt x="2771" y="260"/>
                </a:lnTo>
                <a:lnTo>
                  <a:pt x="3036" y="224"/>
                </a:lnTo>
                <a:lnTo>
                  <a:pt x="3309" y="188"/>
                </a:lnTo>
                <a:lnTo>
                  <a:pt x="3592" y="156"/>
                </a:lnTo>
                <a:lnTo>
                  <a:pt x="3881" y="126"/>
                </a:lnTo>
                <a:lnTo>
                  <a:pt x="4179" y="100"/>
                </a:lnTo>
                <a:lnTo>
                  <a:pt x="4484" y="76"/>
                </a:lnTo>
                <a:lnTo>
                  <a:pt x="4796" y="55"/>
                </a:lnTo>
                <a:lnTo>
                  <a:pt x="5114" y="37"/>
                </a:lnTo>
                <a:lnTo>
                  <a:pt x="5438" y="23"/>
                </a:lnTo>
                <a:lnTo>
                  <a:pt x="5766" y="12"/>
                </a:lnTo>
                <a:lnTo>
                  <a:pt x="6101" y="5"/>
                </a:lnTo>
                <a:lnTo>
                  <a:pt x="6440" y="1"/>
                </a:lnTo>
                <a:lnTo>
                  <a:pt x="6783" y="0"/>
                </a:lnTo>
                <a:lnTo>
                  <a:pt x="7126" y="3"/>
                </a:lnTo>
                <a:lnTo>
                  <a:pt x="7465" y="10"/>
                </a:lnTo>
                <a:lnTo>
                  <a:pt x="7797" y="20"/>
                </a:lnTo>
                <a:lnTo>
                  <a:pt x="8125" y="33"/>
                </a:lnTo>
                <a:lnTo>
                  <a:pt x="8446" y="50"/>
                </a:lnTo>
                <a:lnTo>
                  <a:pt x="8760" y="70"/>
                </a:lnTo>
                <a:lnTo>
                  <a:pt x="9069" y="93"/>
                </a:lnTo>
                <a:lnTo>
                  <a:pt x="9369" y="118"/>
                </a:lnTo>
                <a:lnTo>
                  <a:pt x="9662" y="147"/>
                </a:lnTo>
                <a:lnTo>
                  <a:pt x="9947" y="179"/>
                </a:lnTo>
                <a:lnTo>
                  <a:pt x="10224" y="214"/>
                </a:lnTo>
                <a:lnTo>
                  <a:pt x="10491" y="250"/>
                </a:lnTo>
                <a:lnTo>
                  <a:pt x="10749" y="290"/>
                </a:lnTo>
                <a:lnTo>
                  <a:pt x="10998" y="332"/>
                </a:lnTo>
                <a:lnTo>
                  <a:pt x="11235" y="377"/>
                </a:lnTo>
                <a:lnTo>
                  <a:pt x="11464" y="423"/>
                </a:lnTo>
                <a:lnTo>
                  <a:pt x="11680" y="472"/>
                </a:lnTo>
                <a:lnTo>
                  <a:pt x="11885" y="523"/>
                </a:lnTo>
                <a:lnTo>
                  <a:pt x="12079" y="576"/>
                </a:lnTo>
                <a:lnTo>
                  <a:pt x="12260" y="631"/>
                </a:lnTo>
                <a:lnTo>
                  <a:pt x="12429" y="688"/>
                </a:lnTo>
                <a:lnTo>
                  <a:pt x="12584" y="746"/>
                </a:lnTo>
                <a:lnTo>
                  <a:pt x="12727" y="807"/>
                </a:lnTo>
                <a:lnTo>
                  <a:pt x="12855" y="869"/>
                </a:lnTo>
                <a:lnTo>
                  <a:pt x="12969" y="932"/>
                </a:lnTo>
                <a:lnTo>
                  <a:pt x="13069" y="997"/>
                </a:lnTo>
                <a:lnTo>
                  <a:pt x="13153" y="1063"/>
                </a:lnTo>
                <a:lnTo>
                  <a:pt x="13222" y="1130"/>
                </a:lnTo>
                <a:lnTo>
                  <a:pt x="13275" y="1199"/>
                </a:lnTo>
                <a:lnTo>
                  <a:pt x="13312" y="1269"/>
                </a:lnTo>
                <a:lnTo>
                  <a:pt x="13331" y="1338"/>
                </a:lnTo>
                <a:lnTo>
                  <a:pt x="13334" y="1410"/>
                </a:lnTo>
                <a:close/>
              </a:path>
            </a:pathLst>
          </a:custGeom>
          <a:gradFill>
            <a:gsLst>
              <a:gs pos="0">
                <a:schemeClr val="accent4">
                  <a:lumMod val="75000"/>
                </a:schemeClr>
              </a:gs>
              <a:gs pos="100000">
                <a:schemeClr val="accent4">
                  <a:lumMod val="50000"/>
                </a:schemeClr>
              </a:gs>
            </a:gsLst>
            <a:lin ang="0" scaled="1"/>
          </a:gradFill>
          <a:ln>
            <a:noFill/>
          </a:ln>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sp>
        <p:nvSpPr>
          <p:cNvPr id="43" name="Freeform 11">
            <a:extLst>
              <a:ext uri="{FF2B5EF4-FFF2-40B4-BE49-F238E27FC236}">
                <a16:creationId xmlns:a16="http://schemas.microsoft.com/office/drawing/2014/main" id="{C6B51B1C-86DE-4FC4-B04C-8581AB3A65D7}"/>
              </a:ext>
            </a:extLst>
          </p:cNvPr>
          <p:cNvSpPr>
            <a:spLocks/>
          </p:cNvSpPr>
          <p:nvPr/>
        </p:nvSpPr>
        <p:spPr bwMode="auto">
          <a:xfrm>
            <a:off x="1842989" y="2093283"/>
            <a:ext cx="2265581" cy="837703"/>
          </a:xfrm>
          <a:custGeom>
            <a:avLst/>
            <a:gdLst>
              <a:gd name="T0" fmla="*/ 16608 w 16660"/>
              <a:gd name="T1" fmla="*/ 1536 h 6394"/>
              <a:gd name="T2" fmla="*/ 16447 w 16660"/>
              <a:gd name="T3" fmla="*/ 1341 h 6394"/>
              <a:gd name="T4" fmla="*/ 16199 w 16660"/>
              <a:gd name="T5" fmla="*/ 1162 h 6394"/>
              <a:gd name="T6" fmla="*/ 15839 w 16660"/>
              <a:gd name="T7" fmla="*/ 982 h 6394"/>
              <a:gd name="T8" fmla="*/ 15494 w 16660"/>
              <a:gd name="T9" fmla="*/ 847 h 6394"/>
              <a:gd name="T10" fmla="*/ 15136 w 16660"/>
              <a:gd name="T11" fmla="*/ 733 h 6394"/>
              <a:gd name="T12" fmla="*/ 14708 w 16660"/>
              <a:gd name="T13" fmla="*/ 618 h 6394"/>
              <a:gd name="T14" fmla="*/ 14180 w 16660"/>
              <a:gd name="T15" fmla="*/ 499 h 6394"/>
              <a:gd name="T16" fmla="*/ 11921 w 16660"/>
              <a:gd name="T17" fmla="*/ 169 h 6394"/>
              <a:gd name="T18" fmla="*/ 6912 w 16660"/>
              <a:gd name="T19" fmla="*/ 26 h 6394"/>
              <a:gd name="T20" fmla="*/ 2860 w 16660"/>
              <a:gd name="T21" fmla="*/ 426 h 6394"/>
              <a:gd name="T22" fmla="*/ 2456 w 16660"/>
              <a:gd name="T23" fmla="*/ 504 h 6394"/>
              <a:gd name="T24" fmla="*/ 2000 w 16660"/>
              <a:gd name="T25" fmla="*/ 606 h 6394"/>
              <a:gd name="T26" fmla="*/ 1447 w 16660"/>
              <a:gd name="T27" fmla="*/ 756 h 6394"/>
              <a:gd name="T28" fmla="*/ 1018 w 16660"/>
              <a:gd name="T29" fmla="*/ 902 h 6394"/>
              <a:gd name="T30" fmla="*/ 703 w 16660"/>
              <a:gd name="T31" fmla="*/ 1034 h 6394"/>
              <a:gd name="T32" fmla="*/ 437 w 16660"/>
              <a:gd name="T33" fmla="*/ 1177 h 6394"/>
              <a:gd name="T34" fmla="*/ 163 w 16660"/>
              <a:gd name="T35" fmla="*/ 1390 h 6394"/>
              <a:gd name="T36" fmla="*/ 40 w 16660"/>
              <a:gd name="T37" fmla="*/ 1563 h 6394"/>
              <a:gd name="T38" fmla="*/ 10 w 16660"/>
              <a:gd name="T39" fmla="*/ 1814 h 6394"/>
              <a:gd name="T40" fmla="*/ 1516 w 16660"/>
              <a:gd name="T41" fmla="*/ 5118 h 6394"/>
              <a:gd name="T42" fmla="*/ 1633 w 16660"/>
              <a:gd name="T43" fmla="*/ 5271 h 6394"/>
              <a:gd name="T44" fmla="*/ 1790 w 16660"/>
              <a:gd name="T45" fmla="*/ 5396 h 6394"/>
              <a:gd name="T46" fmla="*/ 2010 w 16660"/>
              <a:gd name="T47" fmla="*/ 5520 h 6394"/>
              <a:gd name="T48" fmla="*/ 2283 w 16660"/>
              <a:gd name="T49" fmla="*/ 5640 h 6394"/>
              <a:gd name="T50" fmla="*/ 2574 w 16660"/>
              <a:gd name="T51" fmla="*/ 5743 h 6394"/>
              <a:gd name="T52" fmla="*/ 2860 w 16660"/>
              <a:gd name="T53" fmla="*/ 5827 h 6394"/>
              <a:gd name="T54" fmla="*/ 3170 w 16660"/>
              <a:gd name="T55" fmla="*/ 5907 h 6394"/>
              <a:gd name="T56" fmla="*/ 3446 w 16660"/>
              <a:gd name="T57" fmla="*/ 5969 h 6394"/>
              <a:gd name="T58" fmla="*/ 3829 w 16660"/>
              <a:gd name="T59" fmla="*/ 6043 h 6394"/>
              <a:gd name="T60" fmla="*/ 4111 w 16660"/>
              <a:gd name="T61" fmla="*/ 6092 h 6394"/>
              <a:gd name="T62" fmla="*/ 4502 w 16660"/>
              <a:gd name="T63" fmla="*/ 6151 h 6394"/>
              <a:gd name="T64" fmla="*/ 4821 w 16660"/>
              <a:gd name="T65" fmla="*/ 6193 h 6394"/>
              <a:gd name="T66" fmla="*/ 5194 w 16660"/>
              <a:gd name="T67" fmla="*/ 6236 h 6394"/>
              <a:gd name="T68" fmla="*/ 5508 w 16660"/>
              <a:gd name="T69" fmla="*/ 6268 h 6394"/>
              <a:gd name="T70" fmla="*/ 5833 w 16660"/>
              <a:gd name="T71" fmla="*/ 6296 h 6394"/>
              <a:gd name="T72" fmla="*/ 6199 w 16660"/>
              <a:gd name="T73" fmla="*/ 6324 h 6394"/>
              <a:gd name="T74" fmla="*/ 6660 w 16660"/>
              <a:gd name="T75" fmla="*/ 6352 h 6394"/>
              <a:gd name="T76" fmla="*/ 7126 w 16660"/>
              <a:gd name="T77" fmla="*/ 6373 h 6394"/>
              <a:gd name="T78" fmla="*/ 7521 w 16660"/>
              <a:gd name="T79" fmla="*/ 6385 h 6394"/>
              <a:gd name="T80" fmla="*/ 8039 w 16660"/>
              <a:gd name="T81" fmla="*/ 6393 h 6394"/>
              <a:gd name="T82" fmla="*/ 8597 w 16660"/>
              <a:gd name="T83" fmla="*/ 6393 h 6394"/>
              <a:gd name="T84" fmla="*/ 9037 w 16660"/>
              <a:gd name="T85" fmla="*/ 6387 h 6394"/>
              <a:gd name="T86" fmla="*/ 9496 w 16660"/>
              <a:gd name="T87" fmla="*/ 6374 h 6394"/>
              <a:gd name="T88" fmla="*/ 9889 w 16660"/>
              <a:gd name="T89" fmla="*/ 6357 h 6394"/>
              <a:gd name="T90" fmla="*/ 10321 w 16660"/>
              <a:gd name="T91" fmla="*/ 6333 h 6394"/>
              <a:gd name="T92" fmla="*/ 10681 w 16660"/>
              <a:gd name="T93" fmla="*/ 6308 h 6394"/>
              <a:gd name="T94" fmla="*/ 11039 w 16660"/>
              <a:gd name="T95" fmla="*/ 6278 h 6394"/>
              <a:gd name="T96" fmla="*/ 11431 w 16660"/>
              <a:gd name="T97" fmla="*/ 6241 h 6394"/>
              <a:gd name="T98" fmla="*/ 11812 w 16660"/>
              <a:gd name="T99" fmla="*/ 6196 h 6394"/>
              <a:gd name="T100" fmla="*/ 12213 w 16660"/>
              <a:gd name="T101" fmla="*/ 6143 h 6394"/>
              <a:gd name="T102" fmla="*/ 12517 w 16660"/>
              <a:gd name="T103" fmla="*/ 6098 h 6394"/>
              <a:gd name="T104" fmla="*/ 12795 w 16660"/>
              <a:gd name="T105" fmla="*/ 6050 h 6394"/>
              <a:gd name="T106" fmla="*/ 13070 w 16660"/>
              <a:gd name="T107" fmla="*/ 5998 h 6394"/>
              <a:gd name="T108" fmla="*/ 13358 w 16660"/>
              <a:gd name="T109" fmla="*/ 5938 h 6394"/>
              <a:gd name="T110" fmla="*/ 13685 w 16660"/>
              <a:gd name="T111" fmla="*/ 5858 h 6394"/>
              <a:gd name="T112" fmla="*/ 13982 w 16660"/>
              <a:gd name="T113" fmla="*/ 5775 h 6394"/>
              <a:gd name="T114" fmla="*/ 14303 w 16660"/>
              <a:gd name="T115" fmla="*/ 5668 h 6394"/>
              <a:gd name="T116" fmla="*/ 14581 w 16660"/>
              <a:gd name="T117" fmla="*/ 5553 h 6394"/>
              <a:gd name="T118" fmla="*/ 14835 w 16660"/>
              <a:gd name="T119" fmla="*/ 5418 h 6394"/>
              <a:gd name="T120" fmla="*/ 15018 w 16660"/>
              <a:gd name="T121" fmla="*/ 5279 h 6394"/>
              <a:gd name="T122" fmla="*/ 15131 w 16660"/>
              <a:gd name="T123" fmla="*/ 5142 h 6394"/>
              <a:gd name="T124" fmla="*/ 16473 w 16660"/>
              <a:gd name="T125" fmla="*/ 2225 h 6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60" h="6394">
                <a:moveTo>
                  <a:pt x="16660" y="1721"/>
                </a:moveTo>
                <a:lnTo>
                  <a:pt x="16660" y="1718"/>
                </a:lnTo>
                <a:lnTo>
                  <a:pt x="16659" y="1714"/>
                </a:lnTo>
                <a:lnTo>
                  <a:pt x="16659" y="1705"/>
                </a:lnTo>
                <a:lnTo>
                  <a:pt x="16658" y="1695"/>
                </a:lnTo>
                <a:lnTo>
                  <a:pt x="16657" y="1685"/>
                </a:lnTo>
                <a:lnTo>
                  <a:pt x="16656" y="1676"/>
                </a:lnTo>
                <a:lnTo>
                  <a:pt x="16654" y="1671"/>
                </a:lnTo>
                <a:lnTo>
                  <a:pt x="16654" y="1668"/>
                </a:lnTo>
                <a:lnTo>
                  <a:pt x="16652" y="1658"/>
                </a:lnTo>
                <a:lnTo>
                  <a:pt x="16651" y="1649"/>
                </a:lnTo>
                <a:lnTo>
                  <a:pt x="16649" y="1639"/>
                </a:lnTo>
                <a:lnTo>
                  <a:pt x="16646" y="1630"/>
                </a:lnTo>
                <a:lnTo>
                  <a:pt x="16646" y="1629"/>
                </a:lnTo>
                <a:lnTo>
                  <a:pt x="16646" y="1628"/>
                </a:lnTo>
                <a:lnTo>
                  <a:pt x="16642" y="1618"/>
                </a:lnTo>
                <a:lnTo>
                  <a:pt x="16639" y="1608"/>
                </a:lnTo>
                <a:lnTo>
                  <a:pt x="16636" y="1598"/>
                </a:lnTo>
                <a:lnTo>
                  <a:pt x="16632" y="1589"/>
                </a:lnTo>
                <a:lnTo>
                  <a:pt x="16630" y="1585"/>
                </a:lnTo>
                <a:lnTo>
                  <a:pt x="16629" y="1582"/>
                </a:lnTo>
                <a:lnTo>
                  <a:pt x="16625" y="1572"/>
                </a:lnTo>
                <a:lnTo>
                  <a:pt x="16621" y="1563"/>
                </a:lnTo>
                <a:lnTo>
                  <a:pt x="16616" y="1553"/>
                </a:lnTo>
                <a:lnTo>
                  <a:pt x="16611" y="1544"/>
                </a:lnTo>
                <a:lnTo>
                  <a:pt x="16610" y="1539"/>
                </a:lnTo>
                <a:lnTo>
                  <a:pt x="16608" y="1536"/>
                </a:lnTo>
                <a:lnTo>
                  <a:pt x="16602" y="1527"/>
                </a:lnTo>
                <a:lnTo>
                  <a:pt x="16598" y="1518"/>
                </a:lnTo>
                <a:lnTo>
                  <a:pt x="16592" y="1509"/>
                </a:lnTo>
                <a:lnTo>
                  <a:pt x="16587" y="1501"/>
                </a:lnTo>
                <a:lnTo>
                  <a:pt x="16586" y="1498"/>
                </a:lnTo>
                <a:lnTo>
                  <a:pt x="16585" y="1497"/>
                </a:lnTo>
                <a:lnTo>
                  <a:pt x="16578" y="1487"/>
                </a:lnTo>
                <a:lnTo>
                  <a:pt x="16571" y="1477"/>
                </a:lnTo>
                <a:lnTo>
                  <a:pt x="16565" y="1468"/>
                </a:lnTo>
                <a:lnTo>
                  <a:pt x="16557" y="1458"/>
                </a:lnTo>
                <a:lnTo>
                  <a:pt x="16555" y="1455"/>
                </a:lnTo>
                <a:lnTo>
                  <a:pt x="16551" y="1451"/>
                </a:lnTo>
                <a:lnTo>
                  <a:pt x="16544" y="1442"/>
                </a:lnTo>
                <a:lnTo>
                  <a:pt x="16537" y="1433"/>
                </a:lnTo>
                <a:lnTo>
                  <a:pt x="16528" y="1423"/>
                </a:lnTo>
                <a:lnTo>
                  <a:pt x="16520" y="1414"/>
                </a:lnTo>
                <a:lnTo>
                  <a:pt x="16518" y="1411"/>
                </a:lnTo>
                <a:lnTo>
                  <a:pt x="16515" y="1409"/>
                </a:lnTo>
                <a:lnTo>
                  <a:pt x="16507" y="1400"/>
                </a:lnTo>
                <a:lnTo>
                  <a:pt x="16498" y="1391"/>
                </a:lnTo>
                <a:lnTo>
                  <a:pt x="16490" y="1382"/>
                </a:lnTo>
                <a:lnTo>
                  <a:pt x="16481" y="1373"/>
                </a:lnTo>
                <a:lnTo>
                  <a:pt x="16479" y="1371"/>
                </a:lnTo>
                <a:lnTo>
                  <a:pt x="16477" y="1369"/>
                </a:lnTo>
                <a:lnTo>
                  <a:pt x="16467" y="1360"/>
                </a:lnTo>
                <a:lnTo>
                  <a:pt x="16457" y="1350"/>
                </a:lnTo>
                <a:lnTo>
                  <a:pt x="16447" y="1341"/>
                </a:lnTo>
                <a:lnTo>
                  <a:pt x="16437" y="1332"/>
                </a:lnTo>
                <a:lnTo>
                  <a:pt x="16433" y="1329"/>
                </a:lnTo>
                <a:lnTo>
                  <a:pt x="16428" y="1324"/>
                </a:lnTo>
                <a:lnTo>
                  <a:pt x="16418" y="1315"/>
                </a:lnTo>
                <a:lnTo>
                  <a:pt x="16407" y="1306"/>
                </a:lnTo>
                <a:lnTo>
                  <a:pt x="16396" y="1298"/>
                </a:lnTo>
                <a:lnTo>
                  <a:pt x="16384" y="1288"/>
                </a:lnTo>
                <a:lnTo>
                  <a:pt x="16382" y="1285"/>
                </a:lnTo>
                <a:lnTo>
                  <a:pt x="16378" y="1283"/>
                </a:lnTo>
                <a:lnTo>
                  <a:pt x="16367" y="1274"/>
                </a:lnTo>
                <a:lnTo>
                  <a:pt x="16355" y="1267"/>
                </a:lnTo>
                <a:lnTo>
                  <a:pt x="16344" y="1258"/>
                </a:lnTo>
                <a:lnTo>
                  <a:pt x="16332" y="1249"/>
                </a:lnTo>
                <a:lnTo>
                  <a:pt x="16328" y="1247"/>
                </a:lnTo>
                <a:lnTo>
                  <a:pt x="16325" y="1244"/>
                </a:lnTo>
                <a:lnTo>
                  <a:pt x="16313" y="1235"/>
                </a:lnTo>
                <a:lnTo>
                  <a:pt x="16299" y="1227"/>
                </a:lnTo>
                <a:lnTo>
                  <a:pt x="16286" y="1218"/>
                </a:lnTo>
                <a:lnTo>
                  <a:pt x="16273" y="1208"/>
                </a:lnTo>
                <a:lnTo>
                  <a:pt x="16267" y="1204"/>
                </a:lnTo>
                <a:lnTo>
                  <a:pt x="16262" y="1201"/>
                </a:lnTo>
                <a:lnTo>
                  <a:pt x="16247" y="1192"/>
                </a:lnTo>
                <a:lnTo>
                  <a:pt x="16234" y="1183"/>
                </a:lnTo>
                <a:lnTo>
                  <a:pt x="16220" y="1174"/>
                </a:lnTo>
                <a:lnTo>
                  <a:pt x="16205" y="1166"/>
                </a:lnTo>
                <a:lnTo>
                  <a:pt x="16202" y="1163"/>
                </a:lnTo>
                <a:lnTo>
                  <a:pt x="16199" y="1162"/>
                </a:lnTo>
                <a:lnTo>
                  <a:pt x="16184" y="1153"/>
                </a:lnTo>
                <a:lnTo>
                  <a:pt x="16170" y="1145"/>
                </a:lnTo>
                <a:lnTo>
                  <a:pt x="16155" y="1137"/>
                </a:lnTo>
                <a:lnTo>
                  <a:pt x="16141" y="1128"/>
                </a:lnTo>
                <a:lnTo>
                  <a:pt x="16135" y="1126"/>
                </a:lnTo>
                <a:lnTo>
                  <a:pt x="16131" y="1123"/>
                </a:lnTo>
                <a:lnTo>
                  <a:pt x="16115" y="1115"/>
                </a:lnTo>
                <a:lnTo>
                  <a:pt x="16099" y="1106"/>
                </a:lnTo>
                <a:lnTo>
                  <a:pt x="16083" y="1097"/>
                </a:lnTo>
                <a:lnTo>
                  <a:pt x="16067" y="1089"/>
                </a:lnTo>
                <a:lnTo>
                  <a:pt x="16060" y="1085"/>
                </a:lnTo>
                <a:lnTo>
                  <a:pt x="16053" y="1081"/>
                </a:lnTo>
                <a:lnTo>
                  <a:pt x="16037" y="1074"/>
                </a:lnTo>
                <a:lnTo>
                  <a:pt x="16019" y="1065"/>
                </a:lnTo>
                <a:lnTo>
                  <a:pt x="16002" y="1056"/>
                </a:lnTo>
                <a:lnTo>
                  <a:pt x="15984" y="1047"/>
                </a:lnTo>
                <a:lnTo>
                  <a:pt x="15981" y="1046"/>
                </a:lnTo>
                <a:lnTo>
                  <a:pt x="15979" y="1045"/>
                </a:lnTo>
                <a:lnTo>
                  <a:pt x="15961" y="1037"/>
                </a:lnTo>
                <a:lnTo>
                  <a:pt x="15944" y="1028"/>
                </a:lnTo>
                <a:lnTo>
                  <a:pt x="15927" y="1020"/>
                </a:lnTo>
                <a:lnTo>
                  <a:pt x="15908" y="1011"/>
                </a:lnTo>
                <a:lnTo>
                  <a:pt x="15902" y="1009"/>
                </a:lnTo>
                <a:lnTo>
                  <a:pt x="15896" y="1006"/>
                </a:lnTo>
                <a:lnTo>
                  <a:pt x="15877" y="998"/>
                </a:lnTo>
                <a:lnTo>
                  <a:pt x="15858" y="989"/>
                </a:lnTo>
                <a:lnTo>
                  <a:pt x="15839" y="982"/>
                </a:lnTo>
                <a:lnTo>
                  <a:pt x="15820" y="973"/>
                </a:lnTo>
                <a:lnTo>
                  <a:pt x="15812" y="969"/>
                </a:lnTo>
                <a:lnTo>
                  <a:pt x="15805" y="967"/>
                </a:lnTo>
                <a:lnTo>
                  <a:pt x="15792" y="962"/>
                </a:lnTo>
                <a:lnTo>
                  <a:pt x="15780" y="956"/>
                </a:lnTo>
                <a:lnTo>
                  <a:pt x="15767" y="950"/>
                </a:lnTo>
                <a:lnTo>
                  <a:pt x="15754" y="945"/>
                </a:lnTo>
                <a:lnTo>
                  <a:pt x="15740" y="940"/>
                </a:lnTo>
                <a:lnTo>
                  <a:pt x="15727" y="935"/>
                </a:lnTo>
                <a:lnTo>
                  <a:pt x="15714" y="929"/>
                </a:lnTo>
                <a:lnTo>
                  <a:pt x="15699" y="924"/>
                </a:lnTo>
                <a:lnTo>
                  <a:pt x="15689" y="919"/>
                </a:lnTo>
                <a:lnTo>
                  <a:pt x="15678" y="915"/>
                </a:lnTo>
                <a:lnTo>
                  <a:pt x="15667" y="911"/>
                </a:lnTo>
                <a:lnTo>
                  <a:pt x="15656" y="907"/>
                </a:lnTo>
                <a:lnTo>
                  <a:pt x="15642" y="902"/>
                </a:lnTo>
                <a:lnTo>
                  <a:pt x="15627" y="896"/>
                </a:lnTo>
                <a:lnTo>
                  <a:pt x="15614" y="891"/>
                </a:lnTo>
                <a:lnTo>
                  <a:pt x="15599" y="886"/>
                </a:lnTo>
                <a:lnTo>
                  <a:pt x="15588" y="882"/>
                </a:lnTo>
                <a:lnTo>
                  <a:pt x="15576" y="877"/>
                </a:lnTo>
                <a:lnTo>
                  <a:pt x="15565" y="873"/>
                </a:lnTo>
                <a:lnTo>
                  <a:pt x="15553" y="868"/>
                </a:lnTo>
                <a:lnTo>
                  <a:pt x="15538" y="864"/>
                </a:lnTo>
                <a:lnTo>
                  <a:pt x="15524" y="858"/>
                </a:lnTo>
                <a:lnTo>
                  <a:pt x="15509" y="853"/>
                </a:lnTo>
                <a:lnTo>
                  <a:pt x="15494" y="847"/>
                </a:lnTo>
                <a:lnTo>
                  <a:pt x="15482" y="844"/>
                </a:lnTo>
                <a:lnTo>
                  <a:pt x="15471" y="840"/>
                </a:lnTo>
                <a:lnTo>
                  <a:pt x="15459" y="835"/>
                </a:lnTo>
                <a:lnTo>
                  <a:pt x="15447" y="832"/>
                </a:lnTo>
                <a:lnTo>
                  <a:pt x="15431" y="826"/>
                </a:lnTo>
                <a:lnTo>
                  <a:pt x="15415" y="821"/>
                </a:lnTo>
                <a:lnTo>
                  <a:pt x="15399" y="815"/>
                </a:lnTo>
                <a:lnTo>
                  <a:pt x="15383" y="810"/>
                </a:lnTo>
                <a:lnTo>
                  <a:pt x="15368" y="805"/>
                </a:lnTo>
                <a:lnTo>
                  <a:pt x="15352" y="800"/>
                </a:lnTo>
                <a:lnTo>
                  <a:pt x="15343" y="796"/>
                </a:lnTo>
                <a:lnTo>
                  <a:pt x="15333" y="794"/>
                </a:lnTo>
                <a:lnTo>
                  <a:pt x="15323" y="791"/>
                </a:lnTo>
                <a:lnTo>
                  <a:pt x="15313" y="787"/>
                </a:lnTo>
                <a:lnTo>
                  <a:pt x="15303" y="784"/>
                </a:lnTo>
                <a:lnTo>
                  <a:pt x="15292" y="781"/>
                </a:lnTo>
                <a:lnTo>
                  <a:pt x="15277" y="775"/>
                </a:lnTo>
                <a:lnTo>
                  <a:pt x="15260" y="771"/>
                </a:lnTo>
                <a:lnTo>
                  <a:pt x="15244" y="765"/>
                </a:lnTo>
                <a:lnTo>
                  <a:pt x="15228" y="761"/>
                </a:lnTo>
                <a:lnTo>
                  <a:pt x="15218" y="757"/>
                </a:lnTo>
                <a:lnTo>
                  <a:pt x="15208" y="754"/>
                </a:lnTo>
                <a:lnTo>
                  <a:pt x="15198" y="751"/>
                </a:lnTo>
                <a:lnTo>
                  <a:pt x="15187" y="749"/>
                </a:lnTo>
                <a:lnTo>
                  <a:pt x="15170" y="743"/>
                </a:lnTo>
                <a:lnTo>
                  <a:pt x="15152" y="738"/>
                </a:lnTo>
                <a:lnTo>
                  <a:pt x="15136" y="733"/>
                </a:lnTo>
                <a:lnTo>
                  <a:pt x="15118" y="728"/>
                </a:lnTo>
                <a:lnTo>
                  <a:pt x="15108" y="725"/>
                </a:lnTo>
                <a:lnTo>
                  <a:pt x="15098" y="722"/>
                </a:lnTo>
                <a:lnTo>
                  <a:pt x="15088" y="719"/>
                </a:lnTo>
                <a:lnTo>
                  <a:pt x="15078" y="716"/>
                </a:lnTo>
                <a:lnTo>
                  <a:pt x="15058" y="711"/>
                </a:lnTo>
                <a:lnTo>
                  <a:pt x="15038" y="705"/>
                </a:lnTo>
                <a:lnTo>
                  <a:pt x="15018" y="700"/>
                </a:lnTo>
                <a:lnTo>
                  <a:pt x="14998" y="694"/>
                </a:lnTo>
                <a:lnTo>
                  <a:pt x="14983" y="690"/>
                </a:lnTo>
                <a:lnTo>
                  <a:pt x="14966" y="685"/>
                </a:lnTo>
                <a:lnTo>
                  <a:pt x="14964" y="684"/>
                </a:lnTo>
                <a:lnTo>
                  <a:pt x="14960" y="683"/>
                </a:lnTo>
                <a:lnTo>
                  <a:pt x="14935" y="677"/>
                </a:lnTo>
                <a:lnTo>
                  <a:pt x="14909" y="670"/>
                </a:lnTo>
                <a:lnTo>
                  <a:pt x="14884" y="663"/>
                </a:lnTo>
                <a:lnTo>
                  <a:pt x="14858" y="655"/>
                </a:lnTo>
                <a:lnTo>
                  <a:pt x="14844" y="652"/>
                </a:lnTo>
                <a:lnTo>
                  <a:pt x="14828" y="649"/>
                </a:lnTo>
                <a:lnTo>
                  <a:pt x="14807" y="643"/>
                </a:lnTo>
                <a:lnTo>
                  <a:pt x="14786" y="638"/>
                </a:lnTo>
                <a:lnTo>
                  <a:pt x="14764" y="632"/>
                </a:lnTo>
                <a:lnTo>
                  <a:pt x="14742" y="627"/>
                </a:lnTo>
                <a:lnTo>
                  <a:pt x="14734" y="624"/>
                </a:lnTo>
                <a:lnTo>
                  <a:pt x="14725" y="622"/>
                </a:lnTo>
                <a:lnTo>
                  <a:pt x="14716" y="620"/>
                </a:lnTo>
                <a:lnTo>
                  <a:pt x="14708" y="618"/>
                </a:lnTo>
                <a:lnTo>
                  <a:pt x="14682" y="611"/>
                </a:lnTo>
                <a:lnTo>
                  <a:pt x="14655" y="606"/>
                </a:lnTo>
                <a:lnTo>
                  <a:pt x="14630" y="599"/>
                </a:lnTo>
                <a:lnTo>
                  <a:pt x="14603" y="592"/>
                </a:lnTo>
                <a:lnTo>
                  <a:pt x="14597" y="591"/>
                </a:lnTo>
                <a:lnTo>
                  <a:pt x="14591" y="589"/>
                </a:lnTo>
                <a:lnTo>
                  <a:pt x="14590" y="589"/>
                </a:lnTo>
                <a:lnTo>
                  <a:pt x="14590" y="589"/>
                </a:lnTo>
                <a:lnTo>
                  <a:pt x="14589" y="589"/>
                </a:lnTo>
                <a:lnTo>
                  <a:pt x="14588" y="589"/>
                </a:lnTo>
                <a:lnTo>
                  <a:pt x="14549" y="580"/>
                </a:lnTo>
                <a:lnTo>
                  <a:pt x="14510" y="571"/>
                </a:lnTo>
                <a:lnTo>
                  <a:pt x="14471" y="561"/>
                </a:lnTo>
                <a:lnTo>
                  <a:pt x="14431" y="552"/>
                </a:lnTo>
                <a:lnTo>
                  <a:pt x="14419" y="550"/>
                </a:lnTo>
                <a:lnTo>
                  <a:pt x="14407" y="548"/>
                </a:lnTo>
                <a:lnTo>
                  <a:pt x="14395" y="545"/>
                </a:lnTo>
                <a:lnTo>
                  <a:pt x="14383" y="542"/>
                </a:lnTo>
                <a:lnTo>
                  <a:pt x="14353" y="536"/>
                </a:lnTo>
                <a:lnTo>
                  <a:pt x="14323" y="529"/>
                </a:lnTo>
                <a:lnTo>
                  <a:pt x="14293" y="522"/>
                </a:lnTo>
                <a:lnTo>
                  <a:pt x="14263" y="516"/>
                </a:lnTo>
                <a:lnTo>
                  <a:pt x="14246" y="512"/>
                </a:lnTo>
                <a:lnTo>
                  <a:pt x="14231" y="509"/>
                </a:lnTo>
                <a:lnTo>
                  <a:pt x="14219" y="507"/>
                </a:lnTo>
                <a:lnTo>
                  <a:pt x="14209" y="505"/>
                </a:lnTo>
                <a:lnTo>
                  <a:pt x="14180" y="499"/>
                </a:lnTo>
                <a:lnTo>
                  <a:pt x="14151" y="494"/>
                </a:lnTo>
                <a:lnTo>
                  <a:pt x="14122" y="487"/>
                </a:lnTo>
                <a:lnTo>
                  <a:pt x="14092" y="481"/>
                </a:lnTo>
                <a:lnTo>
                  <a:pt x="14081" y="479"/>
                </a:lnTo>
                <a:lnTo>
                  <a:pt x="14070" y="477"/>
                </a:lnTo>
                <a:lnTo>
                  <a:pt x="14060" y="475"/>
                </a:lnTo>
                <a:lnTo>
                  <a:pt x="14049" y="472"/>
                </a:lnTo>
                <a:lnTo>
                  <a:pt x="14008" y="465"/>
                </a:lnTo>
                <a:lnTo>
                  <a:pt x="13967" y="457"/>
                </a:lnTo>
                <a:lnTo>
                  <a:pt x="13925" y="449"/>
                </a:lnTo>
                <a:lnTo>
                  <a:pt x="13884" y="441"/>
                </a:lnTo>
                <a:lnTo>
                  <a:pt x="13881" y="440"/>
                </a:lnTo>
                <a:lnTo>
                  <a:pt x="13879" y="440"/>
                </a:lnTo>
                <a:lnTo>
                  <a:pt x="13879" y="440"/>
                </a:lnTo>
                <a:lnTo>
                  <a:pt x="13742" y="415"/>
                </a:lnTo>
                <a:lnTo>
                  <a:pt x="13604" y="391"/>
                </a:lnTo>
                <a:lnTo>
                  <a:pt x="13463" y="368"/>
                </a:lnTo>
                <a:lnTo>
                  <a:pt x="13319" y="345"/>
                </a:lnTo>
                <a:lnTo>
                  <a:pt x="13173" y="323"/>
                </a:lnTo>
                <a:lnTo>
                  <a:pt x="13025" y="301"/>
                </a:lnTo>
                <a:lnTo>
                  <a:pt x="12874" y="279"/>
                </a:lnTo>
                <a:lnTo>
                  <a:pt x="12721" y="260"/>
                </a:lnTo>
                <a:lnTo>
                  <a:pt x="12564" y="241"/>
                </a:lnTo>
                <a:lnTo>
                  <a:pt x="12407" y="221"/>
                </a:lnTo>
                <a:lnTo>
                  <a:pt x="12247" y="203"/>
                </a:lnTo>
                <a:lnTo>
                  <a:pt x="12085" y="185"/>
                </a:lnTo>
                <a:lnTo>
                  <a:pt x="11921" y="169"/>
                </a:lnTo>
                <a:lnTo>
                  <a:pt x="11756" y="153"/>
                </a:lnTo>
                <a:lnTo>
                  <a:pt x="11587" y="138"/>
                </a:lnTo>
                <a:lnTo>
                  <a:pt x="11417" y="123"/>
                </a:lnTo>
                <a:lnTo>
                  <a:pt x="11245" y="109"/>
                </a:lnTo>
                <a:lnTo>
                  <a:pt x="11072" y="96"/>
                </a:lnTo>
                <a:lnTo>
                  <a:pt x="10897" y="84"/>
                </a:lnTo>
                <a:lnTo>
                  <a:pt x="10720" y="72"/>
                </a:lnTo>
                <a:lnTo>
                  <a:pt x="10541" y="62"/>
                </a:lnTo>
                <a:lnTo>
                  <a:pt x="10360" y="52"/>
                </a:lnTo>
                <a:lnTo>
                  <a:pt x="10178" y="43"/>
                </a:lnTo>
                <a:lnTo>
                  <a:pt x="9994" y="34"/>
                </a:lnTo>
                <a:lnTo>
                  <a:pt x="9809" y="28"/>
                </a:lnTo>
                <a:lnTo>
                  <a:pt x="9622" y="21"/>
                </a:lnTo>
                <a:lnTo>
                  <a:pt x="9435" y="16"/>
                </a:lnTo>
                <a:lnTo>
                  <a:pt x="9245" y="10"/>
                </a:lnTo>
                <a:lnTo>
                  <a:pt x="9054" y="7"/>
                </a:lnTo>
                <a:lnTo>
                  <a:pt x="8862" y="3"/>
                </a:lnTo>
                <a:lnTo>
                  <a:pt x="8669" y="1"/>
                </a:lnTo>
                <a:lnTo>
                  <a:pt x="8475" y="0"/>
                </a:lnTo>
                <a:lnTo>
                  <a:pt x="8276" y="0"/>
                </a:lnTo>
                <a:lnTo>
                  <a:pt x="8077" y="1"/>
                </a:lnTo>
                <a:lnTo>
                  <a:pt x="7880" y="2"/>
                </a:lnTo>
                <a:lnTo>
                  <a:pt x="7684" y="6"/>
                </a:lnTo>
                <a:lnTo>
                  <a:pt x="7489" y="9"/>
                </a:lnTo>
                <a:lnTo>
                  <a:pt x="7295" y="13"/>
                </a:lnTo>
                <a:lnTo>
                  <a:pt x="7103" y="19"/>
                </a:lnTo>
                <a:lnTo>
                  <a:pt x="6912" y="26"/>
                </a:lnTo>
                <a:lnTo>
                  <a:pt x="6723" y="32"/>
                </a:lnTo>
                <a:lnTo>
                  <a:pt x="6535" y="40"/>
                </a:lnTo>
                <a:lnTo>
                  <a:pt x="6349" y="49"/>
                </a:lnTo>
                <a:lnTo>
                  <a:pt x="6163" y="59"/>
                </a:lnTo>
                <a:lnTo>
                  <a:pt x="5980" y="70"/>
                </a:lnTo>
                <a:lnTo>
                  <a:pt x="5800" y="81"/>
                </a:lnTo>
                <a:lnTo>
                  <a:pt x="5620" y="94"/>
                </a:lnTo>
                <a:lnTo>
                  <a:pt x="5441" y="106"/>
                </a:lnTo>
                <a:lnTo>
                  <a:pt x="5266" y="121"/>
                </a:lnTo>
                <a:lnTo>
                  <a:pt x="5092" y="135"/>
                </a:lnTo>
                <a:lnTo>
                  <a:pt x="4920" y="152"/>
                </a:lnTo>
                <a:lnTo>
                  <a:pt x="4749" y="167"/>
                </a:lnTo>
                <a:lnTo>
                  <a:pt x="4582" y="185"/>
                </a:lnTo>
                <a:lnTo>
                  <a:pt x="4415" y="203"/>
                </a:lnTo>
                <a:lnTo>
                  <a:pt x="4252" y="222"/>
                </a:lnTo>
                <a:lnTo>
                  <a:pt x="4090" y="241"/>
                </a:lnTo>
                <a:lnTo>
                  <a:pt x="3931" y="261"/>
                </a:lnTo>
                <a:lnTo>
                  <a:pt x="3774" y="282"/>
                </a:lnTo>
                <a:lnTo>
                  <a:pt x="3620" y="304"/>
                </a:lnTo>
                <a:lnTo>
                  <a:pt x="3468" y="326"/>
                </a:lnTo>
                <a:lnTo>
                  <a:pt x="3318" y="348"/>
                </a:lnTo>
                <a:lnTo>
                  <a:pt x="3172" y="372"/>
                </a:lnTo>
                <a:lnTo>
                  <a:pt x="3027" y="396"/>
                </a:lnTo>
                <a:lnTo>
                  <a:pt x="2885" y="421"/>
                </a:lnTo>
                <a:lnTo>
                  <a:pt x="2885" y="421"/>
                </a:lnTo>
                <a:lnTo>
                  <a:pt x="2873" y="424"/>
                </a:lnTo>
                <a:lnTo>
                  <a:pt x="2860" y="426"/>
                </a:lnTo>
                <a:lnTo>
                  <a:pt x="2845" y="428"/>
                </a:lnTo>
                <a:lnTo>
                  <a:pt x="2831" y="431"/>
                </a:lnTo>
                <a:lnTo>
                  <a:pt x="2817" y="434"/>
                </a:lnTo>
                <a:lnTo>
                  <a:pt x="2801" y="437"/>
                </a:lnTo>
                <a:lnTo>
                  <a:pt x="2781" y="440"/>
                </a:lnTo>
                <a:lnTo>
                  <a:pt x="2760" y="444"/>
                </a:lnTo>
                <a:lnTo>
                  <a:pt x="2739" y="448"/>
                </a:lnTo>
                <a:lnTo>
                  <a:pt x="2719" y="451"/>
                </a:lnTo>
                <a:lnTo>
                  <a:pt x="2705" y="455"/>
                </a:lnTo>
                <a:lnTo>
                  <a:pt x="2690" y="457"/>
                </a:lnTo>
                <a:lnTo>
                  <a:pt x="2675" y="460"/>
                </a:lnTo>
                <a:lnTo>
                  <a:pt x="2660" y="462"/>
                </a:lnTo>
                <a:lnTo>
                  <a:pt x="2652" y="465"/>
                </a:lnTo>
                <a:lnTo>
                  <a:pt x="2644" y="466"/>
                </a:lnTo>
                <a:lnTo>
                  <a:pt x="2635" y="468"/>
                </a:lnTo>
                <a:lnTo>
                  <a:pt x="2626" y="469"/>
                </a:lnTo>
                <a:lnTo>
                  <a:pt x="2617" y="471"/>
                </a:lnTo>
                <a:lnTo>
                  <a:pt x="2607" y="474"/>
                </a:lnTo>
                <a:lnTo>
                  <a:pt x="2598" y="475"/>
                </a:lnTo>
                <a:lnTo>
                  <a:pt x="2589" y="477"/>
                </a:lnTo>
                <a:lnTo>
                  <a:pt x="2568" y="481"/>
                </a:lnTo>
                <a:lnTo>
                  <a:pt x="2547" y="486"/>
                </a:lnTo>
                <a:lnTo>
                  <a:pt x="2526" y="490"/>
                </a:lnTo>
                <a:lnTo>
                  <a:pt x="2505" y="494"/>
                </a:lnTo>
                <a:lnTo>
                  <a:pt x="2488" y="497"/>
                </a:lnTo>
                <a:lnTo>
                  <a:pt x="2473" y="500"/>
                </a:lnTo>
                <a:lnTo>
                  <a:pt x="2456" y="504"/>
                </a:lnTo>
                <a:lnTo>
                  <a:pt x="2441" y="507"/>
                </a:lnTo>
                <a:lnTo>
                  <a:pt x="2419" y="511"/>
                </a:lnTo>
                <a:lnTo>
                  <a:pt x="2399" y="516"/>
                </a:lnTo>
                <a:lnTo>
                  <a:pt x="2378" y="520"/>
                </a:lnTo>
                <a:lnTo>
                  <a:pt x="2358" y="525"/>
                </a:lnTo>
                <a:lnTo>
                  <a:pt x="2350" y="527"/>
                </a:lnTo>
                <a:lnTo>
                  <a:pt x="2341" y="528"/>
                </a:lnTo>
                <a:lnTo>
                  <a:pt x="2331" y="530"/>
                </a:lnTo>
                <a:lnTo>
                  <a:pt x="2322" y="532"/>
                </a:lnTo>
                <a:lnTo>
                  <a:pt x="2310" y="535"/>
                </a:lnTo>
                <a:lnTo>
                  <a:pt x="2297" y="538"/>
                </a:lnTo>
                <a:lnTo>
                  <a:pt x="2272" y="543"/>
                </a:lnTo>
                <a:lnTo>
                  <a:pt x="2245" y="549"/>
                </a:lnTo>
                <a:lnTo>
                  <a:pt x="2220" y="555"/>
                </a:lnTo>
                <a:lnTo>
                  <a:pt x="2194" y="560"/>
                </a:lnTo>
                <a:lnTo>
                  <a:pt x="2182" y="563"/>
                </a:lnTo>
                <a:lnTo>
                  <a:pt x="2170" y="566"/>
                </a:lnTo>
                <a:lnTo>
                  <a:pt x="2159" y="569"/>
                </a:lnTo>
                <a:lnTo>
                  <a:pt x="2147" y="571"/>
                </a:lnTo>
                <a:lnTo>
                  <a:pt x="2112" y="579"/>
                </a:lnTo>
                <a:lnTo>
                  <a:pt x="2079" y="587"/>
                </a:lnTo>
                <a:lnTo>
                  <a:pt x="2046" y="594"/>
                </a:lnTo>
                <a:lnTo>
                  <a:pt x="2013" y="603"/>
                </a:lnTo>
                <a:lnTo>
                  <a:pt x="2007" y="604"/>
                </a:lnTo>
                <a:lnTo>
                  <a:pt x="2001" y="606"/>
                </a:lnTo>
                <a:lnTo>
                  <a:pt x="2000" y="606"/>
                </a:lnTo>
                <a:lnTo>
                  <a:pt x="2000" y="606"/>
                </a:lnTo>
                <a:lnTo>
                  <a:pt x="1962" y="616"/>
                </a:lnTo>
                <a:lnTo>
                  <a:pt x="1925" y="624"/>
                </a:lnTo>
                <a:lnTo>
                  <a:pt x="1888" y="633"/>
                </a:lnTo>
                <a:lnTo>
                  <a:pt x="1850" y="643"/>
                </a:lnTo>
                <a:lnTo>
                  <a:pt x="1840" y="645"/>
                </a:lnTo>
                <a:lnTo>
                  <a:pt x="1830" y="649"/>
                </a:lnTo>
                <a:lnTo>
                  <a:pt x="1820" y="651"/>
                </a:lnTo>
                <a:lnTo>
                  <a:pt x="1810" y="653"/>
                </a:lnTo>
                <a:lnTo>
                  <a:pt x="1785" y="661"/>
                </a:lnTo>
                <a:lnTo>
                  <a:pt x="1758" y="668"/>
                </a:lnTo>
                <a:lnTo>
                  <a:pt x="1733" y="674"/>
                </a:lnTo>
                <a:lnTo>
                  <a:pt x="1707" y="681"/>
                </a:lnTo>
                <a:lnTo>
                  <a:pt x="1695" y="684"/>
                </a:lnTo>
                <a:lnTo>
                  <a:pt x="1683" y="688"/>
                </a:lnTo>
                <a:lnTo>
                  <a:pt x="1671" y="691"/>
                </a:lnTo>
                <a:lnTo>
                  <a:pt x="1658" y="694"/>
                </a:lnTo>
                <a:lnTo>
                  <a:pt x="1636" y="701"/>
                </a:lnTo>
                <a:lnTo>
                  <a:pt x="1614" y="708"/>
                </a:lnTo>
                <a:lnTo>
                  <a:pt x="1592" y="713"/>
                </a:lnTo>
                <a:lnTo>
                  <a:pt x="1570" y="720"/>
                </a:lnTo>
                <a:lnTo>
                  <a:pt x="1559" y="723"/>
                </a:lnTo>
                <a:lnTo>
                  <a:pt x="1548" y="726"/>
                </a:lnTo>
                <a:lnTo>
                  <a:pt x="1535" y="730"/>
                </a:lnTo>
                <a:lnTo>
                  <a:pt x="1524" y="733"/>
                </a:lnTo>
                <a:lnTo>
                  <a:pt x="1499" y="741"/>
                </a:lnTo>
                <a:lnTo>
                  <a:pt x="1472" y="749"/>
                </a:lnTo>
                <a:lnTo>
                  <a:pt x="1447" y="756"/>
                </a:lnTo>
                <a:lnTo>
                  <a:pt x="1421" y="764"/>
                </a:lnTo>
                <a:lnTo>
                  <a:pt x="1411" y="767"/>
                </a:lnTo>
                <a:lnTo>
                  <a:pt x="1401" y="770"/>
                </a:lnTo>
                <a:lnTo>
                  <a:pt x="1399" y="771"/>
                </a:lnTo>
                <a:lnTo>
                  <a:pt x="1397" y="771"/>
                </a:lnTo>
                <a:lnTo>
                  <a:pt x="1367" y="781"/>
                </a:lnTo>
                <a:lnTo>
                  <a:pt x="1337" y="791"/>
                </a:lnTo>
                <a:lnTo>
                  <a:pt x="1308" y="800"/>
                </a:lnTo>
                <a:lnTo>
                  <a:pt x="1278" y="810"/>
                </a:lnTo>
                <a:lnTo>
                  <a:pt x="1267" y="813"/>
                </a:lnTo>
                <a:lnTo>
                  <a:pt x="1256" y="817"/>
                </a:lnTo>
                <a:lnTo>
                  <a:pt x="1232" y="825"/>
                </a:lnTo>
                <a:lnTo>
                  <a:pt x="1210" y="833"/>
                </a:lnTo>
                <a:lnTo>
                  <a:pt x="1187" y="841"/>
                </a:lnTo>
                <a:lnTo>
                  <a:pt x="1165" y="848"/>
                </a:lnTo>
                <a:lnTo>
                  <a:pt x="1160" y="850"/>
                </a:lnTo>
                <a:lnTo>
                  <a:pt x="1155" y="851"/>
                </a:lnTo>
                <a:lnTo>
                  <a:pt x="1140" y="856"/>
                </a:lnTo>
                <a:lnTo>
                  <a:pt x="1125" y="862"/>
                </a:lnTo>
                <a:lnTo>
                  <a:pt x="1108" y="868"/>
                </a:lnTo>
                <a:lnTo>
                  <a:pt x="1093" y="874"/>
                </a:lnTo>
                <a:lnTo>
                  <a:pt x="1076" y="879"/>
                </a:lnTo>
                <a:lnTo>
                  <a:pt x="1059" y="886"/>
                </a:lnTo>
                <a:lnTo>
                  <a:pt x="1049" y="889"/>
                </a:lnTo>
                <a:lnTo>
                  <a:pt x="1038" y="894"/>
                </a:lnTo>
                <a:lnTo>
                  <a:pt x="1028" y="897"/>
                </a:lnTo>
                <a:lnTo>
                  <a:pt x="1018" y="902"/>
                </a:lnTo>
                <a:lnTo>
                  <a:pt x="1003" y="907"/>
                </a:lnTo>
                <a:lnTo>
                  <a:pt x="987" y="913"/>
                </a:lnTo>
                <a:lnTo>
                  <a:pt x="973" y="919"/>
                </a:lnTo>
                <a:lnTo>
                  <a:pt x="958" y="925"/>
                </a:lnTo>
                <a:lnTo>
                  <a:pt x="950" y="928"/>
                </a:lnTo>
                <a:lnTo>
                  <a:pt x="941" y="932"/>
                </a:lnTo>
                <a:lnTo>
                  <a:pt x="929" y="936"/>
                </a:lnTo>
                <a:lnTo>
                  <a:pt x="915" y="942"/>
                </a:lnTo>
                <a:lnTo>
                  <a:pt x="903" y="947"/>
                </a:lnTo>
                <a:lnTo>
                  <a:pt x="890" y="952"/>
                </a:lnTo>
                <a:lnTo>
                  <a:pt x="877" y="957"/>
                </a:lnTo>
                <a:lnTo>
                  <a:pt x="865" y="963"/>
                </a:lnTo>
                <a:lnTo>
                  <a:pt x="854" y="967"/>
                </a:lnTo>
                <a:lnTo>
                  <a:pt x="844" y="972"/>
                </a:lnTo>
                <a:lnTo>
                  <a:pt x="834" y="976"/>
                </a:lnTo>
                <a:lnTo>
                  <a:pt x="824" y="980"/>
                </a:lnTo>
                <a:lnTo>
                  <a:pt x="811" y="985"/>
                </a:lnTo>
                <a:lnTo>
                  <a:pt x="799" y="990"/>
                </a:lnTo>
                <a:lnTo>
                  <a:pt x="788" y="996"/>
                </a:lnTo>
                <a:lnTo>
                  <a:pt x="775" y="1001"/>
                </a:lnTo>
                <a:lnTo>
                  <a:pt x="765" y="1006"/>
                </a:lnTo>
                <a:lnTo>
                  <a:pt x="755" y="1009"/>
                </a:lnTo>
                <a:lnTo>
                  <a:pt x="745" y="1015"/>
                </a:lnTo>
                <a:lnTo>
                  <a:pt x="735" y="1019"/>
                </a:lnTo>
                <a:lnTo>
                  <a:pt x="724" y="1025"/>
                </a:lnTo>
                <a:lnTo>
                  <a:pt x="714" y="1029"/>
                </a:lnTo>
                <a:lnTo>
                  <a:pt x="703" y="1034"/>
                </a:lnTo>
                <a:lnTo>
                  <a:pt x="693" y="1039"/>
                </a:lnTo>
                <a:lnTo>
                  <a:pt x="683" y="1044"/>
                </a:lnTo>
                <a:lnTo>
                  <a:pt x="673" y="1048"/>
                </a:lnTo>
                <a:lnTo>
                  <a:pt x="663" y="1054"/>
                </a:lnTo>
                <a:lnTo>
                  <a:pt x="655" y="1058"/>
                </a:lnTo>
                <a:lnTo>
                  <a:pt x="645" y="1062"/>
                </a:lnTo>
                <a:lnTo>
                  <a:pt x="635" y="1068"/>
                </a:lnTo>
                <a:lnTo>
                  <a:pt x="625" y="1072"/>
                </a:lnTo>
                <a:lnTo>
                  <a:pt x="615" y="1078"/>
                </a:lnTo>
                <a:lnTo>
                  <a:pt x="606" y="1082"/>
                </a:lnTo>
                <a:lnTo>
                  <a:pt x="597" y="1087"/>
                </a:lnTo>
                <a:lnTo>
                  <a:pt x="587" y="1092"/>
                </a:lnTo>
                <a:lnTo>
                  <a:pt x="577" y="1097"/>
                </a:lnTo>
                <a:lnTo>
                  <a:pt x="568" y="1102"/>
                </a:lnTo>
                <a:lnTo>
                  <a:pt x="559" y="1107"/>
                </a:lnTo>
                <a:lnTo>
                  <a:pt x="550" y="1111"/>
                </a:lnTo>
                <a:lnTo>
                  <a:pt x="541" y="1117"/>
                </a:lnTo>
                <a:lnTo>
                  <a:pt x="532" y="1121"/>
                </a:lnTo>
                <a:lnTo>
                  <a:pt x="522" y="1127"/>
                </a:lnTo>
                <a:lnTo>
                  <a:pt x="514" y="1131"/>
                </a:lnTo>
                <a:lnTo>
                  <a:pt x="505" y="1137"/>
                </a:lnTo>
                <a:lnTo>
                  <a:pt x="488" y="1146"/>
                </a:lnTo>
                <a:lnTo>
                  <a:pt x="471" y="1156"/>
                </a:lnTo>
                <a:lnTo>
                  <a:pt x="465" y="1160"/>
                </a:lnTo>
                <a:lnTo>
                  <a:pt x="457" y="1165"/>
                </a:lnTo>
                <a:lnTo>
                  <a:pt x="447" y="1170"/>
                </a:lnTo>
                <a:lnTo>
                  <a:pt x="437" y="1177"/>
                </a:lnTo>
                <a:lnTo>
                  <a:pt x="423" y="1186"/>
                </a:lnTo>
                <a:lnTo>
                  <a:pt x="408" y="1194"/>
                </a:lnTo>
                <a:lnTo>
                  <a:pt x="392" y="1206"/>
                </a:lnTo>
                <a:lnTo>
                  <a:pt x="376" y="1216"/>
                </a:lnTo>
                <a:lnTo>
                  <a:pt x="362" y="1226"/>
                </a:lnTo>
                <a:lnTo>
                  <a:pt x="348" y="1234"/>
                </a:lnTo>
                <a:lnTo>
                  <a:pt x="344" y="1238"/>
                </a:lnTo>
                <a:lnTo>
                  <a:pt x="339" y="1241"/>
                </a:lnTo>
                <a:lnTo>
                  <a:pt x="328" y="1249"/>
                </a:lnTo>
                <a:lnTo>
                  <a:pt x="318" y="1257"/>
                </a:lnTo>
                <a:lnTo>
                  <a:pt x="306" y="1265"/>
                </a:lnTo>
                <a:lnTo>
                  <a:pt x="294" y="1274"/>
                </a:lnTo>
                <a:lnTo>
                  <a:pt x="280" y="1285"/>
                </a:lnTo>
                <a:lnTo>
                  <a:pt x="265" y="1296"/>
                </a:lnTo>
                <a:lnTo>
                  <a:pt x="254" y="1305"/>
                </a:lnTo>
                <a:lnTo>
                  <a:pt x="243" y="1314"/>
                </a:lnTo>
                <a:lnTo>
                  <a:pt x="241" y="1316"/>
                </a:lnTo>
                <a:lnTo>
                  <a:pt x="239" y="1319"/>
                </a:lnTo>
                <a:lnTo>
                  <a:pt x="239" y="1319"/>
                </a:lnTo>
                <a:lnTo>
                  <a:pt x="239" y="1319"/>
                </a:lnTo>
                <a:lnTo>
                  <a:pt x="227" y="1329"/>
                </a:lnTo>
                <a:lnTo>
                  <a:pt x="215" y="1339"/>
                </a:lnTo>
                <a:lnTo>
                  <a:pt x="206" y="1348"/>
                </a:lnTo>
                <a:lnTo>
                  <a:pt x="197" y="1355"/>
                </a:lnTo>
                <a:lnTo>
                  <a:pt x="183" y="1370"/>
                </a:lnTo>
                <a:lnTo>
                  <a:pt x="169" y="1384"/>
                </a:lnTo>
                <a:lnTo>
                  <a:pt x="163" y="1390"/>
                </a:lnTo>
                <a:lnTo>
                  <a:pt x="156" y="1396"/>
                </a:lnTo>
                <a:lnTo>
                  <a:pt x="156" y="1396"/>
                </a:lnTo>
                <a:lnTo>
                  <a:pt x="156" y="1396"/>
                </a:lnTo>
                <a:lnTo>
                  <a:pt x="156" y="1396"/>
                </a:lnTo>
                <a:lnTo>
                  <a:pt x="156" y="1396"/>
                </a:lnTo>
                <a:lnTo>
                  <a:pt x="156" y="1396"/>
                </a:lnTo>
                <a:lnTo>
                  <a:pt x="155" y="1396"/>
                </a:lnTo>
                <a:lnTo>
                  <a:pt x="146" y="1406"/>
                </a:lnTo>
                <a:lnTo>
                  <a:pt x="138" y="1416"/>
                </a:lnTo>
                <a:lnTo>
                  <a:pt x="129" y="1427"/>
                </a:lnTo>
                <a:lnTo>
                  <a:pt x="120" y="1437"/>
                </a:lnTo>
                <a:lnTo>
                  <a:pt x="115" y="1443"/>
                </a:lnTo>
                <a:lnTo>
                  <a:pt x="111" y="1448"/>
                </a:lnTo>
                <a:lnTo>
                  <a:pt x="100" y="1463"/>
                </a:lnTo>
                <a:lnTo>
                  <a:pt x="90" y="1476"/>
                </a:lnTo>
                <a:lnTo>
                  <a:pt x="89" y="1477"/>
                </a:lnTo>
                <a:lnTo>
                  <a:pt x="89" y="1478"/>
                </a:lnTo>
                <a:lnTo>
                  <a:pt x="83" y="1487"/>
                </a:lnTo>
                <a:lnTo>
                  <a:pt x="78" y="1495"/>
                </a:lnTo>
                <a:lnTo>
                  <a:pt x="70" y="1508"/>
                </a:lnTo>
                <a:lnTo>
                  <a:pt x="61" y="1521"/>
                </a:lnTo>
                <a:lnTo>
                  <a:pt x="57" y="1529"/>
                </a:lnTo>
                <a:lnTo>
                  <a:pt x="52" y="1538"/>
                </a:lnTo>
                <a:lnTo>
                  <a:pt x="47" y="1548"/>
                </a:lnTo>
                <a:lnTo>
                  <a:pt x="42" y="1558"/>
                </a:lnTo>
                <a:lnTo>
                  <a:pt x="41" y="1560"/>
                </a:lnTo>
                <a:lnTo>
                  <a:pt x="40" y="1563"/>
                </a:lnTo>
                <a:lnTo>
                  <a:pt x="35" y="1573"/>
                </a:lnTo>
                <a:lnTo>
                  <a:pt x="31" y="1583"/>
                </a:lnTo>
                <a:lnTo>
                  <a:pt x="27" y="1595"/>
                </a:lnTo>
                <a:lnTo>
                  <a:pt x="22" y="1606"/>
                </a:lnTo>
                <a:lnTo>
                  <a:pt x="19" y="1616"/>
                </a:lnTo>
                <a:lnTo>
                  <a:pt x="16" y="1626"/>
                </a:lnTo>
                <a:lnTo>
                  <a:pt x="13" y="1635"/>
                </a:lnTo>
                <a:lnTo>
                  <a:pt x="11" y="1643"/>
                </a:lnTo>
                <a:lnTo>
                  <a:pt x="10" y="1647"/>
                </a:lnTo>
                <a:lnTo>
                  <a:pt x="9" y="1651"/>
                </a:lnTo>
                <a:lnTo>
                  <a:pt x="8" y="1657"/>
                </a:lnTo>
                <a:lnTo>
                  <a:pt x="7" y="1661"/>
                </a:lnTo>
                <a:lnTo>
                  <a:pt x="6" y="1671"/>
                </a:lnTo>
                <a:lnTo>
                  <a:pt x="3" y="1681"/>
                </a:lnTo>
                <a:lnTo>
                  <a:pt x="2" y="1691"/>
                </a:lnTo>
                <a:lnTo>
                  <a:pt x="1" y="1701"/>
                </a:lnTo>
                <a:lnTo>
                  <a:pt x="0" y="1716"/>
                </a:lnTo>
                <a:lnTo>
                  <a:pt x="0" y="1730"/>
                </a:lnTo>
                <a:lnTo>
                  <a:pt x="0" y="1736"/>
                </a:lnTo>
                <a:lnTo>
                  <a:pt x="1" y="1741"/>
                </a:lnTo>
                <a:lnTo>
                  <a:pt x="1" y="1751"/>
                </a:lnTo>
                <a:lnTo>
                  <a:pt x="2" y="1762"/>
                </a:lnTo>
                <a:lnTo>
                  <a:pt x="3" y="1776"/>
                </a:lnTo>
                <a:lnTo>
                  <a:pt x="6" y="1789"/>
                </a:lnTo>
                <a:lnTo>
                  <a:pt x="7" y="1799"/>
                </a:lnTo>
                <a:lnTo>
                  <a:pt x="9" y="1809"/>
                </a:lnTo>
                <a:lnTo>
                  <a:pt x="10" y="1814"/>
                </a:lnTo>
                <a:lnTo>
                  <a:pt x="11" y="1820"/>
                </a:lnTo>
                <a:lnTo>
                  <a:pt x="13" y="1830"/>
                </a:lnTo>
                <a:lnTo>
                  <a:pt x="17" y="1840"/>
                </a:lnTo>
                <a:lnTo>
                  <a:pt x="19" y="1847"/>
                </a:lnTo>
                <a:lnTo>
                  <a:pt x="21" y="1853"/>
                </a:lnTo>
                <a:lnTo>
                  <a:pt x="24" y="1864"/>
                </a:lnTo>
                <a:lnTo>
                  <a:pt x="29" y="1875"/>
                </a:lnTo>
                <a:lnTo>
                  <a:pt x="33" y="1887"/>
                </a:lnTo>
                <a:lnTo>
                  <a:pt x="38" y="1898"/>
                </a:lnTo>
                <a:lnTo>
                  <a:pt x="130" y="2098"/>
                </a:lnTo>
                <a:lnTo>
                  <a:pt x="222" y="2299"/>
                </a:lnTo>
                <a:lnTo>
                  <a:pt x="314" y="2500"/>
                </a:lnTo>
                <a:lnTo>
                  <a:pt x="406" y="2701"/>
                </a:lnTo>
                <a:lnTo>
                  <a:pt x="498" y="2901"/>
                </a:lnTo>
                <a:lnTo>
                  <a:pt x="590" y="3102"/>
                </a:lnTo>
                <a:lnTo>
                  <a:pt x="682" y="3302"/>
                </a:lnTo>
                <a:lnTo>
                  <a:pt x="774" y="3502"/>
                </a:lnTo>
                <a:lnTo>
                  <a:pt x="866" y="3703"/>
                </a:lnTo>
                <a:lnTo>
                  <a:pt x="958" y="3904"/>
                </a:lnTo>
                <a:lnTo>
                  <a:pt x="1051" y="4105"/>
                </a:lnTo>
                <a:lnTo>
                  <a:pt x="1143" y="4305"/>
                </a:lnTo>
                <a:lnTo>
                  <a:pt x="1235" y="4506"/>
                </a:lnTo>
                <a:lnTo>
                  <a:pt x="1327" y="4706"/>
                </a:lnTo>
                <a:lnTo>
                  <a:pt x="1419" y="4906"/>
                </a:lnTo>
                <a:lnTo>
                  <a:pt x="1511" y="5107"/>
                </a:lnTo>
                <a:lnTo>
                  <a:pt x="1514" y="5113"/>
                </a:lnTo>
                <a:lnTo>
                  <a:pt x="1516" y="5118"/>
                </a:lnTo>
                <a:lnTo>
                  <a:pt x="1521" y="5126"/>
                </a:lnTo>
                <a:lnTo>
                  <a:pt x="1524" y="5134"/>
                </a:lnTo>
                <a:lnTo>
                  <a:pt x="1528" y="5139"/>
                </a:lnTo>
                <a:lnTo>
                  <a:pt x="1532" y="5146"/>
                </a:lnTo>
                <a:lnTo>
                  <a:pt x="1534" y="5150"/>
                </a:lnTo>
                <a:lnTo>
                  <a:pt x="1538" y="5155"/>
                </a:lnTo>
                <a:lnTo>
                  <a:pt x="1541" y="5162"/>
                </a:lnTo>
                <a:lnTo>
                  <a:pt x="1545" y="5168"/>
                </a:lnTo>
                <a:lnTo>
                  <a:pt x="1551" y="5176"/>
                </a:lnTo>
                <a:lnTo>
                  <a:pt x="1558" y="5185"/>
                </a:lnTo>
                <a:lnTo>
                  <a:pt x="1561" y="5189"/>
                </a:lnTo>
                <a:lnTo>
                  <a:pt x="1564" y="5195"/>
                </a:lnTo>
                <a:lnTo>
                  <a:pt x="1567" y="5198"/>
                </a:lnTo>
                <a:lnTo>
                  <a:pt x="1570" y="5202"/>
                </a:lnTo>
                <a:lnTo>
                  <a:pt x="1579" y="5213"/>
                </a:lnTo>
                <a:lnTo>
                  <a:pt x="1587" y="5223"/>
                </a:lnTo>
                <a:lnTo>
                  <a:pt x="1590" y="5226"/>
                </a:lnTo>
                <a:lnTo>
                  <a:pt x="1593" y="5229"/>
                </a:lnTo>
                <a:lnTo>
                  <a:pt x="1594" y="5231"/>
                </a:lnTo>
                <a:lnTo>
                  <a:pt x="1596" y="5233"/>
                </a:lnTo>
                <a:lnTo>
                  <a:pt x="1597" y="5235"/>
                </a:lnTo>
                <a:lnTo>
                  <a:pt x="1599" y="5236"/>
                </a:lnTo>
                <a:lnTo>
                  <a:pt x="1609" y="5247"/>
                </a:lnTo>
                <a:lnTo>
                  <a:pt x="1620" y="5258"/>
                </a:lnTo>
                <a:lnTo>
                  <a:pt x="1625" y="5264"/>
                </a:lnTo>
                <a:lnTo>
                  <a:pt x="1631" y="5269"/>
                </a:lnTo>
                <a:lnTo>
                  <a:pt x="1633" y="5271"/>
                </a:lnTo>
                <a:lnTo>
                  <a:pt x="1634" y="5272"/>
                </a:lnTo>
                <a:lnTo>
                  <a:pt x="1637" y="5276"/>
                </a:lnTo>
                <a:lnTo>
                  <a:pt x="1641" y="5278"/>
                </a:lnTo>
                <a:lnTo>
                  <a:pt x="1650" y="5287"/>
                </a:lnTo>
                <a:lnTo>
                  <a:pt x="1660" y="5296"/>
                </a:lnTo>
                <a:lnTo>
                  <a:pt x="1664" y="5299"/>
                </a:lnTo>
                <a:lnTo>
                  <a:pt x="1667" y="5302"/>
                </a:lnTo>
                <a:lnTo>
                  <a:pt x="1672" y="5306"/>
                </a:lnTo>
                <a:lnTo>
                  <a:pt x="1675" y="5309"/>
                </a:lnTo>
                <a:lnTo>
                  <a:pt x="1683" y="5316"/>
                </a:lnTo>
                <a:lnTo>
                  <a:pt x="1690" y="5321"/>
                </a:lnTo>
                <a:lnTo>
                  <a:pt x="1698" y="5329"/>
                </a:lnTo>
                <a:lnTo>
                  <a:pt x="1707" y="5336"/>
                </a:lnTo>
                <a:lnTo>
                  <a:pt x="1712" y="5339"/>
                </a:lnTo>
                <a:lnTo>
                  <a:pt x="1717" y="5343"/>
                </a:lnTo>
                <a:lnTo>
                  <a:pt x="1719" y="5345"/>
                </a:lnTo>
                <a:lnTo>
                  <a:pt x="1723" y="5347"/>
                </a:lnTo>
                <a:lnTo>
                  <a:pt x="1731" y="5353"/>
                </a:lnTo>
                <a:lnTo>
                  <a:pt x="1738" y="5359"/>
                </a:lnTo>
                <a:lnTo>
                  <a:pt x="1745" y="5363"/>
                </a:lnTo>
                <a:lnTo>
                  <a:pt x="1752" y="5368"/>
                </a:lnTo>
                <a:lnTo>
                  <a:pt x="1759" y="5375"/>
                </a:lnTo>
                <a:lnTo>
                  <a:pt x="1768" y="5380"/>
                </a:lnTo>
                <a:lnTo>
                  <a:pt x="1773" y="5383"/>
                </a:lnTo>
                <a:lnTo>
                  <a:pt x="1778" y="5387"/>
                </a:lnTo>
                <a:lnTo>
                  <a:pt x="1784" y="5391"/>
                </a:lnTo>
                <a:lnTo>
                  <a:pt x="1790" y="5396"/>
                </a:lnTo>
                <a:lnTo>
                  <a:pt x="1794" y="5398"/>
                </a:lnTo>
                <a:lnTo>
                  <a:pt x="1798" y="5401"/>
                </a:lnTo>
                <a:lnTo>
                  <a:pt x="1808" y="5407"/>
                </a:lnTo>
                <a:lnTo>
                  <a:pt x="1818" y="5413"/>
                </a:lnTo>
                <a:lnTo>
                  <a:pt x="1833" y="5422"/>
                </a:lnTo>
                <a:lnTo>
                  <a:pt x="1846" y="5431"/>
                </a:lnTo>
                <a:lnTo>
                  <a:pt x="1849" y="5432"/>
                </a:lnTo>
                <a:lnTo>
                  <a:pt x="1851" y="5434"/>
                </a:lnTo>
                <a:lnTo>
                  <a:pt x="1861" y="5440"/>
                </a:lnTo>
                <a:lnTo>
                  <a:pt x="1871" y="5447"/>
                </a:lnTo>
                <a:lnTo>
                  <a:pt x="1888" y="5455"/>
                </a:lnTo>
                <a:lnTo>
                  <a:pt x="1904" y="5464"/>
                </a:lnTo>
                <a:lnTo>
                  <a:pt x="1909" y="5468"/>
                </a:lnTo>
                <a:lnTo>
                  <a:pt x="1914" y="5470"/>
                </a:lnTo>
                <a:lnTo>
                  <a:pt x="1920" y="5474"/>
                </a:lnTo>
                <a:lnTo>
                  <a:pt x="1927" y="5478"/>
                </a:lnTo>
                <a:lnTo>
                  <a:pt x="1928" y="5478"/>
                </a:lnTo>
                <a:lnTo>
                  <a:pt x="1928" y="5478"/>
                </a:lnTo>
                <a:lnTo>
                  <a:pt x="1937" y="5482"/>
                </a:lnTo>
                <a:lnTo>
                  <a:pt x="1945" y="5487"/>
                </a:lnTo>
                <a:lnTo>
                  <a:pt x="1954" y="5492"/>
                </a:lnTo>
                <a:lnTo>
                  <a:pt x="1962" y="5497"/>
                </a:lnTo>
                <a:lnTo>
                  <a:pt x="1971" y="5501"/>
                </a:lnTo>
                <a:lnTo>
                  <a:pt x="1981" y="5505"/>
                </a:lnTo>
                <a:lnTo>
                  <a:pt x="1988" y="5510"/>
                </a:lnTo>
                <a:lnTo>
                  <a:pt x="1996" y="5513"/>
                </a:lnTo>
                <a:lnTo>
                  <a:pt x="2010" y="5520"/>
                </a:lnTo>
                <a:lnTo>
                  <a:pt x="2023" y="5528"/>
                </a:lnTo>
                <a:lnTo>
                  <a:pt x="2038" y="5534"/>
                </a:lnTo>
                <a:lnTo>
                  <a:pt x="2051" y="5541"/>
                </a:lnTo>
                <a:lnTo>
                  <a:pt x="2053" y="5542"/>
                </a:lnTo>
                <a:lnTo>
                  <a:pt x="2057" y="5543"/>
                </a:lnTo>
                <a:lnTo>
                  <a:pt x="2061" y="5545"/>
                </a:lnTo>
                <a:lnTo>
                  <a:pt x="2067" y="5548"/>
                </a:lnTo>
                <a:lnTo>
                  <a:pt x="2078" y="5553"/>
                </a:lnTo>
                <a:lnTo>
                  <a:pt x="2089" y="5558"/>
                </a:lnTo>
                <a:lnTo>
                  <a:pt x="2103" y="5564"/>
                </a:lnTo>
                <a:lnTo>
                  <a:pt x="2118" y="5571"/>
                </a:lnTo>
                <a:lnTo>
                  <a:pt x="2130" y="5576"/>
                </a:lnTo>
                <a:lnTo>
                  <a:pt x="2141" y="5582"/>
                </a:lnTo>
                <a:lnTo>
                  <a:pt x="2150" y="5585"/>
                </a:lnTo>
                <a:lnTo>
                  <a:pt x="2160" y="5590"/>
                </a:lnTo>
                <a:lnTo>
                  <a:pt x="2173" y="5595"/>
                </a:lnTo>
                <a:lnTo>
                  <a:pt x="2188" y="5601"/>
                </a:lnTo>
                <a:lnTo>
                  <a:pt x="2195" y="5604"/>
                </a:lnTo>
                <a:lnTo>
                  <a:pt x="2204" y="5609"/>
                </a:lnTo>
                <a:lnTo>
                  <a:pt x="2212" y="5612"/>
                </a:lnTo>
                <a:lnTo>
                  <a:pt x="2221" y="5615"/>
                </a:lnTo>
                <a:lnTo>
                  <a:pt x="2231" y="5620"/>
                </a:lnTo>
                <a:lnTo>
                  <a:pt x="2241" y="5623"/>
                </a:lnTo>
                <a:lnTo>
                  <a:pt x="2251" y="5627"/>
                </a:lnTo>
                <a:lnTo>
                  <a:pt x="2261" y="5631"/>
                </a:lnTo>
                <a:lnTo>
                  <a:pt x="2272" y="5635"/>
                </a:lnTo>
                <a:lnTo>
                  <a:pt x="2283" y="5640"/>
                </a:lnTo>
                <a:lnTo>
                  <a:pt x="2294" y="5644"/>
                </a:lnTo>
                <a:lnTo>
                  <a:pt x="2305" y="5648"/>
                </a:lnTo>
                <a:lnTo>
                  <a:pt x="2309" y="5650"/>
                </a:lnTo>
                <a:lnTo>
                  <a:pt x="2312" y="5651"/>
                </a:lnTo>
                <a:lnTo>
                  <a:pt x="2320" y="5654"/>
                </a:lnTo>
                <a:lnTo>
                  <a:pt x="2326" y="5656"/>
                </a:lnTo>
                <a:lnTo>
                  <a:pt x="2332" y="5658"/>
                </a:lnTo>
                <a:lnTo>
                  <a:pt x="2336" y="5661"/>
                </a:lnTo>
                <a:lnTo>
                  <a:pt x="2348" y="5665"/>
                </a:lnTo>
                <a:lnTo>
                  <a:pt x="2362" y="5670"/>
                </a:lnTo>
                <a:lnTo>
                  <a:pt x="2374" y="5674"/>
                </a:lnTo>
                <a:lnTo>
                  <a:pt x="2386" y="5678"/>
                </a:lnTo>
                <a:lnTo>
                  <a:pt x="2401" y="5684"/>
                </a:lnTo>
                <a:lnTo>
                  <a:pt x="2415" y="5689"/>
                </a:lnTo>
                <a:lnTo>
                  <a:pt x="2431" y="5694"/>
                </a:lnTo>
                <a:lnTo>
                  <a:pt x="2445" y="5699"/>
                </a:lnTo>
                <a:lnTo>
                  <a:pt x="2461" y="5705"/>
                </a:lnTo>
                <a:lnTo>
                  <a:pt x="2475" y="5709"/>
                </a:lnTo>
                <a:lnTo>
                  <a:pt x="2486" y="5714"/>
                </a:lnTo>
                <a:lnTo>
                  <a:pt x="2498" y="5717"/>
                </a:lnTo>
                <a:lnTo>
                  <a:pt x="2506" y="5721"/>
                </a:lnTo>
                <a:lnTo>
                  <a:pt x="2514" y="5723"/>
                </a:lnTo>
                <a:lnTo>
                  <a:pt x="2528" y="5727"/>
                </a:lnTo>
                <a:lnTo>
                  <a:pt x="2541" y="5732"/>
                </a:lnTo>
                <a:lnTo>
                  <a:pt x="2553" y="5735"/>
                </a:lnTo>
                <a:lnTo>
                  <a:pt x="2563" y="5739"/>
                </a:lnTo>
                <a:lnTo>
                  <a:pt x="2574" y="5743"/>
                </a:lnTo>
                <a:lnTo>
                  <a:pt x="2584" y="5746"/>
                </a:lnTo>
                <a:lnTo>
                  <a:pt x="2585" y="5746"/>
                </a:lnTo>
                <a:lnTo>
                  <a:pt x="2585" y="5746"/>
                </a:lnTo>
                <a:lnTo>
                  <a:pt x="2598" y="5750"/>
                </a:lnTo>
                <a:lnTo>
                  <a:pt x="2611" y="5755"/>
                </a:lnTo>
                <a:lnTo>
                  <a:pt x="2628" y="5759"/>
                </a:lnTo>
                <a:lnTo>
                  <a:pt x="2644" y="5765"/>
                </a:lnTo>
                <a:lnTo>
                  <a:pt x="2658" y="5769"/>
                </a:lnTo>
                <a:lnTo>
                  <a:pt x="2672" y="5774"/>
                </a:lnTo>
                <a:lnTo>
                  <a:pt x="2687" y="5777"/>
                </a:lnTo>
                <a:lnTo>
                  <a:pt x="2700" y="5782"/>
                </a:lnTo>
                <a:lnTo>
                  <a:pt x="2709" y="5785"/>
                </a:lnTo>
                <a:lnTo>
                  <a:pt x="2719" y="5787"/>
                </a:lnTo>
                <a:lnTo>
                  <a:pt x="2732" y="5792"/>
                </a:lnTo>
                <a:lnTo>
                  <a:pt x="2746" y="5795"/>
                </a:lnTo>
                <a:lnTo>
                  <a:pt x="2754" y="5798"/>
                </a:lnTo>
                <a:lnTo>
                  <a:pt x="2763" y="5800"/>
                </a:lnTo>
                <a:lnTo>
                  <a:pt x="2772" y="5803"/>
                </a:lnTo>
                <a:lnTo>
                  <a:pt x="2781" y="5806"/>
                </a:lnTo>
                <a:lnTo>
                  <a:pt x="2790" y="5808"/>
                </a:lnTo>
                <a:lnTo>
                  <a:pt x="2799" y="5810"/>
                </a:lnTo>
                <a:lnTo>
                  <a:pt x="2811" y="5814"/>
                </a:lnTo>
                <a:lnTo>
                  <a:pt x="2824" y="5818"/>
                </a:lnTo>
                <a:lnTo>
                  <a:pt x="2838" y="5821"/>
                </a:lnTo>
                <a:lnTo>
                  <a:pt x="2850" y="5825"/>
                </a:lnTo>
                <a:lnTo>
                  <a:pt x="2855" y="5826"/>
                </a:lnTo>
                <a:lnTo>
                  <a:pt x="2860" y="5827"/>
                </a:lnTo>
                <a:lnTo>
                  <a:pt x="2869" y="5830"/>
                </a:lnTo>
                <a:lnTo>
                  <a:pt x="2879" y="5833"/>
                </a:lnTo>
                <a:lnTo>
                  <a:pt x="2888" y="5835"/>
                </a:lnTo>
                <a:lnTo>
                  <a:pt x="2898" y="5838"/>
                </a:lnTo>
                <a:lnTo>
                  <a:pt x="2912" y="5841"/>
                </a:lnTo>
                <a:lnTo>
                  <a:pt x="2926" y="5846"/>
                </a:lnTo>
                <a:lnTo>
                  <a:pt x="2941" y="5849"/>
                </a:lnTo>
                <a:lnTo>
                  <a:pt x="2955" y="5854"/>
                </a:lnTo>
                <a:lnTo>
                  <a:pt x="2963" y="5855"/>
                </a:lnTo>
                <a:lnTo>
                  <a:pt x="2971" y="5857"/>
                </a:lnTo>
                <a:lnTo>
                  <a:pt x="2975" y="5858"/>
                </a:lnTo>
                <a:lnTo>
                  <a:pt x="2981" y="5860"/>
                </a:lnTo>
                <a:lnTo>
                  <a:pt x="2990" y="5863"/>
                </a:lnTo>
                <a:lnTo>
                  <a:pt x="2997" y="5864"/>
                </a:lnTo>
                <a:lnTo>
                  <a:pt x="3012" y="5868"/>
                </a:lnTo>
                <a:lnTo>
                  <a:pt x="3026" y="5871"/>
                </a:lnTo>
                <a:lnTo>
                  <a:pt x="3042" y="5876"/>
                </a:lnTo>
                <a:lnTo>
                  <a:pt x="3056" y="5879"/>
                </a:lnTo>
                <a:lnTo>
                  <a:pt x="3071" y="5882"/>
                </a:lnTo>
                <a:lnTo>
                  <a:pt x="3085" y="5886"/>
                </a:lnTo>
                <a:lnTo>
                  <a:pt x="3097" y="5889"/>
                </a:lnTo>
                <a:lnTo>
                  <a:pt x="3109" y="5892"/>
                </a:lnTo>
                <a:lnTo>
                  <a:pt x="3123" y="5896"/>
                </a:lnTo>
                <a:lnTo>
                  <a:pt x="3135" y="5898"/>
                </a:lnTo>
                <a:lnTo>
                  <a:pt x="3147" y="5901"/>
                </a:lnTo>
                <a:lnTo>
                  <a:pt x="3159" y="5905"/>
                </a:lnTo>
                <a:lnTo>
                  <a:pt x="3170" y="5907"/>
                </a:lnTo>
                <a:lnTo>
                  <a:pt x="3182" y="5909"/>
                </a:lnTo>
                <a:lnTo>
                  <a:pt x="3193" y="5912"/>
                </a:lnTo>
                <a:lnTo>
                  <a:pt x="3204" y="5915"/>
                </a:lnTo>
                <a:lnTo>
                  <a:pt x="3215" y="5918"/>
                </a:lnTo>
                <a:lnTo>
                  <a:pt x="3227" y="5920"/>
                </a:lnTo>
                <a:lnTo>
                  <a:pt x="3236" y="5922"/>
                </a:lnTo>
                <a:lnTo>
                  <a:pt x="3246" y="5925"/>
                </a:lnTo>
                <a:lnTo>
                  <a:pt x="3256" y="5927"/>
                </a:lnTo>
                <a:lnTo>
                  <a:pt x="3266" y="5929"/>
                </a:lnTo>
                <a:lnTo>
                  <a:pt x="3277" y="5931"/>
                </a:lnTo>
                <a:lnTo>
                  <a:pt x="3288" y="5935"/>
                </a:lnTo>
                <a:lnTo>
                  <a:pt x="3300" y="5937"/>
                </a:lnTo>
                <a:lnTo>
                  <a:pt x="3311" y="5939"/>
                </a:lnTo>
                <a:lnTo>
                  <a:pt x="3320" y="5941"/>
                </a:lnTo>
                <a:lnTo>
                  <a:pt x="3329" y="5943"/>
                </a:lnTo>
                <a:lnTo>
                  <a:pt x="3338" y="5946"/>
                </a:lnTo>
                <a:lnTo>
                  <a:pt x="3347" y="5948"/>
                </a:lnTo>
                <a:lnTo>
                  <a:pt x="3360" y="5950"/>
                </a:lnTo>
                <a:lnTo>
                  <a:pt x="3373" y="5953"/>
                </a:lnTo>
                <a:lnTo>
                  <a:pt x="3375" y="5953"/>
                </a:lnTo>
                <a:lnTo>
                  <a:pt x="3375" y="5953"/>
                </a:lnTo>
                <a:lnTo>
                  <a:pt x="3386" y="5956"/>
                </a:lnTo>
                <a:lnTo>
                  <a:pt x="3398" y="5959"/>
                </a:lnTo>
                <a:lnTo>
                  <a:pt x="3410" y="5961"/>
                </a:lnTo>
                <a:lnTo>
                  <a:pt x="3421" y="5963"/>
                </a:lnTo>
                <a:lnTo>
                  <a:pt x="3433" y="5966"/>
                </a:lnTo>
                <a:lnTo>
                  <a:pt x="3446" y="5969"/>
                </a:lnTo>
                <a:lnTo>
                  <a:pt x="3458" y="5971"/>
                </a:lnTo>
                <a:lnTo>
                  <a:pt x="3471" y="5973"/>
                </a:lnTo>
                <a:lnTo>
                  <a:pt x="3486" y="5977"/>
                </a:lnTo>
                <a:lnTo>
                  <a:pt x="3501" y="5980"/>
                </a:lnTo>
                <a:lnTo>
                  <a:pt x="3518" y="5983"/>
                </a:lnTo>
                <a:lnTo>
                  <a:pt x="3533" y="5987"/>
                </a:lnTo>
                <a:lnTo>
                  <a:pt x="3551" y="5990"/>
                </a:lnTo>
                <a:lnTo>
                  <a:pt x="3568" y="5993"/>
                </a:lnTo>
                <a:lnTo>
                  <a:pt x="3584" y="5997"/>
                </a:lnTo>
                <a:lnTo>
                  <a:pt x="3602" y="6000"/>
                </a:lnTo>
                <a:lnTo>
                  <a:pt x="3616" y="6003"/>
                </a:lnTo>
                <a:lnTo>
                  <a:pt x="3631" y="6007"/>
                </a:lnTo>
                <a:lnTo>
                  <a:pt x="3640" y="6008"/>
                </a:lnTo>
                <a:lnTo>
                  <a:pt x="3649" y="6010"/>
                </a:lnTo>
                <a:lnTo>
                  <a:pt x="3666" y="6013"/>
                </a:lnTo>
                <a:lnTo>
                  <a:pt x="3685" y="6017"/>
                </a:lnTo>
                <a:lnTo>
                  <a:pt x="3703" y="6020"/>
                </a:lnTo>
                <a:lnTo>
                  <a:pt x="3722" y="6023"/>
                </a:lnTo>
                <a:lnTo>
                  <a:pt x="3732" y="6026"/>
                </a:lnTo>
                <a:lnTo>
                  <a:pt x="3743" y="6028"/>
                </a:lnTo>
                <a:lnTo>
                  <a:pt x="3753" y="6030"/>
                </a:lnTo>
                <a:lnTo>
                  <a:pt x="3764" y="6032"/>
                </a:lnTo>
                <a:lnTo>
                  <a:pt x="3768" y="6032"/>
                </a:lnTo>
                <a:lnTo>
                  <a:pt x="3772" y="6033"/>
                </a:lnTo>
                <a:lnTo>
                  <a:pt x="3791" y="6037"/>
                </a:lnTo>
                <a:lnTo>
                  <a:pt x="3811" y="6040"/>
                </a:lnTo>
                <a:lnTo>
                  <a:pt x="3829" y="6043"/>
                </a:lnTo>
                <a:lnTo>
                  <a:pt x="3849" y="6048"/>
                </a:lnTo>
                <a:lnTo>
                  <a:pt x="3858" y="6049"/>
                </a:lnTo>
                <a:lnTo>
                  <a:pt x="3867" y="6051"/>
                </a:lnTo>
                <a:lnTo>
                  <a:pt x="3876" y="6052"/>
                </a:lnTo>
                <a:lnTo>
                  <a:pt x="3886" y="6054"/>
                </a:lnTo>
                <a:lnTo>
                  <a:pt x="3896" y="6055"/>
                </a:lnTo>
                <a:lnTo>
                  <a:pt x="3906" y="6058"/>
                </a:lnTo>
                <a:lnTo>
                  <a:pt x="3915" y="6059"/>
                </a:lnTo>
                <a:lnTo>
                  <a:pt x="3924" y="6061"/>
                </a:lnTo>
                <a:lnTo>
                  <a:pt x="3933" y="6062"/>
                </a:lnTo>
                <a:lnTo>
                  <a:pt x="3943" y="6063"/>
                </a:lnTo>
                <a:lnTo>
                  <a:pt x="3957" y="6067"/>
                </a:lnTo>
                <a:lnTo>
                  <a:pt x="3973" y="6069"/>
                </a:lnTo>
                <a:lnTo>
                  <a:pt x="3988" y="6072"/>
                </a:lnTo>
                <a:lnTo>
                  <a:pt x="4004" y="6074"/>
                </a:lnTo>
                <a:lnTo>
                  <a:pt x="4006" y="6074"/>
                </a:lnTo>
                <a:lnTo>
                  <a:pt x="4008" y="6075"/>
                </a:lnTo>
                <a:lnTo>
                  <a:pt x="4017" y="6077"/>
                </a:lnTo>
                <a:lnTo>
                  <a:pt x="4026" y="6078"/>
                </a:lnTo>
                <a:lnTo>
                  <a:pt x="4035" y="6080"/>
                </a:lnTo>
                <a:lnTo>
                  <a:pt x="4045" y="6081"/>
                </a:lnTo>
                <a:lnTo>
                  <a:pt x="4056" y="6083"/>
                </a:lnTo>
                <a:lnTo>
                  <a:pt x="4067" y="6085"/>
                </a:lnTo>
                <a:lnTo>
                  <a:pt x="4078" y="6087"/>
                </a:lnTo>
                <a:lnTo>
                  <a:pt x="4089" y="6089"/>
                </a:lnTo>
                <a:lnTo>
                  <a:pt x="4100" y="6091"/>
                </a:lnTo>
                <a:lnTo>
                  <a:pt x="4111" y="6092"/>
                </a:lnTo>
                <a:lnTo>
                  <a:pt x="4122" y="6094"/>
                </a:lnTo>
                <a:lnTo>
                  <a:pt x="4133" y="6097"/>
                </a:lnTo>
                <a:lnTo>
                  <a:pt x="4148" y="6099"/>
                </a:lnTo>
                <a:lnTo>
                  <a:pt x="4162" y="6101"/>
                </a:lnTo>
                <a:lnTo>
                  <a:pt x="4177" y="6103"/>
                </a:lnTo>
                <a:lnTo>
                  <a:pt x="4191" y="6105"/>
                </a:lnTo>
                <a:lnTo>
                  <a:pt x="4201" y="6106"/>
                </a:lnTo>
                <a:lnTo>
                  <a:pt x="4211" y="6109"/>
                </a:lnTo>
                <a:lnTo>
                  <a:pt x="4222" y="6110"/>
                </a:lnTo>
                <a:lnTo>
                  <a:pt x="4232" y="6111"/>
                </a:lnTo>
                <a:lnTo>
                  <a:pt x="4247" y="6113"/>
                </a:lnTo>
                <a:lnTo>
                  <a:pt x="4261" y="6115"/>
                </a:lnTo>
                <a:lnTo>
                  <a:pt x="4272" y="6118"/>
                </a:lnTo>
                <a:lnTo>
                  <a:pt x="4283" y="6120"/>
                </a:lnTo>
                <a:lnTo>
                  <a:pt x="4294" y="6121"/>
                </a:lnTo>
                <a:lnTo>
                  <a:pt x="4305" y="6123"/>
                </a:lnTo>
                <a:lnTo>
                  <a:pt x="4326" y="6125"/>
                </a:lnTo>
                <a:lnTo>
                  <a:pt x="4347" y="6129"/>
                </a:lnTo>
                <a:lnTo>
                  <a:pt x="4369" y="6132"/>
                </a:lnTo>
                <a:lnTo>
                  <a:pt x="4390" y="6135"/>
                </a:lnTo>
                <a:lnTo>
                  <a:pt x="4403" y="6138"/>
                </a:lnTo>
                <a:lnTo>
                  <a:pt x="4415" y="6139"/>
                </a:lnTo>
                <a:lnTo>
                  <a:pt x="4428" y="6141"/>
                </a:lnTo>
                <a:lnTo>
                  <a:pt x="4442" y="6143"/>
                </a:lnTo>
                <a:lnTo>
                  <a:pt x="4462" y="6145"/>
                </a:lnTo>
                <a:lnTo>
                  <a:pt x="4482" y="6149"/>
                </a:lnTo>
                <a:lnTo>
                  <a:pt x="4502" y="6151"/>
                </a:lnTo>
                <a:lnTo>
                  <a:pt x="4522" y="6154"/>
                </a:lnTo>
                <a:lnTo>
                  <a:pt x="4525" y="6154"/>
                </a:lnTo>
                <a:lnTo>
                  <a:pt x="4527" y="6155"/>
                </a:lnTo>
                <a:lnTo>
                  <a:pt x="4532" y="6155"/>
                </a:lnTo>
                <a:lnTo>
                  <a:pt x="4537" y="6156"/>
                </a:lnTo>
                <a:lnTo>
                  <a:pt x="4547" y="6158"/>
                </a:lnTo>
                <a:lnTo>
                  <a:pt x="4557" y="6159"/>
                </a:lnTo>
                <a:lnTo>
                  <a:pt x="4566" y="6160"/>
                </a:lnTo>
                <a:lnTo>
                  <a:pt x="4576" y="6162"/>
                </a:lnTo>
                <a:lnTo>
                  <a:pt x="4596" y="6164"/>
                </a:lnTo>
                <a:lnTo>
                  <a:pt x="4616" y="6167"/>
                </a:lnTo>
                <a:lnTo>
                  <a:pt x="4636" y="6170"/>
                </a:lnTo>
                <a:lnTo>
                  <a:pt x="4656" y="6172"/>
                </a:lnTo>
                <a:lnTo>
                  <a:pt x="4664" y="6173"/>
                </a:lnTo>
                <a:lnTo>
                  <a:pt x="4673" y="6174"/>
                </a:lnTo>
                <a:lnTo>
                  <a:pt x="4680" y="6175"/>
                </a:lnTo>
                <a:lnTo>
                  <a:pt x="4689" y="6176"/>
                </a:lnTo>
                <a:lnTo>
                  <a:pt x="4695" y="6177"/>
                </a:lnTo>
                <a:lnTo>
                  <a:pt x="4700" y="6179"/>
                </a:lnTo>
                <a:lnTo>
                  <a:pt x="4710" y="6180"/>
                </a:lnTo>
                <a:lnTo>
                  <a:pt x="4720" y="6181"/>
                </a:lnTo>
                <a:lnTo>
                  <a:pt x="4738" y="6183"/>
                </a:lnTo>
                <a:lnTo>
                  <a:pt x="4756" y="6185"/>
                </a:lnTo>
                <a:lnTo>
                  <a:pt x="4773" y="6187"/>
                </a:lnTo>
                <a:lnTo>
                  <a:pt x="4791" y="6190"/>
                </a:lnTo>
                <a:lnTo>
                  <a:pt x="4807" y="6192"/>
                </a:lnTo>
                <a:lnTo>
                  <a:pt x="4821" y="6193"/>
                </a:lnTo>
                <a:lnTo>
                  <a:pt x="4836" y="6195"/>
                </a:lnTo>
                <a:lnTo>
                  <a:pt x="4850" y="6197"/>
                </a:lnTo>
                <a:lnTo>
                  <a:pt x="4864" y="6199"/>
                </a:lnTo>
                <a:lnTo>
                  <a:pt x="4878" y="6201"/>
                </a:lnTo>
                <a:lnTo>
                  <a:pt x="4883" y="6201"/>
                </a:lnTo>
                <a:lnTo>
                  <a:pt x="4889" y="6202"/>
                </a:lnTo>
                <a:lnTo>
                  <a:pt x="4899" y="6203"/>
                </a:lnTo>
                <a:lnTo>
                  <a:pt x="4910" y="6204"/>
                </a:lnTo>
                <a:lnTo>
                  <a:pt x="4920" y="6205"/>
                </a:lnTo>
                <a:lnTo>
                  <a:pt x="4930" y="6206"/>
                </a:lnTo>
                <a:lnTo>
                  <a:pt x="4945" y="6209"/>
                </a:lnTo>
                <a:lnTo>
                  <a:pt x="4960" y="6211"/>
                </a:lnTo>
                <a:lnTo>
                  <a:pt x="4975" y="6212"/>
                </a:lnTo>
                <a:lnTo>
                  <a:pt x="4990" y="6214"/>
                </a:lnTo>
                <a:lnTo>
                  <a:pt x="5008" y="6216"/>
                </a:lnTo>
                <a:lnTo>
                  <a:pt x="5024" y="6217"/>
                </a:lnTo>
                <a:lnTo>
                  <a:pt x="5042" y="6220"/>
                </a:lnTo>
                <a:lnTo>
                  <a:pt x="5060" y="6222"/>
                </a:lnTo>
                <a:lnTo>
                  <a:pt x="5074" y="6223"/>
                </a:lnTo>
                <a:lnTo>
                  <a:pt x="5089" y="6225"/>
                </a:lnTo>
                <a:lnTo>
                  <a:pt x="5100" y="6226"/>
                </a:lnTo>
                <a:lnTo>
                  <a:pt x="5110" y="6227"/>
                </a:lnTo>
                <a:lnTo>
                  <a:pt x="5121" y="6228"/>
                </a:lnTo>
                <a:lnTo>
                  <a:pt x="5131" y="6230"/>
                </a:lnTo>
                <a:lnTo>
                  <a:pt x="5152" y="6232"/>
                </a:lnTo>
                <a:lnTo>
                  <a:pt x="5173" y="6234"/>
                </a:lnTo>
                <a:lnTo>
                  <a:pt x="5194" y="6236"/>
                </a:lnTo>
                <a:lnTo>
                  <a:pt x="5215" y="6238"/>
                </a:lnTo>
                <a:lnTo>
                  <a:pt x="5227" y="6240"/>
                </a:lnTo>
                <a:lnTo>
                  <a:pt x="5239" y="6242"/>
                </a:lnTo>
                <a:lnTo>
                  <a:pt x="5252" y="6243"/>
                </a:lnTo>
                <a:lnTo>
                  <a:pt x="5264" y="6244"/>
                </a:lnTo>
                <a:lnTo>
                  <a:pt x="5273" y="6245"/>
                </a:lnTo>
                <a:lnTo>
                  <a:pt x="5282" y="6246"/>
                </a:lnTo>
                <a:lnTo>
                  <a:pt x="5302" y="6247"/>
                </a:lnTo>
                <a:lnTo>
                  <a:pt x="5321" y="6250"/>
                </a:lnTo>
                <a:lnTo>
                  <a:pt x="5340" y="6252"/>
                </a:lnTo>
                <a:lnTo>
                  <a:pt x="5360" y="6254"/>
                </a:lnTo>
                <a:lnTo>
                  <a:pt x="5375" y="6255"/>
                </a:lnTo>
                <a:lnTo>
                  <a:pt x="5390" y="6256"/>
                </a:lnTo>
                <a:lnTo>
                  <a:pt x="5405" y="6258"/>
                </a:lnTo>
                <a:lnTo>
                  <a:pt x="5419" y="6260"/>
                </a:lnTo>
                <a:lnTo>
                  <a:pt x="5429" y="6261"/>
                </a:lnTo>
                <a:lnTo>
                  <a:pt x="5439" y="6262"/>
                </a:lnTo>
                <a:lnTo>
                  <a:pt x="5449" y="6263"/>
                </a:lnTo>
                <a:lnTo>
                  <a:pt x="5459" y="6264"/>
                </a:lnTo>
                <a:lnTo>
                  <a:pt x="5465" y="6264"/>
                </a:lnTo>
                <a:lnTo>
                  <a:pt x="5470" y="6265"/>
                </a:lnTo>
                <a:lnTo>
                  <a:pt x="5469" y="6264"/>
                </a:lnTo>
                <a:lnTo>
                  <a:pt x="5470" y="6265"/>
                </a:lnTo>
                <a:lnTo>
                  <a:pt x="5479" y="6265"/>
                </a:lnTo>
                <a:lnTo>
                  <a:pt x="5489" y="6266"/>
                </a:lnTo>
                <a:lnTo>
                  <a:pt x="5498" y="6267"/>
                </a:lnTo>
                <a:lnTo>
                  <a:pt x="5508" y="6268"/>
                </a:lnTo>
                <a:lnTo>
                  <a:pt x="5508" y="6268"/>
                </a:lnTo>
                <a:lnTo>
                  <a:pt x="5509" y="6268"/>
                </a:lnTo>
                <a:lnTo>
                  <a:pt x="5523" y="6270"/>
                </a:lnTo>
                <a:lnTo>
                  <a:pt x="5538" y="6271"/>
                </a:lnTo>
                <a:lnTo>
                  <a:pt x="5552" y="6272"/>
                </a:lnTo>
                <a:lnTo>
                  <a:pt x="5567" y="6274"/>
                </a:lnTo>
                <a:lnTo>
                  <a:pt x="5578" y="6275"/>
                </a:lnTo>
                <a:lnTo>
                  <a:pt x="5590" y="6276"/>
                </a:lnTo>
                <a:lnTo>
                  <a:pt x="5602" y="6277"/>
                </a:lnTo>
                <a:lnTo>
                  <a:pt x="5613" y="6277"/>
                </a:lnTo>
                <a:lnTo>
                  <a:pt x="5628" y="6280"/>
                </a:lnTo>
                <a:lnTo>
                  <a:pt x="5641" y="6281"/>
                </a:lnTo>
                <a:lnTo>
                  <a:pt x="5655" y="6282"/>
                </a:lnTo>
                <a:lnTo>
                  <a:pt x="5669" y="6283"/>
                </a:lnTo>
                <a:lnTo>
                  <a:pt x="5680" y="6284"/>
                </a:lnTo>
                <a:lnTo>
                  <a:pt x="5692" y="6285"/>
                </a:lnTo>
                <a:lnTo>
                  <a:pt x="5703" y="6286"/>
                </a:lnTo>
                <a:lnTo>
                  <a:pt x="5715" y="6287"/>
                </a:lnTo>
                <a:lnTo>
                  <a:pt x="5730" y="6288"/>
                </a:lnTo>
                <a:lnTo>
                  <a:pt x="5744" y="6289"/>
                </a:lnTo>
                <a:lnTo>
                  <a:pt x="5759" y="6291"/>
                </a:lnTo>
                <a:lnTo>
                  <a:pt x="5773" y="6292"/>
                </a:lnTo>
                <a:lnTo>
                  <a:pt x="5789" y="6293"/>
                </a:lnTo>
                <a:lnTo>
                  <a:pt x="5803" y="6294"/>
                </a:lnTo>
                <a:lnTo>
                  <a:pt x="5817" y="6295"/>
                </a:lnTo>
                <a:lnTo>
                  <a:pt x="5832" y="6296"/>
                </a:lnTo>
                <a:lnTo>
                  <a:pt x="5833" y="6296"/>
                </a:lnTo>
                <a:lnTo>
                  <a:pt x="5833" y="6296"/>
                </a:lnTo>
                <a:lnTo>
                  <a:pt x="5850" y="6298"/>
                </a:lnTo>
                <a:lnTo>
                  <a:pt x="5865" y="6299"/>
                </a:lnTo>
                <a:lnTo>
                  <a:pt x="5884" y="6301"/>
                </a:lnTo>
                <a:lnTo>
                  <a:pt x="5902" y="6302"/>
                </a:lnTo>
                <a:lnTo>
                  <a:pt x="5921" y="6304"/>
                </a:lnTo>
                <a:lnTo>
                  <a:pt x="5938" y="6305"/>
                </a:lnTo>
                <a:lnTo>
                  <a:pt x="5953" y="6306"/>
                </a:lnTo>
                <a:lnTo>
                  <a:pt x="5966" y="6307"/>
                </a:lnTo>
                <a:lnTo>
                  <a:pt x="5979" y="6308"/>
                </a:lnTo>
                <a:lnTo>
                  <a:pt x="5994" y="6309"/>
                </a:lnTo>
                <a:lnTo>
                  <a:pt x="6006" y="6311"/>
                </a:lnTo>
                <a:lnTo>
                  <a:pt x="6019" y="6312"/>
                </a:lnTo>
                <a:lnTo>
                  <a:pt x="6028" y="6312"/>
                </a:lnTo>
                <a:lnTo>
                  <a:pt x="6037" y="6313"/>
                </a:lnTo>
                <a:lnTo>
                  <a:pt x="6058" y="6314"/>
                </a:lnTo>
                <a:lnTo>
                  <a:pt x="6078" y="6315"/>
                </a:lnTo>
                <a:lnTo>
                  <a:pt x="6099" y="6317"/>
                </a:lnTo>
                <a:lnTo>
                  <a:pt x="6120" y="6318"/>
                </a:lnTo>
                <a:lnTo>
                  <a:pt x="6136" y="6319"/>
                </a:lnTo>
                <a:lnTo>
                  <a:pt x="6150" y="6321"/>
                </a:lnTo>
                <a:lnTo>
                  <a:pt x="6152" y="6321"/>
                </a:lnTo>
                <a:lnTo>
                  <a:pt x="6155" y="6321"/>
                </a:lnTo>
                <a:lnTo>
                  <a:pt x="6163" y="6322"/>
                </a:lnTo>
                <a:lnTo>
                  <a:pt x="6172" y="6322"/>
                </a:lnTo>
                <a:lnTo>
                  <a:pt x="6186" y="6323"/>
                </a:lnTo>
                <a:lnTo>
                  <a:pt x="6199" y="6324"/>
                </a:lnTo>
                <a:lnTo>
                  <a:pt x="6211" y="6325"/>
                </a:lnTo>
                <a:lnTo>
                  <a:pt x="6224" y="6326"/>
                </a:lnTo>
                <a:lnTo>
                  <a:pt x="6250" y="6327"/>
                </a:lnTo>
                <a:lnTo>
                  <a:pt x="6277" y="6329"/>
                </a:lnTo>
                <a:lnTo>
                  <a:pt x="6302" y="6331"/>
                </a:lnTo>
                <a:lnTo>
                  <a:pt x="6328" y="6333"/>
                </a:lnTo>
                <a:lnTo>
                  <a:pt x="6343" y="6334"/>
                </a:lnTo>
                <a:lnTo>
                  <a:pt x="6358" y="6334"/>
                </a:lnTo>
                <a:lnTo>
                  <a:pt x="6373" y="6335"/>
                </a:lnTo>
                <a:lnTo>
                  <a:pt x="6389" y="6336"/>
                </a:lnTo>
                <a:lnTo>
                  <a:pt x="6410" y="6337"/>
                </a:lnTo>
                <a:lnTo>
                  <a:pt x="6431" y="6338"/>
                </a:lnTo>
                <a:lnTo>
                  <a:pt x="6452" y="6341"/>
                </a:lnTo>
                <a:lnTo>
                  <a:pt x="6473" y="6342"/>
                </a:lnTo>
                <a:lnTo>
                  <a:pt x="6479" y="6342"/>
                </a:lnTo>
                <a:lnTo>
                  <a:pt x="6484" y="6342"/>
                </a:lnTo>
                <a:lnTo>
                  <a:pt x="6484" y="6342"/>
                </a:lnTo>
                <a:lnTo>
                  <a:pt x="6485" y="6342"/>
                </a:lnTo>
                <a:lnTo>
                  <a:pt x="6501" y="6343"/>
                </a:lnTo>
                <a:lnTo>
                  <a:pt x="6517" y="6344"/>
                </a:lnTo>
                <a:lnTo>
                  <a:pt x="6534" y="6345"/>
                </a:lnTo>
                <a:lnTo>
                  <a:pt x="6550" y="6346"/>
                </a:lnTo>
                <a:lnTo>
                  <a:pt x="6573" y="6347"/>
                </a:lnTo>
                <a:lnTo>
                  <a:pt x="6597" y="6348"/>
                </a:lnTo>
                <a:lnTo>
                  <a:pt x="6621" y="6349"/>
                </a:lnTo>
                <a:lnTo>
                  <a:pt x="6644" y="6350"/>
                </a:lnTo>
                <a:lnTo>
                  <a:pt x="6660" y="6352"/>
                </a:lnTo>
                <a:lnTo>
                  <a:pt x="6678" y="6353"/>
                </a:lnTo>
                <a:lnTo>
                  <a:pt x="6695" y="6354"/>
                </a:lnTo>
                <a:lnTo>
                  <a:pt x="6711" y="6354"/>
                </a:lnTo>
                <a:lnTo>
                  <a:pt x="6733" y="6355"/>
                </a:lnTo>
                <a:lnTo>
                  <a:pt x="6754" y="6356"/>
                </a:lnTo>
                <a:lnTo>
                  <a:pt x="6776" y="6357"/>
                </a:lnTo>
                <a:lnTo>
                  <a:pt x="6797" y="6358"/>
                </a:lnTo>
                <a:lnTo>
                  <a:pt x="6802" y="6358"/>
                </a:lnTo>
                <a:lnTo>
                  <a:pt x="6808" y="6359"/>
                </a:lnTo>
                <a:lnTo>
                  <a:pt x="6812" y="6359"/>
                </a:lnTo>
                <a:lnTo>
                  <a:pt x="6817" y="6359"/>
                </a:lnTo>
                <a:lnTo>
                  <a:pt x="6830" y="6360"/>
                </a:lnTo>
                <a:lnTo>
                  <a:pt x="6845" y="6360"/>
                </a:lnTo>
                <a:lnTo>
                  <a:pt x="6859" y="6362"/>
                </a:lnTo>
                <a:lnTo>
                  <a:pt x="6873" y="6362"/>
                </a:lnTo>
                <a:lnTo>
                  <a:pt x="6897" y="6363"/>
                </a:lnTo>
                <a:lnTo>
                  <a:pt x="6920" y="6364"/>
                </a:lnTo>
                <a:lnTo>
                  <a:pt x="6943" y="6365"/>
                </a:lnTo>
                <a:lnTo>
                  <a:pt x="6967" y="6366"/>
                </a:lnTo>
                <a:lnTo>
                  <a:pt x="6984" y="6367"/>
                </a:lnTo>
                <a:lnTo>
                  <a:pt x="7001" y="6367"/>
                </a:lnTo>
                <a:lnTo>
                  <a:pt x="7019" y="6368"/>
                </a:lnTo>
                <a:lnTo>
                  <a:pt x="7037" y="6369"/>
                </a:lnTo>
                <a:lnTo>
                  <a:pt x="7059" y="6369"/>
                </a:lnTo>
                <a:lnTo>
                  <a:pt x="7081" y="6370"/>
                </a:lnTo>
                <a:lnTo>
                  <a:pt x="7103" y="6372"/>
                </a:lnTo>
                <a:lnTo>
                  <a:pt x="7126" y="6373"/>
                </a:lnTo>
                <a:lnTo>
                  <a:pt x="7137" y="6373"/>
                </a:lnTo>
                <a:lnTo>
                  <a:pt x="7150" y="6373"/>
                </a:lnTo>
                <a:lnTo>
                  <a:pt x="7162" y="6374"/>
                </a:lnTo>
                <a:lnTo>
                  <a:pt x="7175" y="6374"/>
                </a:lnTo>
                <a:lnTo>
                  <a:pt x="7188" y="6375"/>
                </a:lnTo>
                <a:lnTo>
                  <a:pt x="7201" y="6375"/>
                </a:lnTo>
                <a:lnTo>
                  <a:pt x="7224" y="6376"/>
                </a:lnTo>
                <a:lnTo>
                  <a:pt x="7248" y="6376"/>
                </a:lnTo>
                <a:lnTo>
                  <a:pt x="7272" y="6377"/>
                </a:lnTo>
                <a:lnTo>
                  <a:pt x="7295" y="6378"/>
                </a:lnTo>
                <a:lnTo>
                  <a:pt x="7313" y="6378"/>
                </a:lnTo>
                <a:lnTo>
                  <a:pt x="7330" y="6379"/>
                </a:lnTo>
                <a:lnTo>
                  <a:pt x="7348" y="6379"/>
                </a:lnTo>
                <a:lnTo>
                  <a:pt x="7366" y="6380"/>
                </a:lnTo>
                <a:lnTo>
                  <a:pt x="7390" y="6380"/>
                </a:lnTo>
                <a:lnTo>
                  <a:pt x="7415" y="6382"/>
                </a:lnTo>
                <a:lnTo>
                  <a:pt x="7438" y="6383"/>
                </a:lnTo>
                <a:lnTo>
                  <a:pt x="7462" y="6383"/>
                </a:lnTo>
                <a:lnTo>
                  <a:pt x="7464" y="6383"/>
                </a:lnTo>
                <a:lnTo>
                  <a:pt x="7464" y="6383"/>
                </a:lnTo>
                <a:lnTo>
                  <a:pt x="7471" y="6383"/>
                </a:lnTo>
                <a:lnTo>
                  <a:pt x="7479" y="6384"/>
                </a:lnTo>
                <a:lnTo>
                  <a:pt x="7484" y="6384"/>
                </a:lnTo>
                <a:lnTo>
                  <a:pt x="7488" y="6384"/>
                </a:lnTo>
                <a:lnTo>
                  <a:pt x="7499" y="6384"/>
                </a:lnTo>
                <a:lnTo>
                  <a:pt x="7510" y="6384"/>
                </a:lnTo>
                <a:lnTo>
                  <a:pt x="7521" y="6385"/>
                </a:lnTo>
                <a:lnTo>
                  <a:pt x="7532" y="6385"/>
                </a:lnTo>
                <a:lnTo>
                  <a:pt x="7558" y="6385"/>
                </a:lnTo>
                <a:lnTo>
                  <a:pt x="7582" y="6386"/>
                </a:lnTo>
                <a:lnTo>
                  <a:pt x="7607" y="6386"/>
                </a:lnTo>
                <a:lnTo>
                  <a:pt x="7632" y="6387"/>
                </a:lnTo>
                <a:lnTo>
                  <a:pt x="7649" y="6387"/>
                </a:lnTo>
                <a:lnTo>
                  <a:pt x="7667" y="6387"/>
                </a:lnTo>
                <a:lnTo>
                  <a:pt x="7683" y="6388"/>
                </a:lnTo>
                <a:lnTo>
                  <a:pt x="7701" y="6388"/>
                </a:lnTo>
                <a:lnTo>
                  <a:pt x="7727" y="6388"/>
                </a:lnTo>
                <a:lnTo>
                  <a:pt x="7752" y="6389"/>
                </a:lnTo>
                <a:lnTo>
                  <a:pt x="7778" y="6389"/>
                </a:lnTo>
                <a:lnTo>
                  <a:pt x="7803" y="6390"/>
                </a:lnTo>
                <a:lnTo>
                  <a:pt x="7814" y="6390"/>
                </a:lnTo>
                <a:lnTo>
                  <a:pt x="7825" y="6390"/>
                </a:lnTo>
                <a:lnTo>
                  <a:pt x="7834" y="6390"/>
                </a:lnTo>
                <a:lnTo>
                  <a:pt x="7843" y="6390"/>
                </a:lnTo>
                <a:lnTo>
                  <a:pt x="7856" y="6390"/>
                </a:lnTo>
                <a:lnTo>
                  <a:pt x="7870" y="6392"/>
                </a:lnTo>
                <a:lnTo>
                  <a:pt x="7897" y="6392"/>
                </a:lnTo>
                <a:lnTo>
                  <a:pt x="7926" y="6392"/>
                </a:lnTo>
                <a:lnTo>
                  <a:pt x="7954" y="6392"/>
                </a:lnTo>
                <a:lnTo>
                  <a:pt x="7982" y="6393"/>
                </a:lnTo>
                <a:lnTo>
                  <a:pt x="7996" y="6393"/>
                </a:lnTo>
                <a:lnTo>
                  <a:pt x="8011" y="6393"/>
                </a:lnTo>
                <a:lnTo>
                  <a:pt x="8025" y="6393"/>
                </a:lnTo>
                <a:lnTo>
                  <a:pt x="8039" y="6393"/>
                </a:lnTo>
                <a:lnTo>
                  <a:pt x="8079" y="6394"/>
                </a:lnTo>
                <a:lnTo>
                  <a:pt x="8119" y="6394"/>
                </a:lnTo>
                <a:lnTo>
                  <a:pt x="8158" y="6394"/>
                </a:lnTo>
                <a:lnTo>
                  <a:pt x="8198" y="6394"/>
                </a:lnTo>
                <a:lnTo>
                  <a:pt x="8199" y="6394"/>
                </a:lnTo>
                <a:lnTo>
                  <a:pt x="8200" y="6394"/>
                </a:lnTo>
                <a:lnTo>
                  <a:pt x="8206" y="6394"/>
                </a:lnTo>
                <a:lnTo>
                  <a:pt x="8210" y="6394"/>
                </a:lnTo>
                <a:lnTo>
                  <a:pt x="8232" y="6394"/>
                </a:lnTo>
                <a:lnTo>
                  <a:pt x="8253" y="6394"/>
                </a:lnTo>
                <a:lnTo>
                  <a:pt x="8276" y="6394"/>
                </a:lnTo>
                <a:lnTo>
                  <a:pt x="8297" y="6394"/>
                </a:lnTo>
                <a:lnTo>
                  <a:pt x="8319" y="6394"/>
                </a:lnTo>
                <a:lnTo>
                  <a:pt x="8340" y="6394"/>
                </a:lnTo>
                <a:lnTo>
                  <a:pt x="8361" y="6394"/>
                </a:lnTo>
                <a:lnTo>
                  <a:pt x="8383" y="6394"/>
                </a:lnTo>
                <a:lnTo>
                  <a:pt x="8398" y="6394"/>
                </a:lnTo>
                <a:lnTo>
                  <a:pt x="8412" y="6394"/>
                </a:lnTo>
                <a:lnTo>
                  <a:pt x="8428" y="6394"/>
                </a:lnTo>
                <a:lnTo>
                  <a:pt x="8442" y="6394"/>
                </a:lnTo>
                <a:lnTo>
                  <a:pt x="8470" y="6394"/>
                </a:lnTo>
                <a:lnTo>
                  <a:pt x="8499" y="6394"/>
                </a:lnTo>
                <a:lnTo>
                  <a:pt x="8526" y="6394"/>
                </a:lnTo>
                <a:lnTo>
                  <a:pt x="8554" y="6394"/>
                </a:lnTo>
                <a:lnTo>
                  <a:pt x="8569" y="6394"/>
                </a:lnTo>
                <a:lnTo>
                  <a:pt x="8583" y="6394"/>
                </a:lnTo>
                <a:lnTo>
                  <a:pt x="8597" y="6393"/>
                </a:lnTo>
                <a:lnTo>
                  <a:pt x="8612" y="6393"/>
                </a:lnTo>
                <a:lnTo>
                  <a:pt x="8626" y="6393"/>
                </a:lnTo>
                <a:lnTo>
                  <a:pt x="8642" y="6393"/>
                </a:lnTo>
                <a:lnTo>
                  <a:pt x="8663" y="6393"/>
                </a:lnTo>
                <a:lnTo>
                  <a:pt x="8684" y="6393"/>
                </a:lnTo>
                <a:lnTo>
                  <a:pt x="8705" y="6393"/>
                </a:lnTo>
                <a:lnTo>
                  <a:pt x="8726" y="6392"/>
                </a:lnTo>
                <a:lnTo>
                  <a:pt x="8744" y="6392"/>
                </a:lnTo>
                <a:lnTo>
                  <a:pt x="8762" y="6392"/>
                </a:lnTo>
                <a:lnTo>
                  <a:pt x="8779" y="6392"/>
                </a:lnTo>
                <a:lnTo>
                  <a:pt x="8797" y="6390"/>
                </a:lnTo>
                <a:lnTo>
                  <a:pt x="8821" y="6390"/>
                </a:lnTo>
                <a:lnTo>
                  <a:pt x="8847" y="6390"/>
                </a:lnTo>
                <a:lnTo>
                  <a:pt x="8871" y="6389"/>
                </a:lnTo>
                <a:lnTo>
                  <a:pt x="8896" y="6389"/>
                </a:lnTo>
                <a:lnTo>
                  <a:pt x="8914" y="6389"/>
                </a:lnTo>
                <a:lnTo>
                  <a:pt x="8932" y="6389"/>
                </a:lnTo>
                <a:lnTo>
                  <a:pt x="8951" y="6388"/>
                </a:lnTo>
                <a:lnTo>
                  <a:pt x="8969" y="6388"/>
                </a:lnTo>
                <a:lnTo>
                  <a:pt x="8986" y="6388"/>
                </a:lnTo>
                <a:lnTo>
                  <a:pt x="9001" y="6387"/>
                </a:lnTo>
                <a:lnTo>
                  <a:pt x="9017" y="6387"/>
                </a:lnTo>
                <a:lnTo>
                  <a:pt x="9032" y="6387"/>
                </a:lnTo>
                <a:lnTo>
                  <a:pt x="9033" y="6387"/>
                </a:lnTo>
                <a:lnTo>
                  <a:pt x="9034" y="6387"/>
                </a:lnTo>
                <a:lnTo>
                  <a:pt x="9036" y="6387"/>
                </a:lnTo>
                <a:lnTo>
                  <a:pt x="9037" y="6387"/>
                </a:lnTo>
                <a:lnTo>
                  <a:pt x="9050" y="6386"/>
                </a:lnTo>
                <a:lnTo>
                  <a:pt x="9064" y="6386"/>
                </a:lnTo>
                <a:lnTo>
                  <a:pt x="9082" y="6386"/>
                </a:lnTo>
                <a:lnTo>
                  <a:pt x="9101" y="6385"/>
                </a:lnTo>
                <a:lnTo>
                  <a:pt x="9120" y="6385"/>
                </a:lnTo>
                <a:lnTo>
                  <a:pt x="9139" y="6385"/>
                </a:lnTo>
                <a:lnTo>
                  <a:pt x="9162" y="6384"/>
                </a:lnTo>
                <a:lnTo>
                  <a:pt x="9185" y="6384"/>
                </a:lnTo>
                <a:lnTo>
                  <a:pt x="9209" y="6383"/>
                </a:lnTo>
                <a:lnTo>
                  <a:pt x="9232" y="6382"/>
                </a:lnTo>
                <a:lnTo>
                  <a:pt x="9247" y="6382"/>
                </a:lnTo>
                <a:lnTo>
                  <a:pt x="9263" y="6382"/>
                </a:lnTo>
                <a:lnTo>
                  <a:pt x="9278" y="6380"/>
                </a:lnTo>
                <a:lnTo>
                  <a:pt x="9295" y="6380"/>
                </a:lnTo>
                <a:lnTo>
                  <a:pt x="9304" y="6380"/>
                </a:lnTo>
                <a:lnTo>
                  <a:pt x="9313" y="6379"/>
                </a:lnTo>
                <a:lnTo>
                  <a:pt x="9322" y="6379"/>
                </a:lnTo>
                <a:lnTo>
                  <a:pt x="9331" y="6379"/>
                </a:lnTo>
                <a:lnTo>
                  <a:pt x="9347" y="6378"/>
                </a:lnTo>
                <a:lnTo>
                  <a:pt x="9364" y="6378"/>
                </a:lnTo>
                <a:lnTo>
                  <a:pt x="9381" y="6377"/>
                </a:lnTo>
                <a:lnTo>
                  <a:pt x="9397" y="6377"/>
                </a:lnTo>
                <a:lnTo>
                  <a:pt x="9416" y="6376"/>
                </a:lnTo>
                <a:lnTo>
                  <a:pt x="9435" y="6376"/>
                </a:lnTo>
                <a:lnTo>
                  <a:pt x="9455" y="6375"/>
                </a:lnTo>
                <a:lnTo>
                  <a:pt x="9474" y="6375"/>
                </a:lnTo>
                <a:lnTo>
                  <a:pt x="9496" y="6374"/>
                </a:lnTo>
                <a:lnTo>
                  <a:pt x="9518" y="6373"/>
                </a:lnTo>
                <a:lnTo>
                  <a:pt x="9540" y="6372"/>
                </a:lnTo>
                <a:lnTo>
                  <a:pt x="9562" y="6372"/>
                </a:lnTo>
                <a:lnTo>
                  <a:pt x="9574" y="6370"/>
                </a:lnTo>
                <a:lnTo>
                  <a:pt x="9584" y="6370"/>
                </a:lnTo>
                <a:lnTo>
                  <a:pt x="9587" y="6370"/>
                </a:lnTo>
                <a:lnTo>
                  <a:pt x="9590" y="6370"/>
                </a:lnTo>
                <a:lnTo>
                  <a:pt x="9602" y="6369"/>
                </a:lnTo>
                <a:lnTo>
                  <a:pt x="9615" y="6369"/>
                </a:lnTo>
                <a:lnTo>
                  <a:pt x="9626" y="6368"/>
                </a:lnTo>
                <a:lnTo>
                  <a:pt x="9638" y="6368"/>
                </a:lnTo>
                <a:lnTo>
                  <a:pt x="9660" y="6367"/>
                </a:lnTo>
                <a:lnTo>
                  <a:pt x="9682" y="6366"/>
                </a:lnTo>
                <a:lnTo>
                  <a:pt x="9703" y="6366"/>
                </a:lnTo>
                <a:lnTo>
                  <a:pt x="9726" y="6365"/>
                </a:lnTo>
                <a:lnTo>
                  <a:pt x="9744" y="6364"/>
                </a:lnTo>
                <a:lnTo>
                  <a:pt x="9763" y="6363"/>
                </a:lnTo>
                <a:lnTo>
                  <a:pt x="9782" y="6362"/>
                </a:lnTo>
                <a:lnTo>
                  <a:pt x="9801" y="6362"/>
                </a:lnTo>
                <a:lnTo>
                  <a:pt x="9815" y="6360"/>
                </a:lnTo>
                <a:lnTo>
                  <a:pt x="9829" y="6360"/>
                </a:lnTo>
                <a:lnTo>
                  <a:pt x="9842" y="6359"/>
                </a:lnTo>
                <a:lnTo>
                  <a:pt x="9855" y="6359"/>
                </a:lnTo>
                <a:lnTo>
                  <a:pt x="9865" y="6358"/>
                </a:lnTo>
                <a:lnTo>
                  <a:pt x="9874" y="6358"/>
                </a:lnTo>
                <a:lnTo>
                  <a:pt x="9881" y="6357"/>
                </a:lnTo>
                <a:lnTo>
                  <a:pt x="9889" y="6357"/>
                </a:lnTo>
                <a:lnTo>
                  <a:pt x="9907" y="6356"/>
                </a:lnTo>
                <a:lnTo>
                  <a:pt x="9925" y="6355"/>
                </a:lnTo>
                <a:lnTo>
                  <a:pt x="9944" y="6355"/>
                </a:lnTo>
                <a:lnTo>
                  <a:pt x="9963" y="6354"/>
                </a:lnTo>
                <a:lnTo>
                  <a:pt x="9984" y="6353"/>
                </a:lnTo>
                <a:lnTo>
                  <a:pt x="10006" y="6352"/>
                </a:lnTo>
                <a:lnTo>
                  <a:pt x="10027" y="6350"/>
                </a:lnTo>
                <a:lnTo>
                  <a:pt x="10049" y="6349"/>
                </a:lnTo>
                <a:lnTo>
                  <a:pt x="10066" y="6348"/>
                </a:lnTo>
                <a:lnTo>
                  <a:pt x="10083" y="6347"/>
                </a:lnTo>
                <a:lnTo>
                  <a:pt x="10098" y="6346"/>
                </a:lnTo>
                <a:lnTo>
                  <a:pt x="10115" y="6345"/>
                </a:lnTo>
                <a:lnTo>
                  <a:pt x="10122" y="6345"/>
                </a:lnTo>
                <a:lnTo>
                  <a:pt x="10128" y="6345"/>
                </a:lnTo>
                <a:lnTo>
                  <a:pt x="10135" y="6344"/>
                </a:lnTo>
                <a:lnTo>
                  <a:pt x="10142" y="6344"/>
                </a:lnTo>
                <a:lnTo>
                  <a:pt x="10158" y="6343"/>
                </a:lnTo>
                <a:lnTo>
                  <a:pt x="10176" y="6342"/>
                </a:lnTo>
                <a:lnTo>
                  <a:pt x="10193" y="6341"/>
                </a:lnTo>
                <a:lnTo>
                  <a:pt x="10209" y="6339"/>
                </a:lnTo>
                <a:lnTo>
                  <a:pt x="10227" y="6339"/>
                </a:lnTo>
                <a:lnTo>
                  <a:pt x="10245" y="6338"/>
                </a:lnTo>
                <a:lnTo>
                  <a:pt x="10262" y="6337"/>
                </a:lnTo>
                <a:lnTo>
                  <a:pt x="10280" y="6336"/>
                </a:lnTo>
                <a:lnTo>
                  <a:pt x="10294" y="6335"/>
                </a:lnTo>
                <a:lnTo>
                  <a:pt x="10307" y="6334"/>
                </a:lnTo>
                <a:lnTo>
                  <a:pt x="10321" y="6333"/>
                </a:lnTo>
                <a:lnTo>
                  <a:pt x="10337" y="6332"/>
                </a:lnTo>
                <a:lnTo>
                  <a:pt x="10352" y="6332"/>
                </a:lnTo>
                <a:lnTo>
                  <a:pt x="10367" y="6331"/>
                </a:lnTo>
                <a:lnTo>
                  <a:pt x="10384" y="6329"/>
                </a:lnTo>
                <a:lnTo>
                  <a:pt x="10403" y="6328"/>
                </a:lnTo>
                <a:lnTo>
                  <a:pt x="10421" y="6326"/>
                </a:lnTo>
                <a:lnTo>
                  <a:pt x="10439" y="6325"/>
                </a:lnTo>
                <a:lnTo>
                  <a:pt x="10447" y="6325"/>
                </a:lnTo>
                <a:lnTo>
                  <a:pt x="10455" y="6324"/>
                </a:lnTo>
                <a:lnTo>
                  <a:pt x="10463" y="6324"/>
                </a:lnTo>
                <a:lnTo>
                  <a:pt x="10472" y="6323"/>
                </a:lnTo>
                <a:lnTo>
                  <a:pt x="10484" y="6323"/>
                </a:lnTo>
                <a:lnTo>
                  <a:pt x="10497" y="6322"/>
                </a:lnTo>
                <a:lnTo>
                  <a:pt x="10510" y="6321"/>
                </a:lnTo>
                <a:lnTo>
                  <a:pt x="10523" y="6319"/>
                </a:lnTo>
                <a:lnTo>
                  <a:pt x="10541" y="6318"/>
                </a:lnTo>
                <a:lnTo>
                  <a:pt x="10559" y="6317"/>
                </a:lnTo>
                <a:lnTo>
                  <a:pt x="10576" y="6316"/>
                </a:lnTo>
                <a:lnTo>
                  <a:pt x="10594" y="6315"/>
                </a:lnTo>
                <a:lnTo>
                  <a:pt x="10604" y="6314"/>
                </a:lnTo>
                <a:lnTo>
                  <a:pt x="10614" y="6313"/>
                </a:lnTo>
                <a:lnTo>
                  <a:pt x="10624" y="6313"/>
                </a:lnTo>
                <a:lnTo>
                  <a:pt x="10634" y="6312"/>
                </a:lnTo>
                <a:lnTo>
                  <a:pt x="10645" y="6311"/>
                </a:lnTo>
                <a:lnTo>
                  <a:pt x="10657" y="6309"/>
                </a:lnTo>
                <a:lnTo>
                  <a:pt x="10670" y="6309"/>
                </a:lnTo>
                <a:lnTo>
                  <a:pt x="10681" y="6308"/>
                </a:lnTo>
                <a:lnTo>
                  <a:pt x="10697" y="6307"/>
                </a:lnTo>
                <a:lnTo>
                  <a:pt x="10714" y="6305"/>
                </a:lnTo>
                <a:lnTo>
                  <a:pt x="10731" y="6304"/>
                </a:lnTo>
                <a:lnTo>
                  <a:pt x="10747" y="6303"/>
                </a:lnTo>
                <a:lnTo>
                  <a:pt x="10759" y="6302"/>
                </a:lnTo>
                <a:lnTo>
                  <a:pt x="10771" y="6302"/>
                </a:lnTo>
                <a:lnTo>
                  <a:pt x="10783" y="6301"/>
                </a:lnTo>
                <a:lnTo>
                  <a:pt x="10794" y="6299"/>
                </a:lnTo>
                <a:lnTo>
                  <a:pt x="10807" y="6298"/>
                </a:lnTo>
                <a:lnTo>
                  <a:pt x="10819" y="6297"/>
                </a:lnTo>
                <a:lnTo>
                  <a:pt x="10832" y="6296"/>
                </a:lnTo>
                <a:lnTo>
                  <a:pt x="10844" y="6295"/>
                </a:lnTo>
                <a:lnTo>
                  <a:pt x="10858" y="6294"/>
                </a:lnTo>
                <a:lnTo>
                  <a:pt x="10871" y="6293"/>
                </a:lnTo>
                <a:lnTo>
                  <a:pt x="10886" y="6292"/>
                </a:lnTo>
                <a:lnTo>
                  <a:pt x="10899" y="6291"/>
                </a:lnTo>
                <a:lnTo>
                  <a:pt x="10913" y="6289"/>
                </a:lnTo>
                <a:lnTo>
                  <a:pt x="10927" y="6288"/>
                </a:lnTo>
                <a:lnTo>
                  <a:pt x="10940" y="6287"/>
                </a:lnTo>
                <a:lnTo>
                  <a:pt x="10954" y="6286"/>
                </a:lnTo>
                <a:lnTo>
                  <a:pt x="10967" y="6285"/>
                </a:lnTo>
                <a:lnTo>
                  <a:pt x="10979" y="6284"/>
                </a:lnTo>
                <a:lnTo>
                  <a:pt x="10992" y="6283"/>
                </a:lnTo>
                <a:lnTo>
                  <a:pt x="11005" y="6282"/>
                </a:lnTo>
                <a:lnTo>
                  <a:pt x="11016" y="6281"/>
                </a:lnTo>
                <a:lnTo>
                  <a:pt x="11028" y="6280"/>
                </a:lnTo>
                <a:lnTo>
                  <a:pt x="11039" y="6278"/>
                </a:lnTo>
                <a:lnTo>
                  <a:pt x="11050" y="6277"/>
                </a:lnTo>
                <a:lnTo>
                  <a:pt x="11066" y="6276"/>
                </a:lnTo>
                <a:lnTo>
                  <a:pt x="11080" y="6275"/>
                </a:lnTo>
                <a:lnTo>
                  <a:pt x="11096" y="6273"/>
                </a:lnTo>
                <a:lnTo>
                  <a:pt x="11111" y="6272"/>
                </a:lnTo>
                <a:lnTo>
                  <a:pt x="11124" y="6271"/>
                </a:lnTo>
                <a:lnTo>
                  <a:pt x="11138" y="6270"/>
                </a:lnTo>
                <a:lnTo>
                  <a:pt x="11151" y="6268"/>
                </a:lnTo>
                <a:lnTo>
                  <a:pt x="11164" y="6267"/>
                </a:lnTo>
                <a:lnTo>
                  <a:pt x="11172" y="6266"/>
                </a:lnTo>
                <a:lnTo>
                  <a:pt x="11181" y="6265"/>
                </a:lnTo>
                <a:lnTo>
                  <a:pt x="11190" y="6265"/>
                </a:lnTo>
                <a:lnTo>
                  <a:pt x="11198" y="6264"/>
                </a:lnTo>
                <a:lnTo>
                  <a:pt x="11215" y="6262"/>
                </a:lnTo>
                <a:lnTo>
                  <a:pt x="11233" y="6261"/>
                </a:lnTo>
                <a:lnTo>
                  <a:pt x="11251" y="6258"/>
                </a:lnTo>
                <a:lnTo>
                  <a:pt x="11269" y="6257"/>
                </a:lnTo>
                <a:lnTo>
                  <a:pt x="11282" y="6255"/>
                </a:lnTo>
                <a:lnTo>
                  <a:pt x="11295" y="6254"/>
                </a:lnTo>
                <a:lnTo>
                  <a:pt x="11307" y="6253"/>
                </a:lnTo>
                <a:lnTo>
                  <a:pt x="11321" y="6252"/>
                </a:lnTo>
                <a:lnTo>
                  <a:pt x="11333" y="6251"/>
                </a:lnTo>
                <a:lnTo>
                  <a:pt x="11345" y="6250"/>
                </a:lnTo>
                <a:lnTo>
                  <a:pt x="11366" y="6247"/>
                </a:lnTo>
                <a:lnTo>
                  <a:pt x="11387" y="6245"/>
                </a:lnTo>
                <a:lnTo>
                  <a:pt x="11410" y="6243"/>
                </a:lnTo>
                <a:lnTo>
                  <a:pt x="11431" y="6241"/>
                </a:lnTo>
                <a:lnTo>
                  <a:pt x="11442" y="6240"/>
                </a:lnTo>
                <a:lnTo>
                  <a:pt x="11452" y="6238"/>
                </a:lnTo>
                <a:lnTo>
                  <a:pt x="11463" y="6237"/>
                </a:lnTo>
                <a:lnTo>
                  <a:pt x="11474" y="6236"/>
                </a:lnTo>
                <a:lnTo>
                  <a:pt x="11482" y="6235"/>
                </a:lnTo>
                <a:lnTo>
                  <a:pt x="11489" y="6234"/>
                </a:lnTo>
                <a:lnTo>
                  <a:pt x="11493" y="6234"/>
                </a:lnTo>
                <a:lnTo>
                  <a:pt x="11496" y="6233"/>
                </a:lnTo>
                <a:lnTo>
                  <a:pt x="11527" y="6230"/>
                </a:lnTo>
                <a:lnTo>
                  <a:pt x="11557" y="6226"/>
                </a:lnTo>
                <a:lnTo>
                  <a:pt x="11587" y="6223"/>
                </a:lnTo>
                <a:lnTo>
                  <a:pt x="11618" y="6220"/>
                </a:lnTo>
                <a:lnTo>
                  <a:pt x="11620" y="6220"/>
                </a:lnTo>
                <a:lnTo>
                  <a:pt x="11623" y="6220"/>
                </a:lnTo>
                <a:lnTo>
                  <a:pt x="11627" y="6219"/>
                </a:lnTo>
                <a:lnTo>
                  <a:pt x="11632" y="6219"/>
                </a:lnTo>
                <a:lnTo>
                  <a:pt x="11642" y="6217"/>
                </a:lnTo>
                <a:lnTo>
                  <a:pt x="11654" y="6215"/>
                </a:lnTo>
                <a:lnTo>
                  <a:pt x="11665" y="6214"/>
                </a:lnTo>
                <a:lnTo>
                  <a:pt x="11676" y="6213"/>
                </a:lnTo>
                <a:lnTo>
                  <a:pt x="11700" y="6211"/>
                </a:lnTo>
                <a:lnTo>
                  <a:pt x="11725" y="6207"/>
                </a:lnTo>
                <a:lnTo>
                  <a:pt x="11748" y="6204"/>
                </a:lnTo>
                <a:lnTo>
                  <a:pt x="11772" y="6202"/>
                </a:lnTo>
                <a:lnTo>
                  <a:pt x="11786" y="6200"/>
                </a:lnTo>
                <a:lnTo>
                  <a:pt x="11799" y="6199"/>
                </a:lnTo>
                <a:lnTo>
                  <a:pt x="11812" y="6196"/>
                </a:lnTo>
                <a:lnTo>
                  <a:pt x="11826" y="6195"/>
                </a:lnTo>
                <a:lnTo>
                  <a:pt x="11848" y="6192"/>
                </a:lnTo>
                <a:lnTo>
                  <a:pt x="11869" y="6190"/>
                </a:lnTo>
                <a:lnTo>
                  <a:pt x="11890" y="6187"/>
                </a:lnTo>
                <a:lnTo>
                  <a:pt x="11911" y="6184"/>
                </a:lnTo>
                <a:lnTo>
                  <a:pt x="11919" y="6183"/>
                </a:lnTo>
                <a:lnTo>
                  <a:pt x="11926" y="6182"/>
                </a:lnTo>
                <a:lnTo>
                  <a:pt x="11941" y="6181"/>
                </a:lnTo>
                <a:lnTo>
                  <a:pt x="11955" y="6179"/>
                </a:lnTo>
                <a:lnTo>
                  <a:pt x="11961" y="6177"/>
                </a:lnTo>
                <a:lnTo>
                  <a:pt x="11968" y="6177"/>
                </a:lnTo>
                <a:lnTo>
                  <a:pt x="11987" y="6174"/>
                </a:lnTo>
                <a:lnTo>
                  <a:pt x="12007" y="6172"/>
                </a:lnTo>
                <a:lnTo>
                  <a:pt x="12027" y="6170"/>
                </a:lnTo>
                <a:lnTo>
                  <a:pt x="12047" y="6166"/>
                </a:lnTo>
                <a:lnTo>
                  <a:pt x="12060" y="6165"/>
                </a:lnTo>
                <a:lnTo>
                  <a:pt x="12072" y="6163"/>
                </a:lnTo>
                <a:lnTo>
                  <a:pt x="12081" y="6162"/>
                </a:lnTo>
                <a:lnTo>
                  <a:pt x="12091" y="6161"/>
                </a:lnTo>
                <a:lnTo>
                  <a:pt x="12101" y="6160"/>
                </a:lnTo>
                <a:lnTo>
                  <a:pt x="12111" y="6158"/>
                </a:lnTo>
                <a:lnTo>
                  <a:pt x="12128" y="6155"/>
                </a:lnTo>
                <a:lnTo>
                  <a:pt x="12146" y="6153"/>
                </a:lnTo>
                <a:lnTo>
                  <a:pt x="12164" y="6151"/>
                </a:lnTo>
                <a:lnTo>
                  <a:pt x="12182" y="6148"/>
                </a:lnTo>
                <a:lnTo>
                  <a:pt x="12197" y="6145"/>
                </a:lnTo>
                <a:lnTo>
                  <a:pt x="12213" y="6143"/>
                </a:lnTo>
                <a:lnTo>
                  <a:pt x="12223" y="6142"/>
                </a:lnTo>
                <a:lnTo>
                  <a:pt x="12233" y="6141"/>
                </a:lnTo>
                <a:lnTo>
                  <a:pt x="12243" y="6139"/>
                </a:lnTo>
                <a:lnTo>
                  <a:pt x="12253" y="6138"/>
                </a:lnTo>
                <a:lnTo>
                  <a:pt x="12267" y="6135"/>
                </a:lnTo>
                <a:lnTo>
                  <a:pt x="12283" y="6133"/>
                </a:lnTo>
                <a:lnTo>
                  <a:pt x="12298" y="6131"/>
                </a:lnTo>
                <a:lnTo>
                  <a:pt x="12314" y="6129"/>
                </a:lnTo>
                <a:lnTo>
                  <a:pt x="12324" y="6128"/>
                </a:lnTo>
                <a:lnTo>
                  <a:pt x="12334" y="6125"/>
                </a:lnTo>
                <a:lnTo>
                  <a:pt x="12344" y="6124"/>
                </a:lnTo>
                <a:lnTo>
                  <a:pt x="12354" y="6123"/>
                </a:lnTo>
                <a:lnTo>
                  <a:pt x="12362" y="6121"/>
                </a:lnTo>
                <a:lnTo>
                  <a:pt x="12371" y="6120"/>
                </a:lnTo>
                <a:lnTo>
                  <a:pt x="12381" y="6119"/>
                </a:lnTo>
                <a:lnTo>
                  <a:pt x="12390" y="6118"/>
                </a:lnTo>
                <a:lnTo>
                  <a:pt x="12403" y="6115"/>
                </a:lnTo>
                <a:lnTo>
                  <a:pt x="12417" y="6113"/>
                </a:lnTo>
                <a:lnTo>
                  <a:pt x="12430" y="6111"/>
                </a:lnTo>
                <a:lnTo>
                  <a:pt x="12443" y="6109"/>
                </a:lnTo>
                <a:lnTo>
                  <a:pt x="12455" y="6108"/>
                </a:lnTo>
                <a:lnTo>
                  <a:pt x="12467" y="6105"/>
                </a:lnTo>
                <a:lnTo>
                  <a:pt x="12479" y="6103"/>
                </a:lnTo>
                <a:lnTo>
                  <a:pt x="12490" y="6102"/>
                </a:lnTo>
                <a:lnTo>
                  <a:pt x="12499" y="6100"/>
                </a:lnTo>
                <a:lnTo>
                  <a:pt x="12508" y="6099"/>
                </a:lnTo>
                <a:lnTo>
                  <a:pt x="12517" y="6098"/>
                </a:lnTo>
                <a:lnTo>
                  <a:pt x="12524" y="6097"/>
                </a:lnTo>
                <a:lnTo>
                  <a:pt x="12537" y="6094"/>
                </a:lnTo>
                <a:lnTo>
                  <a:pt x="12548" y="6092"/>
                </a:lnTo>
                <a:lnTo>
                  <a:pt x="12559" y="6091"/>
                </a:lnTo>
                <a:lnTo>
                  <a:pt x="12570" y="6089"/>
                </a:lnTo>
                <a:lnTo>
                  <a:pt x="12584" y="6087"/>
                </a:lnTo>
                <a:lnTo>
                  <a:pt x="12598" y="6084"/>
                </a:lnTo>
                <a:lnTo>
                  <a:pt x="12611" y="6082"/>
                </a:lnTo>
                <a:lnTo>
                  <a:pt x="12625" y="6080"/>
                </a:lnTo>
                <a:lnTo>
                  <a:pt x="12638" y="6078"/>
                </a:lnTo>
                <a:lnTo>
                  <a:pt x="12650" y="6075"/>
                </a:lnTo>
                <a:lnTo>
                  <a:pt x="12653" y="6074"/>
                </a:lnTo>
                <a:lnTo>
                  <a:pt x="12658" y="6074"/>
                </a:lnTo>
                <a:lnTo>
                  <a:pt x="12666" y="6072"/>
                </a:lnTo>
                <a:lnTo>
                  <a:pt x="12676" y="6071"/>
                </a:lnTo>
                <a:lnTo>
                  <a:pt x="12686" y="6069"/>
                </a:lnTo>
                <a:lnTo>
                  <a:pt x="12695" y="6068"/>
                </a:lnTo>
                <a:lnTo>
                  <a:pt x="12706" y="6065"/>
                </a:lnTo>
                <a:lnTo>
                  <a:pt x="12716" y="6064"/>
                </a:lnTo>
                <a:lnTo>
                  <a:pt x="12727" y="6062"/>
                </a:lnTo>
                <a:lnTo>
                  <a:pt x="12737" y="6060"/>
                </a:lnTo>
                <a:lnTo>
                  <a:pt x="12746" y="6059"/>
                </a:lnTo>
                <a:lnTo>
                  <a:pt x="12755" y="6058"/>
                </a:lnTo>
                <a:lnTo>
                  <a:pt x="12764" y="6055"/>
                </a:lnTo>
                <a:lnTo>
                  <a:pt x="12772" y="6054"/>
                </a:lnTo>
                <a:lnTo>
                  <a:pt x="12784" y="6052"/>
                </a:lnTo>
                <a:lnTo>
                  <a:pt x="12795" y="6050"/>
                </a:lnTo>
                <a:lnTo>
                  <a:pt x="12806" y="6048"/>
                </a:lnTo>
                <a:lnTo>
                  <a:pt x="12818" y="6045"/>
                </a:lnTo>
                <a:lnTo>
                  <a:pt x="12827" y="6044"/>
                </a:lnTo>
                <a:lnTo>
                  <a:pt x="12836" y="6043"/>
                </a:lnTo>
                <a:lnTo>
                  <a:pt x="12845" y="6041"/>
                </a:lnTo>
                <a:lnTo>
                  <a:pt x="12854" y="6040"/>
                </a:lnTo>
                <a:lnTo>
                  <a:pt x="12869" y="6037"/>
                </a:lnTo>
                <a:lnTo>
                  <a:pt x="12885" y="6034"/>
                </a:lnTo>
                <a:lnTo>
                  <a:pt x="12896" y="6032"/>
                </a:lnTo>
                <a:lnTo>
                  <a:pt x="12908" y="6030"/>
                </a:lnTo>
                <a:lnTo>
                  <a:pt x="12920" y="6028"/>
                </a:lnTo>
                <a:lnTo>
                  <a:pt x="12932" y="6026"/>
                </a:lnTo>
                <a:lnTo>
                  <a:pt x="12940" y="6023"/>
                </a:lnTo>
                <a:lnTo>
                  <a:pt x="12950" y="6021"/>
                </a:lnTo>
                <a:lnTo>
                  <a:pt x="12959" y="6020"/>
                </a:lnTo>
                <a:lnTo>
                  <a:pt x="12968" y="6018"/>
                </a:lnTo>
                <a:lnTo>
                  <a:pt x="12973" y="6018"/>
                </a:lnTo>
                <a:lnTo>
                  <a:pt x="12976" y="6017"/>
                </a:lnTo>
                <a:lnTo>
                  <a:pt x="12986" y="6014"/>
                </a:lnTo>
                <a:lnTo>
                  <a:pt x="12995" y="6013"/>
                </a:lnTo>
                <a:lnTo>
                  <a:pt x="13007" y="6011"/>
                </a:lnTo>
                <a:lnTo>
                  <a:pt x="13019" y="6009"/>
                </a:lnTo>
                <a:lnTo>
                  <a:pt x="13030" y="6006"/>
                </a:lnTo>
                <a:lnTo>
                  <a:pt x="13041" y="6003"/>
                </a:lnTo>
                <a:lnTo>
                  <a:pt x="13051" y="6002"/>
                </a:lnTo>
                <a:lnTo>
                  <a:pt x="13060" y="6000"/>
                </a:lnTo>
                <a:lnTo>
                  <a:pt x="13070" y="5998"/>
                </a:lnTo>
                <a:lnTo>
                  <a:pt x="13079" y="5997"/>
                </a:lnTo>
                <a:lnTo>
                  <a:pt x="13095" y="5993"/>
                </a:lnTo>
                <a:lnTo>
                  <a:pt x="13109" y="5990"/>
                </a:lnTo>
                <a:lnTo>
                  <a:pt x="13119" y="5989"/>
                </a:lnTo>
                <a:lnTo>
                  <a:pt x="13129" y="5987"/>
                </a:lnTo>
                <a:lnTo>
                  <a:pt x="13139" y="5985"/>
                </a:lnTo>
                <a:lnTo>
                  <a:pt x="13149" y="5982"/>
                </a:lnTo>
                <a:lnTo>
                  <a:pt x="13159" y="5980"/>
                </a:lnTo>
                <a:lnTo>
                  <a:pt x="13169" y="5978"/>
                </a:lnTo>
                <a:lnTo>
                  <a:pt x="13179" y="5976"/>
                </a:lnTo>
                <a:lnTo>
                  <a:pt x="13189" y="5975"/>
                </a:lnTo>
                <a:lnTo>
                  <a:pt x="13197" y="5972"/>
                </a:lnTo>
                <a:lnTo>
                  <a:pt x="13206" y="5970"/>
                </a:lnTo>
                <a:lnTo>
                  <a:pt x="13214" y="5969"/>
                </a:lnTo>
                <a:lnTo>
                  <a:pt x="13222" y="5967"/>
                </a:lnTo>
                <a:lnTo>
                  <a:pt x="13239" y="5963"/>
                </a:lnTo>
                <a:lnTo>
                  <a:pt x="13254" y="5960"/>
                </a:lnTo>
                <a:lnTo>
                  <a:pt x="13265" y="5958"/>
                </a:lnTo>
                <a:lnTo>
                  <a:pt x="13275" y="5956"/>
                </a:lnTo>
                <a:lnTo>
                  <a:pt x="13285" y="5953"/>
                </a:lnTo>
                <a:lnTo>
                  <a:pt x="13296" y="5951"/>
                </a:lnTo>
                <a:lnTo>
                  <a:pt x="13305" y="5949"/>
                </a:lnTo>
                <a:lnTo>
                  <a:pt x="13315" y="5947"/>
                </a:lnTo>
                <a:lnTo>
                  <a:pt x="13324" y="5945"/>
                </a:lnTo>
                <a:lnTo>
                  <a:pt x="13334" y="5942"/>
                </a:lnTo>
                <a:lnTo>
                  <a:pt x="13345" y="5940"/>
                </a:lnTo>
                <a:lnTo>
                  <a:pt x="13358" y="5938"/>
                </a:lnTo>
                <a:lnTo>
                  <a:pt x="13369" y="5935"/>
                </a:lnTo>
                <a:lnTo>
                  <a:pt x="13380" y="5932"/>
                </a:lnTo>
                <a:lnTo>
                  <a:pt x="13391" y="5930"/>
                </a:lnTo>
                <a:lnTo>
                  <a:pt x="13402" y="5928"/>
                </a:lnTo>
                <a:lnTo>
                  <a:pt x="13412" y="5925"/>
                </a:lnTo>
                <a:lnTo>
                  <a:pt x="13422" y="5922"/>
                </a:lnTo>
                <a:lnTo>
                  <a:pt x="13432" y="5920"/>
                </a:lnTo>
                <a:lnTo>
                  <a:pt x="13442" y="5918"/>
                </a:lnTo>
                <a:lnTo>
                  <a:pt x="13457" y="5915"/>
                </a:lnTo>
                <a:lnTo>
                  <a:pt x="13473" y="5911"/>
                </a:lnTo>
                <a:lnTo>
                  <a:pt x="13487" y="5907"/>
                </a:lnTo>
                <a:lnTo>
                  <a:pt x="13503" y="5904"/>
                </a:lnTo>
                <a:lnTo>
                  <a:pt x="13514" y="5901"/>
                </a:lnTo>
                <a:lnTo>
                  <a:pt x="13525" y="5898"/>
                </a:lnTo>
                <a:lnTo>
                  <a:pt x="13537" y="5896"/>
                </a:lnTo>
                <a:lnTo>
                  <a:pt x="13548" y="5892"/>
                </a:lnTo>
                <a:lnTo>
                  <a:pt x="13563" y="5889"/>
                </a:lnTo>
                <a:lnTo>
                  <a:pt x="13577" y="5886"/>
                </a:lnTo>
                <a:lnTo>
                  <a:pt x="13594" y="5881"/>
                </a:lnTo>
                <a:lnTo>
                  <a:pt x="13610" y="5878"/>
                </a:lnTo>
                <a:lnTo>
                  <a:pt x="13620" y="5875"/>
                </a:lnTo>
                <a:lnTo>
                  <a:pt x="13630" y="5872"/>
                </a:lnTo>
                <a:lnTo>
                  <a:pt x="13640" y="5870"/>
                </a:lnTo>
                <a:lnTo>
                  <a:pt x="13650" y="5867"/>
                </a:lnTo>
                <a:lnTo>
                  <a:pt x="13661" y="5865"/>
                </a:lnTo>
                <a:lnTo>
                  <a:pt x="13674" y="5861"/>
                </a:lnTo>
                <a:lnTo>
                  <a:pt x="13685" y="5858"/>
                </a:lnTo>
                <a:lnTo>
                  <a:pt x="13696" y="5856"/>
                </a:lnTo>
                <a:lnTo>
                  <a:pt x="13712" y="5851"/>
                </a:lnTo>
                <a:lnTo>
                  <a:pt x="13729" y="5847"/>
                </a:lnTo>
                <a:lnTo>
                  <a:pt x="13740" y="5844"/>
                </a:lnTo>
                <a:lnTo>
                  <a:pt x="13750" y="5841"/>
                </a:lnTo>
                <a:lnTo>
                  <a:pt x="13769" y="5836"/>
                </a:lnTo>
                <a:lnTo>
                  <a:pt x="13788" y="5831"/>
                </a:lnTo>
                <a:lnTo>
                  <a:pt x="13806" y="5826"/>
                </a:lnTo>
                <a:lnTo>
                  <a:pt x="13823" y="5821"/>
                </a:lnTo>
                <a:lnTo>
                  <a:pt x="13823" y="5820"/>
                </a:lnTo>
                <a:lnTo>
                  <a:pt x="13825" y="5820"/>
                </a:lnTo>
                <a:lnTo>
                  <a:pt x="13833" y="5818"/>
                </a:lnTo>
                <a:lnTo>
                  <a:pt x="13842" y="5816"/>
                </a:lnTo>
                <a:lnTo>
                  <a:pt x="13845" y="5815"/>
                </a:lnTo>
                <a:lnTo>
                  <a:pt x="13848" y="5815"/>
                </a:lnTo>
                <a:lnTo>
                  <a:pt x="13871" y="5808"/>
                </a:lnTo>
                <a:lnTo>
                  <a:pt x="13896" y="5800"/>
                </a:lnTo>
                <a:lnTo>
                  <a:pt x="13919" y="5794"/>
                </a:lnTo>
                <a:lnTo>
                  <a:pt x="13942" y="5787"/>
                </a:lnTo>
                <a:lnTo>
                  <a:pt x="13945" y="5786"/>
                </a:lnTo>
                <a:lnTo>
                  <a:pt x="13950" y="5785"/>
                </a:lnTo>
                <a:lnTo>
                  <a:pt x="13951" y="5785"/>
                </a:lnTo>
                <a:lnTo>
                  <a:pt x="13951" y="5784"/>
                </a:lnTo>
                <a:lnTo>
                  <a:pt x="13954" y="5784"/>
                </a:lnTo>
                <a:lnTo>
                  <a:pt x="13958" y="5783"/>
                </a:lnTo>
                <a:lnTo>
                  <a:pt x="13970" y="5778"/>
                </a:lnTo>
                <a:lnTo>
                  <a:pt x="13982" y="5775"/>
                </a:lnTo>
                <a:lnTo>
                  <a:pt x="13995" y="5770"/>
                </a:lnTo>
                <a:lnTo>
                  <a:pt x="14008" y="5767"/>
                </a:lnTo>
                <a:lnTo>
                  <a:pt x="14021" y="5764"/>
                </a:lnTo>
                <a:lnTo>
                  <a:pt x="14033" y="5759"/>
                </a:lnTo>
                <a:lnTo>
                  <a:pt x="14041" y="5757"/>
                </a:lnTo>
                <a:lnTo>
                  <a:pt x="14048" y="5755"/>
                </a:lnTo>
                <a:lnTo>
                  <a:pt x="14056" y="5752"/>
                </a:lnTo>
                <a:lnTo>
                  <a:pt x="14065" y="5749"/>
                </a:lnTo>
                <a:lnTo>
                  <a:pt x="14073" y="5747"/>
                </a:lnTo>
                <a:lnTo>
                  <a:pt x="14082" y="5744"/>
                </a:lnTo>
                <a:lnTo>
                  <a:pt x="14092" y="5741"/>
                </a:lnTo>
                <a:lnTo>
                  <a:pt x="14102" y="5737"/>
                </a:lnTo>
                <a:lnTo>
                  <a:pt x="14111" y="5735"/>
                </a:lnTo>
                <a:lnTo>
                  <a:pt x="14121" y="5732"/>
                </a:lnTo>
                <a:lnTo>
                  <a:pt x="14131" y="5728"/>
                </a:lnTo>
                <a:lnTo>
                  <a:pt x="14141" y="5725"/>
                </a:lnTo>
                <a:lnTo>
                  <a:pt x="14157" y="5719"/>
                </a:lnTo>
                <a:lnTo>
                  <a:pt x="14174" y="5714"/>
                </a:lnTo>
                <a:lnTo>
                  <a:pt x="14190" y="5708"/>
                </a:lnTo>
                <a:lnTo>
                  <a:pt x="14206" y="5703"/>
                </a:lnTo>
                <a:lnTo>
                  <a:pt x="14218" y="5698"/>
                </a:lnTo>
                <a:lnTo>
                  <a:pt x="14232" y="5694"/>
                </a:lnTo>
                <a:lnTo>
                  <a:pt x="14247" y="5688"/>
                </a:lnTo>
                <a:lnTo>
                  <a:pt x="14262" y="5683"/>
                </a:lnTo>
                <a:lnTo>
                  <a:pt x="14275" y="5678"/>
                </a:lnTo>
                <a:lnTo>
                  <a:pt x="14287" y="5674"/>
                </a:lnTo>
                <a:lnTo>
                  <a:pt x="14303" y="5668"/>
                </a:lnTo>
                <a:lnTo>
                  <a:pt x="14318" y="5663"/>
                </a:lnTo>
                <a:lnTo>
                  <a:pt x="14328" y="5658"/>
                </a:lnTo>
                <a:lnTo>
                  <a:pt x="14338" y="5655"/>
                </a:lnTo>
                <a:lnTo>
                  <a:pt x="14341" y="5653"/>
                </a:lnTo>
                <a:lnTo>
                  <a:pt x="14346" y="5652"/>
                </a:lnTo>
                <a:lnTo>
                  <a:pt x="14356" y="5648"/>
                </a:lnTo>
                <a:lnTo>
                  <a:pt x="14366" y="5644"/>
                </a:lnTo>
                <a:lnTo>
                  <a:pt x="14381" y="5638"/>
                </a:lnTo>
                <a:lnTo>
                  <a:pt x="14396" y="5632"/>
                </a:lnTo>
                <a:lnTo>
                  <a:pt x="14409" y="5627"/>
                </a:lnTo>
                <a:lnTo>
                  <a:pt x="14422" y="5622"/>
                </a:lnTo>
                <a:lnTo>
                  <a:pt x="14432" y="5619"/>
                </a:lnTo>
                <a:lnTo>
                  <a:pt x="14441" y="5614"/>
                </a:lnTo>
                <a:lnTo>
                  <a:pt x="14457" y="5607"/>
                </a:lnTo>
                <a:lnTo>
                  <a:pt x="14472" y="5601"/>
                </a:lnTo>
                <a:lnTo>
                  <a:pt x="14485" y="5596"/>
                </a:lnTo>
                <a:lnTo>
                  <a:pt x="14497" y="5591"/>
                </a:lnTo>
                <a:lnTo>
                  <a:pt x="14505" y="5587"/>
                </a:lnTo>
                <a:lnTo>
                  <a:pt x="14512" y="5584"/>
                </a:lnTo>
                <a:lnTo>
                  <a:pt x="14529" y="5577"/>
                </a:lnTo>
                <a:lnTo>
                  <a:pt x="14543" y="5571"/>
                </a:lnTo>
                <a:lnTo>
                  <a:pt x="14553" y="5566"/>
                </a:lnTo>
                <a:lnTo>
                  <a:pt x="14563" y="5562"/>
                </a:lnTo>
                <a:lnTo>
                  <a:pt x="14564" y="5561"/>
                </a:lnTo>
                <a:lnTo>
                  <a:pt x="14567" y="5561"/>
                </a:lnTo>
                <a:lnTo>
                  <a:pt x="14573" y="5556"/>
                </a:lnTo>
                <a:lnTo>
                  <a:pt x="14581" y="5553"/>
                </a:lnTo>
                <a:lnTo>
                  <a:pt x="14597" y="5546"/>
                </a:lnTo>
                <a:lnTo>
                  <a:pt x="14611" y="5540"/>
                </a:lnTo>
                <a:lnTo>
                  <a:pt x="14622" y="5534"/>
                </a:lnTo>
                <a:lnTo>
                  <a:pt x="14633" y="5529"/>
                </a:lnTo>
                <a:lnTo>
                  <a:pt x="14634" y="5529"/>
                </a:lnTo>
                <a:lnTo>
                  <a:pt x="14634" y="5528"/>
                </a:lnTo>
                <a:lnTo>
                  <a:pt x="14641" y="5525"/>
                </a:lnTo>
                <a:lnTo>
                  <a:pt x="14647" y="5522"/>
                </a:lnTo>
                <a:lnTo>
                  <a:pt x="14661" y="5515"/>
                </a:lnTo>
                <a:lnTo>
                  <a:pt x="14674" y="5508"/>
                </a:lnTo>
                <a:lnTo>
                  <a:pt x="14685" y="5502"/>
                </a:lnTo>
                <a:lnTo>
                  <a:pt x="14696" y="5497"/>
                </a:lnTo>
                <a:lnTo>
                  <a:pt x="14703" y="5493"/>
                </a:lnTo>
                <a:lnTo>
                  <a:pt x="14711" y="5490"/>
                </a:lnTo>
                <a:lnTo>
                  <a:pt x="14723" y="5483"/>
                </a:lnTo>
                <a:lnTo>
                  <a:pt x="14735" y="5477"/>
                </a:lnTo>
                <a:lnTo>
                  <a:pt x="14745" y="5471"/>
                </a:lnTo>
                <a:lnTo>
                  <a:pt x="14755" y="5465"/>
                </a:lnTo>
                <a:lnTo>
                  <a:pt x="14763" y="5461"/>
                </a:lnTo>
                <a:lnTo>
                  <a:pt x="14771" y="5457"/>
                </a:lnTo>
                <a:lnTo>
                  <a:pt x="14781" y="5450"/>
                </a:lnTo>
                <a:lnTo>
                  <a:pt x="14792" y="5444"/>
                </a:lnTo>
                <a:lnTo>
                  <a:pt x="14801" y="5439"/>
                </a:lnTo>
                <a:lnTo>
                  <a:pt x="14811" y="5432"/>
                </a:lnTo>
                <a:lnTo>
                  <a:pt x="14819" y="5428"/>
                </a:lnTo>
                <a:lnTo>
                  <a:pt x="14826" y="5423"/>
                </a:lnTo>
                <a:lnTo>
                  <a:pt x="14835" y="5418"/>
                </a:lnTo>
                <a:lnTo>
                  <a:pt x="14844" y="5412"/>
                </a:lnTo>
                <a:lnTo>
                  <a:pt x="14854" y="5406"/>
                </a:lnTo>
                <a:lnTo>
                  <a:pt x="14863" y="5400"/>
                </a:lnTo>
                <a:lnTo>
                  <a:pt x="14867" y="5397"/>
                </a:lnTo>
                <a:lnTo>
                  <a:pt x="14871" y="5394"/>
                </a:lnTo>
                <a:lnTo>
                  <a:pt x="14874" y="5392"/>
                </a:lnTo>
                <a:lnTo>
                  <a:pt x="14877" y="5390"/>
                </a:lnTo>
                <a:lnTo>
                  <a:pt x="14886" y="5384"/>
                </a:lnTo>
                <a:lnTo>
                  <a:pt x="14894" y="5379"/>
                </a:lnTo>
                <a:lnTo>
                  <a:pt x="14904" y="5372"/>
                </a:lnTo>
                <a:lnTo>
                  <a:pt x="14914" y="5365"/>
                </a:lnTo>
                <a:lnTo>
                  <a:pt x="14921" y="5360"/>
                </a:lnTo>
                <a:lnTo>
                  <a:pt x="14927" y="5355"/>
                </a:lnTo>
                <a:lnTo>
                  <a:pt x="14933" y="5350"/>
                </a:lnTo>
                <a:lnTo>
                  <a:pt x="14939" y="5346"/>
                </a:lnTo>
                <a:lnTo>
                  <a:pt x="14949" y="5338"/>
                </a:lnTo>
                <a:lnTo>
                  <a:pt x="14959" y="5330"/>
                </a:lnTo>
                <a:lnTo>
                  <a:pt x="14966" y="5325"/>
                </a:lnTo>
                <a:lnTo>
                  <a:pt x="14973" y="5319"/>
                </a:lnTo>
                <a:lnTo>
                  <a:pt x="14977" y="5316"/>
                </a:lnTo>
                <a:lnTo>
                  <a:pt x="14980" y="5312"/>
                </a:lnTo>
                <a:lnTo>
                  <a:pt x="14992" y="5304"/>
                </a:lnTo>
                <a:lnTo>
                  <a:pt x="15002" y="5294"/>
                </a:lnTo>
                <a:lnTo>
                  <a:pt x="15008" y="5289"/>
                </a:lnTo>
                <a:lnTo>
                  <a:pt x="15014" y="5284"/>
                </a:lnTo>
                <a:lnTo>
                  <a:pt x="15016" y="5281"/>
                </a:lnTo>
                <a:lnTo>
                  <a:pt x="15018" y="5279"/>
                </a:lnTo>
                <a:lnTo>
                  <a:pt x="15029" y="5269"/>
                </a:lnTo>
                <a:lnTo>
                  <a:pt x="15039" y="5259"/>
                </a:lnTo>
                <a:lnTo>
                  <a:pt x="15044" y="5254"/>
                </a:lnTo>
                <a:lnTo>
                  <a:pt x="15049" y="5248"/>
                </a:lnTo>
                <a:lnTo>
                  <a:pt x="15050" y="5248"/>
                </a:lnTo>
                <a:lnTo>
                  <a:pt x="15050" y="5247"/>
                </a:lnTo>
                <a:lnTo>
                  <a:pt x="15050" y="5247"/>
                </a:lnTo>
                <a:lnTo>
                  <a:pt x="15050" y="5247"/>
                </a:lnTo>
                <a:lnTo>
                  <a:pt x="15051" y="5246"/>
                </a:lnTo>
                <a:lnTo>
                  <a:pt x="15053" y="5245"/>
                </a:lnTo>
                <a:lnTo>
                  <a:pt x="15061" y="5235"/>
                </a:lnTo>
                <a:lnTo>
                  <a:pt x="15070" y="5225"/>
                </a:lnTo>
                <a:lnTo>
                  <a:pt x="15076" y="5218"/>
                </a:lnTo>
                <a:lnTo>
                  <a:pt x="15081" y="5213"/>
                </a:lnTo>
                <a:lnTo>
                  <a:pt x="15083" y="5211"/>
                </a:lnTo>
                <a:lnTo>
                  <a:pt x="15083" y="5210"/>
                </a:lnTo>
                <a:lnTo>
                  <a:pt x="15091" y="5200"/>
                </a:lnTo>
                <a:lnTo>
                  <a:pt x="15099" y="5189"/>
                </a:lnTo>
                <a:lnTo>
                  <a:pt x="15104" y="5184"/>
                </a:lnTo>
                <a:lnTo>
                  <a:pt x="15108" y="5177"/>
                </a:lnTo>
                <a:lnTo>
                  <a:pt x="15109" y="5176"/>
                </a:lnTo>
                <a:lnTo>
                  <a:pt x="15109" y="5176"/>
                </a:lnTo>
                <a:lnTo>
                  <a:pt x="15117" y="5165"/>
                </a:lnTo>
                <a:lnTo>
                  <a:pt x="15124" y="5153"/>
                </a:lnTo>
                <a:lnTo>
                  <a:pt x="15127" y="5147"/>
                </a:lnTo>
                <a:lnTo>
                  <a:pt x="15130" y="5142"/>
                </a:lnTo>
                <a:lnTo>
                  <a:pt x="15131" y="5142"/>
                </a:lnTo>
                <a:lnTo>
                  <a:pt x="15131" y="5142"/>
                </a:lnTo>
                <a:lnTo>
                  <a:pt x="15134" y="5137"/>
                </a:lnTo>
                <a:lnTo>
                  <a:pt x="15136" y="5133"/>
                </a:lnTo>
                <a:lnTo>
                  <a:pt x="15142" y="5119"/>
                </a:lnTo>
                <a:lnTo>
                  <a:pt x="15149" y="5107"/>
                </a:lnTo>
                <a:lnTo>
                  <a:pt x="15788" y="3713"/>
                </a:lnTo>
                <a:lnTo>
                  <a:pt x="15800" y="3688"/>
                </a:lnTo>
                <a:lnTo>
                  <a:pt x="15812" y="3661"/>
                </a:lnTo>
                <a:lnTo>
                  <a:pt x="15825" y="3634"/>
                </a:lnTo>
                <a:lnTo>
                  <a:pt x="15837" y="3608"/>
                </a:lnTo>
                <a:lnTo>
                  <a:pt x="15849" y="3581"/>
                </a:lnTo>
                <a:lnTo>
                  <a:pt x="15861" y="3556"/>
                </a:lnTo>
                <a:lnTo>
                  <a:pt x="15873" y="3529"/>
                </a:lnTo>
                <a:lnTo>
                  <a:pt x="15886" y="3502"/>
                </a:lnTo>
                <a:lnTo>
                  <a:pt x="15982" y="3292"/>
                </a:lnTo>
                <a:lnTo>
                  <a:pt x="16024" y="3200"/>
                </a:lnTo>
                <a:lnTo>
                  <a:pt x="16067" y="3108"/>
                </a:lnTo>
                <a:lnTo>
                  <a:pt x="16109" y="3017"/>
                </a:lnTo>
                <a:lnTo>
                  <a:pt x="16150" y="2926"/>
                </a:lnTo>
                <a:lnTo>
                  <a:pt x="16191" y="2836"/>
                </a:lnTo>
                <a:lnTo>
                  <a:pt x="16233" y="2746"/>
                </a:lnTo>
                <a:lnTo>
                  <a:pt x="16273" y="2657"/>
                </a:lnTo>
                <a:lnTo>
                  <a:pt x="16314" y="2569"/>
                </a:lnTo>
                <a:lnTo>
                  <a:pt x="16354" y="2481"/>
                </a:lnTo>
                <a:lnTo>
                  <a:pt x="16394" y="2394"/>
                </a:lnTo>
                <a:lnTo>
                  <a:pt x="16434" y="2309"/>
                </a:lnTo>
                <a:lnTo>
                  <a:pt x="16473" y="2225"/>
                </a:lnTo>
                <a:lnTo>
                  <a:pt x="16510" y="2140"/>
                </a:lnTo>
                <a:lnTo>
                  <a:pt x="16548" y="2058"/>
                </a:lnTo>
                <a:lnTo>
                  <a:pt x="16586" y="1977"/>
                </a:lnTo>
                <a:lnTo>
                  <a:pt x="16622" y="1898"/>
                </a:lnTo>
                <a:lnTo>
                  <a:pt x="16629" y="1881"/>
                </a:lnTo>
                <a:lnTo>
                  <a:pt x="16636" y="1864"/>
                </a:lnTo>
                <a:lnTo>
                  <a:pt x="16641" y="1847"/>
                </a:lnTo>
                <a:lnTo>
                  <a:pt x="16647" y="1830"/>
                </a:lnTo>
                <a:lnTo>
                  <a:pt x="16651" y="1813"/>
                </a:lnTo>
                <a:lnTo>
                  <a:pt x="16654" y="1796"/>
                </a:lnTo>
                <a:lnTo>
                  <a:pt x="16657" y="1779"/>
                </a:lnTo>
                <a:lnTo>
                  <a:pt x="16659" y="1761"/>
                </a:lnTo>
                <a:lnTo>
                  <a:pt x="16659" y="1751"/>
                </a:lnTo>
                <a:lnTo>
                  <a:pt x="16660" y="1741"/>
                </a:lnTo>
                <a:lnTo>
                  <a:pt x="16660" y="1731"/>
                </a:lnTo>
                <a:lnTo>
                  <a:pt x="16660" y="1721"/>
                </a:lnTo>
                <a:close/>
              </a:path>
            </a:pathLst>
          </a:custGeom>
          <a:gradFill>
            <a:gsLst>
              <a:gs pos="0">
                <a:schemeClr val="accent3"/>
              </a:gs>
              <a:gs pos="100000">
                <a:schemeClr val="accent3">
                  <a:lumMod val="75000"/>
                </a:schemeClr>
              </a:gs>
            </a:gsLst>
            <a:lin ang="0" scaled="1"/>
          </a:gradFill>
          <a:ln>
            <a:noFill/>
          </a:ln>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sp>
        <p:nvSpPr>
          <p:cNvPr id="44" name="Freeform 12">
            <a:extLst>
              <a:ext uri="{FF2B5EF4-FFF2-40B4-BE49-F238E27FC236}">
                <a16:creationId xmlns:a16="http://schemas.microsoft.com/office/drawing/2014/main" id="{965D230B-FE76-4027-972B-A3062A81ADCD}"/>
              </a:ext>
            </a:extLst>
          </p:cNvPr>
          <p:cNvSpPr>
            <a:spLocks/>
          </p:cNvSpPr>
          <p:nvPr/>
        </p:nvSpPr>
        <p:spPr bwMode="auto">
          <a:xfrm>
            <a:off x="1842989" y="2093283"/>
            <a:ext cx="2265581" cy="427974"/>
          </a:xfrm>
          <a:custGeom>
            <a:avLst/>
            <a:gdLst>
              <a:gd name="T0" fmla="*/ 16600 w 16658"/>
              <a:gd name="T1" fmla="*/ 1939 h 3462"/>
              <a:gd name="T2" fmla="*/ 16359 w 16658"/>
              <a:gd name="T3" fmla="*/ 2194 h 3462"/>
              <a:gd name="T4" fmla="*/ 15947 w 16658"/>
              <a:gd name="T5" fmla="*/ 2433 h 3462"/>
              <a:gd name="T6" fmla="*/ 15377 w 16658"/>
              <a:gd name="T7" fmla="*/ 2655 h 3462"/>
              <a:gd name="T8" fmla="*/ 14663 w 16658"/>
              <a:gd name="T9" fmla="*/ 2856 h 3462"/>
              <a:gd name="T10" fmla="*/ 13821 w 16658"/>
              <a:gd name="T11" fmla="*/ 3033 h 3462"/>
              <a:gd name="T12" fmla="*/ 12865 w 16658"/>
              <a:gd name="T13" fmla="*/ 3184 h 3462"/>
              <a:gd name="T14" fmla="*/ 11809 w 16658"/>
              <a:gd name="T15" fmla="*/ 3305 h 3462"/>
              <a:gd name="T16" fmla="*/ 10666 w 16658"/>
              <a:gd name="T17" fmla="*/ 3394 h 3462"/>
              <a:gd name="T18" fmla="*/ 9454 w 16658"/>
              <a:gd name="T19" fmla="*/ 3447 h 3462"/>
              <a:gd name="T20" fmla="*/ 8184 w 16658"/>
              <a:gd name="T21" fmla="*/ 3462 h 3462"/>
              <a:gd name="T22" fmla="*/ 6917 w 16658"/>
              <a:gd name="T23" fmla="*/ 3438 h 3462"/>
              <a:gd name="T24" fmla="*/ 5713 w 16658"/>
              <a:gd name="T25" fmla="*/ 3376 h 3462"/>
              <a:gd name="T26" fmla="*/ 4587 w 16658"/>
              <a:gd name="T27" fmla="*/ 3278 h 3462"/>
              <a:gd name="T28" fmla="*/ 3552 w 16658"/>
              <a:gd name="T29" fmla="*/ 3150 h 3462"/>
              <a:gd name="T30" fmla="*/ 2621 w 16658"/>
              <a:gd name="T31" fmla="*/ 2992 h 3462"/>
              <a:gd name="T32" fmla="*/ 1809 w 16658"/>
              <a:gd name="T33" fmla="*/ 2809 h 3462"/>
              <a:gd name="T34" fmla="*/ 1131 w 16658"/>
              <a:gd name="T35" fmla="*/ 2603 h 3462"/>
              <a:gd name="T36" fmla="*/ 598 w 16658"/>
              <a:gd name="T37" fmla="*/ 2378 h 3462"/>
              <a:gd name="T38" fmla="*/ 226 w 16658"/>
              <a:gd name="T39" fmla="*/ 2135 h 3462"/>
              <a:gd name="T40" fmla="*/ 29 w 16658"/>
              <a:gd name="T41" fmla="*/ 1879 h 3462"/>
              <a:gd name="T42" fmla="*/ 19 w 16658"/>
              <a:gd name="T43" fmla="*/ 1613 h 3462"/>
              <a:gd name="T44" fmla="*/ 199 w 16658"/>
              <a:gd name="T45" fmla="*/ 1353 h 3462"/>
              <a:gd name="T46" fmla="*/ 556 w 16658"/>
              <a:gd name="T47" fmla="*/ 1108 h 3462"/>
              <a:gd name="T48" fmla="*/ 1075 w 16658"/>
              <a:gd name="T49" fmla="*/ 879 h 3462"/>
              <a:gd name="T50" fmla="*/ 1742 w 16658"/>
              <a:gd name="T51" fmla="*/ 671 h 3462"/>
              <a:gd name="T52" fmla="*/ 2543 w 16658"/>
              <a:gd name="T53" fmla="*/ 486 h 3462"/>
              <a:gd name="T54" fmla="*/ 3462 w 16658"/>
              <a:gd name="T55" fmla="*/ 326 h 3462"/>
              <a:gd name="T56" fmla="*/ 4487 w 16658"/>
              <a:gd name="T57" fmla="*/ 195 h 3462"/>
              <a:gd name="T58" fmla="*/ 5602 w 16658"/>
              <a:gd name="T59" fmla="*/ 95 h 3462"/>
              <a:gd name="T60" fmla="*/ 6793 w 16658"/>
              <a:gd name="T61" fmla="*/ 29 h 3462"/>
              <a:gd name="T62" fmla="*/ 8046 w 16658"/>
              <a:gd name="T63" fmla="*/ 1 h 3462"/>
              <a:gd name="T64" fmla="*/ 9325 w 16658"/>
              <a:gd name="T65" fmla="*/ 12 h 3462"/>
              <a:gd name="T66" fmla="*/ 10551 w 16658"/>
              <a:gd name="T67" fmla="*/ 62 h 3462"/>
              <a:gd name="T68" fmla="*/ 11705 w 16658"/>
              <a:gd name="T69" fmla="*/ 149 h 3462"/>
              <a:gd name="T70" fmla="*/ 12772 w 16658"/>
              <a:gd name="T71" fmla="*/ 266 h 3462"/>
              <a:gd name="T72" fmla="*/ 13739 w 16658"/>
              <a:gd name="T73" fmla="*/ 415 h 3462"/>
              <a:gd name="T74" fmla="*/ 14592 w 16658"/>
              <a:gd name="T75" fmla="*/ 590 h 3462"/>
              <a:gd name="T76" fmla="*/ 15317 w 16658"/>
              <a:gd name="T77" fmla="*/ 789 h 3462"/>
              <a:gd name="T78" fmla="*/ 15899 w 16658"/>
              <a:gd name="T79" fmla="*/ 1008 h 3462"/>
              <a:gd name="T80" fmla="*/ 16326 w 16658"/>
              <a:gd name="T81" fmla="*/ 1245 h 3462"/>
              <a:gd name="T82" fmla="*/ 16584 w 16658"/>
              <a:gd name="T83" fmla="*/ 1497 h 3462"/>
              <a:gd name="T84" fmla="*/ 16658 w 16658"/>
              <a:gd name="T85" fmla="*/ 1761 h 3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658" h="3462">
                <a:moveTo>
                  <a:pt x="16658" y="1761"/>
                </a:moveTo>
                <a:lnTo>
                  <a:pt x="16639" y="1851"/>
                </a:lnTo>
                <a:lnTo>
                  <a:pt x="16600" y="1939"/>
                </a:lnTo>
                <a:lnTo>
                  <a:pt x="16539" y="2025"/>
                </a:lnTo>
                <a:lnTo>
                  <a:pt x="16459" y="2109"/>
                </a:lnTo>
                <a:lnTo>
                  <a:pt x="16359" y="2194"/>
                </a:lnTo>
                <a:lnTo>
                  <a:pt x="16240" y="2275"/>
                </a:lnTo>
                <a:lnTo>
                  <a:pt x="16102" y="2355"/>
                </a:lnTo>
                <a:lnTo>
                  <a:pt x="15947" y="2433"/>
                </a:lnTo>
                <a:lnTo>
                  <a:pt x="15774" y="2509"/>
                </a:lnTo>
                <a:lnTo>
                  <a:pt x="15583" y="2583"/>
                </a:lnTo>
                <a:lnTo>
                  <a:pt x="15377" y="2655"/>
                </a:lnTo>
                <a:lnTo>
                  <a:pt x="15154" y="2724"/>
                </a:lnTo>
                <a:lnTo>
                  <a:pt x="14916" y="2792"/>
                </a:lnTo>
                <a:lnTo>
                  <a:pt x="14663" y="2856"/>
                </a:lnTo>
                <a:lnTo>
                  <a:pt x="14396" y="2918"/>
                </a:lnTo>
                <a:lnTo>
                  <a:pt x="14115" y="2977"/>
                </a:lnTo>
                <a:lnTo>
                  <a:pt x="13821" y="3033"/>
                </a:lnTo>
                <a:lnTo>
                  <a:pt x="13515" y="3087"/>
                </a:lnTo>
                <a:lnTo>
                  <a:pt x="13196" y="3136"/>
                </a:lnTo>
                <a:lnTo>
                  <a:pt x="12865" y="3184"/>
                </a:lnTo>
                <a:lnTo>
                  <a:pt x="12523" y="3227"/>
                </a:lnTo>
                <a:lnTo>
                  <a:pt x="12171" y="3268"/>
                </a:lnTo>
                <a:lnTo>
                  <a:pt x="11809" y="3305"/>
                </a:lnTo>
                <a:lnTo>
                  <a:pt x="11437" y="3338"/>
                </a:lnTo>
                <a:lnTo>
                  <a:pt x="11056" y="3368"/>
                </a:lnTo>
                <a:lnTo>
                  <a:pt x="10666" y="3394"/>
                </a:lnTo>
                <a:lnTo>
                  <a:pt x="10269" y="3416"/>
                </a:lnTo>
                <a:lnTo>
                  <a:pt x="9865" y="3434"/>
                </a:lnTo>
                <a:lnTo>
                  <a:pt x="9454" y="3447"/>
                </a:lnTo>
                <a:lnTo>
                  <a:pt x="9036" y="3457"/>
                </a:lnTo>
                <a:lnTo>
                  <a:pt x="8612" y="3461"/>
                </a:lnTo>
                <a:lnTo>
                  <a:pt x="8184" y="3462"/>
                </a:lnTo>
                <a:lnTo>
                  <a:pt x="7755" y="3459"/>
                </a:lnTo>
                <a:lnTo>
                  <a:pt x="7333" y="3450"/>
                </a:lnTo>
                <a:lnTo>
                  <a:pt x="6917" y="3438"/>
                </a:lnTo>
                <a:lnTo>
                  <a:pt x="6509" y="3421"/>
                </a:lnTo>
                <a:lnTo>
                  <a:pt x="6107" y="3400"/>
                </a:lnTo>
                <a:lnTo>
                  <a:pt x="5713" y="3376"/>
                </a:lnTo>
                <a:lnTo>
                  <a:pt x="5328" y="3347"/>
                </a:lnTo>
                <a:lnTo>
                  <a:pt x="4953" y="3315"/>
                </a:lnTo>
                <a:lnTo>
                  <a:pt x="4587" y="3278"/>
                </a:lnTo>
                <a:lnTo>
                  <a:pt x="4231" y="3240"/>
                </a:lnTo>
                <a:lnTo>
                  <a:pt x="3886" y="3196"/>
                </a:lnTo>
                <a:lnTo>
                  <a:pt x="3552" y="3150"/>
                </a:lnTo>
                <a:lnTo>
                  <a:pt x="3229" y="3101"/>
                </a:lnTo>
                <a:lnTo>
                  <a:pt x="2919" y="3048"/>
                </a:lnTo>
                <a:lnTo>
                  <a:pt x="2621" y="2992"/>
                </a:lnTo>
                <a:lnTo>
                  <a:pt x="2336" y="2935"/>
                </a:lnTo>
                <a:lnTo>
                  <a:pt x="2066" y="2874"/>
                </a:lnTo>
                <a:lnTo>
                  <a:pt x="1809" y="2809"/>
                </a:lnTo>
                <a:lnTo>
                  <a:pt x="1568" y="2743"/>
                </a:lnTo>
                <a:lnTo>
                  <a:pt x="1341" y="2674"/>
                </a:lnTo>
                <a:lnTo>
                  <a:pt x="1131" y="2603"/>
                </a:lnTo>
                <a:lnTo>
                  <a:pt x="936" y="2530"/>
                </a:lnTo>
                <a:lnTo>
                  <a:pt x="759" y="2454"/>
                </a:lnTo>
                <a:lnTo>
                  <a:pt x="598" y="2378"/>
                </a:lnTo>
                <a:lnTo>
                  <a:pt x="456" y="2298"/>
                </a:lnTo>
                <a:lnTo>
                  <a:pt x="332" y="2217"/>
                </a:lnTo>
                <a:lnTo>
                  <a:pt x="226" y="2135"/>
                </a:lnTo>
                <a:lnTo>
                  <a:pt x="140" y="2051"/>
                </a:lnTo>
                <a:lnTo>
                  <a:pt x="74" y="1965"/>
                </a:lnTo>
                <a:lnTo>
                  <a:pt x="29" y="1879"/>
                </a:lnTo>
                <a:lnTo>
                  <a:pt x="3" y="1790"/>
                </a:lnTo>
                <a:lnTo>
                  <a:pt x="0" y="1701"/>
                </a:lnTo>
                <a:lnTo>
                  <a:pt x="19" y="1613"/>
                </a:lnTo>
                <a:lnTo>
                  <a:pt x="58" y="1524"/>
                </a:lnTo>
                <a:lnTo>
                  <a:pt x="119" y="1438"/>
                </a:lnTo>
                <a:lnTo>
                  <a:pt x="199" y="1353"/>
                </a:lnTo>
                <a:lnTo>
                  <a:pt x="299" y="1270"/>
                </a:lnTo>
                <a:lnTo>
                  <a:pt x="418" y="1188"/>
                </a:lnTo>
                <a:lnTo>
                  <a:pt x="556" y="1108"/>
                </a:lnTo>
                <a:lnTo>
                  <a:pt x="711" y="1029"/>
                </a:lnTo>
                <a:lnTo>
                  <a:pt x="884" y="954"/>
                </a:lnTo>
                <a:lnTo>
                  <a:pt x="1075" y="879"/>
                </a:lnTo>
                <a:lnTo>
                  <a:pt x="1281" y="807"/>
                </a:lnTo>
                <a:lnTo>
                  <a:pt x="1504" y="739"/>
                </a:lnTo>
                <a:lnTo>
                  <a:pt x="1742" y="671"/>
                </a:lnTo>
                <a:lnTo>
                  <a:pt x="1995" y="607"/>
                </a:lnTo>
                <a:lnTo>
                  <a:pt x="2262" y="545"/>
                </a:lnTo>
                <a:lnTo>
                  <a:pt x="2543" y="486"/>
                </a:lnTo>
                <a:lnTo>
                  <a:pt x="2837" y="429"/>
                </a:lnTo>
                <a:lnTo>
                  <a:pt x="3143" y="376"/>
                </a:lnTo>
                <a:lnTo>
                  <a:pt x="3462" y="326"/>
                </a:lnTo>
                <a:lnTo>
                  <a:pt x="3793" y="279"/>
                </a:lnTo>
                <a:lnTo>
                  <a:pt x="4135" y="235"/>
                </a:lnTo>
                <a:lnTo>
                  <a:pt x="4487" y="195"/>
                </a:lnTo>
                <a:lnTo>
                  <a:pt x="4849" y="157"/>
                </a:lnTo>
                <a:lnTo>
                  <a:pt x="5221" y="124"/>
                </a:lnTo>
                <a:lnTo>
                  <a:pt x="5602" y="95"/>
                </a:lnTo>
                <a:lnTo>
                  <a:pt x="5992" y="69"/>
                </a:lnTo>
                <a:lnTo>
                  <a:pt x="6389" y="48"/>
                </a:lnTo>
                <a:lnTo>
                  <a:pt x="6793" y="29"/>
                </a:lnTo>
                <a:lnTo>
                  <a:pt x="7204" y="16"/>
                </a:lnTo>
                <a:lnTo>
                  <a:pt x="7622" y="7"/>
                </a:lnTo>
                <a:lnTo>
                  <a:pt x="8046" y="1"/>
                </a:lnTo>
                <a:lnTo>
                  <a:pt x="8474" y="0"/>
                </a:lnTo>
                <a:lnTo>
                  <a:pt x="8903" y="4"/>
                </a:lnTo>
                <a:lnTo>
                  <a:pt x="9325" y="12"/>
                </a:lnTo>
                <a:lnTo>
                  <a:pt x="9741" y="24"/>
                </a:lnTo>
                <a:lnTo>
                  <a:pt x="10149" y="41"/>
                </a:lnTo>
                <a:lnTo>
                  <a:pt x="10551" y="62"/>
                </a:lnTo>
                <a:lnTo>
                  <a:pt x="10945" y="88"/>
                </a:lnTo>
                <a:lnTo>
                  <a:pt x="11330" y="115"/>
                </a:lnTo>
                <a:lnTo>
                  <a:pt x="11705" y="149"/>
                </a:lnTo>
                <a:lnTo>
                  <a:pt x="12071" y="184"/>
                </a:lnTo>
                <a:lnTo>
                  <a:pt x="12427" y="224"/>
                </a:lnTo>
                <a:lnTo>
                  <a:pt x="12772" y="266"/>
                </a:lnTo>
                <a:lnTo>
                  <a:pt x="13106" y="313"/>
                </a:lnTo>
                <a:lnTo>
                  <a:pt x="13429" y="363"/>
                </a:lnTo>
                <a:lnTo>
                  <a:pt x="13739" y="415"/>
                </a:lnTo>
                <a:lnTo>
                  <a:pt x="14037" y="470"/>
                </a:lnTo>
                <a:lnTo>
                  <a:pt x="14321" y="529"/>
                </a:lnTo>
                <a:lnTo>
                  <a:pt x="14592" y="590"/>
                </a:lnTo>
                <a:lnTo>
                  <a:pt x="14849" y="653"/>
                </a:lnTo>
                <a:lnTo>
                  <a:pt x="15090" y="720"/>
                </a:lnTo>
                <a:lnTo>
                  <a:pt x="15317" y="789"/>
                </a:lnTo>
                <a:lnTo>
                  <a:pt x="15527" y="860"/>
                </a:lnTo>
                <a:lnTo>
                  <a:pt x="15722" y="933"/>
                </a:lnTo>
                <a:lnTo>
                  <a:pt x="15899" y="1008"/>
                </a:lnTo>
                <a:lnTo>
                  <a:pt x="16060" y="1086"/>
                </a:lnTo>
                <a:lnTo>
                  <a:pt x="16202" y="1165"/>
                </a:lnTo>
                <a:lnTo>
                  <a:pt x="16326" y="1245"/>
                </a:lnTo>
                <a:lnTo>
                  <a:pt x="16432" y="1328"/>
                </a:lnTo>
                <a:lnTo>
                  <a:pt x="16518" y="1412"/>
                </a:lnTo>
                <a:lnTo>
                  <a:pt x="16584" y="1497"/>
                </a:lnTo>
                <a:lnTo>
                  <a:pt x="16629" y="1585"/>
                </a:lnTo>
                <a:lnTo>
                  <a:pt x="16655" y="1672"/>
                </a:lnTo>
                <a:lnTo>
                  <a:pt x="16658" y="1761"/>
                </a:lnTo>
                <a:close/>
              </a:path>
            </a:pathLst>
          </a:custGeom>
          <a:gradFill>
            <a:gsLst>
              <a:gs pos="0">
                <a:schemeClr val="accent3">
                  <a:lumMod val="75000"/>
                </a:schemeClr>
              </a:gs>
              <a:gs pos="100000">
                <a:schemeClr val="accent3">
                  <a:lumMod val="50000"/>
                </a:schemeClr>
              </a:gs>
            </a:gsLst>
            <a:lin ang="0" scaled="1"/>
          </a:gradFill>
          <a:ln>
            <a:noFill/>
          </a:ln>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sp>
        <p:nvSpPr>
          <p:cNvPr id="45" name="Freeform 13">
            <a:extLst>
              <a:ext uri="{FF2B5EF4-FFF2-40B4-BE49-F238E27FC236}">
                <a16:creationId xmlns:a16="http://schemas.microsoft.com/office/drawing/2014/main" id="{566586D7-8683-4E70-8CC7-B3113D41FD38}"/>
              </a:ext>
            </a:extLst>
          </p:cNvPr>
          <p:cNvSpPr>
            <a:spLocks/>
          </p:cNvSpPr>
          <p:nvPr/>
        </p:nvSpPr>
        <p:spPr bwMode="auto">
          <a:xfrm>
            <a:off x="3730657" y="2187801"/>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noFill/>
          <a:ln w="3175">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sp>
        <p:nvSpPr>
          <p:cNvPr id="46" name="Freeform 14">
            <a:extLst>
              <a:ext uri="{FF2B5EF4-FFF2-40B4-BE49-F238E27FC236}">
                <a16:creationId xmlns:a16="http://schemas.microsoft.com/office/drawing/2014/main" id="{74C038DD-4484-4768-8770-61A81227F059}"/>
              </a:ext>
            </a:extLst>
          </p:cNvPr>
          <p:cNvSpPr>
            <a:spLocks/>
          </p:cNvSpPr>
          <p:nvPr/>
        </p:nvSpPr>
        <p:spPr bwMode="auto">
          <a:xfrm>
            <a:off x="2235183" y="2185207"/>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noFill/>
          <a:ln w="3175">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sp>
        <p:nvSpPr>
          <p:cNvPr id="47" name="Freeform 11">
            <a:extLst>
              <a:ext uri="{FF2B5EF4-FFF2-40B4-BE49-F238E27FC236}">
                <a16:creationId xmlns:a16="http://schemas.microsoft.com/office/drawing/2014/main" id="{C736479F-0D2C-4E3E-AE20-7F95A1EE0737}"/>
              </a:ext>
            </a:extLst>
          </p:cNvPr>
          <p:cNvSpPr>
            <a:spLocks/>
          </p:cNvSpPr>
          <p:nvPr/>
        </p:nvSpPr>
        <p:spPr bwMode="auto">
          <a:xfrm>
            <a:off x="1574240" y="1567491"/>
            <a:ext cx="2787235" cy="876721"/>
          </a:xfrm>
          <a:custGeom>
            <a:avLst/>
            <a:gdLst>
              <a:gd name="T0" fmla="*/ 16608 w 16660"/>
              <a:gd name="T1" fmla="*/ 1536 h 6394"/>
              <a:gd name="T2" fmla="*/ 16447 w 16660"/>
              <a:gd name="T3" fmla="*/ 1341 h 6394"/>
              <a:gd name="T4" fmla="*/ 16199 w 16660"/>
              <a:gd name="T5" fmla="*/ 1162 h 6394"/>
              <a:gd name="T6" fmla="*/ 15839 w 16660"/>
              <a:gd name="T7" fmla="*/ 982 h 6394"/>
              <a:gd name="T8" fmla="*/ 15494 w 16660"/>
              <a:gd name="T9" fmla="*/ 847 h 6394"/>
              <a:gd name="T10" fmla="*/ 15136 w 16660"/>
              <a:gd name="T11" fmla="*/ 733 h 6394"/>
              <a:gd name="T12" fmla="*/ 14708 w 16660"/>
              <a:gd name="T13" fmla="*/ 618 h 6394"/>
              <a:gd name="T14" fmla="*/ 14180 w 16660"/>
              <a:gd name="T15" fmla="*/ 499 h 6394"/>
              <a:gd name="T16" fmla="*/ 11921 w 16660"/>
              <a:gd name="T17" fmla="*/ 169 h 6394"/>
              <a:gd name="T18" fmla="*/ 6912 w 16660"/>
              <a:gd name="T19" fmla="*/ 26 h 6394"/>
              <a:gd name="T20" fmla="*/ 2860 w 16660"/>
              <a:gd name="T21" fmla="*/ 426 h 6394"/>
              <a:gd name="T22" fmla="*/ 2456 w 16660"/>
              <a:gd name="T23" fmla="*/ 504 h 6394"/>
              <a:gd name="T24" fmla="*/ 2000 w 16660"/>
              <a:gd name="T25" fmla="*/ 606 h 6394"/>
              <a:gd name="T26" fmla="*/ 1447 w 16660"/>
              <a:gd name="T27" fmla="*/ 756 h 6394"/>
              <a:gd name="T28" fmla="*/ 1018 w 16660"/>
              <a:gd name="T29" fmla="*/ 902 h 6394"/>
              <a:gd name="T30" fmla="*/ 703 w 16660"/>
              <a:gd name="T31" fmla="*/ 1034 h 6394"/>
              <a:gd name="T32" fmla="*/ 437 w 16660"/>
              <a:gd name="T33" fmla="*/ 1177 h 6394"/>
              <a:gd name="T34" fmla="*/ 163 w 16660"/>
              <a:gd name="T35" fmla="*/ 1390 h 6394"/>
              <a:gd name="T36" fmla="*/ 40 w 16660"/>
              <a:gd name="T37" fmla="*/ 1563 h 6394"/>
              <a:gd name="T38" fmla="*/ 10 w 16660"/>
              <a:gd name="T39" fmla="*/ 1814 h 6394"/>
              <a:gd name="T40" fmla="*/ 1516 w 16660"/>
              <a:gd name="T41" fmla="*/ 5118 h 6394"/>
              <a:gd name="T42" fmla="*/ 1633 w 16660"/>
              <a:gd name="T43" fmla="*/ 5271 h 6394"/>
              <a:gd name="T44" fmla="*/ 1790 w 16660"/>
              <a:gd name="T45" fmla="*/ 5396 h 6394"/>
              <a:gd name="T46" fmla="*/ 2010 w 16660"/>
              <a:gd name="T47" fmla="*/ 5520 h 6394"/>
              <a:gd name="T48" fmla="*/ 2283 w 16660"/>
              <a:gd name="T49" fmla="*/ 5640 h 6394"/>
              <a:gd name="T50" fmla="*/ 2574 w 16660"/>
              <a:gd name="T51" fmla="*/ 5743 h 6394"/>
              <a:gd name="T52" fmla="*/ 2860 w 16660"/>
              <a:gd name="T53" fmla="*/ 5827 h 6394"/>
              <a:gd name="T54" fmla="*/ 3170 w 16660"/>
              <a:gd name="T55" fmla="*/ 5907 h 6394"/>
              <a:gd name="T56" fmla="*/ 3446 w 16660"/>
              <a:gd name="T57" fmla="*/ 5969 h 6394"/>
              <a:gd name="T58" fmla="*/ 3829 w 16660"/>
              <a:gd name="T59" fmla="*/ 6043 h 6394"/>
              <a:gd name="T60" fmla="*/ 4111 w 16660"/>
              <a:gd name="T61" fmla="*/ 6092 h 6394"/>
              <a:gd name="T62" fmla="*/ 4502 w 16660"/>
              <a:gd name="T63" fmla="*/ 6151 h 6394"/>
              <a:gd name="T64" fmla="*/ 4821 w 16660"/>
              <a:gd name="T65" fmla="*/ 6193 h 6394"/>
              <a:gd name="T66" fmla="*/ 5194 w 16660"/>
              <a:gd name="T67" fmla="*/ 6236 h 6394"/>
              <a:gd name="T68" fmla="*/ 5508 w 16660"/>
              <a:gd name="T69" fmla="*/ 6268 h 6394"/>
              <a:gd name="T70" fmla="*/ 5833 w 16660"/>
              <a:gd name="T71" fmla="*/ 6296 h 6394"/>
              <a:gd name="T72" fmla="*/ 6199 w 16660"/>
              <a:gd name="T73" fmla="*/ 6324 h 6394"/>
              <a:gd name="T74" fmla="*/ 6660 w 16660"/>
              <a:gd name="T75" fmla="*/ 6352 h 6394"/>
              <a:gd name="T76" fmla="*/ 7126 w 16660"/>
              <a:gd name="T77" fmla="*/ 6373 h 6394"/>
              <a:gd name="T78" fmla="*/ 7521 w 16660"/>
              <a:gd name="T79" fmla="*/ 6385 h 6394"/>
              <a:gd name="T80" fmla="*/ 8039 w 16660"/>
              <a:gd name="T81" fmla="*/ 6393 h 6394"/>
              <a:gd name="T82" fmla="*/ 8597 w 16660"/>
              <a:gd name="T83" fmla="*/ 6393 h 6394"/>
              <a:gd name="T84" fmla="*/ 9037 w 16660"/>
              <a:gd name="T85" fmla="*/ 6387 h 6394"/>
              <a:gd name="T86" fmla="*/ 9496 w 16660"/>
              <a:gd name="T87" fmla="*/ 6374 h 6394"/>
              <a:gd name="T88" fmla="*/ 9889 w 16660"/>
              <a:gd name="T89" fmla="*/ 6357 h 6394"/>
              <a:gd name="T90" fmla="*/ 10321 w 16660"/>
              <a:gd name="T91" fmla="*/ 6333 h 6394"/>
              <a:gd name="T92" fmla="*/ 10681 w 16660"/>
              <a:gd name="T93" fmla="*/ 6308 h 6394"/>
              <a:gd name="T94" fmla="*/ 11039 w 16660"/>
              <a:gd name="T95" fmla="*/ 6278 h 6394"/>
              <a:gd name="T96" fmla="*/ 11431 w 16660"/>
              <a:gd name="T97" fmla="*/ 6241 h 6394"/>
              <a:gd name="T98" fmla="*/ 11812 w 16660"/>
              <a:gd name="T99" fmla="*/ 6196 h 6394"/>
              <a:gd name="T100" fmla="*/ 12213 w 16660"/>
              <a:gd name="T101" fmla="*/ 6143 h 6394"/>
              <a:gd name="T102" fmla="*/ 12517 w 16660"/>
              <a:gd name="T103" fmla="*/ 6098 h 6394"/>
              <a:gd name="T104" fmla="*/ 12795 w 16660"/>
              <a:gd name="T105" fmla="*/ 6050 h 6394"/>
              <a:gd name="T106" fmla="*/ 13070 w 16660"/>
              <a:gd name="T107" fmla="*/ 5998 h 6394"/>
              <a:gd name="T108" fmla="*/ 13358 w 16660"/>
              <a:gd name="T109" fmla="*/ 5938 h 6394"/>
              <a:gd name="T110" fmla="*/ 13685 w 16660"/>
              <a:gd name="T111" fmla="*/ 5858 h 6394"/>
              <a:gd name="T112" fmla="*/ 13982 w 16660"/>
              <a:gd name="T113" fmla="*/ 5775 h 6394"/>
              <a:gd name="T114" fmla="*/ 14303 w 16660"/>
              <a:gd name="T115" fmla="*/ 5668 h 6394"/>
              <a:gd name="T116" fmla="*/ 14581 w 16660"/>
              <a:gd name="T117" fmla="*/ 5553 h 6394"/>
              <a:gd name="T118" fmla="*/ 14835 w 16660"/>
              <a:gd name="T119" fmla="*/ 5418 h 6394"/>
              <a:gd name="T120" fmla="*/ 15018 w 16660"/>
              <a:gd name="T121" fmla="*/ 5279 h 6394"/>
              <a:gd name="T122" fmla="*/ 15131 w 16660"/>
              <a:gd name="T123" fmla="*/ 5142 h 6394"/>
              <a:gd name="T124" fmla="*/ 16473 w 16660"/>
              <a:gd name="T125" fmla="*/ 2225 h 6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60" h="6394">
                <a:moveTo>
                  <a:pt x="16660" y="1721"/>
                </a:moveTo>
                <a:lnTo>
                  <a:pt x="16660" y="1718"/>
                </a:lnTo>
                <a:lnTo>
                  <a:pt x="16659" y="1714"/>
                </a:lnTo>
                <a:lnTo>
                  <a:pt x="16659" y="1705"/>
                </a:lnTo>
                <a:lnTo>
                  <a:pt x="16658" y="1695"/>
                </a:lnTo>
                <a:lnTo>
                  <a:pt x="16657" y="1685"/>
                </a:lnTo>
                <a:lnTo>
                  <a:pt x="16656" y="1676"/>
                </a:lnTo>
                <a:lnTo>
                  <a:pt x="16654" y="1671"/>
                </a:lnTo>
                <a:lnTo>
                  <a:pt x="16654" y="1668"/>
                </a:lnTo>
                <a:lnTo>
                  <a:pt x="16652" y="1658"/>
                </a:lnTo>
                <a:lnTo>
                  <a:pt x="16651" y="1649"/>
                </a:lnTo>
                <a:lnTo>
                  <a:pt x="16649" y="1639"/>
                </a:lnTo>
                <a:lnTo>
                  <a:pt x="16646" y="1630"/>
                </a:lnTo>
                <a:lnTo>
                  <a:pt x="16646" y="1629"/>
                </a:lnTo>
                <a:lnTo>
                  <a:pt x="16646" y="1628"/>
                </a:lnTo>
                <a:lnTo>
                  <a:pt x="16642" y="1618"/>
                </a:lnTo>
                <a:lnTo>
                  <a:pt x="16639" y="1608"/>
                </a:lnTo>
                <a:lnTo>
                  <a:pt x="16636" y="1598"/>
                </a:lnTo>
                <a:lnTo>
                  <a:pt x="16632" y="1589"/>
                </a:lnTo>
                <a:lnTo>
                  <a:pt x="16630" y="1585"/>
                </a:lnTo>
                <a:lnTo>
                  <a:pt x="16629" y="1582"/>
                </a:lnTo>
                <a:lnTo>
                  <a:pt x="16625" y="1572"/>
                </a:lnTo>
                <a:lnTo>
                  <a:pt x="16621" y="1563"/>
                </a:lnTo>
                <a:lnTo>
                  <a:pt x="16616" y="1553"/>
                </a:lnTo>
                <a:lnTo>
                  <a:pt x="16611" y="1544"/>
                </a:lnTo>
                <a:lnTo>
                  <a:pt x="16610" y="1539"/>
                </a:lnTo>
                <a:lnTo>
                  <a:pt x="16608" y="1536"/>
                </a:lnTo>
                <a:lnTo>
                  <a:pt x="16602" y="1527"/>
                </a:lnTo>
                <a:lnTo>
                  <a:pt x="16598" y="1518"/>
                </a:lnTo>
                <a:lnTo>
                  <a:pt x="16592" y="1509"/>
                </a:lnTo>
                <a:lnTo>
                  <a:pt x="16587" y="1501"/>
                </a:lnTo>
                <a:lnTo>
                  <a:pt x="16586" y="1498"/>
                </a:lnTo>
                <a:lnTo>
                  <a:pt x="16585" y="1497"/>
                </a:lnTo>
                <a:lnTo>
                  <a:pt x="16578" y="1487"/>
                </a:lnTo>
                <a:lnTo>
                  <a:pt x="16571" y="1477"/>
                </a:lnTo>
                <a:lnTo>
                  <a:pt x="16565" y="1468"/>
                </a:lnTo>
                <a:lnTo>
                  <a:pt x="16557" y="1458"/>
                </a:lnTo>
                <a:lnTo>
                  <a:pt x="16555" y="1455"/>
                </a:lnTo>
                <a:lnTo>
                  <a:pt x="16551" y="1451"/>
                </a:lnTo>
                <a:lnTo>
                  <a:pt x="16544" y="1442"/>
                </a:lnTo>
                <a:lnTo>
                  <a:pt x="16537" y="1433"/>
                </a:lnTo>
                <a:lnTo>
                  <a:pt x="16528" y="1423"/>
                </a:lnTo>
                <a:lnTo>
                  <a:pt x="16520" y="1414"/>
                </a:lnTo>
                <a:lnTo>
                  <a:pt x="16518" y="1411"/>
                </a:lnTo>
                <a:lnTo>
                  <a:pt x="16515" y="1409"/>
                </a:lnTo>
                <a:lnTo>
                  <a:pt x="16507" y="1400"/>
                </a:lnTo>
                <a:lnTo>
                  <a:pt x="16498" y="1391"/>
                </a:lnTo>
                <a:lnTo>
                  <a:pt x="16490" y="1382"/>
                </a:lnTo>
                <a:lnTo>
                  <a:pt x="16481" y="1373"/>
                </a:lnTo>
                <a:lnTo>
                  <a:pt x="16479" y="1371"/>
                </a:lnTo>
                <a:lnTo>
                  <a:pt x="16477" y="1369"/>
                </a:lnTo>
                <a:lnTo>
                  <a:pt x="16467" y="1360"/>
                </a:lnTo>
                <a:lnTo>
                  <a:pt x="16457" y="1350"/>
                </a:lnTo>
                <a:lnTo>
                  <a:pt x="16447" y="1341"/>
                </a:lnTo>
                <a:lnTo>
                  <a:pt x="16437" y="1332"/>
                </a:lnTo>
                <a:lnTo>
                  <a:pt x="16433" y="1329"/>
                </a:lnTo>
                <a:lnTo>
                  <a:pt x="16428" y="1324"/>
                </a:lnTo>
                <a:lnTo>
                  <a:pt x="16418" y="1315"/>
                </a:lnTo>
                <a:lnTo>
                  <a:pt x="16407" y="1306"/>
                </a:lnTo>
                <a:lnTo>
                  <a:pt x="16396" y="1298"/>
                </a:lnTo>
                <a:lnTo>
                  <a:pt x="16384" y="1288"/>
                </a:lnTo>
                <a:lnTo>
                  <a:pt x="16382" y="1285"/>
                </a:lnTo>
                <a:lnTo>
                  <a:pt x="16378" y="1283"/>
                </a:lnTo>
                <a:lnTo>
                  <a:pt x="16367" y="1274"/>
                </a:lnTo>
                <a:lnTo>
                  <a:pt x="16355" y="1267"/>
                </a:lnTo>
                <a:lnTo>
                  <a:pt x="16344" y="1258"/>
                </a:lnTo>
                <a:lnTo>
                  <a:pt x="16332" y="1249"/>
                </a:lnTo>
                <a:lnTo>
                  <a:pt x="16328" y="1247"/>
                </a:lnTo>
                <a:lnTo>
                  <a:pt x="16325" y="1244"/>
                </a:lnTo>
                <a:lnTo>
                  <a:pt x="16313" y="1235"/>
                </a:lnTo>
                <a:lnTo>
                  <a:pt x="16299" y="1227"/>
                </a:lnTo>
                <a:lnTo>
                  <a:pt x="16286" y="1218"/>
                </a:lnTo>
                <a:lnTo>
                  <a:pt x="16273" y="1208"/>
                </a:lnTo>
                <a:lnTo>
                  <a:pt x="16267" y="1204"/>
                </a:lnTo>
                <a:lnTo>
                  <a:pt x="16262" y="1201"/>
                </a:lnTo>
                <a:lnTo>
                  <a:pt x="16247" y="1192"/>
                </a:lnTo>
                <a:lnTo>
                  <a:pt x="16234" y="1183"/>
                </a:lnTo>
                <a:lnTo>
                  <a:pt x="16220" y="1174"/>
                </a:lnTo>
                <a:lnTo>
                  <a:pt x="16205" y="1166"/>
                </a:lnTo>
                <a:lnTo>
                  <a:pt x="16202" y="1163"/>
                </a:lnTo>
                <a:lnTo>
                  <a:pt x="16199" y="1162"/>
                </a:lnTo>
                <a:lnTo>
                  <a:pt x="16184" y="1153"/>
                </a:lnTo>
                <a:lnTo>
                  <a:pt x="16170" y="1145"/>
                </a:lnTo>
                <a:lnTo>
                  <a:pt x="16155" y="1137"/>
                </a:lnTo>
                <a:lnTo>
                  <a:pt x="16141" y="1128"/>
                </a:lnTo>
                <a:lnTo>
                  <a:pt x="16135" y="1126"/>
                </a:lnTo>
                <a:lnTo>
                  <a:pt x="16131" y="1123"/>
                </a:lnTo>
                <a:lnTo>
                  <a:pt x="16115" y="1115"/>
                </a:lnTo>
                <a:lnTo>
                  <a:pt x="16099" y="1106"/>
                </a:lnTo>
                <a:lnTo>
                  <a:pt x="16083" y="1097"/>
                </a:lnTo>
                <a:lnTo>
                  <a:pt x="16067" y="1089"/>
                </a:lnTo>
                <a:lnTo>
                  <a:pt x="16060" y="1085"/>
                </a:lnTo>
                <a:lnTo>
                  <a:pt x="16053" y="1081"/>
                </a:lnTo>
                <a:lnTo>
                  <a:pt x="16037" y="1074"/>
                </a:lnTo>
                <a:lnTo>
                  <a:pt x="16019" y="1065"/>
                </a:lnTo>
                <a:lnTo>
                  <a:pt x="16002" y="1056"/>
                </a:lnTo>
                <a:lnTo>
                  <a:pt x="15984" y="1047"/>
                </a:lnTo>
                <a:lnTo>
                  <a:pt x="15981" y="1046"/>
                </a:lnTo>
                <a:lnTo>
                  <a:pt x="15979" y="1045"/>
                </a:lnTo>
                <a:lnTo>
                  <a:pt x="15961" y="1037"/>
                </a:lnTo>
                <a:lnTo>
                  <a:pt x="15944" y="1028"/>
                </a:lnTo>
                <a:lnTo>
                  <a:pt x="15927" y="1020"/>
                </a:lnTo>
                <a:lnTo>
                  <a:pt x="15908" y="1011"/>
                </a:lnTo>
                <a:lnTo>
                  <a:pt x="15902" y="1009"/>
                </a:lnTo>
                <a:lnTo>
                  <a:pt x="15896" y="1006"/>
                </a:lnTo>
                <a:lnTo>
                  <a:pt x="15877" y="998"/>
                </a:lnTo>
                <a:lnTo>
                  <a:pt x="15858" y="989"/>
                </a:lnTo>
                <a:lnTo>
                  <a:pt x="15839" y="982"/>
                </a:lnTo>
                <a:lnTo>
                  <a:pt x="15820" y="973"/>
                </a:lnTo>
                <a:lnTo>
                  <a:pt x="15812" y="969"/>
                </a:lnTo>
                <a:lnTo>
                  <a:pt x="15805" y="967"/>
                </a:lnTo>
                <a:lnTo>
                  <a:pt x="15792" y="962"/>
                </a:lnTo>
                <a:lnTo>
                  <a:pt x="15780" y="956"/>
                </a:lnTo>
                <a:lnTo>
                  <a:pt x="15767" y="950"/>
                </a:lnTo>
                <a:lnTo>
                  <a:pt x="15754" y="945"/>
                </a:lnTo>
                <a:lnTo>
                  <a:pt x="15740" y="940"/>
                </a:lnTo>
                <a:lnTo>
                  <a:pt x="15727" y="935"/>
                </a:lnTo>
                <a:lnTo>
                  <a:pt x="15714" y="929"/>
                </a:lnTo>
                <a:lnTo>
                  <a:pt x="15699" y="924"/>
                </a:lnTo>
                <a:lnTo>
                  <a:pt x="15689" y="919"/>
                </a:lnTo>
                <a:lnTo>
                  <a:pt x="15678" y="915"/>
                </a:lnTo>
                <a:lnTo>
                  <a:pt x="15667" y="911"/>
                </a:lnTo>
                <a:lnTo>
                  <a:pt x="15656" y="907"/>
                </a:lnTo>
                <a:lnTo>
                  <a:pt x="15642" y="902"/>
                </a:lnTo>
                <a:lnTo>
                  <a:pt x="15627" y="896"/>
                </a:lnTo>
                <a:lnTo>
                  <a:pt x="15614" y="891"/>
                </a:lnTo>
                <a:lnTo>
                  <a:pt x="15599" y="886"/>
                </a:lnTo>
                <a:lnTo>
                  <a:pt x="15588" y="882"/>
                </a:lnTo>
                <a:lnTo>
                  <a:pt x="15576" y="877"/>
                </a:lnTo>
                <a:lnTo>
                  <a:pt x="15565" y="873"/>
                </a:lnTo>
                <a:lnTo>
                  <a:pt x="15553" y="868"/>
                </a:lnTo>
                <a:lnTo>
                  <a:pt x="15538" y="864"/>
                </a:lnTo>
                <a:lnTo>
                  <a:pt x="15524" y="858"/>
                </a:lnTo>
                <a:lnTo>
                  <a:pt x="15509" y="853"/>
                </a:lnTo>
                <a:lnTo>
                  <a:pt x="15494" y="847"/>
                </a:lnTo>
                <a:lnTo>
                  <a:pt x="15482" y="844"/>
                </a:lnTo>
                <a:lnTo>
                  <a:pt x="15471" y="840"/>
                </a:lnTo>
                <a:lnTo>
                  <a:pt x="15459" y="835"/>
                </a:lnTo>
                <a:lnTo>
                  <a:pt x="15447" y="832"/>
                </a:lnTo>
                <a:lnTo>
                  <a:pt x="15431" y="826"/>
                </a:lnTo>
                <a:lnTo>
                  <a:pt x="15415" y="821"/>
                </a:lnTo>
                <a:lnTo>
                  <a:pt x="15399" y="815"/>
                </a:lnTo>
                <a:lnTo>
                  <a:pt x="15383" y="810"/>
                </a:lnTo>
                <a:lnTo>
                  <a:pt x="15368" y="805"/>
                </a:lnTo>
                <a:lnTo>
                  <a:pt x="15352" y="800"/>
                </a:lnTo>
                <a:lnTo>
                  <a:pt x="15343" y="796"/>
                </a:lnTo>
                <a:lnTo>
                  <a:pt x="15333" y="794"/>
                </a:lnTo>
                <a:lnTo>
                  <a:pt x="15323" y="791"/>
                </a:lnTo>
                <a:lnTo>
                  <a:pt x="15313" y="787"/>
                </a:lnTo>
                <a:lnTo>
                  <a:pt x="15303" y="784"/>
                </a:lnTo>
                <a:lnTo>
                  <a:pt x="15292" y="781"/>
                </a:lnTo>
                <a:lnTo>
                  <a:pt x="15277" y="775"/>
                </a:lnTo>
                <a:lnTo>
                  <a:pt x="15260" y="771"/>
                </a:lnTo>
                <a:lnTo>
                  <a:pt x="15244" y="765"/>
                </a:lnTo>
                <a:lnTo>
                  <a:pt x="15228" y="761"/>
                </a:lnTo>
                <a:lnTo>
                  <a:pt x="15218" y="757"/>
                </a:lnTo>
                <a:lnTo>
                  <a:pt x="15208" y="754"/>
                </a:lnTo>
                <a:lnTo>
                  <a:pt x="15198" y="751"/>
                </a:lnTo>
                <a:lnTo>
                  <a:pt x="15187" y="749"/>
                </a:lnTo>
                <a:lnTo>
                  <a:pt x="15170" y="743"/>
                </a:lnTo>
                <a:lnTo>
                  <a:pt x="15152" y="738"/>
                </a:lnTo>
                <a:lnTo>
                  <a:pt x="15136" y="733"/>
                </a:lnTo>
                <a:lnTo>
                  <a:pt x="15118" y="728"/>
                </a:lnTo>
                <a:lnTo>
                  <a:pt x="15108" y="725"/>
                </a:lnTo>
                <a:lnTo>
                  <a:pt x="15098" y="722"/>
                </a:lnTo>
                <a:lnTo>
                  <a:pt x="15088" y="719"/>
                </a:lnTo>
                <a:lnTo>
                  <a:pt x="15078" y="716"/>
                </a:lnTo>
                <a:lnTo>
                  <a:pt x="15058" y="711"/>
                </a:lnTo>
                <a:lnTo>
                  <a:pt x="15038" y="705"/>
                </a:lnTo>
                <a:lnTo>
                  <a:pt x="15018" y="700"/>
                </a:lnTo>
                <a:lnTo>
                  <a:pt x="14998" y="694"/>
                </a:lnTo>
                <a:lnTo>
                  <a:pt x="14983" y="690"/>
                </a:lnTo>
                <a:lnTo>
                  <a:pt x="14966" y="685"/>
                </a:lnTo>
                <a:lnTo>
                  <a:pt x="14964" y="684"/>
                </a:lnTo>
                <a:lnTo>
                  <a:pt x="14960" y="683"/>
                </a:lnTo>
                <a:lnTo>
                  <a:pt x="14935" y="677"/>
                </a:lnTo>
                <a:lnTo>
                  <a:pt x="14909" y="670"/>
                </a:lnTo>
                <a:lnTo>
                  <a:pt x="14884" y="663"/>
                </a:lnTo>
                <a:lnTo>
                  <a:pt x="14858" y="655"/>
                </a:lnTo>
                <a:lnTo>
                  <a:pt x="14844" y="652"/>
                </a:lnTo>
                <a:lnTo>
                  <a:pt x="14828" y="649"/>
                </a:lnTo>
                <a:lnTo>
                  <a:pt x="14807" y="643"/>
                </a:lnTo>
                <a:lnTo>
                  <a:pt x="14786" y="638"/>
                </a:lnTo>
                <a:lnTo>
                  <a:pt x="14764" y="632"/>
                </a:lnTo>
                <a:lnTo>
                  <a:pt x="14742" y="627"/>
                </a:lnTo>
                <a:lnTo>
                  <a:pt x="14734" y="624"/>
                </a:lnTo>
                <a:lnTo>
                  <a:pt x="14725" y="622"/>
                </a:lnTo>
                <a:lnTo>
                  <a:pt x="14716" y="620"/>
                </a:lnTo>
                <a:lnTo>
                  <a:pt x="14708" y="618"/>
                </a:lnTo>
                <a:lnTo>
                  <a:pt x="14682" y="611"/>
                </a:lnTo>
                <a:lnTo>
                  <a:pt x="14655" y="606"/>
                </a:lnTo>
                <a:lnTo>
                  <a:pt x="14630" y="599"/>
                </a:lnTo>
                <a:lnTo>
                  <a:pt x="14603" y="592"/>
                </a:lnTo>
                <a:lnTo>
                  <a:pt x="14597" y="591"/>
                </a:lnTo>
                <a:lnTo>
                  <a:pt x="14591" y="589"/>
                </a:lnTo>
                <a:lnTo>
                  <a:pt x="14590" y="589"/>
                </a:lnTo>
                <a:lnTo>
                  <a:pt x="14590" y="589"/>
                </a:lnTo>
                <a:lnTo>
                  <a:pt x="14589" y="589"/>
                </a:lnTo>
                <a:lnTo>
                  <a:pt x="14588" y="589"/>
                </a:lnTo>
                <a:lnTo>
                  <a:pt x="14549" y="580"/>
                </a:lnTo>
                <a:lnTo>
                  <a:pt x="14510" y="571"/>
                </a:lnTo>
                <a:lnTo>
                  <a:pt x="14471" y="561"/>
                </a:lnTo>
                <a:lnTo>
                  <a:pt x="14431" y="552"/>
                </a:lnTo>
                <a:lnTo>
                  <a:pt x="14419" y="550"/>
                </a:lnTo>
                <a:lnTo>
                  <a:pt x="14407" y="548"/>
                </a:lnTo>
                <a:lnTo>
                  <a:pt x="14395" y="545"/>
                </a:lnTo>
                <a:lnTo>
                  <a:pt x="14383" y="542"/>
                </a:lnTo>
                <a:lnTo>
                  <a:pt x="14353" y="536"/>
                </a:lnTo>
                <a:lnTo>
                  <a:pt x="14323" y="529"/>
                </a:lnTo>
                <a:lnTo>
                  <a:pt x="14293" y="522"/>
                </a:lnTo>
                <a:lnTo>
                  <a:pt x="14263" y="516"/>
                </a:lnTo>
                <a:lnTo>
                  <a:pt x="14246" y="512"/>
                </a:lnTo>
                <a:lnTo>
                  <a:pt x="14231" y="509"/>
                </a:lnTo>
                <a:lnTo>
                  <a:pt x="14219" y="507"/>
                </a:lnTo>
                <a:lnTo>
                  <a:pt x="14209" y="505"/>
                </a:lnTo>
                <a:lnTo>
                  <a:pt x="14180" y="499"/>
                </a:lnTo>
                <a:lnTo>
                  <a:pt x="14151" y="494"/>
                </a:lnTo>
                <a:lnTo>
                  <a:pt x="14122" y="487"/>
                </a:lnTo>
                <a:lnTo>
                  <a:pt x="14092" y="481"/>
                </a:lnTo>
                <a:lnTo>
                  <a:pt x="14081" y="479"/>
                </a:lnTo>
                <a:lnTo>
                  <a:pt x="14070" y="477"/>
                </a:lnTo>
                <a:lnTo>
                  <a:pt x="14060" y="475"/>
                </a:lnTo>
                <a:lnTo>
                  <a:pt x="14049" y="472"/>
                </a:lnTo>
                <a:lnTo>
                  <a:pt x="14008" y="465"/>
                </a:lnTo>
                <a:lnTo>
                  <a:pt x="13967" y="457"/>
                </a:lnTo>
                <a:lnTo>
                  <a:pt x="13925" y="449"/>
                </a:lnTo>
                <a:lnTo>
                  <a:pt x="13884" y="441"/>
                </a:lnTo>
                <a:lnTo>
                  <a:pt x="13881" y="440"/>
                </a:lnTo>
                <a:lnTo>
                  <a:pt x="13879" y="440"/>
                </a:lnTo>
                <a:lnTo>
                  <a:pt x="13879" y="440"/>
                </a:lnTo>
                <a:lnTo>
                  <a:pt x="13742" y="415"/>
                </a:lnTo>
                <a:lnTo>
                  <a:pt x="13604" y="391"/>
                </a:lnTo>
                <a:lnTo>
                  <a:pt x="13463" y="368"/>
                </a:lnTo>
                <a:lnTo>
                  <a:pt x="13319" y="345"/>
                </a:lnTo>
                <a:lnTo>
                  <a:pt x="13173" y="323"/>
                </a:lnTo>
                <a:lnTo>
                  <a:pt x="13025" y="301"/>
                </a:lnTo>
                <a:lnTo>
                  <a:pt x="12874" y="279"/>
                </a:lnTo>
                <a:lnTo>
                  <a:pt x="12721" y="260"/>
                </a:lnTo>
                <a:lnTo>
                  <a:pt x="12564" y="241"/>
                </a:lnTo>
                <a:lnTo>
                  <a:pt x="12407" y="221"/>
                </a:lnTo>
                <a:lnTo>
                  <a:pt x="12247" y="203"/>
                </a:lnTo>
                <a:lnTo>
                  <a:pt x="12085" y="185"/>
                </a:lnTo>
                <a:lnTo>
                  <a:pt x="11921" y="169"/>
                </a:lnTo>
                <a:lnTo>
                  <a:pt x="11756" y="153"/>
                </a:lnTo>
                <a:lnTo>
                  <a:pt x="11587" y="138"/>
                </a:lnTo>
                <a:lnTo>
                  <a:pt x="11417" y="123"/>
                </a:lnTo>
                <a:lnTo>
                  <a:pt x="11245" y="109"/>
                </a:lnTo>
                <a:lnTo>
                  <a:pt x="11072" y="96"/>
                </a:lnTo>
                <a:lnTo>
                  <a:pt x="10897" y="84"/>
                </a:lnTo>
                <a:lnTo>
                  <a:pt x="10720" y="72"/>
                </a:lnTo>
                <a:lnTo>
                  <a:pt x="10541" y="62"/>
                </a:lnTo>
                <a:lnTo>
                  <a:pt x="10360" y="52"/>
                </a:lnTo>
                <a:lnTo>
                  <a:pt x="10178" y="43"/>
                </a:lnTo>
                <a:lnTo>
                  <a:pt x="9994" y="34"/>
                </a:lnTo>
                <a:lnTo>
                  <a:pt x="9809" y="28"/>
                </a:lnTo>
                <a:lnTo>
                  <a:pt x="9622" y="21"/>
                </a:lnTo>
                <a:lnTo>
                  <a:pt x="9435" y="16"/>
                </a:lnTo>
                <a:lnTo>
                  <a:pt x="9245" y="10"/>
                </a:lnTo>
                <a:lnTo>
                  <a:pt x="9054" y="7"/>
                </a:lnTo>
                <a:lnTo>
                  <a:pt x="8862" y="3"/>
                </a:lnTo>
                <a:lnTo>
                  <a:pt x="8669" y="1"/>
                </a:lnTo>
                <a:lnTo>
                  <a:pt x="8475" y="0"/>
                </a:lnTo>
                <a:lnTo>
                  <a:pt x="8276" y="0"/>
                </a:lnTo>
                <a:lnTo>
                  <a:pt x="8077" y="1"/>
                </a:lnTo>
                <a:lnTo>
                  <a:pt x="7880" y="2"/>
                </a:lnTo>
                <a:lnTo>
                  <a:pt x="7684" y="6"/>
                </a:lnTo>
                <a:lnTo>
                  <a:pt x="7489" y="9"/>
                </a:lnTo>
                <a:lnTo>
                  <a:pt x="7295" y="13"/>
                </a:lnTo>
                <a:lnTo>
                  <a:pt x="7103" y="19"/>
                </a:lnTo>
                <a:lnTo>
                  <a:pt x="6912" y="26"/>
                </a:lnTo>
                <a:lnTo>
                  <a:pt x="6723" y="32"/>
                </a:lnTo>
                <a:lnTo>
                  <a:pt x="6535" y="40"/>
                </a:lnTo>
                <a:lnTo>
                  <a:pt x="6349" y="49"/>
                </a:lnTo>
                <a:lnTo>
                  <a:pt x="6163" y="59"/>
                </a:lnTo>
                <a:lnTo>
                  <a:pt x="5980" y="70"/>
                </a:lnTo>
                <a:lnTo>
                  <a:pt x="5800" y="81"/>
                </a:lnTo>
                <a:lnTo>
                  <a:pt x="5620" y="94"/>
                </a:lnTo>
                <a:lnTo>
                  <a:pt x="5441" y="106"/>
                </a:lnTo>
                <a:lnTo>
                  <a:pt x="5266" y="121"/>
                </a:lnTo>
                <a:lnTo>
                  <a:pt x="5092" y="135"/>
                </a:lnTo>
                <a:lnTo>
                  <a:pt x="4920" y="152"/>
                </a:lnTo>
                <a:lnTo>
                  <a:pt x="4749" y="167"/>
                </a:lnTo>
                <a:lnTo>
                  <a:pt x="4582" y="185"/>
                </a:lnTo>
                <a:lnTo>
                  <a:pt x="4415" y="203"/>
                </a:lnTo>
                <a:lnTo>
                  <a:pt x="4252" y="222"/>
                </a:lnTo>
                <a:lnTo>
                  <a:pt x="4090" y="241"/>
                </a:lnTo>
                <a:lnTo>
                  <a:pt x="3931" y="261"/>
                </a:lnTo>
                <a:lnTo>
                  <a:pt x="3774" y="282"/>
                </a:lnTo>
                <a:lnTo>
                  <a:pt x="3620" y="304"/>
                </a:lnTo>
                <a:lnTo>
                  <a:pt x="3468" y="326"/>
                </a:lnTo>
                <a:lnTo>
                  <a:pt x="3318" y="348"/>
                </a:lnTo>
                <a:lnTo>
                  <a:pt x="3172" y="372"/>
                </a:lnTo>
                <a:lnTo>
                  <a:pt x="3027" y="396"/>
                </a:lnTo>
                <a:lnTo>
                  <a:pt x="2885" y="421"/>
                </a:lnTo>
                <a:lnTo>
                  <a:pt x="2885" y="421"/>
                </a:lnTo>
                <a:lnTo>
                  <a:pt x="2873" y="424"/>
                </a:lnTo>
                <a:lnTo>
                  <a:pt x="2860" y="426"/>
                </a:lnTo>
                <a:lnTo>
                  <a:pt x="2845" y="428"/>
                </a:lnTo>
                <a:lnTo>
                  <a:pt x="2831" y="431"/>
                </a:lnTo>
                <a:lnTo>
                  <a:pt x="2817" y="434"/>
                </a:lnTo>
                <a:lnTo>
                  <a:pt x="2801" y="437"/>
                </a:lnTo>
                <a:lnTo>
                  <a:pt x="2781" y="440"/>
                </a:lnTo>
                <a:lnTo>
                  <a:pt x="2760" y="444"/>
                </a:lnTo>
                <a:lnTo>
                  <a:pt x="2739" y="448"/>
                </a:lnTo>
                <a:lnTo>
                  <a:pt x="2719" y="451"/>
                </a:lnTo>
                <a:lnTo>
                  <a:pt x="2705" y="455"/>
                </a:lnTo>
                <a:lnTo>
                  <a:pt x="2690" y="457"/>
                </a:lnTo>
                <a:lnTo>
                  <a:pt x="2675" y="460"/>
                </a:lnTo>
                <a:lnTo>
                  <a:pt x="2660" y="462"/>
                </a:lnTo>
                <a:lnTo>
                  <a:pt x="2652" y="465"/>
                </a:lnTo>
                <a:lnTo>
                  <a:pt x="2644" y="466"/>
                </a:lnTo>
                <a:lnTo>
                  <a:pt x="2635" y="468"/>
                </a:lnTo>
                <a:lnTo>
                  <a:pt x="2626" y="469"/>
                </a:lnTo>
                <a:lnTo>
                  <a:pt x="2617" y="471"/>
                </a:lnTo>
                <a:lnTo>
                  <a:pt x="2607" y="474"/>
                </a:lnTo>
                <a:lnTo>
                  <a:pt x="2598" y="475"/>
                </a:lnTo>
                <a:lnTo>
                  <a:pt x="2589" y="477"/>
                </a:lnTo>
                <a:lnTo>
                  <a:pt x="2568" y="481"/>
                </a:lnTo>
                <a:lnTo>
                  <a:pt x="2547" y="486"/>
                </a:lnTo>
                <a:lnTo>
                  <a:pt x="2526" y="490"/>
                </a:lnTo>
                <a:lnTo>
                  <a:pt x="2505" y="494"/>
                </a:lnTo>
                <a:lnTo>
                  <a:pt x="2488" y="497"/>
                </a:lnTo>
                <a:lnTo>
                  <a:pt x="2473" y="500"/>
                </a:lnTo>
                <a:lnTo>
                  <a:pt x="2456" y="504"/>
                </a:lnTo>
                <a:lnTo>
                  <a:pt x="2441" y="507"/>
                </a:lnTo>
                <a:lnTo>
                  <a:pt x="2419" y="511"/>
                </a:lnTo>
                <a:lnTo>
                  <a:pt x="2399" y="516"/>
                </a:lnTo>
                <a:lnTo>
                  <a:pt x="2378" y="520"/>
                </a:lnTo>
                <a:lnTo>
                  <a:pt x="2358" y="525"/>
                </a:lnTo>
                <a:lnTo>
                  <a:pt x="2350" y="527"/>
                </a:lnTo>
                <a:lnTo>
                  <a:pt x="2341" y="528"/>
                </a:lnTo>
                <a:lnTo>
                  <a:pt x="2331" y="530"/>
                </a:lnTo>
                <a:lnTo>
                  <a:pt x="2322" y="532"/>
                </a:lnTo>
                <a:lnTo>
                  <a:pt x="2310" y="535"/>
                </a:lnTo>
                <a:lnTo>
                  <a:pt x="2297" y="538"/>
                </a:lnTo>
                <a:lnTo>
                  <a:pt x="2272" y="543"/>
                </a:lnTo>
                <a:lnTo>
                  <a:pt x="2245" y="549"/>
                </a:lnTo>
                <a:lnTo>
                  <a:pt x="2220" y="555"/>
                </a:lnTo>
                <a:lnTo>
                  <a:pt x="2194" y="560"/>
                </a:lnTo>
                <a:lnTo>
                  <a:pt x="2182" y="563"/>
                </a:lnTo>
                <a:lnTo>
                  <a:pt x="2170" y="566"/>
                </a:lnTo>
                <a:lnTo>
                  <a:pt x="2159" y="569"/>
                </a:lnTo>
                <a:lnTo>
                  <a:pt x="2147" y="571"/>
                </a:lnTo>
                <a:lnTo>
                  <a:pt x="2112" y="579"/>
                </a:lnTo>
                <a:lnTo>
                  <a:pt x="2079" y="587"/>
                </a:lnTo>
                <a:lnTo>
                  <a:pt x="2046" y="594"/>
                </a:lnTo>
                <a:lnTo>
                  <a:pt x="2013" y="603"/>
                </a:lnTo>
                <a:lnTo>
                  <a:pt x="2007" y="604"/>
                </a:lnTo>
                <a:lnTo>
                  <a:pt x="2001" y="606"/>
                </a:lnTo>
                <a:lnTo>
                  <a:pt x="2000" y="606"/>
                </a:lnTo>
                <a:lnTo>
                  <a:pt x="2000" y="606"/>
                </a:lnTo>
                <a:lnTo>
                  <a:pt x="1962" y="616"/>
                </a:lnTo>
                <a:lnTo>
                  <a:pt x="1925" y="624"/>
                </a:lnTo>
                <a:lnTo>
                  <a:pt x="1888" y="633"/>
                </a:lnTo>
                <a:lnTo>
                  <a:pt x="1850" y="643"/>
                </a:lnTo>
                <a:lnTo>
                  <a:pt x="1840" y="645"/>
                </a:lnTo>
                <a:lnTo>
                  <a:pt x="1830" y="649"/>
                </a:lnTo>
                <a:lnTo>
                  <a:pt x="1820" y="651"/>
                </a:lnTo>
                <a:lnTo>
                  <a:pt x="1810" y="653"/>
                </a:lnTo>
                <a:lnTo>
                  <a:pt x="1785" y="661"/>
                </a:lnTo>
                <a:lnTo>
                  <a:pt x="1758" y="668"/>
                </a:lnTo>
                <a:lnTo>
                  <a:pt x="1733" y="674"/>
                </a:lnTo>
                <a:lnTo>
                  <a:pt x="1707" y="681"/>
                </a:lnTo>
                <a:lnTo>
                  <a:pt x="1695" y="684"/>
                </a:lnTo>
                <a:lnTo>
                  <a:pt x="1683" y="688"/>
                </a:lnTo>
                <a:lnTo>
                  <a:pt x="1671" y="691"/>
                </a:lnTo>
                <a:lnTo>
                  <a:pt x="1658" y="694"/>
                </a:lnTo>
                <a:lnTo>
                  <a:pt x="1636" y="701"/>
                </a:lnTo>
                <a:lnTo>
                  <a:pt x="1614" y="708"/>
                </a:lnTo>
                <a:lnTo>
                  <a:pt x="1592" y="713"/>
                </a:lnTo>
                <a:lnTo>
                  <a:pt x="1570" y="720"/>
                </a:lnTo>
                <a:lnTo>
                  <a:pt x="1559" y="723"/>
                </a:lnTo>
                <a:lnTo>
                  <a:pt x="1548" y="726"/>
                </a:lnTo>
                <a:lnTo>
                  <a:pt x="1535" y="730"/>
                </a:lnTo>
                <a:lnTo>
                  <a:pt x="1524" y="733"/>
                </a:lnTo>
                <a:lnTo>
                  <a:pt x="1499" y="741"/>
                </a:lnTo>
                <a:lnTo>
                  <a:pt x="1472" y="749"/>
                </a:lnTo>
                <a:lnTo>
                  <a:pt x="1447" y="756"/>
                </a:lnTo>
                <a:lnTo>
                  <a:pt x="1421" y="764"/>
                </a:lnTo>
                <a:lnTo>
                  <a:pt x="1411" y="767"/>
                </a:lnTo>
                <a:lnTo>
                  <a:pt x="1401" y="770"/>
                </a:lnTo>
                <a:lnTo>
                  <a:pt x="1399" y="771"/>
                </a:lnTo>
                <a:lnTo>
                  <a:pt x="1397" y="771"/>
                </a:lnTo>
                <a:lnTo>
                  <a:pt x="1367" y="781"/>
                </a:lnTo>
                <a:lnTo>
                  <a:pt x="1337" y="791"/>
                </a:lnTo>
                <a:lnTo>
                  <a:pt x="1308" y="800"/>
                </a:lnTo>
                <a:lnTo>
                  <a:pt x="1278" y="810"/>
                </a:lnTo>
                <a:lnTo>
                  <a:pt x="1267" y="813"/>
                </a:lnTo>
                <a:lnTo>
                  <a:pt x="1256" y="817"/>
                </a:lnTo>
                <a:lnTo>
                  <a:pt x="1232" y="825"/>
                </a:lnTo>
                <a:lnTo>
                  <a:pt x="1210" y="833"/>
                </a:lnTo>
                <a:lnTo>
                  <a:pt x="1187" y="841"/>
                </a:lnTo>
                <a:lnTo>
                  <a:pt x="1165" y="848"/>
                </a:lnTo>
                <a:lnTo>
                  <a:pt x="1160" y="850"/>
                </a:lnTo>
                <a:lnTo>
                  <a:pt x="1155" y="851"/>
                </a:lnTo>
                <a:lnTo>
                  <a:pt x="1140" y="856"/>
                </a:lnTo>
                <a:lnTo>
                  <a:pt x="1125" y="862"/>
                </a:lnTo>
                <a:lnTo>
                  <a:pt x="1108" y="868"/>
                </a:lnTo>
                <a:lnTo>
                  <a:pt x="1093" y="874"/>
                </a:lnTo>
                <a:lnTo>
                  <a:pt x="1076" y="879"/>
                </a:lnTo>
                <a:lnTo>
                  <a:pt x="1059" y="886"/>
                </a:lnTo>
                <a:lnTo>
                  <a:pt x="1049" y="889"/>
                </a:lnTo>
                <a:lnTo>
                  <a:pt x="1038" y="894"/>
                </a:lnTo>
                <a:lnTo>
                  <a:pt x="1028" y="897"/>
                </a:lnTo>
                <a:lnTo>
                  <a:pt x="1018" y="902"/>
                </a:lnTo>
                <a:lnTo>
                  <a:pt x="1003" y="907"/>
                </a:lnTo>
                <a:lnTo>
                  <a:pt x="987" y="913"/>
                </a:lnTo>
                <a:lnTo>
                  <a:pt x="973" y="919"/>
                </a:lnTo>
                <a:lnTo>
                  <a:pt x="958" y="925"/>
                </a:lnTo>
                <a:lnTo>
                  <a:pt x="950" y="928"/>
                </a:lnTo>
                <a:lnTo>
                  <a:pt x="941" y="932"/>
                </a:lnTo>
                <a:lnTo>
                  <a:pt x="929" y="936"/>
                </a:lnTo>
                <a:lnTo>
                  <a:pt x="915" y="942"/>
                </a:lnTo>
                <a:lnTo>
                  <a:pt x="903" y="947"/>
                </a:lnTo>
                <a:lnTo>
                  <a:pt x="890" y="952"/>
                </a:lnTo>
                <a:lnTo>
                  <a:pt x="877" y="957"/>
                </a:lnTo>
                <a:lnTo>
                  <a:pt x="865" y="963"/>
                </a:lnTo>
                <a:lnTo>
                  <a:pt x="854" y="967"/>
                </a:lnTo>
                <a:lnTo>
                  <a:pt x="844" y="972"/>
                </a:lnTo>
                <a:lnTo>
                  <a:pt x="834" y="976"/>
                </a:lnTo>
                <a:lnTo>
                  <a:pt x="824" y="980"/>
                </a:lnTo>
                <a:lnTo>
                  <a:pt x="811" y="985"/>
                </a:lnTo>
                <a:lnTo>
                  <a:pt x="799" y="990"/>
                </a:lnTo>
                <a:lnTo>
                  <a:pt x="788" y="996"/>
                </a:lnTo>
                <a:lnTo>
                  <a:pt x="775" y="1001"/>
                </a:lnTo>
                <a:lnTo>
                  <a:pt x="765" y="1006"/>
                </a:lnTo>
                <a:lnTo>
                  <a:pt x="755" y="1009"/>
                </a:lnTo>
                <a:lnTo>
                  <a:pt x="745" y="1015"/>
                </a:lnTo>
                <a:lnTo>
                  <a:pt x="735" y="1019"/>
                </a:lnTo>
                <a:lnTo>
                  <a:pt x="724" y="1025"/>
                </a:lnTo>
                <a:lnTo>
                  <a:pt x="714" y="1029"/>
                </a:lnTo>
                <a:lnTo>
                  <a:pt x="703" y="1034"/>
                </a:lnTo>
                <a:lnTo>
                  <a:pt x="693" y="1039"/>
                </a:lnTo>
                <a:lnTo>
                  <a:pt x="683" y="1044"/>
                </a:lnTo>
                <a:lnTo>
                  <a:pt x="673" y="1048"/>
                </a:lnTo>
                <a:lnTo>
                  <a:pt x="663" y="1054"/>
                </a:lnTo>
                <a:lnTo>
                  <a:pt x="655" y="1058"/>
                </a:lnTo>
                <a:lnTo>
                  <a:pt x="645" y="1062"/>
                </a:lnTo>
                <a:lnTo>
                  <a:pt x="635" y="1068"/>
                </a:lnTo>
                <a:lnTo>
                  <a:pt x="625" y="1072"/>
                </a:lnTo>
                <a:lnTo>
                  <a:pt x="615" y="1078"/>
                </a:lnTo>
                <a:lnTo>
                  <a:pt x="606" y="1082"/>
                </a:lnTo>
                <a:lnTo>
                  <a:pt x="597" y="1087"/>
                </a:lnTo>
                <a:lnTo>
                  <a:pt x="587" y="1092"/>
                </a:lnTo>
                <a:lnTo>
                  <a:pt x="577" y="1097"/>
                </a:lnTo>
                <a:lnTo>
                  <a:pt x="568" y="1102"/>
                </a:lnTo>
                <a:lnTo>
                  <a:pt x="559" y="1107"/>
                </a:lnTo>
                <a:lnTo>
                  <a:pt x="550" y="1111"/>
                </a:lnTo>
                <a:lnTo>
                  <a:pt x="541" y="1117"/>
                </a:lnTo>
                <a:lnTo>
                  <a:pt x="532" y="1121"/>
                </a:lnTo>
                <a:lnTo>
                  <a:pt x="522" y="1127"/>
                </a:lnTo>
                <a:lnTo>
                  <a:pt x="514" y="1131"/>
                </a:lnTo>
                <a:lnTo>
                  <a:pt x="505" y="1137"/>
                </a:lnTo>
                <a:lnTo>
                  <a:pt x="488" y="1146"/>
                </a:lnTo>
                <a:lnTo>
                  <a:pt x="471" y="1156"/>
                </a:lnTo>
                <a:lnTo>
                  <a:pt x="465" y="1160"/>
                </a:lnTo>
                <a:lnTo>
                  <a:pt x="457" y="1165"/>
                </a:lnTo>
                <a:lnTo>
                  <a:pt x="447" y="1170"/>
                </a:lnTo>
                <a:lnTo>
                  <a:pt x="437" y="1177"/>
                </a:lnTo>
                <a:lnTo>
                  <a:pt x="423" y="1186"/>
                </a:lnTo>
                <a:lnTo>
                  <a:pt x="408" y="1194"/>
                </a:lnTo>
                <a:lnTo>
                  <a:pt x="392" y="1206"/>
                </a:lnTo>
                <a:lnTo>
                  <a:pt x="376" y="1216"/>
                </a:lnTo>
                <a:lnTo>
                  <a:pt x="362" y="1226"/>
                </a:lnTo>
                <a:lnTo>
                  <a:pt x="348" y="1234"/>
                </a:lnTo>
                <a:lnTo>
                  <a:pt x="344" y="1238"/>
                </a:lnTo>
                <a:lnTo>
                  <a:pt x="339" y="1241"/>
                </a:lnTo>
                <a:lnTo>
                  <a:pt x="328" y="1249"/>
                </a:lnTo>
                <a:lnTo>
                  <a:pt x="318" y="1257"/>
                </a:lnTo>
                <a:lnTo>
                  <a:pt x="306" y="1265"/>
                </a:lnTo>
                <a:lnTo>
                  <a:pt x="294" y="1274"/>
                </a:lnTo>
                <a:lnTo>
                  <a:pt x="280" y="1285"/>
                </a:lnTo>
                <a:lnTo>
                  <a:pt x="265" y="1296"/>
                </a:lnTo>
                <a:lnTo>
                  <a:pt x="254" y="1305"/>
                </a:lnTo>
                <a:lnTo>
                  <a:pt x="243" y="1314"/>
                </a:lnTo>
                <a:lnTo>
                  <a:pt x="241" y="1316"/>
                </a:lnTo>
                <a:lnTo>
                  <a:pt x="239" y="1319"/>
                </a:lnTo>
                <a:lnTo>
                  <a:pt x="239" y="1319"/>
                </a:lnTo>
                <a:lnTo>
                  <a:pt x="239" y="1319"/>
                </a:lnTo>
                <a:lnTo>
                  <a:pt x="227" y="1329"/>
                </a:lnTo>
                <a:lnTo>
                  <a:pt x="215" y="1339"/>
                </a:lnTo>
                <a:lnTo>
                  <a:pt x="206" y="1348"/>
                </a:lnTo>
                <a:lnTo>
                  <a:pt x="197" y="1355"/>
                </a:lnTo>
                <a:lnTo>
                  <a:pt x="183" y="1370"/>
                </a:lnTo>
                <a:lnTo>
                  <a:pt x="169" y="1384"/>
                </a:lnTo>
                <a:lnTo>
                  <a:pt x="163" y="1390"/>
                </a:lnTo>
                <a:lnTo>
                  <a:pt x="156" y="1396"/>
                </a:lnTo>
                <a:lnTo>
                  <a:pt x="156" y="1396"/>
                </a:lnTo>
                <a:lnTo>
                  <a:pt x="156" y="1396"/>
                </a:lnTo>
                <a:lnTo>
                  <a:pt x="156" y="1396"/>
                </a:lnTo>
                <a:lnTo>
                  <a:pt x="156" y="1396"/>
                </a:lnTo>
                <a:lnTo>
                  <a:pt x="156" y="1396"/>
                </a:lnTo>
                <a:lnTo>
                  <a:pt x="155" y="1396"/>
                </a:lnTo>
                <a:lnTo>
                  <a:pt x="146" y="1406"/>
                </a:lnTo>
                <a:lnTo>
                  <a:pt x="138" y="1416"/>
                </a:lnTo>
                <a:lnTo>
                  <a:pt x="129" y="1427"/>
                </a:lnTo>
                <a:lnTo>
                  <a:pt x="120" y="1437"/>
                </a:lnTo>
                <a:lnTo>
                  <a:pt x="115" y="1443"/>
                </a:lnTo>
                <a:lnTo>
                  <a:pt x="111" y="1448"/>
                </a:lnTo>
                <a:lnTo>
                  <a:pt x="100" y="1463"/>
                </a:lnTo>
                <a:lnTo>
                  <a:pt x="90" y="1476"/>
                </a:lnTo>
                <a:lnTo>
                  <a:pt x="89" y="1477"/>
                </a:lnTo>
                <a:lnTo>
                  <a:pt x="89" y="1478"/>
                </a:lnTo>
                <a:lnTo>
                  <a:pt x="83" y="1487"/>
                </a:lnTo>
                <a:lnTo>
                  <a:pt x="78" y="1495"/>
                </a:lnTo>
                <a:lnTo>
                  <a:pt x="70" y="1508"/>
                </a:lnTo>
                <a:lnTo>
                  <a:pt x="61" y="1521"/>
                </a:lnTo>
                <a:lnTo>
                  <a:pt x="57" y="1529"/>
                </a:lnTo>
                <a:lnTo>
                  <a:pt x="52" y="1538"/>
                </a:lnTo>
                <a:lnTo>
                  <a:pt x="47" y="1548"/>
                </a:lnTo>
                <a:lnTo>
                  <a:pt x="42" y="1558"/>
                </a:lnTo>
                <a:lnTo>
                  <a:pt x="41" y="1560"/>
                </a:lnTo>
                <a:lnTo>
                  <a:pt x="40" y="1563"/>
                </a:lnTo>
                <a:lnTo>
                  <a:pt x="35" y="1573"/>
                </a:lnTo>
                <a:lnTo>
                  <a:pt x="31" y="1583"/>
                </a:lnTo>
                <a:lnTo>
                  <a:pt x="27" y="1595"/>
                </a:lnTo>
                <a:lnTo>
                  <a:pt x="22" y="1606"/>
                </a:lnTo>
                <a:lnTo>
                  <a:pt x="19" y="1616"/>
                </a:lnTo>
                <a:lnTo>
                  <a:pt x="16" y="1626"/>
                </a:lnTo>
                <a:lnTo>
                  <a:pt x="13" y="1635"/>
                </a:lnTo>
                <a:lnTo>
                  <a:pt x="11" y="1643"/>
                </a:lnTo>
                <a:lnTo>
                  <a:pt x="10" y="1647"/>
                </a:lnTo>
                <a:lnTo>
                  <a:pt x="9" y="1651"/>
                </a:lnTo>
                <a:lnTo>
                  <a:pt x="8" y="1657"/>
                </a:lnTo>
                <a:lnTo>
                  <a:pt x="7" y="1661"/>
                </a:lnTo>
                <a:lnTo>
                  <a:pt x="6" y="1671"/>
                </a:lnTo>
                <a:lnTo>
                  <a:pt x="3" y="1681"/>
                </a:lnTo>
                <a:lnTo>
                  <a:pt x="2" y="1691"/>
                </a:lnTo>
                <a:lnTo>
                  <a:pt x="1" y="1701"/>
                </a:lnTo>
                <a:lnTo>
                  <a:pt x="0" y="1716"/>
                </a:lnTo>
                <a:lnTo>
                  <a:pt x="0" y="1730"/>
                </a:lnTo>
                <a:lnTo>
                  <a:pt x="0" y="1736"/>
                </a:lnTo>
                <a:lnTo>
                  <a:pt x="1" y="1741"/>
                </a:lnTo>
                <a:lnTo>
                  <a:pt x="1" y="1751"/>
                </a:lnTo>
                <a:lnTo>
                  <a:pt x="2" y="1762"/>
                </a:lnTo>
                <a:lnTo>
                  <a:pt x="3" y="1776"/>
                </a:lnTo>
                <a:lnTo>
                  <a:pt x="6" y="1789"/>
                </a:lnTo>
                <a:lnTo>
                  <a:pt x="7" y="1799"/>
                </a:lnTo>
                <a:lnTo>
                  <a:pt x="9" y="1809"/>
                </a:lnTo>
                <a:lnTo>
                  <a:pt x="10" y="1814"/>
                </a:lnTo>
                <a:lnTo>
                  <a:pt x="11" y="1820"/>
                </a:lnTo>
                <a:lnTo>
                  <a:pt x="13" y="1830"/>
                </a:lnTo>
                <a:lnTo>
                  <a:pt x="17" y="1840"/>
                </a:lnTo>
                <a:lnTo>
                  <a:pt x="19" y="1847"/>
                </a:lnTo>
                <a:lnTo>
                  <a:pt x="21" y="1853"/>
                </a:lnTo>
                <a:lnTo>
                  <a:pt x="24" y="1864"/>
                </a:lnTo>
                <a:lnTo>
                  <a:pt x="29" y="1875"/>
                </a:lnTo>
                <a:lnTo>
                  <a:pt x="33" y="1887"/>
                </a:lnTo>
                <a:lnTo>
                  <a:pt x="38" y="1898"/>
                </a:lnTo>
                <a:lnTo>
                  <a:pt x="130" y="2098"/>
                </a:lnTo>
                <a:lnTo>
                  <a:pt x="222" y="2299"/>
                </a:lnTo>
                <a:lnTo>
                  <a:pt x="314" y="2500"/>
                </a:lnTo>
                <a:lnTo>
                  <a:pt x="406" y="2701"/>
                </a:lnTo>
                <a:lnTo>
                  <a:pt x="498" y="2901"/>
                </a:lnTo>
                <a:lnTo>
                  <a:pt x="590" y="3102"/>
                </a:lnTo>
                <a:lnTo>
                  <a:pt x="682" y="3302"/>
                </a:lnTo>
                <a:lnTo>
                  <a:pt x="774" y="3502"/>
                </a:lnTo>
                <a:lnTo>
                  <a:pt x="866" y="3703"/>
                </a:lnTo>
                <a:lnTo>
                  <a:pt x="958" y="3904"/>
                </a:lnTo>
                <a:lnTo>
                  <a:pt x="1051" y="4105"/>
                </a:lnTo>
                <a:lnTo>
                  <a:pt x="1143" y="4305"/>
                </a:lnTo>
                <a:lnTo>
                  <a:pt x="1235" y="4506"/>
                </a:lnTo>
                <a:lnTo>
                  <a:pt x="1327" y="4706"/>
                </a:lnTo>
                <a:lnTo>
                  <a:pt x="1419" y="4906"/>
                </a:lnTo>
                <a:lnTo>
                  <a:pt x="1511" y="5107"/>
                </a:lnTo>
                <a:lnTo>
                  <a:pt x="1514" y="5113"/>
                </a:lnTo>
                <a:lnTo>
                  <a:pt x="1516" y="5118"/>
                </a:lnTo>
                <a:lnTo>
                  <a:pt x="1521" y="5126"/>
                </a:lnTo>
                <a:lnTo>
                  <a:pt x="1524" y="5134"/>
                </a:lnTo>
                <a:lnTo>
                  <a:pt x="1528" y="5139"/>
                </a:lnTo>
                <a:lnTo>
                  <a:pt x="1532" y="5146"/>
                </a:lnTo>
                <a:lnTo>
                  <a:pt x="1534" y="5150"/>
                </a:lnTo>
                <a:lnTo>
                  <a:pt x="1538" y="5155"/>
                </a:lnTo>
                <a:lnTo>
                  <a:pt x="1541" y="5162"/>
                </a:lnTo>
                <a:lnTo>
                  <a:pt x="1545" y="5168"/>
                </a:lnTo>
                <a:lnTo>
                  <a:pt x="1551" y="5176"/>
                </a:lnTo>
                <a:lnTo>
                  <a:pt x="1558" y="5185"/>
                </a:lnTo>
                <a:lnTo>
                  <a:pt x="1561" y="5189"/>
                </a:lnTo>
                <a:lnTo>
                  <a:pt x="1564" y="5195"/>
                </a:lnTo>
                <a:lnTo>
                  <a:pt x="1567" y="5198"/>
                </a:lnTo>
                <a:lnTo>
                  <a:pt x="1570" y="5202"/>
                </a:lnTo>
                <a:lnTo>
                  <a:pt x="1579" y="5213"/>
                </a:lnTo>
                <a:lnTo>
                  <a:pt x="1587" y="5223"/>
                </a:lnTo>
                <a:lnTo>
                  <a:pt x="1590" y="5226"/>
                </a:lnTo>
                <a:lnTo>
                  <a:pt x="1593" y="5229"/>
                </a:lnTo>
                <a:lnTo>
                  <a:pt x="1594" y="5231"/>
                </a:lnTo>
                <a:lnTo>
                  <a:pt x="1596" y="5233"/>
                </a:lnTo>
                <a:lnTo>
                  <a:pt x="1597" y="5235"/>
                </a:lnTo>
                <a:lnTo>
                  <a:pt x="1599" y="5236"/>
                </a:lnTo>
                <a:lnTo>
                  <a:pt x="1609" y="5247"/>
                </a:lnTo>
                <a:lnTo>
                  <a:pt x="1620" y="5258"/>
                </a:lnTo>
                <a:lnTo>
                  <a:pt x="1625" y="5264"/>
                </a:lnTo>
                <a:lnTo>
                  <a:pt x="1631" y="5269"/>
                </a:lnTo>
                <a:lnTo>
                  <a:pt x="1633" y="5271"/>
                </a:lnTo>
                <a:lnTo>
                  <a:pt x="1634" y="5272"/>
                </a:lnTo>
                <a:lnTo>
                  <a:pt x="1637" y="5276"/>
                </a:lnTo>
                <a:lnTo>
                  <a:pt x="1641" y="5278"/>
                </a:lnTo>
                <a:lnTo>
                  <a:pt x="1650" y="5287"/>
                </a:lnTo>
                <a:lnTo>
                  <a:pt x="1660" y="5296"/>
                </a:lnTo>
                <a:lnTo>
                  <a:pt x="1664" y="5299"/>
                </a:lnTo>
                <a:lnTo>
                  <a:pt x="1667" y="5302"/>
                </a:lnTo>
                <a:lnTo>
                  <a:pt x="1672" y="5306"/>
                </a:lnTo>
                <a:lnTo>
                  <a:pt x="1675" y="5309"/>
                </a:lnTo>
                <a:lnTo>
                  <a:pt x="1683" y="5316"/>
                </a:lnTo>
                <a:lnTo>
                  <a:pt x="1690" y="5321"/>
                </a:lnTo>
                <a:lnTo>
                  <a:pt x="1698" y="5329"/>
                </a:lnTo>
                <a:lnTo>
                  <a:pt x="1707" y="5336"/>
                </a:lnTo>
                <a:lnTo>
                  <a:pt x="1712" y="5339"/>
                </a:lnTo>
                <a:lnTo>
                  <a:pt x="1717" y="5343"/>
                </a:lnTo>
                <a:lnTo>
                  <a:pt x="1719" y="5345"/>
                </a:lnTo>
                <a:lnTo>
                  <a:pt x="1723" y="5347"/>
                </a:lnTo>
                <a:lnTo>
                  <a:pt x="1731" y="5353"/>
                </a:lnTo>
                <a:lnTo>
                  <a:pt x="1738" y="5359"/>
                </a:lnTo>
                <a:lnTo>
                  <a:pt x="1745" y="5363"/>
                </a:lnTo>
                <a:lnTo>
                  <a:pt x="1752" y="5368"/>
                </a:lnTo>
                <a:lnTo>
                  <a:pt x="1759" y="5375"/>
                </a:lnTo>
                <a:lnTo>
                  <a:pt x="1768" y="5380"/>
                </a:lnTo>
                <a:lnTo>
                  <a:pt x="1773" y="5383"/>
                </a:lnTo>
                <a:lnTo>
                  <a:pt x="1778" y="5387"/>
                </a:lnTo>
                <a:lnTo>
                  <a:pt x="1784" y="5391"/>
                </a:lnTo>
                <a:lnTo>
                  <a:pt x="1790" y="5396"/>
                </a:lnTo>
                <a:lnTo>
                  <a:pt x="1794" y="5398"/>
                </a:lnTo>
                <a:lnTo>
                  <a:pt x="1798" y="5401"/>
                </a:lnTo>
                <a:lnTo>
                  <a:pt x="1808" y="5407"/>
                </a:lnTo>
                <a:lnTo>
                  <a:pt x="1818" y="5413"/>
                </a:lnTo>
                <a:lnTo>
                  <a:pt x="1833" y="5422"/>
                </a:lnTo>
                <a:lnTo>
                  <a:pt x="1846" y="5431"/>
                </a:lnTo>
                <a:lnTo>
                  <a:pt x="1849" y="5432"/>
                </a:lnTo>
                <a:lnTo>
                  <a:pt x="1851" y="5434"/>
                </a:lnTo>
                <a:lnTo>
                  <a:pt x="1861" y="5440"/>
                </a:lnTo>
                <a:lnTo>
                  <a:pt x="1871" y="5447"/>
                </a:lnTo>
                <a:lnTo>
                  <a:pt x="1888" y="5455"/>
                </a:lnTo>
                <a:lnTo>
                  <a:pt x="1904" y="5464"/>
                </a:lnTo>
                <a:lnTo>
                  <a:pt x="1909" y="5468"/>
                </a:lnTo>
                <a:lnTo>
                  <a:pt x="1914" y="5470"/>
                </a:lnTo>
                <a:lnTo>
                  <a:pt x="1920" y="5474"/>
                </a:lnTo>
                <a:lnTo>
                  <a:pt x="1927" y="5478"/>
                </a:lnTo>
                <a:lnTo>
                  <a:pt x="1928" y="5478"/>
                </a:lnTo>
                <a:lnTo>
                  <a:pt x="1928" y="5478"/>
                </a:lnTo>
                <a:lnTo>
                  <a:pt x="1937" y="5482"/>
                </a:lnTo>
                <a:lnTo>
                  <a:pt x="1945" y="5487"/>
                </a:lnTo>
                <a:lnTo>
                  <a:pt x="1954" y="5492"/>
                </a:lnTo>
                <a:lnTo>
                  <a:pt x="1962" y="5497"/>
                </a:lnTo>
                <a:lnTo>
                  <a:pt x="1971" y="5501"/>
                </a:lnTo>
                <a:lnTo>
                  <a:pt x="1981" y="5505"/>
                </a:lnTo>
                <a:lnTo>
                  <a:pt x="1988" y="5510"/>
                </a:lnTo>
                <a:lnTo>
                  <a:pt x="1996" y="5513"/>
                </a:lnTo>
                <a:lnTo>
                  <a:pt x="2010" y="5520"/>
                </a:lnTo>
                <a:lnTo>
                  <a:pt x="2023" y="5528"/>
                </a:lnTo>
                <a:lnTo>
                  <a:pt x="2038" y="5534"/>
                </a:lnTo>
                <a:lnTo>
                  <a:pt x="2051" y="5541"/>
                </a:lnTo>
                <a:lnTo>
                  <a:pt x="2053" y="5542"/>
                </a:lnTo>
                <a:lnTo>
                  <a:pt x="2057" y="5543"/>
                </a:lnTo>
                <a:lnTo>
                  <a:pt x="2061" y="5545"/>
                </a:lnTo>
                <a:lnTo>
                  <a:pt x="2067" y="5548"/>
                </a:lnTo>
                <a:lnTo>
                  <a:pt x="2078" y="5553"/>
                </a:lnTo>
                <a:lnTo>
                  <a:pt x="2089" y="5558"/>
                </a:lnTo>
                <a:lnTo>
                  <a:pt x="2103" y="5564"/>
                </a:lnTo>
                <a:lnTo>
                  <a:pt x="2118" y="5571"/>
                </a:lnTo>
                <a:lnTo>
                  <a:pt x="2130" y="5576"/>
                </a:lnTo>
                <a:lnTo>
                  <a:pt x="2141" y="5582"/>
                </a:lnTo>
                <a:lnTo>
                  <a:pt x="2150" y="5585"/>
                </a:lnTo>
                <a:lnTo>
                  <a:pt x="2160" y="5590"/>
                </a:lnTo>
                <a:lnTo>
                  <a:pt x="2173" y="5595"/>
                </a:lnTo>
                <a:lnTo>
                  <a:pt x="2188" y="5601"/>
                </a:lnTo>
                <a:lnTo>
                  <a:pt x="2195" y="5604"/>
                </a:lnTo>
                <a:lnTo>
                  <a:pt x="2204" y="5609"/>
                </a:lnTo>
                <a:lnTo>
                  <a:pt x="2212" y="5612"/>
                </a:lnTo>
                <a:lnTo>
                  <a:pt x="2221" y="5615"/>
                </a:lnTo>
                <a:lnTo>
                  <a:pt x="2231" y="5620"/>
                </a:lnTo>
                <a:lnTo>
                  <a:pt x="2241" y="5623"/>
                </a:lnTo>
                <a:lnTo>
                  <a:pt x="2251" y="5627"/>
                </a:lnTo>
                <a:lnTo>
                  <a:pt x="2261" y="5631"/>
                </a:lnTo>
                <a:lnTo>
                  <a:pt x="2272" y="5635"/>
                </a:lnTo>
                <a:lnTo>
                  <a:pt x="2283" y="5640"/>
                </a:lnTo>
                <a:lnTo>
                  <a:pt x="2294" y="5644"/>
                </a:lnTo>
                <a:lnTo>
                  <a:pt x="2305" y="5648"/>
                </a:lnTo>
                <a:lnTo>
                  <a:pt x="2309" y="5650"/>
                </a:lnTo>
                <a:lnTo>
                  <a:pt x="2312" y="5651"/>
                </a:lnTo>
                <a:lnTo>
                  <a:pt x="2320" y="5654"/>
                </a:lnTo>
                <a:lnTo>
                  <a:pt x="2326" y="5656"/>
                </a:lnTo>
                <a:lnTo>
                  <a:pt x="2332" y="5658"/>
                </a:lnTo>
                <a:lnTo>
                  <a:pt x="2336" y="5661"/>
                </a:lnTo>
                <a:lnTo>
                  <a:pt x="2348" y="5665"/>
                </a:lnTo>
                <a:lnTo>
                  <a:pt x="2362" y="5670"/>
                </a:lnTo>
                <a:lnTo>
                  <a:pt x="2374" y="5674"/>
                </a:lnTo>
                <a:lnTo>
                  <a:pt x="2386" y="5678"/>
                </a:lnTo>
                <a:lnTo>
                  <a:pt x="2401" y="5684"/>
                </a:lnTo>
                <a:lnTo>
                  <a:pt x="2415" y="5689"/>
                </a:lnTo>
                <a:lnTo>
                  <a:pt x="2431" y="5694"/>
                </a:lnTo>
                <a:lnTo>
                  <a:pt x="2445" y="5699"/>
                </a:lnTo>
                <a:lnTo>
                  <a:pt x="2461" y="5705"/>
                </a:lnTo>
                <a:lnTo>
                  <a:pt x="2475" y="5709"/>
                </a:lnTo>
                <a:lnTo>
                  <a:pt x="2486" y="5714"/>
                </a:lnTo>
                <a:lnTo>
                  <a:pt x="2498" y="5717"/>
                </a:lnTo>
                <a:lnTo>
                  <a:pt x="2506" y="5721"/>
                </a:lnTo>
                <a:lnTo>
                  <a:pt x="2514" y="5723"/>
                </a:lnTo>
                <a:lnTo>
                  <a:pt x="2528" y="5727"/>
                </a:lnTo>
                <a:lnTo>
                  <a:pt x="2541" y="5732"/>
                </a:lnTo>
                <a:lnTo>
                  <a:pt x="2553" y="5735"/>
                </a:lnTo>
                <a:lnTo>
                  <a:pt x="2563" y="5739"/>
                </a:lnTo>
                <a:lnTo>
                  <a:pt x="2574" y="5743"/>
                </a:lnTo>
                <a:lnTo>
                  <a:pt x="2584" y="5746"/>
                </a:lnTo>
                <a:lnTo>
                  <a:pt x="2585" y="5746"/>
                </a:lnTo>
                <a:lnTo>
                  <a:pt x="2585" y="5746"/>
                </a:lnTo>
                <a:lnTo>
                  <a:pt x="2598" y="5750"/>
                </a:lnTo>
                <a:lnTo>
                  <a:pt x="2611" y="5755"/>
                </a:lnTo>
                <a:lnTo>
                  <a:pt x="2628" y="5759"/>
                </a:lnTo>
                <a:lnTo>
                  <a:pt x="2644" y="5765"/>
                </a:lnTo>
                <a:lnTo>
                  <a:pt x="2658" y="5769"/>
                </a:lnTo>
                <a:lnTo>
                  <a:pt x="2672" y="5774"/>
                </a:lnTo>
                <a:lnTo>
                  <a:pt x="2687" y="5777"/>
                </a:lnTo>
                <a:lnTo>
                  <a:pt x="2700" y="5782"/>
                </a:lnTo>
                <a:lnTo>
                  <a:pt x="2709" y="5785"/>
                </a:lnTo>
                <a:lnTo>
                  <a:pt x="2719" y="5787"/>
                </a:lnTo>
                <a:lnTo>
                  <a:pt x="2732" y="5792"/>
                </a:lnTo>
                <a:lnTo>
                  <a:pt x="2746" y="5795"/>
                </a:lnTo>
                <a:lnTo>
                  <a:pt x="2754" y="5798"/>
                </a:lnTo>
                <a:lnTo>
                  <a:pt x="2763" y="5800"/>
                </a:lnTo>
                <a:lnTo>
                  <a:pt x="2772" y="5803"/>
                </a:lnTo>
                <a:lnTo>
                  <a:pt x="2781" y="5806"/>
                </a:lnTo>
                <a:lnTo>
                  <a:pt x="2790" y="5808"/>
                </a:lnTo>
                <a:lnTo>
                  <a:pt x="2799" y="5810"/>
                </a:lnTo>
                <a:lnTo>
                  <a:pt x="2811" y="5814"/>
                </a:lnTo>
                <a:lnTo>
                  <a:pt x="2824" y="5818"/>
                </a:lnTo>
                <a:lnTo>
                  <a:pt x="2838" y="5821"/>
                </a:lnTo>
                <a:lnTo>
                  <a:pt x="2850" y="5825"/>
                </a:lnTo>
                <a:lnTo>
                  <a:pt x="2855" y="5826"/>
                </a:lnTo>
                <a:lnTo>
                  <a:pt x="2860" y="5827"/>
                </a:lnTo>
                <a:lnTo>
                  <a:pt x="2869" y="5830"/>
                </a:lnTo>
                <a:lnTo>
                  <a:pt x="2879" y="5833"/>
                </a:lnTo>
                <a:lnTo>
                  <a:pt x="2888" y="5835"/>
                </a:lnTo>
                <a:lnTo>
                  <a:pt x="2898" y="5838"/>
                </a:lnTo>
                <a:lnTo>
                  <a:pt x="2912" y="5841"/>
                </a:lnTo>
                <a:lnTo>
                  <a:pt x="2926" y="5846"/>
                </a:lnTo>
                <a:lnTo>
                  <a:pt x="2941" y="5849"/>
                </a:lnTo>
                <a:lnTo>
                  <a:pt x="2955" y="5854"/>
                </a:lnTo>
                <a:lnTo>
                  <a:pt x="2963" y="5855"/>
                </a:lnTo>
                <a:lnTo>
                  <a:pt x="2971" y="5857"/>
                </a:lnTo>
                <a:lnTo>
                  <a:pt x="2975" y="5858"/>
                </a:lnTo>
                <a:lnTo>
                  <a:pt x="2981" y="5860"/>
                </a:lnTo>
                <a:lnTo>
                  <a:pt x="2990" y="5863"/>
                </a:lnTo>
                <a:lnTo>
                  <a:pt x="2997" y="5864"/>
                </a:lnTo>
                <a:lnTo>
                  <a:pt x="3012" y="5868"/>
                </a:lnTo>
                <a:lnTo>
                  <a:pt x="3026" y="5871"/>
                </a:lnTo>
                <a:lnTo>
                  <a:pt x="3042" y="5876"/>
                </a:lnTo>
                <a:lnTo>
                  <a:pt x="3056" y="5879"/>
                </a:lnTo>
                <a:lnTo>
                  <a:pt x="3071" y="5882"/>
                </a:lnTo>
                <a:lnTo>
                  <a:pt x="3085" y="5886"/>
                </a:lnTo>
                <a:lnTo>
                  <a:pt x="3097" y="5889"/>
                </a:lnTo>
                <a:lnTo>
                  <a:pt x="3109" y="5892"/>
                </a:lnTo>
                <a:lnTo>
                  <a:pt x="3123" y="5896"/>
                </a:lnTo>
                <a:lnTo>
                  <a:pt x="3135" y="5898"/>
                </a:lnTo>
                <a:lnTo>
                  <a:pt x="3147" y="5901"/>
                </a:lnTo>
                <a:lnTo>
                  <a:pt x="3159" y="5905"/>
                </a:lnTo>
                <a:lnTo>
                  <a:pt x="3170" y="5907"/>
                </a:lnTo>
                <a:lnTo>
                  <a:pt x="3182" y="5909"/>
                </a:lnTo>
                <a:lnTo>
                  <a:pt x="3193" y="5912"/>
                </a:lnTo>
                <a:lnTo>
                  <a:pt x="3204" y="5915"/>
                </a:lnTo>
                <a:lnTo>
                  <a:pt x="3215" y="5918"/>
                </a:lnTo>
                <a:lnTo>
                  <a:pt x="3227" y="5920"/>
                </a:lnTo>
                <a:lnTo>
                  <a:pt x="3236" y="5922"/>
                </a:lnTo>
                <a:lnTo>
                  <a:pt x="3246" y="5925"/>
                </a:lnTo>
                <a:lnTo>
                  <a:pt x="3256" y="5927"/>
                </a:lnTo>
                <a:lnTo>
                  <a:pt x="3266" y="5929"/>
                </a:lnTo>
                <a:lnTo>
                  <a:pt x="3277" y="5931"/>
                </a:lnTo>
                <a:lnTo>
                  <a:pt x="3288" y="5935"/>
                </a:lnTo>
                <a:lnTo>
                  <a:pt x="3300" y="5937"/>
                </a:lnTo>
                <a:lnTo>
                  <a:pt x="3311" y="5939"/>
                </a:lnTo>
                <a:lnTo>
                  <a:pt x="3320" y="5941"/>
                </a:lnTo>
                <a:lnTo>
                  <a:pt x="3329" y="5943"/>
                </a:lnTo>
                <a:lnTo>
                  <a:pt x="3338" y="5946"/>
                </a:lnTo>
                <a:lnTo>
                  <a:pt x="3347" y="5948"/>
                </a:lnTo>
                <a:lnTo>
                  <a:pt x="3360" y="5950"/>
                </a:lnTo>
                <a:lnTo>
                  <a:pt x="3373" y="5953"/>
                </a:lnTo>
                <a:lnTo>
                  <a:pt x="3375" y="5953"/>
                </a:lnTo>
                <a:lnTo>
                  <a:pt x="3375" y="5953"/>
                </a:lnTo>
                <a:lnTo>
                  <a:pt x="3386" y="5956"/>
                </a:lnTo>
                <a:lnTo>
                  <a:pt x="3398" y="5959"/>
                </a:lnTo>
                <a:lnTo>
                  <a:pt x="3410" y="5961"/>
                </a:lnTo>
                <a:lnTo>
                  <a:pt x="3421" y="5963"/>
                </a:lnTo>
                <a:lnTo>
                  <a:pt x="3433" y="5966"/>
                </a:lnTo>
                <a:lnTo>
                  <a:pt x="3446" y="5969"/>
                </a:lnTo>
                <a:lnTo>
                  <a:pt x="3458" y="5971"/>
                </a:lnTo>
                <a:lnTo>
                  <a:pt x="3471" y="5973"/>
                </a:lnTo>
                <a:lnTo>
                  <a:pt x="3486" y="5977"/>
                </a:lnTo>
                <a:lnTo>
                  <a:pt x="3501" y="5980"/>
                </a:lnTo>
                <a:lnTo>
                  <a:pt x="3518" y="5983"/>
                </a:lnTo>
                <a:lnTo>
                  <a:pt x="3533" y="5987"/>
                </a:lnTo>
                <a:lnTo>
                  <a:pt x="3551" y="5990"/>
                </a:lnTo>
                <a:lnTo>
                  <a:pt x="3568" y="5993"/>
                </a:lnTo>
                <a:lnTo>
                  <a:pt x="3584" y="5997"/>
                </a:lnTo>
                <a:lnTo>
                  <a:pt x="3602" y="6000"/>
                </a:lnTo>
                <a:lnTo>
                  <a:pt x="3616" y="6003"/>
                </a:lnTo>
                <a:lnTo>
                  <a:pt x="3631" y="6007"/>
                </a:lnTo>
                <a:lnTo>
                  <a:pt x="3640" y="6008"/>
                </a:lnTo>
                <a:lnTo>
                  <a:pt x="3649" y="6010"/>
                </a:lnTo>
                <a:lnTo>
                  <a:pt x="3666" y="6013"/>
                </a:lnTo>
                <a:lnTo>
                  <a:pt x="3685" y="6017"/>
                </a:lnTo>
                <a:lnTo>
                  <a:pt x="3703" y="6020"/>
                </a:lnTo>
                <a:lnTo>
                  <a:pt x="3722" y="6023"/>
                </a:lnTo>
                <a:lnTo>
                  <a:pt x="3732" y="6026"/>
                </a:lnTo>
                <a:lnTo>
                  <a:pt x="3743" y="6028"/>
                </a:lnTo>
                <a:lnTo>
                  <a:pt x="3753" y="6030"/>
                </a:lnTo>
                <a:lnTo>
                  <a:pt x="3764" y="6032"/>
                </a:lnTo>
                <a:lnTo>
                  <a:pt x="3768" y="6032"/>
                </a:lnTo>
                <a:lnTo>
                  <a:pt x="3772" y="6033"/>
                </a:lnTo>
                <a:lnTo>
                  <a:pt x="3791" y="6037"/>
                </a:lnTo>
                <a:lnTo>
                  <a:pt x="3811" y="6040"/>
                </a:lnTo>
                <a:lnTo>
                  <a:pt x="3829" y="6043"/>
                </a:lnTo>
                <a:lnTo>
                  <a:pt x="3849" y="6048"/>
                </a:lnTo>
                <a:lnTo>
                  <a:pt x="3858" y="6049"/>
                </a:lnTo>
                <a:lnTo>
                  <a:pt x="3867" y="6051"/>
                </a:lnTo>
                <a:lnTo>
                  <a:pt x="3876" y="6052"/>
                </a:lnTo>
                <a:lnTo>
                  <a:pt x="3886" y="6054"/>
                </a:lnTo>
                <a:lnTo>
                  <a:pt x="3896" y="6055"/>
                </a:lnTo>
                <a:lnTo>
                  <a:pt x="3906" y="6058"/>
                </a:lnTo>
                <a:lnTo>
                  <a:pt x="3915" y="6059"/>
                </a:lnTo>
                <a:lnTo>
                  <a:pt x="3924" y="6061"/>
                </a:lnTo>
                <a:lnTo>
                  <a:pt x="3933" y="6062"/>
                </a:lnTo>
                <a:lnTo>
                  <a:pt x="3943" y="6063"/>
                </a:lnTo>
                <a:lnTo>
                  <a:pt x="3957" y="6067"/>
                </a:lnTo>
                <a:lnTo>
                  <a:pt x="3973" y="6069"/>
                </a:lnTo>
                <a:lnTo>
                  <a:pt x="3988" y="6072"/>
                </a:lnTo>
                <a:lnTo>
                  <a:pt x="4004" y="6074"/>
                </a:lnTo>
                <a:lnTo>
                  <a:pt x="4006" y="6074"/>
                </a:lnTo>
                <a:lnTo>
                  <a:pt x="4008" y="6075"/>
                </a:lnTo>
                <a:lnTo>
                  <a:pt x="4017" y="6077"/>
                </a:lnTo>
                <a:lnTo>
                  <a:pt x="4026" y="6078"/>
                </a:lnTo>
                <a:lnTo>
                  <a:pt x="4035" y="6080"/>
                </a:lnTo>
                <a:lnTo>
                  <a:pt x="4045" y="6081"/>
                </a:lnTo>
                <a:lnTo>
                  <a:pt x="4056" y="6083"/>
                </a:lnTo>
                <a:lnTo>
                  <a:pt x="4067" y="6085"/>
                </a:lnTo>
                <a:lnTo>
                  <a:pt x="4078" y="6087"/>
                </a:lnTo>
                <a:lnTo>
                  <a:pt x="4089" y="6089"/>
                </a:lnTo>
                <a:lnTo>
                  <a:pt x="4100" y="6091"/>
                </a:lnTo>
                <a:lnTo>
                  <a:pt x="4111" y="6092"/>
                </a:lnTo>
                <a:lnTo>
                  <a:pt x="4122" y="6094"/>
                </a:lnTo>
                <a:lnTo>
                  <a:pt x="4133" y="6097"/>
                </a:lnTo>
                <a:lnTo>
                  <a:pt x="4148" y="6099"/>
                </a:lnTo>
                <a:lnTo>
                  <a:pt x="4162" y="6101"/>
                </a:lnTo>
                <a:lnTo>
                  <a:pt x="4177" y="6103"/>
                </a:lnTo>
                <a:lnTo>
                  <a:pt x="4191" y="6105"/>
                </a:lnTo>
                <a:lnTo>
                  <a:pt x="4201" y="6106"/>
                </a:lnTo>
                <a:lnTo>
                  <a:pt x="4211" y="6109"/>
                </a:lnTo>
                <a:lnTo>
                  <a:pt x="4222" y="6110"/>
                </a:lnTo>
                <a:lnTo>
                  <a:pt x="4232" y="6111"/>
                </a:lnTo>
                <a:lnTo>
                  <a:pt x="4247" y="6113"/>
                </a:lnTo>
                <a:lnTo>
                  <a:pt x="4261" y="6115"/>
                </a:lnTo>
                <a:lnTo>
                  <a:pt x="4272" y="6118"/>
                </a:lnTo>
                <a:lnTo>
                  <a:pt x="4283" y="6120"/>
                </a:lnTo>
                <a:lnTo>
                  <a:pt x="4294" y="6121"/>
                </a:lnTo>
                <a:lnTo>
                  <a:pt x="4305" y="6123"/>
                </a:lnTo>
                <a:lnTo>
                  <a:pt x="4326" y="6125"/>
                </a:lnTo>
                <a:lnTo>
                  <a:pt x="4347" y="6129"/>
                </a:lnTo>
                <a:lnTo>
                  <a:pt x="4369" y="6132"/>
                </a:lnTo>
                <a:lnTo>
                  <a:pt x="4390" y="6135"/>
                </a:lnTo>
                <a:lnTo>
                  <a:pt x="4403" y="6138"/>
                </a:lnTo>
                <a:lnTo>
                  <a:pt x="4415" y="6139"/>
                </a:lnTo>
                <a:lnTo>
                  <a:pt x="4428" y="6141"/>
                </a:lnTo>
                <a:lnTo>
                  <a:pt x="4442" y="6143"/>
                </a:lnTo>
                <a:lnTo>
                  <a:pt x="4462" y="6145"/>
                </a:lnTo>
                <a:lnTo>
                  <a:pt x="4482" y="6149"/>
                </a:lnTo>
                <a:lnTo>
                  <a:pt x="4502" y="6151"/>
                </a:lnTo>
                <a:lnTo>
                  <a:pt x="4522" y="6154"/>
                </a:lnTo>
                <a:lnTo>
                  <a:pt x="4525" y="6154"/>
                </a:lnTo>
                <a:lnTo>
                  <a:pt x="4527" y="6155"/>
                </a:lnTo>
                <a:lnTo>
                  <a:pt x="4532" y="6155"/>
                </a:lnTo>
                <a:lnTo>
                  <a:pt x="4537" y="6156"/>
                </a:lnTo>
                <a:lnTo>
                  <a:pt x="4547" y="6158"/>
                </a:lnTo>
                <a:lnTo>
                  <a:pt x="4557" y="6159"/>
                </a:lnTo>
                <a:lnTo>
                  <a:pt x="4566" y="6160"/>
                </a:lnTo>
                <a:lnTo>
                  <a:pt x="4576" y="6162"/>
                </a:lnTo>
                <a:lnTo>
                  <a:pt x="4596" y="6164"/>
                </a:lnTo>
                <a:lnTo>
                  <a:pt x="4616" y="6167"/>
                </a:lnTo>
                <a:lnTo>
                  <a:pt x="4636" y="6170"/>
                </a:lnTo>
                <a:lnTo>
                  <a:pt x="4656" y="6172"/>
                </a:lnTo>
                <a:lnTo>
                  <a:pt x="4664" y="6173"/>
                </a:lnTo>
                <a:lnTo>
                  <a:pt x="4673" y="6174"/>
                </a:lnTo>
                <a:lnTo>
                  <a:pt x="4680" y="6175"/>
                </a:lnTo>
                <a:lnTo>
                  <a:pt x="4689" y="6176"/>
                </a:lnTo>
                <a:lnTo>
                  <a:pt x="4695" y="6177"/>
                </a:lnTo>
                <a:lnTo>
                  <a:pt x="4700" y="6179"/>
                </a:lnTo>
                <a:lnTo>
                  <a:pt x="4710" y="6180"/>
                </a:lnTo>
                <a:lnTo>
                  <a:pt x="4720" y="6181"/>
                </a:lnTo>
                <a:lnTo>
                  <a:pt x="4738" y="6183"/>
                </a:lnTo>
                <a:lnTo>
                  <a:pt x="4756" y="6185"/>
                </a:lnTo>
                <a:lnTo>
                  <a:pt x="4773" y="6187"/>
                </a:lnTo>
                <a:lnTo>
                  <a:pt x="4791" y="6190"/>
                </a:lnTo>
                <a:lnTo>
                  <a:pt x="4807" y="6192"/>
                </a:lnTo>
                <a:lnTo>
                  <a:pt x="4821" y="6193"/>
                </a:lnTo>
                <a:lnTo>
                  <a:pt x="4836" y="6195"/>
                </a:lnTo>
                <a:lnTo>
                  <a:pt x="4850" y="6197"/>
                </a:lnTo>
                <a:lnTo>
                  <a:pt x="4864" y="6199"/>
                </a:lnTo>
                <a:lnTo>
                  <a:pt x="4878" y="6201"/>
                </a:lnTo>
                <a:lnTo>
                  <a:pt x="4883" y="6201"/>
                </a:lnTo>
                <a:lnTo>
                  <a:pt x="4889" y="6202"/>
                </a:lnTo>
                <a:lnTo>
                  <a:pt x="4899" y="6203"/>
                </a:lnTo>
                <a:lnTo>
                  <a:pt x="4910" y="6204"/>
                </a:lnTo>
                <a:lnTo>
                  <a:pt x="4920" y="6205"/>
                </a:lnTo>
                <a:lnTo>
                  <a:pt x="4930" y="6206"/>
                </a:lnTo>
                <a:lnTo>
                  <a:pt x="4945" y="6209"/>
                </a:lnTo>
                <a:lnTo>
                  <a:pt x="4960" y="6211"/>
                </a:lnTo>
                <a:lnTo>
                  <a:pt x="4975" y="6212"/>
                </a:lnTo>
                <a:lnTo>
                  <a:pt x="4990" y="6214"/>
                </a:lnTo>
                <a:lnTo>
                  <a:pt x="5008" y="6216"/>
                </a:lnTo>
                <a:lnTo>
                  <a:pt x="5024" y="6217"/>
                </a:lnTo>
                <a:lnTo>
                  <a:pt x="5042" y="6220"/>
                </a:lnTo>
                <a:lnTo>
                  <a:pt x="5060" y="6222"/>
                </a:lnTo>
                <a:lnTo>
                  <a:pt x="5074" y="6223"/>
                </a:lnTo>
                <a:lnTo>
                  <a:pt x="5089" y="6225"/>
                </a:lnTo>
                <a:lnTo>
                  <a:pt x="5100" y="6226"/>
                </a:lnTo>
                <a:lnTo>
                  <a:pt x="5110" y="6227"/>
                </a:lnTo>
                <a:lnTo>
                  <a:pt x="5121" y="6228"/>
                </a:lnTo>
                <a:lnTo>
                  <a:pt x="5131" y="6230"/>
                </a:lnTo>
                <a:lnTo>
                  <a:pt x="5152" y="6232"/>
                </a:lnTo>
                <a:lnTo>
                  <a:pt x="5173" y="6234"/>
                </a:lnTo>
                <a:lnTo>
                  <a:pt x="5194" y="6236"/>
                </a:lnTo>
                <a:lnTo>
                  <a:pt x="5215" y="6238"/>
                </a:lnTo>
                <a:lnTo>
                  <a:pt x="5227" y="6240"/>
                </a:lnTo>
                <a:lnTo>
                  <a:pt x="5239" y="6242"/>
                </a:lnTo>
                <a:lnTo>
                  <a:pt x="5252" y="6243"/>
                </a:lnTo>
                <a:lnTo>
                  <a:pt x="5264" y="6244"/>
                </a:lnTo>
                <a:lnTo>
                  <a:pt x="5273" y="6245"/>
                </a:lnTo>
                <a:lnTo>
                  <a:pt x="5282" y="6246"/>
                </a:lnTo>
                <a:lnTo>
                  <a:pt x="5302" y="6247"/>
                </a:lnTo>
                <a:lnTo>
                  <a:pt x="5321" y="6250"/>
                </a:lnTo>
                <a:lnTo>
                  <a:pt x="5340" y="6252"/>
                </a:lnTo>
                <a:lnTo>
                  <a:pt x="5360" y="6254"/>
                </a:lnTo>
                <a:lnTo>
                  <a:pt x="5375" y="6255"/>
                </a:lnTo>
                <a:lnTo>
                  <a:pt x="5390" y="6256"/>
                </a:lnTo>
                <a:lnTo>
                  <a:pt x="5405" y="6258"/>
                </a:lnTo>
                <a:lnTo>
                  <a:pt x="5419" y="6260"/>
                </a:lnTo>
                <a:lnTo>
                  <a:pt x="5429" y="6261"/>
                </a:lnTo>
                <a:lnTo>
                  <a:pt x="5439" y="6262"/>
                </a:lnTo>
                <a:lnTo>
                  <a:pt x="5449" y="6263"/>
                </a:lnTo>
                <a:lnTo>
                  <a:pt x="5459" y="6264"/>
                </a:lnTo>
                <a:lnTo>
                  <a:pt x="5465" y="6264"/>
                </a:lnTo>
                <a:lnTo>
                  <a:pt x="5470" y="6265"/>
                </a:lnTo>
                <a:lnTo>
                  <a:pt x="5469" y="6264"/>
                </a:lnTo>
                <a:lnTo>
                  <a:pt x="5470" y="6265"/>
                </a:lnTo>
                <a:lnTo>
                  <a:pt x="5479" y="6265"/>
                </a:lnTo>
                <a:lnTo>
                  <a:pt x="5489" y="6266"/>
                </a:lnTo>
                <a:lnTo>
                  <a:pt x="5498" y="6267"/>
                </a:lnTo>
                <a:lnTo>
                  <a:pt x="5508" y="6268"/>
                </a:lnTo>
                <a:lnTo>
                  <a:pt x="5508" y="6268"/>
                </a:lnTo>
                <a:lnTo>
                  <a:pt x="5509" y="6268"/>
                </a:lnTo>
                <a:lnTo>
                  <a:pt x="5523" y="6270"/>
                </a:lnTo>
                <a:lnTo>
                  <a:pt x="5538" y="6271"/>
                </a:lnTo>
                <a:lnTo>
                  <a:pt x="5552" y="6272"/>
                </a:lnTo>
                <a:lnTo>
                  <a:pt x="5567" y="6274"/>
                </a:lnTo>
                <a:lnTo>
                  <a:pt x="5578" y="6275"/>
                </a:lnTo>
                <a:lnTo>
                  <a:pt x="5590" y="6276"/>
                </a:lnTo>
                <a:lnTo>
                  <a:pt x="5602" y="6277"/>
                </a:lnTo>
                <a:lnTo>
                  <a:pt x="5613" y="6277"/>
                </a:lnTo>
                <a:lnTo>
                  <a:pt x="5628" y="6280"/>
                </a:lnTo>
                <a:lnTo>
                  <a:pt x="5641" y="6281"/>
                </a:lnTo>
                <a:lnTo>
                  <a:pt x="5655" y="6282"/>
                </a:lnTo>
                <a:lnTo>
                  <a:pt x="5669" y="6283"/>
                </a:lnTo>
                <a:lnTo>
                  <a:pt x="5680" y="6284"/>
                </a:lnTo>
                <a:lnTo>
                  <a:pt x="5692" y="6285"/>
                </a:lnTo>
                <a:lnTo>
                  <a:pt x="5703" y="6286"/>
                </a:lnTo>
                <a:lnTo>
                  <a:pt x="5715" y="6287"/>
                </a:lnTo>
                <a:lnTo>
                  <a:pt x="5730" y="6288"/>
                </a:lnTo>
                <a:lnTo>
                  <a:pt x="5744" y="6289"/>
                </a:lnTo>
                <a:lnTo>
                  <a:pt x="5759" y="6291"/>
                </a:lnTo>
                <a:lnTo>
                  <a:pt x="5773" y="6292"/>
                </a:lnTo>
                <a:lnTo>
                  <a:pt x="5789" y="6293"/>
                </a:lnTo>
                <a:lnTo>
                  <a:pt x="5803" y="6294"/>
                </a:lnTo>
                <a:lnTo>
                  <a:pt x="5817" y="6295"/>
                </a:lnTo>
                <a:lnTo>
                  <a:pt x="5832" y="6296"/>
                </a:lnTo>
                <a:lnTo>
                  <a:pt x="5833" y="6296"/>
                </a:lnTo>
                <a:lnTo>
                  <a:pt x="5833" y="6296"/>
                </a:lnTo>
                <a:lnTo>
                  <a:pt x="5850" y="6298"/>
                </a:lnTo>
                <a:lnTo>
                  <a:pt x="5865" y="6299"/>
                </a:lnTo>
                <a:lnTo>
                  <a:pt x="5884" y="6301"/>
                </a:lnTo>
                <a:lnTo>
                  <a:pt x="5902" y="6302"/>
                </a:lnTo>
                <a:lnTo>
                  <a:pt x="5921" y="6304"/>
                </a:lnTo>
                <a:lnTo>
                  <a:pt x="5938" y="6305"/>
                </a:lnTo>
                <a:lnTo>
                  <a:pt x="5953" y="6306"/>
                </a:lnTo>
                <a:lnTo>
                  <a:pt x="5966" y="6307"/>
                </a:lnTo>
                <a:lnTo>
                  <a:pt x="5979" y="6308"/>
                </a:lnTo>
                <a:lnTo>
                  <a:pt x="5994" y="6309"/>
                </a:lnTo>
                <a:lnTo>
                  <a:pt x="6006" y="6311"/>
                </a:lnTo>
                <a:lnTo>
                  <a:pt x="6019" y="6312"/>
                </a:lnTo>
                <a:lnTo>
                  <a:pt x="6028" y="6312"/>
                </a:lnTo>
                <a:lnTo>
                  <a:pt x="6037" y="6313"/>
                </a:lnTo>
                <a:lnTo>
                  <a:pt x="6058" y="6314"/>
                </a:lnTo>
                <a:lnTo>
                  <a:pt x="6078" y="6315"/>
                </a:lnTo>
                <a:lnTo>
                  <a:pt x="6099" y="6317"/>
                </a:lnTo>
                <a:lnTo>
                  <a:pt x="6120" y="6318"/>
                </a:lnTo>
                <a:lnTo>
                  <a:pt x="6136" y="6319"/>
                </a:lnTo>
                <a:lnTo>
                  <a:pt x="6150" y="6321"/>
                </a:lnTo>
                <a:lnTo>
                  <a:pt x="6152" y="6321"/>
                </a:lnTo>
                <a:lnTo>
                  <a:pt x="6155" y="6321"/>
                </a:lnTo>
                <a:lnTo>
                  <a:pt x="6163" y="6322"/>
                </a:lnTo>
                <a:lnTo>
                  <a:pt x="6172" y="6322"/>
                </a:lnTo>
                <a:lnTo>
                  <a:pt x="6186" y="6323"/>
                </a:lnTo>
                <a:lnTo>
                  <a:pt x="6199" y="6324"/>
                </a:lnTo>
                <a:lnTo>
                  <a:pt x="6211" y="6325"/>
                </a:lnTo>
                <a:lnTo>
                  <a:pt x="6224" y="6326"/>
                </a:lnTo>
                <a:lnTo>
                  <a:pt x="6250" y="6327"/>
                </a:lnTo>
                <a:lnTo>
                  <a:pt x="6277" y="6329"/>
                </a:lnTo>
                <a:lnTo>
                  <a:pt x="6302" y="6331"/>
                </a:lnTo>
                <a:lnTo>
                  <a:pt x="6328" y="6333"/>
                </a:lnTo>
                <a:lnTo>
                  <a:pt x="6343" y="6334"/>
                </a:lnTo>
                <a:lnTo>
                  <a:pt x="6358" y="6334"/>
                </a:lnTo>
                <a:lnTo>
                  <a:pt x="6373" y="6335"/>
                </a:lnTo>
                <a:lnTo>
                  <a:pt x="6389" y="6336"/>
                </a:lnTo>
                <a:lnTo>
                  <a:pt x="6410" y="6337"/>
                </a:lnTo>
                <a:lnTo>
                  <a:pt x="6431" y="6338"/>
                </a:lnTo>
                <a:lnTo>
                  <a:pt x="6452" y="6341"/>
                </a:lnTo>
                <a:lnTo>
                  <a:pt x="6473" y="6342"/>
                </a:lnTo>
                <a:lnTo>
                  <a:pt x="6479" y="6342"/>
                </a:lnTo>
                <a:lnTo>
                  <a:pt x="6484" y="6342"/>
                </a:lnTo>
                <a:lnTo>
                  <a:pt x="6484" y="6342"/>
                </a:lnTo>
                <a:lnTo>
                  <a:pt x="6485" y="6342"/>
                </a:lnTo>
                <a:lnTo>
                  <a:pt x="6501" y="6343"/>
                </a:lnTo>
                <a:lnTo>
                  <a:pt x="6517" y="6344"/>
                </a:lnTo>
                <a:lnTo>
                  <a:pt x="6534" y="6345"/>
                </a:lnTo>
                <a:lnTo>
                  <a:pt x="6550" y="6346"/>
                </a:lnTo>
                <a:lnTo>
                  <a:pt x="6573" y="6347"/>
                </a:lnTo>
                <a:lnTo>
                  <a:pt x="6597" y="6348"/>
                </a:lnTo>
                <a:lnTo>
                  <a:pt x="6621" y="6349"/>
                </a:lnTo>
                <a:lnTo>
                  <a:pt x="6644" y="6350"/>
                </a:lnTo>
                <a:lnTo>
                  <a:pt x="6660" y="6352"/>
                </a:lnTo>
                <a:lnTo>
                  <a:pt x="6678" y="6353"/>
                </a:lnTo>
                <a:lnTo>
                  <a:pt x="6695" y="6354"/>
                </a:lnTo>
                <a:lnTo>
                  <a:pt x="6711" y="6354"/>
                </a:lnTo>
                <a:lnTo>
                  <a:pt x="6733" y="6355"/>
                </a:lnTo>
                <a:lnTo>
                  <a:pt x="6754" y="6356"/>
                </a:lnTo>
                <a:lnTo>
                  <a:pt x="6776" y="6357"/>
                </a:lnTo>
                <a:lnTo>
                  <a:pt x="6797" y="6358"/>
                </a:lnTo>
                <a:lnTo>
                  <a:pt x="6802" y="6358"/>
                </a:lnTo>
                <a:lnTo>
                  <a:pt x="6808" y="6359"/>
                </a:lnTo>
                <a:lnTo>
                  <a:pt x="6812" y="6359"/>
                </a:lnTo>
                <a:lnTo>
                  <a:pt x="6817" y="6359"/>
                </a:lnTo>
                <a:lnTo>
                  <a:pt x="6830" y="6360"/>
                </a:lnTo>
                <a:lnTo>
                  <a:pt x="6845" y="6360"/>
                </a:lnTo>
                <a:lnTo>
                  <a:pt x="6859" y="6362"/>
                </a:lnTo>
                <a:lnTo>
                  <a:pt x="6873" y="6362"/>
                </a:lnTo>
                <a:lnTo>
                  <a:pt x="6897" y="6363"/>
                </a:lnTo>
                <a:lnTo>
                  <a:pt x="6920" y="6364"/>
                </a:lnTo>
                <a:lnTo>
                  <a:pt x="6943" y="6365"/>
                </a:lnTo>
                <a:lnTo>
                  <a:pt x="6967" y="6366"/>
                </a:lnTo>
                <a:lnTo>
                  <a:pt x="6984" y="6367"/>
                </a:lnTo>
                <a:lnTo>
                  <a:pt x="7001" y="6367"/>
                </a:lnTo>
                <a:lnTo>
                  <a:pt x="7019" y="6368"/>
                </a:lnTo>
                <a:lnTo>
                  <a:pt x="7037" y="6369"/>
                </a:lnTo>
                <a:lnTo>
                  <a:pt x="7059" y="6369"/>
                </a:lnTo>
                <a:lnTo>
                  <a:pt x="7081" y="6370"/>
                </a:lnTo>
                <a:lnTo>
                  <a:pt x="7103" y="6372"/>
                </a:lnTo>
                <a:lnTo>
                  <a:pt x="7126" y="6373"/>
                </a:lnTo>
                <a:lnTo>
                  <a:pt x="7137" y="6373"/>
                </a:lnTo>
                <a:lnTo>
                  <a:pt x="7150" y="6373"/>
                </a:lnTo>
                <a:lnTo>
                  <a:pt x="7162" y="6374"/>
                </a:lnTo>
                <a:lnTo>
                  <a:pt x="7175" y="6374"/>
                </a:lnTo>
                <a:lnTo>
                  <a:pt x="7188" y="6375"/>
                </a:lnTo>
                <a:lnTo>
                  <a:pt x="7201" y="6375"/>
                </a:lnTo>
                <a:lnTo>
                  <a:pt x="7224" y="6376"/>
                </a:lnTo>
                <a:lnTo>
                  <a:pt x="7248" y="6376"/>
                </a:lnTo>
                <a:lnTo>
                  <a:pt x="7272" y="6377"/>
                </a:lnTo>
                <a:lnTo>
                  <a:pt x="7295" y="6378"/>
                </a:lnTo>
                <a:lnTo>
                  <a:pt x="7313" y="6378"/>
                </a:lnTo>
                <a:lnTo>
                  <a:pt x="7330" y="6379"/>
                </a:lnTo>
                <a:lnTo>
                  <a:pt x="7348" y="6379"/>
                </a:lnTo>
                <a:lnTo>
                  <a:pt x="7366" y="6380"/>
                </a:lnTo>
                <a:lnTo>
                  <a:pt x="7390" y="6380"/>
                </a:lnTo>
                <a:lnTo>
                  <a:pt x="7415" y="6382"/>
                </a:lnTo>
                <a:lnTo>
                  <a:pt x="7438" y="6383"/>
                </a:lnTo>
                <a:lnTo>
                  <a:pt x="7462" y="6383"/>
                </a:lnTo>
                <a:lnTo>
                  <a:pt x="7464" y="6383"/>
                </a:lnTo>
                <a:lnTo>
                  <a:pt x="7464" y="6383"/>
                </a:lnTo>
                <a:lnTo>
                  <a:pt x="7471" y="6383"/>
                </a:lnTo>
                <a:lnTo>
                  <a:pt x="7479" y="6384"/>
                </a:lnTo>
                <a:lnTo>
                  <a:pt x="7484" y="6384"/>
                </a:lnTo>
                <a:lnTo>
                  <a:pt x="7488" y="6384"/>
                </a:lnTo>
                <a:lnTo>
                  <a:pt x="7499" y="6384"/>
                </a:lnTo>
                <a:lnTo>
                  <a:pt x="7510" y="6384"/>
                </a:lnTo>
                <a:lnTo>
                  <a:pt x="7521" y="6385"/>
                </a:lnTo>
                <a:lnTo>
                  <a:pt x="7532" y="6385"/>
                </a:lnTo>
                <a:lnTo>
                  <a:pt x="7558" y="6385"/>
                </a:lnTo>
                <a:lnTo>
                  <a:pt x="7582" y="6386"/>
                </a:lnTo>
                <a:lnTo>
                  <a:pt x="7607" y="6386"/>
                </a:lnTo>
                <a:lnTo>
                  <a:pt x="7632" y="6387"/>
                </a:lnTo>
                <a:lnTo>
                  <a:pt x="7649" y="6387"/>
                </a:lnTo>
                <a:lnTo>
                  <a:pt x="7667" y="6387"/>
                </a:lnTo>
                <a:lnTo>
                  <a:pt x="7683" y="6388"/>
                </a:lnTo>
                <a:lnTo>
                  <a:pt x="7701" y="6388"/>
                </a:lnTo>
                <a:lnTo>
                  <a:pt x="7727" y="6388"/>
                </a:lnTo>
                <a:lnTo>
                  <a:pt x="7752" y="6389"/>
                </a:lnTo>
                <a:lnTo>
                  <a:pt x="7778" y="6389"/>
                </a:lnTo>
                <a:lnTo>
                  <a:pt x="7803" y="6390"/>
                </a:lnTo>
                <a:lnTo>
                  <a:pt x="7814" y="6390"/>
                </a:lnTo>
                <a:lnTo>
                  <a:pt x="7825" y="6390"/>
                </a:lnTo>
                <a:lnTo>
                  <a:pt x="7834" y="6390"/>
                </a:lnTo>
                <a:lnTo>
                  <a:pt x="7843" y="6390"/>
                </a:lnTo>
                <a:lnTo>
                  <a:pt x="7856" y="6390"/>
                </a:lnTo>
                <a:lnTo>
                  <a:pt x="7870" y="6392"/>
                </a:lnTo>
                <a:lnTo>
                  <a:pt x="7897" y="6392"/>
                </a:lnTo>
                <a:lnTo>
                  <a:pt x="7926" y="6392"/>
                </a:lnTo>
                <a:lnTo>
                  <a:pt x="7954" y="6392"/>
                </a:lnTo>
                <a:lnTo>
                  <a:pt x="7982" y="6393"/>
                </a:lnTo>
                <a:lnTo>
                  <a:pt x="7996" y="6393"/>
                </a:lnTo>
                <a:lnTo>
                  <a:pt x="8011" y="6393"/>
                </a:lnTo>
                <a:lnTo>
                  <a:pt x="8025" y="6393"/>
                </a:lnTo>
                <a:lnTo>
                  <a:pt x="8039" y="6393"/>
                </a:lnTo>
                <a:lnTo>
                  <a:pt x="8079" y="6394"/>
                </a:lnTo>
                <a:lnTo>
                  <a:pt x="8119" y="6394"/>
                </a:lnTo>
                <a:lnTo>
                  <a:pt x="8158" y="6394"/>
                </a:lnTo>
                <a:lnTo>
                  <a:pt x="8198" y="6394"/>
                </a:lnTo>
                <a:lnTo>
                  <a:pt x="8199" y="6394"/>
                </a:lnTo>
                <a:lnTo>
                  <a:pt x="8200" y="6394"/>
                </a:lnTo>
                <a:lnTo>
                  <a:pt x="8206" y="6394"/>
                </a:lnTo>
                <a:lnTo>
                  <a:pt x="8210" y="6394"/>
                </a:lnTo>
                <a:lnTo>
                  <a:pt x="8232" y="6394"/>
                </a:lnTo>
                <a:lnTo>
                  <a:pt x="8253" y="6394"/>
                </a:lnTo>
                <a:lnTo>
                  <a:pt x="8276" y="6394"/>
                </a:lnTo>
                <a:lnTo>
                  <a:pt x="8297" y="6394"/>
                </a:lnTo>
                <a:lnTo>
                  <a:pt x="8319" y="6394"/>
                </a:lnTo>
                <a:lnTo>
                  <a:pt x="8340" y="6394"/>
                </a:lnTo>
                <a:lnTo>
                  <a:pt x="8361" y="6394"/>
                </a:lnTo>
                <a:lnTo>
                  <a:pt x="8383" y="6394"/>
                </a:lnTo>
                <a:lnTo>
                  <a:pt x="8398" y="6394"/>
                </a:lnTo>
                <a:lnTo>
                  <a:pt x="8412" y="6394"/>
                </a:lnTo>
                <a:lnTo>
                  <a:pt x="8428" y="6394"/>
                </a:lnTo>
                <a:lnTo>
                  <a:pt x="8442" y="6394"/>
                </a:lnTo>
                <a:lnTo>
                  <a:pt x="8470" y="6394"/>
                </a:lnTo>
                <a:lnTo>
                  <a:pt x="8499" y="6394"/>
                </a:lnTo>
                <a:lnTo>
                  <a:pt x="8526" y="6394"/>
                </a:lnTo>
                <a:lnTo>
                  <a:pt x="8554" y="6394"/>
                </a:lnTo>
                <a:lnTo>
                  <a:pt x="8569" y="6394"/>
                </a:lnTo>
                <a:lnTo>
                  <a:pt x="8583" y="6394"/>
                </a:lnTo>
                <a:lnTo>
                  <a:pt x="8597" y="6393"/>
                </a:lnTo>
                <a:lnTo>
                  <a:pt x="8612" y="6393"/>
                </a:lnTo>
                <a:lnTo>
                  <a:pt x="8626" y="6393"/>
                </a:lnTo>
                <a:lnTo>
                  <a:pt x="8642" y="6393"/>
                </a:lnTo>
                <a:lnTo>
                  <a:pt x="8663" y="6393"/>
                </a:lnTo>
                <a:lnTo>
                  <a:pt x="8684" y="6393"/>
                </a:lnTo>
                <a:lnTo>
                  <a:pt x="8705" y="6393"/>
                </a:lnTo>
                <a:lnTo>
                  <a:pt x="8726" y="6392"/>
                </a:lnTo>
                <a:lnTo>
                  <a:pt x="8744" y="6392"/>
                </a:lnTo>
                <a:lnTo>
                  <a:pt x="8762" y="6392"/>
                </a:lnTo>
                <a:lnTo>
                  <a:pt x="8779" y="6392"/>
                </a:lnTo>
                <a:lnTo>
                  <a:pt x="8797" y="6390"/>
                </a:lnTo>
                <a:lnTo>
                  <a:pt x="8821" y="6390"/>
                </a:lnTo>
                <a:lnTo>
                  <a:pt x="8847" y="6390"/>
                </a:lnTo>
                <a:lnTo>
                  <a:pt x="8871" y="6389"/>
                </a:lnTo>
                <a:lnTo>
                  <a:pt x="8896" y="6389"/>
                </a:lnTo>
                <a:lnTo>
                  <a:pt x="8914" y="6389"/>
                </a:lnTo>
                <a:lnTo>
                  <a:pt x="8932" y="6389"/>
                </a:lnTo>
                <a:lnTo>
                  <a:pt x="8951" y="6388"/>
                </a:lnTo>
                <a:lnTo>
                  <a:pt x="8969" y="6388"/>
                </a:lnTo>
                <a:lnTo>
                  <a:pt x="8986" y="6388"/>
                </a:lnTo>
                <a:lnTo>
                  <a:pt x="9001" y="6387"/>
                </a:lnTo>
                <a:lnTo>
                  <a:pt x="9017" y="6387"/>
                </a:lnTo>
                <a:lnTo>
                  <a:pt x="9032" y="6387"/>
                </a:lnTo>
                <a:lnTo>
                  <a:pt x="9033" y="6387"/>
                </a:lnTo>
                <a:lnTo>
                  <a:pt x="9034" y="6387"/>
                </a:lnTo>
                <a:lnTo>
                  <a:pt x="9036" y="6387"/>
                </a:lnTo>
                <a:lnTo>
                  <a:pt x="9037" y="6387"/>
                </a:lnTo>
                <a:lnTo>
                  <a:pt x="9050" y="6386"/>
                </a:lnTo>
                <a:lnTo>
                  <a:pt x="9064" y="6386"/>
                </a:lnTo>
                <a:lnTo>
                  <a:pt x="9082" y="6386"/>
                </a:lnTo>
                <a:lnTo>
                  <a:pt x="9101" y="6385"/>
                </a:lnTo>
                <a:lnTo>
                  <a:pt x="9120" y="6385"/>
                </a:lnTo>
                <a:lnTo>
                  <a:pt x="9139" y="6385"/>
                </a:lnTo>
                <a:lnTo>
                  <a:pt x="9162" y="6384"/>
                </a:lnTo>
                <a:lnTo>
                  <a:pt x="9185" y="6384"/>
                </a:lnTo>
                <a:lnTo>
                  <a:pt x="9209" y="6383"/>
                </a:lnTo>
                <a:lnTo>
                  <a:pt x="9232" y="6382"/>
                </a:lnTo>
                <a:lnTo>
                  <a:pt x="9247" y="6382"/>
                </a:lnTo>
                <a:lnTo>
                  <a:pt x="9263" y="6382"/>
                </a:lnTo>
                <a:lnTo>
                  <a:pt x="9278" y="6380"/>
                </a:lnTo>
                <a:lnTo>
                  <a:pt x="9295" y="6380"/>
                </a:lnTo>
                <a:lnTo>
                  <a:pt x="9304" y="6380"/>
                </a:lnTo>
                <a:lnTo>
                  <a:pt x="9313" y="6379"/>
                </a:lnTo>
                <a:lnTo>
                  <a:pt x="9322" y="6379"/>
                </a:lnTo>
                <a:lnTo>
                  <a:pt x="9331" y="6379"/>
                </a:lnTo>
                <a:lnTo>
                  <a:pt x="9347" y="6378"/>
                </a:lnTo>
                <a:lnTo>
                  <a:pt x="9364" y="6378"/>
                </a:lnTo>
                <a:lnTo>
                  <a:pt x="9381" y="6377"/>
                </a:lnTo>
                <a:lnTo>
                  <a:pt x="9397" y="6377"/>
                </a:lnTo>
                <a:lnTo>
                  <a:pt x="9416" y="6376"/>
                </a:lnTo>
                <a:lnTo>
                  <a:pt x="9435" y="6376"/>
                </a:lnTo>
                <a:lnTo>
                  <a:pt x="9455" y="6375"/>
                </a:lnTo>
                <a:lnTo>
                  <a:pt x="9474" y="6375"/>
                </a:lnTo>
                <a:lnTo>
                  <a:pt x="9496" y="6374"/>
                </a:lnTo>
                <a:lnTo>
                  <a:pt x="9518" y="6373"/>
                </a:lnTo>
                <a:lnTo>
                  <a:pt x="9540" y="6372"/>
                </a:lnTo>
                <a:lnTo>
                  <a:pt x="9562" y="6372"/>
                </a:lnTo>
                <a:lnTo>
                  <a:pt x="9574" y="6370"/>
                </a:lnTo>
                <a:lnTo>
                  <a:pt x="9584" y="6370"/>
                </a:lnTo>
                <a:lnTo>
                  <a:pt x="9587" y="6370"/>
                </a:lnTo>
                <a:lnTo>
                  <a:pt x="9590" y="6370"/>
                </a:lnTo>
                <a:lnTo>
                  <a:pt x="9602" y="6369"/>
                </a:lnTo>
                <a:lnTo>
                  <a:pt x="9615" y="6369"/>
                </a:lnTo>
                <a:lnTo>
                  <a:pt x="9626" y="6368"/>
                </a:lnTo>
                <a:lnTo>
                  <a:pt x="9638" y="6368"/>
                </a:lnTo>
                <a:lnTo>
                  <a:pt x="9660" y="6367"/>
                </a:lnTo>
                <a:lnTo>
                  <a:pt x="9682" y="6366"/>
                </a:lnTo>
                <a:lnTo>
                  <a:pt x="9703" y="6366"/>
                </a:lnTo>
                <a:lnTo>
                  <a:pt x="9726" y="6365"/>
                </a:lnTo>
                <a:lnTo>
                  <a:pt x="9744" y="6364"/>
                </a:lnTo>
                <a:lnTo>
                  <a:pt x="9763" y="6363"/>
                </a:lnTo>
                <a:lnTo>
                  <a:pt x="9782" y="6362"/>
                </a:lnTo>
                <a:lnTo>
                  <a:pt x="9801" y="6362"/>
                </a:lnTo>
                <a:lnTo>
                  <a:pt x="9815" y="6360"/>
                </a:lnTo>
                <a:lnTo>
                  <a:pt x="9829" y="6360"/>
                </a:lnTo>
                <a:lnTo>
                  <a:pt x="9842" y="6359"/>
                </a:lnTo>
                <a:lnTo>
                  <a:pt x="9855" y="6359"/>
                </a:lnTo>
                <a:lnTo>
                  <a:pt x="9865" y="6358"/>
                </a:lnTo>
                <a:lnTo>
                  <a:pt x="9874" y="6358"/>
                </a:lnTo>
                <a:lnTo>
                  <a:pt x="9881" y="6357"/>
                </a:lnTo>
                <a:lnTo>
                  <a:pt x="9889" y="6357"/>
                </a:lnTo>
                <a:lnTo>
                  <a:pt x="9907" y="6356"/>
                </a:lnTo>
                <a:lnTo>
                  <a:pt x="9925" y="6355"/>
                </a:lnTo>
                <a:lnTo>
                  <a:pt x="9944" y="6355"/>
                </a:lnTo>
                <a:lnTo>
                  <a:pt x="9963" y="6354"/>
                </a:lnTo>
                <a:lnTo>
                  <a:pt x="9984" y="6353"/>
                </a:lnTo>
                <a:lnTo>
                  <a:pt x="10006" y="6352"/>
                </a:lnTo>
                <a:lnTo>
                  <a:pt x="10027" y="6350"/>
                </a:lnTo>
                <a:lnTo>
                  <a:pt x="10049" y="6349"/>
                </a:lnTo>
                <a:lnTo>
                  <a:pt x="10066" y="6348"/>
                </a:lnTo>
                <a:lnTo>
                  <a:pt x="10083" y="6347"/>
                </a:lnTo>
                <a:lnTo>
                  <a:pt x="10098" y="6346"/>
                </a:lnTo>
                <a:lnTo>
                  <a:pt x="10115" y="6345"/>
                </a:lnTo>
                <a:lnTo>
                  <a:pt x="10122" y="6345"/>
                </a:lnTo>
                <a:lnTo>
                  <a:pt x="10128" y="6345"/>
                </a:lnTo>
                <a:lnTo>
                  <a:pt x="10135" y="6344"/>
                </a:lnTo>
                <a:lnTo>
                  <a:pt x="10142" y="6344"/>
                </a:lnTo>
                <a:lnTo>
                  <a:pt x="10158" y="6343"/>
                </a:lnTo>
                <a:lnTo>
                  <a:pt x="10176" y="6342"/>
                </a:lnTo>
                <a:lnTo>
                  <a:pt x="10193" y="6341"/>
                </a:lnTo>
                <a:lnTo>
                  <a:pt x="10209" y="6339"/>
                </a:lnTo>
                <a:lnTo>
                  <a:pt x="10227" y="6339"/>
                </a:lnTo>
                <a:lnTo>
                  <a:pt x="10245" y="6338"/>
                </a:lnTo>
                <a:lnTo>
                  <a:pt x="10262" y="6337"/>
                </a:lnTo>
                <a:lnTo>
                  <a:pt x="10280" y="6336"/>
                </a:lnTo>
                <a:lnTo>
                  <a:pt x="10294" y="6335"/>
                </a:lnTo>
                <a:lnTo>
                  <a:pt x="10307" y="6334"/>
                </a:lnTo>
                <a:lnTo>
                  <a:pt x="10321" y="6333"/>
                </a:lnTo>
                <a:lnTo>
                  <a:pt x="10337" y="6332"/>
                </a:lnTo>
                <a:lnTo>
                  <a:pt x="10352" y="6332"/>
                </a:lnTo>
                <a:lnTo>
                  <a:pt x="10367" y="6331"/>
                </a:lnTo>
                <a:lnTo>
                  <a:pt x="10384" y="6329"/>
                </a:lnTo>
                <a:lnTo>
                  <a:pt x="10403" y="6328"/>
                </a:lnTo>
                <a:lnTo>
                  <a:pt x="10421" y="6326"/>
                </a:lnTo>
                <a:lnTo>
                  <a:pt x="10439" y="6325"/>
                </a:lnTo>
                <a:lnTo>
                  <a:pt x="10447" y="6325"/>
                </a:lnTo>
                <a:lnTo>
                  <a:pt x="10455" y="6324"/>
                </a:lnTo>
                <a:lnTo>
                  <a:pt x="10463" y="6324"/>
                </a:lnTo>
                <a:lnTo>
                  <a:pt x="10472" y="6323"/>
                </a:lnTo>
                <a:lnTo>
                  <a:pt x="10484" y="6323"/>
                </a:lnTo>
                <a:lnTo>
                  <a:pt x="10497" y="6322"/>
                </a:lnTo>
                <a:lnTo>
                  <a:pt x="10510" y="6321"/>
                </a:lnTo>
                <a:lnTo>
                  <a:pt x="10523" y="6319"/>
                </a:lnTo>
                <a:lnTo>
                  <a:pt x="10541" y="6318"/>
                </a:lnTo>
                <a:lnTo>
                  <a:pt x="10559" y="6317"/>
                </a:lnTo>
                <a:lnTo>
                  <a:pt x="10576" y="6316"/>
                </a:lnTo>
                <a:lnTo>
                  <a:pt x="10594" y="6315"/>
                </a:lnTo>
                <a:lnTo>
                  <a:pt x="10604" y="6314"/>
                </a:lnTo>
                <a:lnTo>
                  <a:pt x="10614" y="6313"/>
                </a:lnTo>
                <a:lnTo>
                  <a:pt x="10624" y="6313"/>
                </a:lnTo>
                <a:lnTo>
                  <a:pt x="10634" y="6312"/>
                </a:lnTo>
                <a:lnTo>
                  <a:pt x="10645" y="6311"/>
                </a:lnTo>
                <a:lnTo>
                  <a:pt x="10657" y="6309"/>
                </a:lnTo>
                <a:lnTo>
                  <a:pt x="10670" y="6309"/>
                </a:lnTo>
                <a:lnTo>
                  <a:pt x="10681" y="6308"/>
                </a:lnTo>
                <a:lnTo>
                  <a:pt x="10697" y="6307"/>
                </a:lnTo>
                <a:lnTo>
                  <a:pt x="10714" y="6305"/>
                </a:lnTo>
                <a:lnTo>
                  <a:pt x="10731" y="6304"/>
                </a:lnTo>
                <a:lnTo>
                  <a:pt x="10747" y="6303"/>
                </a:lnTo>
                <a:lnTo>
                  <a:pt x="10759" y="6302"/>
                </a:lnTo>
                <a:lnTo>
                  <a:pt x="10771" y="6302"/>
                </a:lnTo>
                <a:lnTo>
                  <a:pt x="10783" y="6301"/>
                </a:lnTo>
                <a:lnTo>
                  <a:pt x="10794" y="6299"/>
                </a:lnTo>
                <a:lnTo>
                  <a:pt x="10807" y="6298"/>
                </a:lnTo>
                <a:lnTo>
                  <a:pt x="10819" y="6297"/>
                </a:lnTo>
                <a:lnTo>
                  <a:pt x="10832" y="6296"/>
                </a:lnTo>
                <a:lnTo>
                  <a:pt x="10844" y="6295"/>
                </a:lnTo>
                <a:lnTo>
                  <a:pt x="10858" y="6294"/>
                </a:lnTo>
                <a:lnTo>
                  <a:pt x="10871" y="6293"/>
                </a:lnTo>
                <a:lnTo>
                  <a:pt x="10886" y="6292"/>
                </a:lnTo>
                <a:lnTo>
                  <a:pt x="10899" y="6291"/>
                </a:lnTo>
                <a:lnTo>
                  <a:pt x="10913" y="6289"/>
                </a:lnTo>
                <a:lnTo>
                  <a:pt x="10927" y="6288"/>
                </a:lnTo>
                <a:lnTo>
                  <a:pt x="10940" y="6287"/>
                </a:lnTo>
                <a:lnTo>
                  <a:pt x="10954" y="6286"/>
                </a:lnTo>
                <a:lnTo>
                  <a:pt x="10967" y="6285"/>
                </a:lnTo>
                <a:lnTo>
                  <a:pt x="10979" y="6284"/>
                </a:lnTo>
                <a:lnTo>
                  <a:pt x="10992" y="6283"/>
                </a:lnTo>
                <a:lnTo>
                  <a:pt x="11005" y="6282"/>
                </a:lnTo>
                <a:lnTo>
                  <a:pt x="11016" y="6281"/>
                </a:lnTo>
                <a:lnTo>
                  <a:pt x="11028" y="6280"/>
                </a:lnTo>
                <a:lnTo>
                  <a:pt x="11039" y="6278"/>
                </a:lnTo>
                <a:lnTo>
                  <a:pt x="11050" y="6277"/>
                </a:lnTo>
                <a:lnTo>
                  <a:pt x="11066" y="6276"/>
                </a:lnTo>
                <a:lnTo>
                  <a:pt x="11080" y="6275"/>
                </a:lnTo>
                <a:lnTo>
                  <a:pt x="11096" y="6273"/>
                </a:lnTo>
                <a:lnTo>
                  <a:pt x="11111" y="6272"/>
                </a:lnTo>
                <a:lnTo>
                  <a:pt x="11124" y="6271"/>
                </a:lnTo>
                <a:lnTo>
                  <a:pt x="11138" y="6270"/>
                </a:lnTo>
                <a:lnTo>
                  <a:pt x="11151" y="6268"/>
                </a:lnTo>
                <a:lnTo>
                  <a:pt x="11164" y="6267"/>
                </a:lnTo>
                <a:lnTo>
                  <a:pt x="11172" y="6266"/>
                </a:lnTo>
                <a:lnTo>
                  <a:pt x="11181" y="6265"/>
                </a:lnTo>
                <a:lnTo>
                  <a:pt x="11190" y="6265"/>
                </a:lnTo>
                <a:lnTo>
                  <a:pt x="11198" y="6264"/>
                </a:lnTo>
                <a:lnTo>
                  <a:pt x="11215" y="6262"/>
                </a:lnTo>
                <a:lnTo>
                  <a:pt x="11233" y="6261"/>
                </a:lnTo>
                <a:lnTo>
                  <a:pt x="11251" y="6258"/>
                </a:lnTo>
                <a:lnTo>
                  <a:pt x="11269" y="6257"/>
                </a:lnTo>
                <a:lnTo>
                  <a:pt x="11282" y="6255"/>
                </a:lnTo>
                <a:lnTo>
                  <a:pt x="11295" y="6254"/>
                </a:lnTo>
                <a:lnTo>
                  <a:pt x="11307" y="6253"/>
                </a:lnTo>
                <a:lnTo>
                  <a:pt x="11321" y="6252"/>
                </a:lnTo>
                <a:lnTo>
                  <a:pt x="11333" y="6251"/>
                </a:lnTo>
                <a:lnTo>
                  <a:pt x="11345" y="6250"/>
                </a:lnTo>
                <a:lnTo>
                  <a:pt x="11366" y="6247"/>
                </a:lnTo>
                <a:lnTo>
                  <a:pt x="11387" y="6245"/>
                </a:lnTo>
                <a:lnTo>
                  <a:pt x="11410" y="6243"/>
                </a:lnTo>
                <a:lnTo>
                  <a:pt x="11431" y="6241"/>
                </a:lnTo>
                <a:lnTo>
                  <a:pt x="11442" y="6240"/>
                </a:lnTo>
                <a:lnTo>
                  <a:pt x="11452" y="6238"/>
                </a:lnTo>
                <a:lnTo>
                  <a:pt x="11463" y="6237"/>
                </a:lnTo>
                <a:lnTo>
                  <a:pt x="11474" y="6236"/>
                </a:lnTo>
                <a:lnTo>
                  <a:pt x="11482" y="6235"/>
                </a:lnTo>
                <a:lnTo>
                  <a:pt x="11489" y="6234"/>
                </a:lnTo>
                <a:lnTo>
                  <a:pt x="11493" y="6234"/>
                </a:lnTo>
                <a:lnTo>
                  <a:pt x="11496" y="6233"/>
                </a:lnTo>
                <a:lnTo>
                  <a:pt x="11527" y="6230"/>
                </a:lnTo>
                <a:lnTo>
                  <a:pt x="11557" y="6226"/>
                </a:lnTo>
                <a:lnTo>
                  <a:pt x="11587" y="6223"/>
                </a:lnTo>
                <a:lnTo>
                  <a:pt x="11618" y="6220"/>
                </a:lnTo>
                <a:lnTo>
                  <a:pt x="11620" y="6220"/>
                </a:lnTo>
                <a:lnTo>
                  <a:pt x="11623" y="6220"/>
                </a:lnTo>
                <a:lnTo>
                  <a:pt x="11627" y="6219"/>
                </a:lnTo>
                <a:lnTo>
                  <a:pt x="11632" y="6219"/>
                </a:lnTo>
                <a:lnTo>
                  <a:pt x="11642" y="6217"/>
                </a:lnTo>
                <a:lnTo>
                  <a:pt x="11654" y="6215"/>
                </a:lnTo>
                <a:lnTo>
                  <a:pt x="11665" y="6214"/>
                </a:lnTo>
                <a:lnTo>
                  <a:pt x="11676" y="6213"/>
                </a:lnTo>
                <a:lnTo>
                  <a:pt x="11700" y="6211"/>
                </a:lnTo>
                <a:lnTo>
                  <a:pt x="11725" y="6207"/>
                </a:lnTo>
                <a:lnTo>
                  <a:pt x="11748" y="6204"/>
                </a:lnTo>
                <a:lnTo>
                  <a:pt x="11772" y="6202"/>
                </a:lnTo>
                <a:lnTo>
                  <a:pt x="11786" y="6200"/>
                </a:lnTo>
                <a:lnTo>
                  <a:pt x="11799" y="6199"/>
                </a:lnTo>
                <a:lnTo>
                  <a:pt x="11812" y="6196"/>
                </a:lnTo>
                <a:lnTo>
                  <a:pt x="11826" y="6195"/>
                </a:lnTo>
                <a:lnTo>
                  <a:pt x="11848" y="6192"/>
                </a:lnTo>
                <a:lnTo>
                  <a:pt x="11869" y="6190"/>
                </a:lnTo>
                <a:lnTo>
                  <a:pt x="11890" y="6187"/>
                </a:lnTo>
                <a:lnTo>
                  <a:pt x="11911" y="6184"/>
                </a:lnTo>
                <a:lnTo>
                  <a:pt x="11919" y="6183"/>
                </a:lnTo>
                <a:lnTo>
                  <a:pt x="11926" y="6182"/>
                </a:lnTo>
                <a:lnTo>
                  <a:pt x="11941" y="6181"/>
                </a:lnTo>
                <a:lnTo>
                  <a:pt x="11955" y="6179"/>
                </a:lnTo>
                <a:lnTo>
                  <a:pt x="11961" y="6177"/>
                </a:lnTo>
                <a:lnTo>
                  <a:pt x="11968" y="6177"/>
                </a:lnTo>
                <a:lnTo>
                  <a:pt x="11987" y="6174"/>
                </a:lnTo>
                <a:lnTo>
                  <a:pt x="12007" y="6172"/>
                </a:lnTo>
                <a:lnTo>
                  <a:pt x="12027" y="6170"/>
                </a:lnTo>
                <a:lnTo>
                  <a:pt x="12047" y="6166"/>
                </a:lnTo>
                <a:lnTo>
                  <a:pt x="12060" y="6165"/>
                </a:lnTo>
                <a:lnTo>
                  <a:pt x="12072" y="6163"/>
                </a:lnTo>
                <a:lnTo>
                  <a:pt x="12081" y="6162"/>
                </a:lnTo>
                <a:lnTo>
                  <a:pt x="12091" y="6161"/>
                </a:lnTo>
                <a:lnTo>
                  <a:pt x="12101" y="6160"/>
                </a:lnTo>
                <a:lnTo>
                  <a:pt x="12111" y="6158"/>
                </a:lnTo>
                <a:lnTo>
                  <a:pt x="12128" y="6155"/>
                </a:lnTo>
                <a:lnTo>
                  <a:pt x="12146" y="6153"/>
                </a:lnTo>
                <a:lnTo>
                  <a:pt x="12164" y="6151"/>
                </a:lnTo>
                <a:lnTo>
                  <a:pt x="12182" y="6148"/>
                </a:lnTo>
                <a:lnTo>
                  <a:pt x="12197" y="6145"/>
                </a:lnTo>
                <a:lnTo>
                  <a:pt x="12213" y="6143"/>
                </a:lnTo>
                <a:lnTo>
                  <a:pt x="12223" y="6142"/>
                </a:lnTo>
                <a:lnTo>
                  <a:pt x="12233" y="6141"/>
                </a:lnTo>
                <a:lnTo>
                  <a:pt x="12243" y="6139"/>
                </a:lnTo>
                <a:lnTo>
                  <a:pt x="12253" y="6138"/>
                </a:lnTo>
                <a:lnTo>
                  <a:pt x="12267" y="6135"/>
                </a:lnTo>
                <a:lnTo>
                  <a:pt x="12283" y="6133"/>
                </a:lnTo>
                <a:lnTo>
                  <a:pt x="12298" y="6131"/>
                </a:lnTo>
                <a:lnTo>
                  <a:pt x="12314" y="6129"/>
                </a:lnTo>
                <a:lnTo>
                  <a:pt x="12324" y="6128"/>
                </a:lnTo>
                <a:lnTo>
                  <a:pt x="12334" y="6125"/>
                </a:lnTo>
                <a:lnTo>
                  <a:pt x="12344" y="6124"/>
                </a:lnTo>
                <a:lnTo>
                  <a:pt x="12354" y="6123"/>
                </a:lnTo>
                <a:lnTo>
                  <a:pt x="12362" y="6121"/>
                </a:lnTo>
                <a:lnTo>
                  <a:pt x="12371" y="6120"/>
                </a:lnTo>
                <a:lnTo>
                  <a:pt x="12381" y="6119"/>
                </a:lnTo>
                <a:lnTo>
                  <a:pt x="12390" y="6118"/>
                </a:lnTo>
                <a:lnTo>
                  <a:pt x="12403" y="6115"/>
                </a:lnTo>
                <a:lnTo>
                  <a:pt x="12417" y="6113"/>
                </a:lnTo>
                <a:lnTo>
                  <a:pt x="12430" y="6111"/>
                </a:lnTo>
                <a:lnTo>
                  <a:pt x="12443" y="6109"/>
                </a:lnTo>
                <a:lnTo>
                  <a:pt x="12455" y="6108"/>
                </a:lnTo>
                <a:lnTo>
                  <a:pt x="12467" y="6105"/>
                </a:lnTo>
                <a:lnTo>
                  <a:pt x="12479" y="6103"/>
                </a:lnTo>
                <a:lnTo>
                  <a:pt x="12490" y="6102"/>
                </a:lnTo>
                <a:lnTo>
                  <a:pt x="12499" y="6100"/>
                </a:lnTo>
                <a:lnTo>
                  <a:pt x="12508" y="6099"/>
                </a:lnTo>
                <a:lnTo>
                  <a:pt x="12517" y="6098"/>
                </a:lnTo>
                <a:lnTo>
                  <a:pt x="12524" y="6097"/>
                </a:lnTo>
                <a:lnTo>
                  <a:pt x="12537" y="6094"/>
                </a:lnTo>
                <a:lnTo>
                  <a:pt x="12548" y="6092"/>
                </a:lnTo>
                <a:lnTo>
                  <a:pt x="12559" y="6091"/>
                </a:lnTo>
                <a:lnTo>
                  <a:pt x="12570" y="6089"/>
                </a:lnTo>
                <a:lnTo>
                  <a:pt x="12584" y="6087"/>
                </a:lnTo>
                <a:lnTo>
                  <a:pt x="12598" y="6084"/>
                </a:lnTo>
                <a:lnTo>
                  <a:pt x="12611" y="6082"/>
                </a:lnTo>
                <a:lnTo>
                  <a:pt x="12625" y="6080"/>
                </a:lnTo>
                <a:lnTo>
                  <a:pt x="12638" y="6078"/>
                </a:lnTo>
                <a:lnTo>
                  <a:pt x="12650" y="6075"/>
                </a:lnTo>
                <a:lnTo>
                  <a:pt x="12653" y="6074"/>
                </a:lnTo>
                <a:lnTo>
                  <a:pt x="12658" y="6074"/>
                </a:lnTo>
                <a:lnTo>
                  <a:pt x="12666" y="6072"/>
                </a:lnTo>
                <a:lnTo>
                  <a:pt x="12676" y="6071"/>
                </a:lnTo>
                <a:lnTo>
                  <a:pt x="12686" y="6069"/>
                </a:lnTo>
                <a:lnTo>
                  <a:pt x="12695" y="6068"/>
                </a:lnTo>
                <a:lnTo>
                  <a:pt x="12706" y="6065"/>
                </a:lnTo>
                <a:lnTo>
                  <a:pt x="12716" y="6064"/>
                </a:lnTo>
                <a:lnTo>
                  <a:pt x="12727" y="6062"/>
                </a:lnTo>
                <a:lnTo>
                  <a:pt x="12737" y="6060"/>
                </a:lnTo>
                <a:lnTo>
                  <a:pt x="12746" y="6059"/>
                </a:lnTo>
                <a:lnTo>
                  <a:pt x="12755" y="6058"/>
                </a:lnTo>
                <a:lnTo>
                  <a:pt x="12764" y="6055"/>
                </a:lnTo>
                <a:lnTo>
                  <a:pt x="12772" y="6054"/>
                </a:lnTo>
                <a:lnTo>
                  <a:pt x="12784" y="6052"/>
                </a:lnTo>
                <a:lnTo>
                  <a:pt x="12795" y="6050"/>
                </a:lnTo>
                <a:lnTo>
                  <a:pt x="12806" y="6048"/>
                </a:lnTo>
                <a:lnTo>
                  <a:pt x="12818" y="6045"/>
                </a:lnTo>
                <a:lnTo>
                  <a:pt x="12827" y="6044"/>
                </a:lnTo>
                <a:lnTo>
                  <a:pt x="12836" y="6043"/>
                </a:lnTo>
                <a:lnTo>
                  <a:pt x="12845" y="6041"/>
                </a:lnTo>
                <a:lnTo>
                  <a:pt x="12854" y="6040"/>
                </a:lnTo>
                <a:lnTo>
                  <a:pt x="12869" y="6037"/>
                </a:lnTo>
                <a:lnTo>
                  <a:pt x="12885" y="6034"/>
                </a:lnTo>
                <a:lnTo>
                  <a:pt x="12896" y="6032"/>
                </a:lnTo>
                <a:lnTo>
                  <a:pt x="12908" y="6030"/>
                </a:lnTo>
                <a:lnTo>
                  <a:pt x="12920" y="6028"/>
                </a:lnTo>
                <a:lnTo>
                  <a:pt x="12932" y="6026"/>
                </a:lnTo>
                <a:lnTo>
                  <a:pt x="12940" y="6023"/>
                </a:lnTo>
                <a:lnTo>
                  <a:pt x="12950" y="6021"/>
                </a:lnTo>
                <a:lnTo>
                  <a:pt x="12959" y="6020"/>
                </a:lnTo>
                <a:lnTo>
                  <a:pt x="12968" y="6018"/>
                </a:lnTo>
                <a:lnTo>
                  <a:pt x="12973" y="6018"/>
                </a:lnTo>
                <a:lnTo>
                  <a:pt x="12976" y="6017"/>
                </a:lnTo>
                <a:lnTo>
                  <a:pt x="12986" y="6014"/>
                </a:lnTo>
                <a:lnTo>
                  <a:pt x="12995" y="6013"/>
                </a:lnTo>
                <a:lnTo>
                  <a:pt x="13007" y="6011"/>
                </a:lnTo>
                <a:lnTo>
                  <a:pt x="13019" y="6009"/>
                </a:lnTo>
                <a:lnTo>
                  <a:pt x="13030" y="6006"/>
                </a:lnTo>
                <a:lnTo>
                  <a:pt x="13041" y="6003"/>
                </a:lnTo>
                <a:lnTo>
                  <a:pt x="13051" y="6002"/>
                </a:lnTo>
                <a:lnTo>
                  <a:pt x="13060" y="6000"/>
                </a:lnTo>
                <a:lnTo>
                  <a:pt x="13070" y="5998"/>
                </a:lnTo>
                <a:lnTo>
                  <a:pt x="13079" y="5997"/>
                </a:lnTo>
                <a:lnTo>
                  <a:pt x="13095" y="5993"/>
                </a:lnTo>
                <a:lnTo>
                  <a:pt x="13109" y="5990"/>
                </a:lnTo>
                <a:lnTo>
                  <a:pt x="13119" y="5989"/>
                </a:lnTo>
                <a:lnTo>
                  <a:pt x="13129" y="5987"/>
                </a:lnTo>
                <a:lnTo>
                  <a:pt x="13139" y="5985"/>
                </a:lnTo>
                <a:lnTo>
                  <a:pt x="13149" y="5982"/>
                </a:lnTo>
                <a:lnTo>
                  <a:pt x="13159" y="5980"/>
                </a:lnTo>
                <a:lnTo>
                  <a:pt x="13169" y="5978"/>
                </a:lnTo>
                <a:lnTo>
                  <a:pt x="13179" y="5976"/>
                </a:lnTo>
                <a:lnTo>
                  <a:pt x="13189" y="5975"/>
                </a:lnTo>
                <a:lnTo>
                  <a:pt x="13197" y="5972"/>
                </a:lnTo>
                <a:lnTo>
                  <a:pt x="13206" y="5970"/>
                </a:lnTo>
                <a:lnTo>
                  <a:pt x="13214" y="5969"/>
                </a:lnTo>
                <a:lnTo>
                  <a:pt x="13222" y="5967"/>
                </a:lnTo>
                <a:lnTo>
                  <a:pt x="13239" y="5963"/>
                </a:lnTo>
                <a:lnTo>
                  <a:pt x="13254" y="5960"/>
                </a:lnTo>
                <a:lnTo>
                  <a:pt x="13265" y="5958"/>
                </a:lnTo>
                <a:lnTo>
                  <a:pt x="13275" y="5956"/>
                </a:lnTo>
                <a:lnTo>
                  <a:pt x="13285" y="5953"/>
                </a:lnTo>
                <a:lnTo>
                  <a:pt x="13296" y="5951"/>
                </a:lnTo>
                <a:lnTo>
                  <a:pt x="13305" y="5949"/>
                </a:lnTo>
                <a:lnTo>
                  <a:pt x="13315" y="5947"/>
                </a:lnTo>
                <a:lnTo>
                  <a:pt x="13324" y="5945"/>
                </a:lnTo>
                <a:lnTo>
                  <a:pt x="13334" y="5942"/>
                </a:lnTo>
                <a:lnTo>
                  <a:pt x="13345" y="5940"/>
                </a:lnTo>
                <a:lnTo>
                  <a:pt x="13358" y="5938"/>
                </a:lnTo>
                <a:lnTo>
                  <a:pt x="13369" y="5935"/>
                </a:lnTo>
                <a:lnTo>
                  <a:pt x="13380" y="5932"/>
                </a:lnTo>
                <a:lnTo>
                  <a:pt x="13391" y="5930"/>
                </a:lnTo>
                <a:lnTo>
                  <a:pt x="13402" y="5928"/>
                </a:lnTo>
                <a:lnTo>
                  <a:pt x="13412" y="5925"/>
                </a:lnTo>
                <a:lnTo>
                  <a:pt x="13422" y="5922"/>
                </a:lnTo>
                <a:lnTo>
                  <a:pt x="13432" y="5920"/>
                </a:lnTo>
                <a:lnTo>
                  <a:pt x="13442" y="5918"/>
                </a:lnTo>
                <a:lnTo>
                  <a:pt x="13457" y="5915"/>
                </a:lnTo>
                <a:lnTo>
                  <a:pt x="13473" y="5911"/>
                </a:lnTo>
                <a:lnTo>
                  <a:pt x="13487" y="5907"/>
                </a:lnTo>
                <a:lnTo>
                  <a:pt x="13503" y="5904"/>
                </a:lnTo>
                <a:lnTo>
                  <a:pt x="13514" y="5901"/>
                </a:lnTo>
                <a:lnTo>
                  <a:pt x="13525" y="5898"/>
                </a:lnTo>
                <a:lnTo>
                  <a:pt x="13537" y="5896"/>
                </a:lnTo>
                <a:lnTo>
                  <a:pt x="13548" y="5892"/>
                </a:lnTo>
                <a:lnTo>
                  <a:pt x="13563" y="5889"/>
                </a:lnTo>
                <a:lnTo>
                  <a:pt x="13577" y="5886"/>
                </a:lnTo>
                <a:lnTo>
                  <a:pt x="13594" y="5881"/>
                </a:lnTo>
                <a:lnTo>
                  <a:pt x="13610" y="5878"/>
                </a:lnTo>
                <a:lnTo>
                  <a:pt x="13620" y="5875"/>
                </a:lnTo>
                <a:lnTo>
                  <a:pt x="13630" y="5872"/>
                </a:lnTo>
                <a:lnTo>
                  <a:pt x="13640" y="5870"/>
                </a:lnTo>
                <a:lnTo>
                  <a:pt x="13650" y="5867"/>
                </a:lnTo>
                <a:lnTo>
                  <a:pt x="13661" y="5865"/>
                </a:lnTo>
                <a:lnTo>
                  <a:pt x="13674" y="5861"/>
                </a:lnTo>
                <a:lnTo>
                  <a:pt x="13685" y="5858"/>
                </a:lnTo>
                <a:lnTo>
                  <a:pt x="13696" y="5856"/>
                </a:lnTo>
                <a:lnTo>
                  <a:pt x="13712" y="5851"/>
                </a:lnTo>
                <a:lnTo>
                  <a:pt x="13729" y="5847"/>
                </a:lnTo>
                <a:lnTo>
                  <a:pt x="13740" y="5844"/>
                </a:lnTo>
                <a:lnTo>
                  <a:pt x="13750" y="5841"/>
                </a:lnTo>
                <a:lnTo>
                  <a:pt x="13769" y="5836"/>
                </a:lnTo>
                <a:lnTo>
                  <a:pt x="13788" y="5831"/>
                </a:lnTo>
                <a:lnTo>
                  <a:pt x="13806" y="5826"/>
                </a:lnTo>
                <a:lnTo>
                  <a:pt x="13823" y="5821"/>
                </a:lnTo>
                <a:lnTo>
                  <a:pt x="13823" y="5820"/>
                </a:lnTo>
                <a:lnTo>
                  <a:pt x="13825" y="5820"/>
                </a:lnTo>
                <a:lnTo>
                  <a:pt x="13833" y="5818"/>
                </a:lnTo>
                <a:lnTo>
                  <a:pt x="13842" y="5816"/>
                </a:lnTo>
                <a:lnTo>
                  <a:pt x="13845" y="5815"/>
                </a:lnTo>
                <a:lnTo>
                  <a:pt x="13848" y="5815"/>
                </a:lnTo>
                <a:lnTo>
                  <a:pt x="13871" y="5808"/>
                </a:lnTo>
                <a:lnTo>
                  <a:pt x="13896" y="5800"/>
                </a:lnTo>
                <a:lnTo>
                  <a:pt x="13919" y="5794"/>
                </a:lnTo>
                <a:lnTo>
                  <a:pt x="13942" y="5787"/>
                </a:lnTo>
                <a:lnTo>
                  <a:pt x="13945" y="5786"/>
                </a:lnTo>
                <a:lnTo>
                  <a:pt x="13950" y="5785"/>
                </a:lnTo>
                <a:lnTo>
                  <a:pt x="13951" y="5785"/>
                </a:lnTo>
                <a:lnTo>
                  <a:pt x="13951" y="5784"/>
                </a:lnTo>
                <a:lnTo>
                  <a:pt x="13954" y="5784"/>
                </a:lnTo>
                <a:lnTo>
                  <a:pt x="13958" y="5783"/>
                </a:lnTo>
                <a:lnTo>
                  <a:pt x="13970" y="5778"/>
                </a:lnTo>
                <a:lnTo>
                  <a:pt x="13982" y="5775"/>
                </a:lnTo>
                <a:lnTo>
                  <a:pt x="13995" y="5770"/>
                </a:lnTo>
                <a:lnTo>
                  <a:pt x="14008" y="5767"/>
                </a:lnTo>
                <a:lnTo>
                  <a:pt x="14021" y="5764"/>
                </a:lnTo>
                <a:lnTo>
                  <a:pt x="14033" y="5759"/>
                </a:lnTo>
                <a:lnTo>
                  <a:pt x="14041" y="5757"/>
                </a:lnTo>
                <a:lnTo>
                  <a:pt x="14048" y="5755"/>
                </a:lnTo>
                <a:lnTo>
                  <a:pt x="14056" y="5752"/>
                </a:lnTo>
                <a:lnTo>
                  <a:pt x="14065" y="5749"/>
                </a:lnTo>
                <a:lnTo>
                  <a:pt x="14073" y="5747"/>
                </a:lnTo>
                <a:lnTo>
                  <a:pt x="14082" y="5744"/>
                </a:lnTo>
                <a:lnTo>
                  <a:pt x="14092" y="5741"/>
                </a:lnTo>
                <a:lnTo>
                  <a:pt x="14102" y="5737"/>
                </a:lnTo>
                <a:lnTo>
                  <a:pt x="14111" y="5735"/>
                </a:lnTo>
                <a:lnTo>
                  <a:pt x="14121" y="5732"/>
                </a:lnTo>
                <a:lnTo>
                  <a:pt x="14131" y="5728"/>
                </a:lnTo>
                <a:lnTo>
                  <a:pt x="14141" y="5725"/>
                </a:lnTo>
                <a:lnTo>
                  <a:pt x="14157" y="5719"/>
                </a:lnTo>
                <a:lnTo>
                  <a:pt x="14174" y="5714"/>
                </a:lnTo>
                <a:lnTo>
                  <a:pt x="14190" y="5708"/>
                </a:lnTo>
                <a:lnTo>
                  <a:pt x="14206" y="5703"/>
                </a:lnTo>
                <a:lnTo>
                  <a:pt x="14218" y="5698"/>
                </a:lnTo>
                <a:lnTo>
                  <a:pt x="14232" y="5694"/>
                </a:lnTo>
                <a:lnTo>
                  <a:pt x="14247" y="5688"/>
                </a:lnTo>
                <a:lnTo>
                  <a:pt x="14262" y="5683"/>
                </a:lnTo>
                <a:lnTo>
                  <a:pt x="14275" y="5678"/>
                </a:lnTo>
                <a:lnTo>
                  <a:pt x="14287" y="5674"/>
                </a:lnTo>
                <a:lnTo>
                  <a:pt x="14303" y="5668"/>
                </a:lnTo>
                <a:lnTo>
                  <a:pt x="14318" y="5663"/>
                </a:lnTo>
                <a:lnTo>
                  <a:pt x="14328" y="5658"/>
                </a:lnTo>
                <a:lnTo>
                  <a:pt x="14338" y="5655"/>
                </a:lnTo>
                <a:lnTo>
                  <a:pt x="14341" y="5653"/>
                </a:lnTo>
                <a:lnTo>
                  <a:pt x="14346" y="5652"/>
                </a:lnTo>
                <a:lnTo>
                  <a:pt x="14356" y="5648"/>
                </a:lnTo>
                <a:lnTo>
                  <a:pt x="14366" y="5644"/>
                </a:lnTo>
                <a:lnTo>
                  <a:pt x="14381" y="5638"/>
                </a:lnTo>
                <a:lnTo>
                  <a:pt x="14396" y="5632"/>
                </a:lnTo>
                <a:lnTo>
                  <a:pt x="14409" y="5627"/>
                </a:lnTo>
                <a:lnTo>
                  <a:pt x="14422" y="5622"/>
                </a:lnTo>
                <a:lnTo>
                  <a:pt x="14432" y="5619"/>
                </a:lnTo>
                <a:lnTo>
                  <a:pt x="14441" y="5614"/>
                </a:lnTo>
                <a:lnTo>
                  <a:pt x="14457" y="5607"/>
                </a:lnTo>
                <a:lnTo>
                  <a:pt x="14472" y="5601"/>
                </a:lnTo>
                <a:lnTo>
                  <a:pt x="14485" y="5596"/>
                </a:lnTo>
                <a:lnTo>
                  <a:pt x="14497" y="5591"/>
                </a:lnTo>
                <a:lnTo>
                  <a:pt x="14505" y="5587"/>
                </a:lnTo>
                <a:lnTo>
                  <a:pt x="14512" y="5584"/>
                </a:lnTo>
                <a:lnTo>
                  <a:pt x="14529" y="5577"/>
                </a:lnTo>
                <a:lnTo>
                  <a:pt x="14543" y="5571"/>
                </a:lnTo>
                <a:lnTo>
                  <a:pt x="14553" y="5566"/>
                </a:lnTo>
                <a:lnTo>
                  <a:pt x="14563" y="5562"/>
                </a:lnTo>
                <a:lnTo>
                  <a:pt x="14564" y="5561"/>
                </a:lnTo>
                <a:lnTo>
                  <a:pt x="14567" y="5561"/>
                </a:lnTo>
                <a:lnTo>
                  <a:pt x="14573" y="5556"/>
                </a:lnTo>
                <a:lnTo>
                  <a:pt x="14581" y="5553"/>
                </a:lnTo>
                <a:lnTo>
                  <a:pt x="14597" y="5546"/>
                </a:lnTo>
                <a:lnTo>
                  <a:pt x="14611" y="5540"/>
                </a:lnTo>
                <a:lnTo>
                  <a:pt x="14622" y="5534"/>
                </a:lnTo>
                <a:lnTo>
                  <a:pt x="14633" y="5529"/>
                </a:lnTo>
                <a:lnTo>
                  <a:pt x="14634" y="5529"/>
                </a:lnTo>
                <a:lnTo>
                  <a:pt x="14634" y="5528"/>
                </a:lnTo>
                <a:lnTo>
                  <a:pt x="14641" y="5525"/>
                </a:lnTo>
                <a:lnTo>
                  <a:pt x="14647" y="5522"/>
                </a:lnTo>
                <a:lnTo>
                  <a:pt x="14661" y="5515"/>
                </a:lnTo>
                <a:lnTo>
                  <a:pt x="14674" y="5508"/>
                </a:lnTo>
                <a:lnTo>
                  <a:pt x="14685" y="5502"/>
                </a:lnTo>
                <a:lnTo>
                  <a:pt x="14696" y="5497"/>
                </a:lnTo>
                <a:lnTo>
                  <a:pt x="14703" y="5493"/>
                </a:lnTo>
                <a:lnTo>
                  <a:pt x="14711" y="5490"/>
                </a:lnTo>
                <a:lnTo>
                  <a:pt x="14723" y="5483"/>
                </a:lnTo>
                <a:lnTo>
                  <a:pt x="14735" y="5477"/>
                </a:lnTo>
                <a:lnTo>
                  <a:pt x="14745" y="5471"/>
                </a:lnTo>
                <a:lnTo>
                  <a:pt x="14755" y="5465"/>
                </a:lnTo>
                <a:lnTo>
                  <a:pt x="14763" y="5461"/>
                </a:lnTo>
                <a:lnTo>
                  <a:pt x="14771" y="5457"/>
                </a:lnTo>
                <a:lnTo>
                  <a:pt x="14781" y="5450"/>
                </a:lnTo>
                <a:lnTo>
                  <a:pt x="14792" y="5444"/>
                </a:lnTo>
                <a:lnTo>
                  <a:pt x="14801" y="5439"/>
                </a:lnTo>
                <a:lnTo>
                  <a:pt x="14811" y="5432"/>
                </a:lnTo>
                <a:lnTo>
                  <a:pt x="14819" y="5428"/>
                </a:lnTo>
                <a:lnTo>
                  <a:pt x="14826" y="5423"/>
                </a:lnTo>
                <a:lnTo>
                  <a:pt x="14835" y="5418"/>
                </a:lnTo>
                <a:lnTo>
                  <a:pt x="14844" y="5412"/>
                </a:lnTo>
                <a:lnTo>
                  <a:pt x="14854" y="5406"/>
                </a:lnTo>
                <a:lnTo>
                  <a:pt x="14863" y="5400"/>
                </a:lnTo>
                <a:lnTo>
                  <a:pt x="14867" y="5397"/>
                </a:lnTo>
                <a:lnTo>
                  <a:pt x="14871" y="5394"/>
                </a:lnTo>
                <a:lnTo>
                  <a:pt x="14874" y="5392"/>
                </a:lnTo>
                <a:lnTo>
                  <a:pt x="14877" y="5390"/>
                </a:lnTo>
                <a:lnTo>
                  <a:pt x="14886" y="5384"/>
                </a:lnTo>
                <a:lnTo>
                  <a:pt x="14894" y="5379"/>
                </a:lnTo>
                <a:lnTo>
                  <a:pt x="14904" y="5372"/>
                </a:lnTo>
                <a:lnTo>
                  <a:pt x="14914" y="5365"/>
                </a:lnTo>
                <a:lnTo>
                  <a:pt x="14921" y="5360"/>
                </a:lnTo>
                <a:lnTo>
                  <a:pt x="14927" y="5355"/>
                </a:lnTo>
                <a:lnTo>
                  <a:pt x="14933" y="5350"/>
                </a:lnTo>
                <a:lnTo>
                  <a:pt x="14939" y="5346"/>
                </a:lnTo>
                <a:lnTo>
                  <a:pt x="14949" y="5338"/>
                </a:lnTo>
                <a:lnTo>
                  <a:pt x="14959" y="5330"/>
                </a:lnTo>
                <a:lnTo>
                  <a:pt x="14966" y="5325"/>
                </a:lnTo>
                <a:lnTo>
                  <a:pt x="14973" y="5319"/>
                </a:lnTo>
                <a:lnTo>
                  <a:pt x="14977" y="5316"/>
                </a:lnTo>
                <a:lnTo>
                  <a:pt x="14980" y="5312"/>
                </a:lnTo>
                <a:lnTo>
                  <a:pt x="14992" y="5304"/>
                </a:lnTo>
                <a:lnTo>
                  <a:pt x="15002" y="5294"/>
                </a:lnTo>
                <a:lnTo>
                  <a:pt x="15008" y="5289"/>
                </a:lnTo>
                <a:lnTo>
                  <a:pt x="15014" y="5284"/>
                </a:lnTo>
                <a:lnTo>
                  <a:pt x="15016" y="5281"/>
                </a:lnTo>
                <a:lnTo>
                  <a:pt x="15018" y="5279"/>
                </a:lnTo>
                <a:lnTo>
                  <a:pt x="15029" y="5269"/>
                </a:lnTo>
                <a:lnTo>
                  <a:pt x="15039" y="5259"/>
                </a:lnTo>
                <a:lnTo>
                  <a:pt x="15044" y="5254"/>
                </a:lnTo>
                <a:lnTo>
                  <a:pt x="15049" y="5248"/>
                </a:lnTo>
                <a:lnTo>
                  <a:pt x="15050" y="5248"/>
                </a:lnTo>
                <a:lnTo>
                  <a:pt x="15050" y="5247"/>
                </a:lnTo>
                <a:lnTo>
                  <a:pt x="15050" y="5247"/>
                </a:lnTo>
                <a:lnTo>
                  <a:pt x="15050" y="5247"/>
                </a:lnTo>
                <a:lnTo>
                  <a:pt x="15051" y="5246"/>
                </a:lnTo>
                <a:lnTo>
                  <a:pt x="15053" y="5245"/>
                </a:lnTo>
                <a:lnTo>
                  <a:pt x="15061" y="5235"/>
                </a:lnTo>
                <a:lnTo>
                  <a:pt x="15070" y="5225"/>
                </a:lnTo>
                <a:lnTo>
                  <a:pt x="15076" y="5218"/>
                </a:lnTo>
                <a:lnTo>
                  <a:pt x="15081" y="5213"/>
                </a:lnTo>
                <a:lnTo>
                  <a:pt x="15083" y="5211"/>
                </a:lnTo>
                <a:lnTo>
                  <a:pt x="15083" y="5210"/>
                </a:lnTo>
                <a:lnTo>
                  <a:pt x="15091" y="5200"/>
                </a:lnTo>
                <a:lnTo>
                  <a:pt x="15099" y="5189"/>
                </a:lnTo>
                <a:lnTo>
                  <a:pt x="15104" y="5184"/>
                </a:lnTo>
                <a:lnTo>
                  <a:pt x="15108" y="5177"/>
                </a:lnTo>
                <a:lnTo>
                  <a:pt x="15109" y="5176"/>
                </a:lnTo>
                <a:lnTo>
                  <a:pt x="15109" y="5176"/>
                </a:lnTo>
                <a:lnTo>
                  <a:pt x="15117" y="5165"/>
                </a:lnTo>
                <a:lnTo>
                  <a:pt x="15124" y="5153"/>
                </a:lnTo>
                <a:lnTo>
                  <a:pt x="15127" y="5147"/>
                </a:lnTo>
                <a:lnTo>
                  <a:pt x="15130" y="5142"/>
                </a:lnTo>
                <a:lnTo>
                  <a:pt x="15131" y="5142"/>
                </a:lnTo>
                <a:lnTo>
                  <a:pt x="15131" y="5142"/>
                </a:lnTo>
                <a:lnTo>
                  <a:pt x="15134" y="5137"/>
                </a:lnTo>
                <a:lnTo>
                  <a:pt x="15136" y="5133"/>
                </a:lnTo>
                <a:lnTo>
                  <a:pt x="15142" y="5119"/>
                </a:lnTo>
                <a:lnTo>
                  <a:pt x="15149" y="5107"/>
                </a:lnTo>
                <a:lnTo>
                  <a:pt x="15788" y="3713"/>
                </a:lnTo>
                <a:lnTo>
                  <a:pt x="15800" y="3688"/>
                </a:lnTo>
                <a:lnTo>
                  <a:pt x="15812" y="3661"/>
                </a:lnTo>
                <a:lnTo>
                  <a:pt x="15825" y="3634"/>
                </a:lnTo>
                <a:lnTo>
                  <a:pt x="15837" y="3608"/>
                </a:lnTo>
                <a:lnTo>
                  <a:pt x="15849" y="3581"/>
                </a:lnTo>
                <a:lnTo>
                  <a:pt x="15861" y="3556"/>
                </a:lnTo>
                <a:lnTo>
                  <a:pt x="15873" y="3529"/>
                </a:lnTo>
                <a:lnTo>
                  <a:pt x="15886" y="3502"/>
                </a:lnTo>
                <a:lnTo>
                  <a:pt x="15982" y="3292"/>
                </a:lnTo>
                <a:lnTo>
                  <a:pt x="16024" y="3200"/>
                </a:lnTo>
                <a:lnTo>
                  <a:pt x="16067" y="3108"/>
                </a:lnTo>
                <a:lnTo>
                  <a:pt x="16109" y="3017"/>
                </a:lnTo>
                <a:lnTo>
                  <a:pt x="16150" y="2926"/>
                </a:lnTo>
                <a:lnTo>
                  <a:pt x="16191" y="2836"/>
                </a:lnTo>
                <a:lnTo>
                  <a:pt x="16233" y="2746"/>
                </a:lnTo>
                <a:lnTo>
                  <a:pt x="16273" y="2657"/>
                </a:lnTo>
                <a:lnTo>
                  <a:pt x="16314" y="2569"/>
                </a:lnTo>
                <a:lnTo>
                  <a:pt x="16354" y="2481"/>
                </a:lnTo>
                <a:lnTo>
                  <a:pt x="16394" y="2394"/>
                </a:lnTo>
                <a:lnTo>
                  <a:pt x="16434" y="2309"/>
                </a:lnTo>
                <a:lnTo>
                  <a:pt x="16473" y="2225"/>
                </a:lnTo>
                <a:lnTo>
                  <a:pt x="16510" y="2140"/>
                </a:lnTo>
                <a:lnTo>
                  <a:pt x="16548" y="2058"/>
                </a:lnTo>
                <a:lnTo>
                  <a:pt x="16586" y="1977"/>
                </a:lnTo>
                <a:lnTo>
                  <a:pt x="16622" y="1898"/>
                </a:lnTo>
                <a:lnTo>
                  <a:pt x="16629" y="1881"/>
                </a:lnTo>
                <a:lnTo>
                  <a:pt x="16636" y="1864"/>
                </a:lnTo>
                <a:lnTo>
                  <a:pt x="16641" y="1847"/>
                </a:lnTo>
                <a:lnTo>
                  <a:pt x="16647" y="1830"/>
                </a:lnTo>
                <a:lnTo>
                  <a:pt x="16651" y="1813"/>
                </a:lnTo>
                <a:lnTo>
                  <a:pt x="16654" y="1796"/>
                </a:lnTo>
                <a:lnTo>
                  <a:pt x="16657" y="1779"/>
                </a:lnTo>
                <a:lnTo>
                  <a:pt x="16659" y="1761"/>
                </a:lnTo>
                <a:lnTo>
                  <a:pt x="16659" y="1751"/>
                </a:lnTo>
                <a:lnTo>
                  <a:pt x="16660" y="1741"/>
                </a:lnTo>
                <a:lnTo>
                  <a:pt x="16660" y="1731"/>
                </a:lnTo>
                <a:lnTo>
                  <a:pt x="16660" y="1721"/>
                </a:lnTo>
                <a:close/>
              </a:path>
            </a:pathLst>
          </a:custGeom>
          <a:gradFill>
            <a:gsLst>
              <a:gs pos="0">
                <a:schemeClr val="accent2"/>
              </a:gs>
              <a:gs pos="100000">
                <a:schemeClr val="accent2">
                  <a:lumMod val="75000"/>
                </a:schemeClr>
              </a:gs>
            </a:gsLst>
            <a:lin ang="0" scaled="1"/>
          </a:gradFill>
          <a:ln>
            <a:noFill/>
          </a:ln>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sp>
        <p:nvSpPr>
          <p:cNvPr id="48" name="Freeform 12">
            <a:extLst>
              <a:ext uri="{FF2B5EF4-FFF2-40B4-BE49-F238E27FC236}">
                <a16:creationId xmlns:a16="http://schemas.microsoft.com/office/drawing/2014/main" id="{5577C737-CB50-4530-A209-F99B224948B6}"/>
              </a:ext>
            </a:extLst>
          </p:cNvPr>
          <p:cNvSpPr>
            <a:spLocks/>
          </p:cNvSpPr>
          <p:nvPr/>
        </p:nvSpPr>
        <p:spPr bwMode="auto">
          <a:xfrm>
            <a:off x="1574241" y="1565823"/>
            <a:ext cx="2787235" cy="475331"/>
          </a:xfrm>
          <a:custGeom>
            <a:avLst/>
            <a:gdLst>
              <a:gd name="T0" fmla="*/ 16600 w 16658"/>
              <a:gd name="T1" fmla="*/ 1939 h 3462"/>
              <a:gd name="T2" fmla="*/ 16359 w 16658"/>
              <a:gd name="T3" fmla="*/ 2194 h 3462"/>
              <a:gd name="T4" fmla="*/ 15947 w 16658"/>
              <a:gd name="T5" fmla="*/ 2433 h 3462"/>
              <a:gd name="T6" fmla="*/ 15377 w 16658"/>
              <a:gd name="T7" fmla="*/ 2655 h 3462"/>
              <a:gd name="T8" fmla="*/ 14663 w 16658"/>
              <a:gd name="T9" fmla="*/ 2856 h 3462"/>
              <a:gd name="T10" fmla="*/ 13821 w 16658"/>
              <a:gd name="T11" fmla="*/ 3033 h 3462"/>
              <a:gd name="T12" fmla="*/ 12865 w 16658"/>
              <a:gd name="T13" fmla="*/ 3184 h 3462"/>
              <a:gd name="T14" fmla="*/ 11809 w 16658"/>
              <a:gd name="T15" fmla="*/ 3305 h 3462"/>
              <a:gd name="T16" fmla="*/ 10666 w 16658"/>
              <a:gd name="T17" fmla="*/ 3394 h 3462"/>
              <a:gd name="T18" fmla="*/ 9454 w 16658"/>
              <a:gd name="T19" fmla="*/ 3447 h 3462"/>
              <a:gd name="T20" fmla="*/ 8184 w 16658"/>
              <a:gd name="T21" fmla="*/ 3462 h 3462"/>
              <a:gd name="T22" fmla="*/ 6917 w 16658"/>
              <a:gd name="T23" fmla="*/ 3438 h 3462"/>
              <a:gd name="T24" fmla="*/ 5713 w 16658"/>
              <a:gd name="T25" fmla="*/ 3376 h 3462"/>
              <a:gd name="T26" fmla="*/ 4587 w 16658"/>
              <a:gd name="T27" fmla="*/ 3278 h 3462"/>
              <a:gd name="T28" fmla="*/ 3552 w 16658"/>
              <a:gd name="T29" fmla="*/ 3150 h 3462"/>
              <a:gd name="T30" fmla="*/ 2621 w 16658"/>
              <a:gd name="T31" fmla="*/ 2992 h 3462"/>
              <a:gd name="T32" fmla="*/ 1809 w 16658"/>
              <a:gd name="T33" fmla="*/ 2809 h 3462"/>
              <a:gd name="T34" fmla="*/ 1131 w 16658"/>
              <a:gd name="T35" fmla="*/ 2603 h 3462"/>
              <a:gd name="T36" fmla="*/ 598 w 16658"/>
              <a:gd name="T37" fmla="*/ 2378 h 3462"/>
              <a:gd name="T38" fmla="*/ 226 w 16658"/>
              <a:gd name="T39" fmla="*/ 2135 h 3462"/>
              <a:gd name="T40" fmla="*/ 29 w 16658"/>
              <a:gd name="T41" fmla="*/ 1879 h 3462"/>
              <a:gd name="T42" fmla="*/ 19 w 16658"/>
              <a:gd name="T43" fmla="*/ 1613 h 3462"/>
              <a:gd name="T44" fmla="*/ 199 w 16658"/>
              <a:gd name="T45" fmla="*/ 1353 h 3462"/>
              <a:gd name="T46" fmla="*/ 556 w 16658"/>
              <a:gd name="T47" fmla="*/ 1108 h 3462"/>
              <a:gd name="T48" fmla="*/ 1075 w 16658"/>
              <a:gd name="T49" fmla="*/ 879 h 3462"/>
              <a:gd name="T50" fmla="*/ 1742 w 16658"/>
              <a:gd name="T51" fmla="*/ 671 h 3462"/>
              <a:gd name="T52" fmla="*/ 2543 w 16658"/>
              <a:gd name="T53" fmla="*/ 486 h 3462"/>
              <a:gd name="T54" fmla="*/ 3462 w 16658"/>
              <a:gd name="T55" fmla="*/ 326 h 3462"/>
              <a:gd name="T56" fmla="*/ 4487 w 16658"/>
              <a:gd name="T57" fmla="*/ 195 h 3462"/>
              <a:gd name="T58" fmla="*/ 5602 w 16658"/>
              <a:gd name="T59" fmla="*/ 95 h 3462"/>
              <a:gd name="T60" fmla="*/ 6793 w 16658"/>
              <a:gd name="T61" fmla="*/ 29 h 3462"/>
              <a:gd name="T62" fmla="*/ 8046 w 16658"/>
              <a:gd name="T63" fmla="*/ 1 h 3462"/>
              <a:gd name="T64" fmla="*/ 9325 w 16658"/>
              <a:gd name="T65" fmla="*/ 12 h 3462"/>
              <a:gd name="T66" fmla="*/ 10551 w 16658"/>
              <a:gd name="T67" fmla="*/ 62 h 3462"/>
              <a:gd name="T68" fmla="*/ 11705 w 16658"/>
              <a:gd name="T69" fmla="*/ 149 h 3462"/>
              <a:gd name="T70" fmla="*/ 12772 w 16658"/>
              <a:gd name="T71" fmla="*/ 266 h 3462"/>
              <a:gd name="T72" fmla="*/ 13739 w 16658"/>
              <a:gd name="T73" fmla="*/ 415 h 3462"/>
              <a:gd name="T74" fmla="*/ 14592 w 16658"/>
              <a:gd name="T75" fmla="*/ 590 h 3462"/>
              <a:gd name="T76" fmla="*/ 15317 w 16658"/>
              <a:gd name="T77" fmla="*/ 789 h 3462"/>
              <a:gd name="T78" fmla="*/ 15899 w 16658"/>
              <a:gd name="T79" fmla="*/ 1008 h 3462"/>
              <a:gd name="T80" fmla="*/ 16326 w 16658"/>
              <a:gd name="T81" fmla="*/ 1245 h 3462"/>
              <a:gd name="T82" fmla="*/ 16584 w 16658"/>
              <a:gd name="T83" fmla="*/ 1497 h 3462"/>
              <a:gd name="T84" fmla="*/ 16658 w 16658"/>
              <a:gd name="T85" fmla="*/ 1761 h 3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658" h="3462">
                <a:moveTo>
                  <a:pt x="16658" y="1761"/>
                </a:moveTo>
                <a:lnTo>
                  <a:pt x="16639" y="1851"/>
                </a:lnTo>
                <a:lnTo>
                  <a:pt x="16600" y="1939"/>
                </a:lnTo>
                <a:lnTo>
                  <a:pt x="16539" y="2025"/>
                </a:lnTo>
                <a:lnTo>
                  <a:pt x="16459" y="2109"/>
                </a:lnTo>
                <a:lnTo>
                  <a:pt x="16359" y="2194"/>
                </a:lnTo>
                <a:lnTo>
                  <a:pt x="16240" y="2275"/>
                </a:lnTo>
                <a:lnTo>
                  <a:pt x="16102" y="2355"/>
                </a:lnTo>
                <a:lnTo>
                  <a:pt x="15947" y="2433"/>
                </a:lnTo>
                <a:lnTo>
                  <a:pt x="15774" y="2509"/>
                </a:lnTo>
                <a:lnTo>
                  <a:pt x="15583" y="2583"/>
                </a:lnTo>
                <a:lnTo>
                  <a:pt x="15377" y="2655"/>
                </a:lnTo>
                <a:lnTo>
                  <a:pt x="15154" y="2724"/>
                </a:lnTo>
                <a:lnTo>
                  <a:pt x="14916" y="2792"/>
                </a:lnTo>
                <a:lnTo>
                  <a:pt x="14663" y="2856"/>
                </a:lnTo>
                <a:lnTo>
                  <a:pt x="14396" y="2918"/>
                </a:lnTo>
                <a:lnTo>
                  <a:pt x="14115" y="2977"/>
                </a:lnTo>
                <a:lnTo>
                  <a:pt x="13821" y="3033"/>
                </a:lnTo>
                <a:lnTo>
                  <a:pt x="13515" y="3087"/>
                </a:lnTo>
                <a:lnTo>
                  <a:pt x="13196" y="3136"/>
                </a:lnTo>
                <a:lnTo>
                  <a:pt x="12865" y="3184"/>
                </a:lnTo>
                <a:lnTo>
                  <a:pt x="12523" y="3227"/>
                </a:lnTo>
                <a:lnTo>
                  <a:pt x="12171" y="3268"/>
                </a:lnTo>
                <a:lnTo>
                  <a:pt x="11809" y="3305"/>
                </a:lnTo>
                <a:lnTo>
                  <a:pt x="11437" y="3338"/>
                </a:lnTo>
                <a:lnTo>
                  <a:pt x="11056" y="3368"/>
                </a:lnTo>
                <a:lnTo>
                  <a:pt x="10666" y="3394"/>
                </a:lnTo>
                <a:lnTo>
                  <a:pt x="10269" y="3416"/>
                </a:lnTo>
                <a:lnTo>
                  <a:pt x="9865" y="3434"/>
                </a:lnTo>
                <a:lnTo>
                  <a:pt x="9454" y="3447"/>
                </a:lnTo>
                <a:lnTo>
                  <a:pt x="9036" y="3457"/>
                </a:lnTo>
                <a:lnTo>
                  <a:pt x="8612" y="3461"/>
                </a:lnTo>
                <a:lnTo>
                  <a:pt x="8184" y="3462"/>
                </a:lnTo>
                <a:lnTo>
                  <a:pt x="7755" y="3459"/>
                </a:lnTo>
                <a:lnTo>
                  <a:pt x="7333" y="3450"/>
                </a:lnTo>
                <a:lnTo>
                  <a:pt x="6917" y="3438"/>
                </a:lnTo>
                <a:lnTo>
                  <a:pt x="6509" y="3421"/>
                </a:lnTo>
                <a:lnTo>
                  <a:pt x="6107" y="3400"/>
                </a:lnTo>
                <a:lnTo>
                  <a:pt x="5713" y="3376"/>
                </a:lnTo>
                <a:lnTo>
                  <a:pt x="5328" y="3347"/>
                </a:lnTo>
                <a:lnTo>
                  <a:pt x="4953" y="3315"/>
                </a:lnTo>
                <a:lnTo>
                  <a:pt x="4587" y="3278"/>
                </a:lnTo>
                <a:lnTo>
                  <a:pt x="4231" y="3240"/>
                </a:lnTo>
                <a:lnTo>
                  <a:pt x="3886" y="3196"/>
                </a:lnTo>
                <a:lnTo>
                  <a:pt x="3552" y="3150"/>
                </a:lnTo>
                <a:lnTo>
                  <a:pt x="3229" y="3101"/>
                </a:lnTo>
                <a:lnTo>
                  <a:pt x="2919" y="3048"/>
                </a:lnTo>
                <a:lnTo>
                  <a:pt x="2621" y="2992"/>
                </a:lnTo>
                <a:lnTo>
                  <a:pt x="2336" y="2935"/>
                </a:lnTo>
                <a:lnTo>
                  <a:pt x="2066" y="2874"/>
                </a:lnTo>
                <a:lnTo>
                  <a:pt x="1809" y="2809"/>
                </a:lnTo>
                <a:lnTo>
                  <a:pt x="1568" y="2743"/>
                </a:lnTo>
                <a:lnTo>
                  <a:pt x="1341" y="2674"/>
                </a:lnTo>
                <a:lnTo>
                  <a:pt x="1131" y="2603"/>
                </a:lnTo>
                <a:lnTo>
                  <a:pt x="936" y="2530"/>
                </a:lnTo>
                <a:lnTo>
                  <a:pt x="759" y="2454"/>
                </a:lnTo>
                <a:lnTo>
                  <a:pt x="598" y="2378"/>
                </a:lnTo>
                <a:lnTo>
                  <a:pt x="456" y="2298"/>
                </a:lnTo>
                <a:lnTo>
                  <a:pt x="332" y="2217"/>
                </a:lnTo>
                <a:lnTo>
                  <a:pt x="226" y="2135"/>
                </a:lnTo>
                <a:lnTo>
                  <a:pt x="140" y="2051"/>
                </a:lnTo>
                <a:lnTo>
                  <a:pt x="74" y="1965"/>
                </a:lnTo>
                <a:lnTo>
                  <a:pt x="29" y="1879"/>
                </a:lnTo>
                <a:lnTo>
                  <a:pt x="3" y="1790"/>
                </a:lnTo>
                <a:lnTo>
                  <a:pt x="0" y="1701"/>
                </a:lnTo>
                <a:lnTo>
                  <a:pt x="19" y="1613"/>
                </a:lnTo>
                <a:lnTo>
                  <a:pt x="58" y="1524"/>
                </a:lnTo>
                <a:lnTo>
                  <a:pt x="119" y="1438"/>
                </a:lnTo>
                <a:lnTo>
                  <a:pt x="199" y="1353"/>
                </a:lnTo>
                <a:lnTo>
                  <a:pt x="299" y="1270"/>
                </a:lnTo>
                <a:lnTo>
                  <a:pt x="418" y="1188"/>
                </a:lnTo>
                <a:lnTo>
                  <a:pt x="556" y="1108"/>
                </a:lnTo>
                <a:lnTo>
                  <a:pt x="711" y="1029"/>
                </a:lnTo>
                <a:lnTo>
                  <a:pt x="884" y="954"/>
                </a:lnTo>
                <a:lnTo>
                  <a:pt x="1075" y="879"/>
                </a:lnTo>
                <a:lnTo>
                  <a:pt x="1281" y="807"/>
                </a:lnTo>
                <a:lnTo>
                  <a:pt x="1504" y="739"/>
                </a:lnTo>
                <a:lnTo>
                  <a:pt x="1742" y="671"/>
                </a:lnTo>
                <a:lnTo>
                  <a:pt x="1995" y="607"/>
                </a:lnTo>
                <a:lnTo>
                  <a:pt x="2262" y="545"/>
                </a:lnTo>
                <a:lnTo>
                  <a:pt x="2543" y="486"/>
                </a:lnTo>
                <a:lnTo>
                  <a:pt x="2837" y="429"/>
                </a:lnTo>
                <a:lnTo>
                  <a:pt x="3143" y="376"/>
                </a:lnTo>
                <a:lnTo>
                  <a:pt x="3462" y="326"/>
                </a:lnTo>
                <a:lnTo>
                  <a:pt x="3793" y="279"/>
                </a:lnTo>
                <a:lnTo>
                  <a:pt x="4135" y="235"/>
                </a:lnTo>
                <a:lnTo>
                  <a:pt x="4487" y="195"/>
                </a:lnTo>
                <a:lnTo>
                  <a:pt x="4849" y="157"/>
                </a:lnTo>
                <a:lnTo>
                  <a:pt x="5221" y="124"/>
                </a:lnTo>
                <a:lnTo>
                  <a:pt x="5602" y="95"/>
                </a:lnTo>
                <a:lnTo>
                  <a:pt x="5992" y="69"/>
                </a:lnTo>
                <a:lnTo>
                  <a:pt x="6389" y="48"/>
                </a:lnTo>
                <a:lnTo>
                  <a:pt x="6793" y="29"/>
                </a:lnTo>
                <a:lnTo>
                  <a:pt x="7204" y="16"/>
                </a:lnTo>
                <a:lnTo>
                  <a:pt x="7622" y="7"/>
                </a:lnTo>
                <a:lnTo>
                  <a:pt x="8046" y="1"/>
                </a:lnTo>
                <a:lnTo>
                  <a:pt x="8474" y="0"/>
                </a:lnTo>
                <a:lnTo>
                  <a:pt x="8903" y="4"/>
                </a:lnTo>
                <a:lnTo>
                  <a:pt x="9325" y="12"/>
                </a:lnTo>
                <a:lnTo>
                  <a:pt x="9741" y="24"/>
                </a:lnTo>
                <a:lnTo>
                  <a:pt x="10149" y="41"/>
                </a:lnTo>
                <a:lnTo>
                  <a:pt x="10551" y="62"/>
                </a:lnTo>
                <a:lnTo>
                  <a:pt x="10945" y="88"/>
                </a:lnTo>
                <a:lnTo>
                  <a:pt x="11330" y="115"/>
                </a:lnTo>
                <a:lnTo>
                  <a:pt x="11705" y="149"/>
                </a:lnTo>
                <a:lnTo>
                  <a:pt x="12071" y="184"/>
                </a:lnTo>
                <a:lnTo>
                  <a:pt x="12427" y="224"/>
                </a:lnTo>
                <a:lnTo>
                  <a:pt x="12772" y="266"/>
                </a:lnTo>
                <a:lnTo>
                  <a:pt x="13106" y="313"/>
                </a:lnTo>
                <a:lnTo>
                  <a:pt x="13429" y="363"/>
                </a:lnTo>
                <a:lnTo>
                  <a:pt x="13739" y="415"/>
                </a:lnTo>
                <a:lnTo>
                  <a:pt x="14037" y="470"/>
                </a:lnTo>
                <a:lnTo>
                  <a:pt x="14321" y="529"/>
                </a:lnTo>
                <a:lnTo>
                  <a:pt x="14592" y="590"/>
                </a:lnTo>
                <a:lnTo>
                  <a:pt x="14849" y="653"/>
                </a:lnTo>
                <a:lnTo>
                  <a:pt x="15090" y="720"/>
                </a:lnTo>
                <a:lnTo>
                  <a:pt x="15317" y="789"/>
                </a:lnTo>
                <a:lnTo>
                  <a:pt x="15527" y="860"/>
                </a:lnTo>
                <a:lnTo>
                  <a:pt x="15722" y="933"/>
                </a:lnTo>
                <a:lnTo>
                  <a:pt x="15899" y="1008"/>
                </a:lnTo>
                <a:lnTo>
                  <a:pt x="16060" y="1086"/>
                </a:lnTo>
                <a:lnTo>
                  <a:pt x="16202" y="1165"/>
                </a:lnTo>
                <a:lnTo>
                  <a:pt x="16326" y="1245"/>
                </a:lnTo>
                <a:lnTo>
                  <a:pt x="16432" y="1328"/>
                </a:lnTo>
                <a:lnTo>
                  <a:pt x="16518" y="1412"/>
                </a:lnTo>
                <a:lnTo>
                  <a:pt x="16584" y="1497"/>
                </a:lnTo>
                <a:lnTo>
                  <a:pt x="16629" y="1585"/>
                </a:lnTo>
                <a:lnTo>
                  <a:pt x="16655" y="1672"/>
                </a:lnTo>
                <a:lnTo>
                  <a:pt x="16658" y="1761"/>
                </a:lnTo>
                <a:close/>
              </a:path>
            </a:pathLst>
          </a:custGeom>
          <a:gradFill>
            <a:gsLst>
              <a:gs pos="0">
                <a:schemeClr val="accent2">
                  <a:lumMod val="75000"/>
                </a:schemeClr>
              </a:gs>
              <a:gs pos="100000">
                <a:schemeClr val="accent2">
                  <a:lumMod val="50000"/>
                </a:schemeClr>
              </a:gs>
            </a:gsLst>
            <a:lin ang="0" scaled="1"/>
          </a:gradFill>
          <a:ln>
            <a:noFill/>
          </a:ln>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sp>
        <p:nvSpPr>
          <p:cNvPr id="49" name="Freeform 11">
            <a:extLst>
              <a:ext uri="{FF2B5EF4-FFF2-40B4-BE49-F238E27FC236}">
                <a16:creationId xmlns:a16="http://schemas.microsoft.com/office/drawing/2014/main" id="{019576AB-CF95-4083-8C39-3FB93048B425}"/>
              </a:ext>
            </a:extLst>
          </p:cNvPr>
          <p:cNvSpPr>
            <a:spLocks/>
          </p:cNvSpPr>
          <p:nvPr/>
        </p:nvSpPr>
        <p:spPr bwMode="auto">
          <a:xfrm>
            <a:off x="1231548" y="876821"/>
            <a:ext cx="3472621" cy="1072607"/>
          </a:xfrm>
          <a:custGeom>
            <a:avLst/>
            <a:gdLst>
              <a:gd name="T0" fmla="*/ 16608 w 16660"/>
              <a:gd name="T1" fmla="*/ 1536 h 6394"/>
              <a:gd name="T2" fmla="*/ 16447 w 16660"/>
              <a:gd name="T3" fmla="*/ 1341 h 6394"/>
              <a:gd name="T4" fmla="*/ 16199 w 16660"/>
              <a:gd name="T5" fmla="*/ 1162 h 6394"/>
              <a:gd name="T6" fmla="*/ 15839 w 16660"/>
              <a:gd name="T7" fmla="*/ 982 h 6394"/>
              <a:gd name="T8" fmla="*/ 15494 w 16660"/>
              <a:gd name="T9" fmla="*/ 847 h 6394"/>
              <a:gd name="T10" fmla="*/ 15136 w 16660"/>
              <a:gd name="T11" fmla="*/ 733 h 6394"/>
              <a:gd name="T12" fmla="*/ 14708 w 16660"/>
              <a:gd name="T13" fmla="*/ 618 h 6394"/>
              <a:gd name="T14" fmla="*/ 14180 w 16660"/>
              <a:gd name="T15" fmla="*/ 499 h 6394"/>
              <a:gd name="T16" fmla="*/ 11921 w 16660"/>
              <a:gd name="T17" fmla="*/ 169 h 6394"/>
              <a:gd name="T18" fmla="*/ 6912 w 16660"/>
              <a:gd name="T19" fmla="*/ 26 h 6394"/>
              <a:gd name="T20" fmla="*/ 2860 w 16660"/>
              <a:gd name="T21" fmla="*/ 426 h 6394"/>
              <a:gd name="T22" fmla="*/ 2456 w 16660"/>
              <a:gd name="T23" fmla="*/ 504 h 6394"/>
              <a:gd name="T24" fmla="*/ 2000 w 16660"/>
              <a:gd name="T25" fmla="*/ 606 h 6394"/>
              <a:gd name="T26" fmla="*/ 1447 w 16660"/>
              <a:gd name="T27" fmla="*/ 756 h 6394"/>
              <a:gd name="T28" fmla="*/ 1018 w 16660"/>
              <a:gd name="T29" fmla="*/ 902 h 6394"/>
              <a:gd name="T30" fmla="*/ 703 w 16660"/>
              <a:gd name="T31" fmla="*/ 1034 h 6394"/>
              <a:gd name="T32" fmla="*/ 437 w 16660"/>
              <a:gd name="T33" fmla="*/ 1177 h 6394"/>
              <a:gd name="T34" fmla="*/ 163 w 16660"/>
              <a:gd name="T35" fmla="*/ 1390 h 6394"/>
              <a:gd name="T36" fmla="*/ 40 w 16660"/>
              <a:gd name="T37" fmla="*/ 1563 h 6394"/>
              <a:gd name="T38" fmla="*/ 10 w 16660"/>
              <a:gd name="T39" fmla="*/ 1814 h 6394"/>
              <a:gd name="T40" fmla="*/ 1516 w 16660"/>
              <a:gd name="T41" fmla="*/ 5118 h 6394"/>
              <a:gd name="T42" fmla="*/ 1633 w 16660"/>
              <a:gd name="T43" fmla="*/ 5271 h 6394"/>
              <a:gd name="T44" fmla="*/ 1790 w 16660"/>
              <a:gd name="T45" fmla="*/ 5396 h 6394"/>
              <a:gd name="T46" fmla="*/ 2010 w 16660"/>
              <a:gd name="T47" fmla="*/ 5520 h 6394"/>
              <a:gd name="T48" fmla="*/ 2283 w 16660"/>
              <a:gd name="T49" fmla="*/ 5640 h 6394"/>
              <a:gd name="T50" fmla="*/ 2574 w 16660"/>
              <a:gd name="T51" fmla="*/ 5743 h 6394"/>
              <a:gd name="T52" fmla="*/ 2860 w 16660"/>
              <a:gd name="T53" fmla="*/ 5827 h 6394"/>
              <a:gd name="T54" fmla="*/ 3170 w 16660"/>
              <a:gd name="T55" fmla="*/ 5907 h 6394"/>
              <a:gd name="T56" fmla="*/ 3446 w 16660"/>
              <a:gd name="T57" fmla="*/ 5969 h 6394"/>
              <a:gd name="T58" fmla="*/ 3829 w 16660"/>
              <a:gd name="T59" fmla="*/ 6043 h 6394"/>
              <a:gd name="T60" fmla="*/ 4111 w 16660"/>
              <a:gd name="T61" fmla="*/ 6092 h 6394"/>
              <a:gd name="T62" fmla="*/ 4502 w 16660"/>
              <a:gd name="T63" fmla="*/ 6151 h 6394"/>
              <a:gd name="T64" fmla="*/ 4821 w 16660"/>
              <a:gd name="T65" fmla="*/ 6193 h 6394"/>
              <a:gd name="T66" fmla="*/ 5194 w 16660"/>
              <a:gd name="T67" fmla="*/ 6236 h 6394"/>
              <a:gd name="T68" fmla="*/ 5508 w 16660"/>
              <a:gd name="T69" fmla="*/ 6268 h 6394"/>
              <a:gd name="T70" fmla="*/ 5833 w 16660"/>
              <a:gd name="T71" fmla="*/ 6296 h 6394"/>
              <a:gd name="T72" fmla="*/ 6199 w 16660"/>
              <a:gd name="T73" fmla="*/ 6324 h 6394"/>
              <a:gd name="T74" fmla="*/ 6660 w 16660"/>
              <a:gd name="T75" fmla="*/ 6352 h 6394"/>
              <a:gd name="T76" fmla="*/ 7126 w 16660"/>
              <a:gd name="T77" fmla="*/ 6373 h 6394"/>
              <a:gd name="T78" fmla="*/ 7521 w 16660"/>
              <a:gd name="T79" fmla="*/ 6385 h 6394"/>
              <a:gd name="T80" fmla="*/ 8039 w 16660"/>
              <a:gd name="T81" fmla="*/ 6393 h 6394"/>
              <a:gd name="T82" fmla="*/ 8597 w 16660"/>
              <a:gd name="T83" fmla="*/ 6393 h 6394"/>
              <a:gd name="T84" fmla="*/ 9037 w 16660"/>
              <a:gd name="T85" fmla="*/ 6387 h 6394"/>
              <a:gd name="T86" fmla="*/ 9496 w 16660"/>
              <a:gd name="T87" fmla="*/ 6374 h 6394"/>
              <a:gd name="T88" fmla="*/ 9889 w 16660"/>
              <a:gd name="T89" fmla="*/ 6357 h 6394"/>
              <a:gd name="T90" fmla="*/ 10321 w 16660"/>
              <a:gd name="T91" fmla="*/ 6333 h 6394"/>
              <a:gd name="T92" fmla="*/ 10681 w 16660"/>
              <a:gd name="T93" fmla="*/ 6308 h 6394"/>
              <a:gd name="T94" fmla="*/ 11039 w 16660"/>
              <a:gd name="T95" fmla="*/ 6278 h 6394"/>
              <a:gd name="T96" fmla="*/ 11431 w 16660"/>
              <a:gd name="T97" fmla="*/ 6241 h 6394"/>
              <a:gd name="T98" fmla="*/ 11812 w 16660"/>
              <a:gd name="T99" fmla="*/ 6196 h 6394"/>
              <a:gd name="T100" fmla="*/ 12213 w 16660"/>
              <a:gd name="T101" fmla="*/ 6143 h 6394"/>
              <a:gd name="T102" fmla="*/ 12517 w 16660"/>
              <a:gd name="T103" fmla="*/ 6098 h 6394"/>
              <a:gd name="T104" fmla="*/ 12795 w 16660"/>
              <a:gd name="T105" fmla="*/ 6050 h 6394"/>
              <a:gd name="T106" fmla="*/ 13070 w 16660"/>
              <a:gd name="T107" fmla="*/ 5998 h 6394"/>
              <a:gd name="T108" fmla="*/ 13358 w 16660"/>
              <a:gd name="T109" fmla="*/ 5938 h 6394"/>
              <a:gd name="T110" fmla="*/ 13685 w 16660"/>
              <a:gd name="T111" fmla="*/ 5858 h 6394"/>
              <a:gd name="T112" fmla="*/ 13982 w 16660"/>
              <a:gd name="T113" fmla="*/ 5775 h 6394"/>
              <a:gd name="T114" fmla="*/ 14303 w 16660"/>
              <a:gd name="T115" fmla="*/ 5668 h 6394"/>
              <a:gd name="T116" fmla="*/ 14581 w 16660"/>
              <a:gd name="T117" fmla="*/ 5553 h 6394"/>
              <a:gd name="T118" fmla="*/ 14835 w 16660"/>
              <a:gd name="T119" fmla="*/ 5418 h 6394"/>
              <a:gd name="T120" fmla="*/ 15018 w 16660"/>
              <a:gd name="T121" fmla="*/ 5279 h 6394"/>
              <a:gd name="T122" fmla="*/ 15131 w 16660"/>
              <a:gd name="T123" fmla="*/ 5142 h 6394"/>
              <a:gd name="T124" fmla="*/ 16473 w 16660"/>
              <a:gd name="T125" fmla="*/ 2225 h 6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60" h="6394">
                <a:moveTo>
                  <a:pt x="16660" y="1721"/>
                </a:moveTo>
                <a:lnTo>
                  <a:pt x="16660" y="1718"/>
                </a:lnTo>
                <a:lnTo>
                  <a:pt x="16659" y="1714"/>
                </a:lnTo>
                <a:lnTo>
                  <a:pt x="16659" y="1705"/>
                </a:lnTo>
                <a:lnTo>
                  <a:pt x="16658" y="1695"/>
                </a:lnTo>
                <a:lnTo>
                  <a:pt x="16657" y="1685"/>
                </a:lnTo>
                <a:lnTo>
                  <a:pt x="16656" y="1676"/>
                </a:lnTo>
                <a:lnTo>
                  <a:pt x="16654" y="1671"/>
                </a:lnTo>
                <a:lnTo>
                  <a:pt x="16654" y="1668"/>
                </a:lnTo>
                <a:lnTo>
                  <a:pt x="16652" y="1658"/>
                </a:lnTo>
                <a:lnTo>
                  <a:pt x="16651" y="1649"/>
                </a:lnTo>
                <a:lnTo>
                  <a:pt x="16649" y="1639"/>
                </a:lnTo>
                <a:lnTo>
                  <a:pt x="16646" y="1630"/>
                </a:lnTo>
                <a:lnTo>
                  <a:pt x="16646" y="1629"/>
                </a:lnTo>
                <a:lnTo>
                  <a:pt x="16646" y="1628"/>
                </a:lnTo>
                <a:lnTo>
                  <a:pt x="16642" y="1618"/>
                </a:lnTo>
                <a:lnTo>
                  <a:pt x="16639" y="1608"/>
                </a:lnTo>
                <a:lnTo>
                  <a:pt x="16636" y="1598"/>
                </a:lnTo>
                <a:lnTo>
                  <a:pt x="16632" y="1589"/>
                </a:lnTo>
                <a:lnTo>
                  <a:pt x="16630" y="1585"/>
                </a:lnTo>
                <a:lnTo>
                  <a:pt x="16629" y="1582"/>
                </a:lnTo>
                <a:lnTo>
                  <a:pt x="16625" y="1572"/>
                </a:lnTo>
                <a:lnTo>
                  <a:pt x="16621" y="1563"/>
                </a:lnTo>
                <a:lnTo>
                  <a:pt x="16616" y="1553"/>
                </a:lnTo>
                <a:lnTo>
                  <a:pt x="16611" y="1544"/>
                </a:lnTo>
                <a:lnTo>
                  <a:pt x="16610" y="1539"/>
                </a:lnTo>
                <a:lnTo>
                  <a:pt x="16608" y="1536"/>
                </a:lnTo>
                <a:lnTo>
                  <a:pt x="16602" y="1527"/>
                </a:lnTo>
                <a:lnTo>
                  <a:pt x="16598" y="1518"/>
                </a:lnTo>
                <a:lnTo>
                  <a:pt x="16592" y="1509"/>
                </a:lnTo>
                <a:lnTo>
                  <a:pt x="16587" y="1501"/>
                </a:lnTo>
                <a:lnTo>
                  <a:pt x="16586" y="1498"/>
                </a:lnTo>
                <a:lnTo>
                  <a:pt x="16585" y="1497"/>
                </a:lnTo>
                <a:lnTo>
                  <a:pt x="16578" y="1487"/>
                </a:lnTo>
                <a:lnTo>
                  <a:pt x="16571" y="1477"/>
                </a:lnTo>
                <a:lnTo>
                  <a:pt x="16565" y="1468"/>
                </a:lnTo>
                <a:lnTo>
                  <a:pt x="16557" y="1458"/>
                </a:lnTo>
                <a:lnTo>
                  <a:pt x="16555" y="1455"/>
                </a:lnTo>
                <a:lnTo>
                  <a:pt x="16551" y="1451"/>
                </a:lnTo>
                <a:lnTo>
                  <a:pt x="16544" y="1442"/>
                </a:lnTo>
                <a:lnTo>
                  <a:pt x="16537" y="1433"/>
                </a:lnTo>
                <a:lnTo>
                  <a:pt x="16528" y="1423"/>
                </a:lnTo>
                <a:lnTo>
                  <a:pt x="16520" y="1414"/>
                </a:lnTo>
                <a:lnTo>
                  <a:pt x="16518" y="1411"/>
                </a:lnTo>
                <a:lnTo>
                  <a:pt x="16515" y="1409"/>
                </a:lnTo>
                <a:lnTo>
                  <a:pt x="16507" y="1400"/>
                </a:lnTo>
                <a:lnTo>
                  <a:pt x="16498" y="1391"/>
                </a:lnTo>
                <a:lnTo>
                  <a:pt x="16490" y="1382"/>
                </a:lnTo>
                <a:lnTo>
                  <a:pt x="16481" y="1373"/>
                </a:lnTo>
                <a:lnTo>
                  <a:pt x="16479" y="1371"/>
                </a:lnTo>
                <a:lnTo>
                  <a:pt x="16477" y="1369"/>
                </a:lnTo>
                <a:lnTo>
                  <a:pt x="16467" y="1360"/>
                </a:lnTo>
                <a:lnTo>
                  <a:pt x="16457" y="1350"/>
                </a:lnTo>
                <a:lnTo>
                  <a:pt x="16447" y="1341"/>
                </a:lnTo>
                <a:lnTo>
                  <a:pt x="16437" y="1332"/>
                </a:lnTo>
                <a:lnTo>
                  <a:pt x="16433" y="1329"/>
                </a:lnTo>
                <a:lnTo>
                  <a:pt x="16428" y="1324"/>
                </a:lnTo>
                <a:lnTo>
                  <a:pt x="16418" y="1315"/>
                </a:lnTo>
                <a:lnTo>
                  <a:pt x="16407" y="1306"/>
                </a:lnTo>
                <a:lnTo>
                  <a:pt x="16396" y="1298"/>
                </a:lnTo>
                <a:lnTo>
                  <a:pt x="16384" y="1288"/>
                </a:lnTo>
                <a:lnTo>
                  <a:pt x="16382" y="1285"/>
                </a:lnTo>
                <a:lnTo>
                  <a:pt x="16378" y="1283"/>
                </a:lnTo>
                <a:lnTo>
                  <a:pt x="16367" y="1274"/>
                </a:lnTo>
                <a:lnTo>
                  <a:pt x="16355" y="1267"/>
                </a:lnTo>
                <a:lnTo>
                  <a:pt x="16344" y="1258"/>
                </a:lnTo>
                <a:lnTo>
                  <a:pt x="16332" y="1249"/>
                </a:lnTo>
                <a:lnTo>
                  <a:pt x="16328" y="1247"/>
                </a:lnTo>
                <a:lnTo>
                  <a:pt x="16325" y="1244"/>
                </a:lnTo>
                <a:lnTo>
                  <a:pt x="16313" y="1235"/>
                </a:lnTo>
                <a:lnTo>
                  <a:pt x="16299" y="1227"/>
                </a:lnTo>
                <a:lnTo>
                  <a:pt x="16286" y="1218"/>
                </a:lnTo>
                <a:lnTo>
                  <a:pt x="16273" y="1208"/>
                </a:lnTo>
                <a:lnTo>
                  <a:pt x="16267" y="1204"/>
                </a:lnTo>
                <a:lnTo>
                  <a:pt x="16262" y="1201"/>
                </a:lnTo>
                <a:lnTo>
                  <a:pt x="16247" y="1192"/>
                </a:lnTo>
                <a:lnTo>
                  <a:pt x="16234" y="1183"/>
                </a:lnTo>
                <a:lnTo>
                  <a:pt x="16220" y="1174"/>
                </a:lnTo>
                <a:lnTo>
                  <a:pt x="16205" y="1166"/>
                </a:lnTo>
                <a:lnTo>
                  <a:pt x="16202" y="1163"/>
                </a:lnTo>
                <a:lnTo>
                  <a:pt x="16199" y="1162"/>
                </a:lnTo>
                <a:lnTo>
                  <a:pt x="16184" y="1153"/>
                </a:lnTo>
                <a:lnTo>
                  <a:pt x="16170" y="1145"/>
                </a:lnTo>
                <a:lnTo>
                  <a:pt x="16155" y="1137"/>
                </a:lnTo>
                <a:lnTo>
                  <a:pt x="16141" y="1128"/>
                </a:lnTo>
                <a:lnTo>
                  <a:pt x="16135" y="1126"/>
                </a:lnTo>
                <a:lnTo>
                  <a:pt x="16131" y="1123"/>
                </a:lnTo>
                <a:lnTo>
                  <a:pt x="16115" y="1115"/>
                </a:lnTo>
                <a:lnTo>
                  <a:pt x="16099" y="1106"/>
                </a:lnTo>
                <a:lnTo>
                  <a:pt x="16083" y="1097"/>
                </a:lnTo>
                <a:lnTo>
                  <a:pt x="16067" y="1089"/>
                </a:lnTo>
                <a:lnTo>
                  <a:pt x="16060" y="1085"/>
                </a:lnTo>
                <a:lnTo>
                  <a:pt x="16053" y="1081"/>
                </a:lnTo>
                <a:lnTo>
                  <a:pt x="16037" y="1074"/>
                </a:lnTo>
                <a:lnTo>
                  <a:pt x="16019" y="1065"/>
                </a:lnTo>
                <a:lnTo>
                  <a:pt x="16002" y="1056"/>
                </a:lnTo>
                <a:lnTo>
                  <a:pt x="15984" y="1047"/>
                </a:lnTo>
                <a:lnTo>
                  <a:pt x="15981" y="1046"/>
                </a:lnTo>
                <a:lnTo>
                  <a:pt x="15979" y="1045"/>
                </a:lnTo>
                <a:lnTo>
                  <a:pt x="15961" y="1037"/>
                </a:lnTo>
                <a:lnTo>
                  <a:pt x="15944" y="1028"/>
                </a:lnTo>
                <a:lnTo>
                  <a:pt x="15927" y="1020"/>
                </a:lnTo>
                <a:lnTo>
                  <a:pt x="15908" y="1011"/>
                </a:lnTo>
                <a:lnTo>
                  <a:pt x="15902" y="1009"/>
                </a:lnTo>
                <a:lnTo>
                  <a:pt x="15896" y="1006"/>
                </a:lnTo>
                <a:lnTo>
                  <a:pt x="15877" y="998"/>
                </a:lnTo>
                <a:lnTo>
                  <a:pt x="15858" y="989"/>
                </a:lnTo>
                <a:lnTo>
                  <a:pt x="15839" y="982"/>
                </a:lnTo>
                <a:lnTo>
                  <a:pt x="15820" y="973"/>
                </a:lnTo>
                <a:lnTo>
                  <a:pt x="15812" y="969"/>
                </a:lnTo>
                <a:lnTo>
                  <a:pt x="15805" y="967"/>
                </a:lnTo>
                <a:lnTo>
                  <a:pt x="15792" y="962"/>
                </a:lnTo>
                <a:lnTo>
                  <a:pt x="15780" y="956"/>
                </a:lnTo>
                <a:lnTo>
                  <a:pt x="15767" y="950"/>
                </a:lnTo>
                <a:lnTo>
                  <a:pt x="15754" y="945"/>
                </a:lnTo>
                <a:lnTo>
                  <a:pt x="15740" y="940"/>
                </a:lnTo>
                <a:lnTo>
                  <a:pt x="15727" y="935"/>
                </a:lnTo>
                <a:lnTo>
                  <a:pt x="15714" y="929"/>
                </a:lnTo>
                <a:lnTo>
                  <a:pt x="15699" y="924"/>
                </a:lnTo>
                <a:lnTo>
                  <a:pt x="15689" y="919"/>
                </a:lnTo>
                <a:lnTo>
                  <a:pt x="15678" y="915"/>
                </a:lnTo>
                <a:lnTo>
                  <a:pt x="15667" y="911"/>
                </a:lnTo>
                <a:lnTo>
                  <a:pt x="15656" y="907"/>
                </a:lnTo>
                <a:lnTo>
                  <a:pt x="15642" y="902"/>
                </a:lnTo>
                <a:lnTo>
                  <a:pt x="15627" y="896"/>
                </a:lnTo>
                <a:lnTo>
                  <a:pt x="15614" y="891"/>
                </a:lnTo>
                <a:lnTo>
                  <a:pt x="15599" y="886"/>
                </a:lnTo>
                <a:lnTo>
                  <a:pt x="15588" y="882"/>
                </a:lnTo>
                <a:lnTo>
                  <a:pt x="15576" y="877"/>
                </a:lnTo>
                <a:lnTo>
                  <a:pt x="15565" y="873"/>
                </a:lnTo>
                <a:lnTo>
                  <a:pt x="15553" y="868"/>
                </a:lnTo>
                <a:lnTo>
                  <a:pt x="15538" y="864"/>
                </a:lnTo>
                <a:lnTo>
                  <a:pt x="15524" y="858"/>
                </a:lnTo>
                <a:lnTo>
                  <a:pt x="15509" y="853"/>
                </a:lnTo>
                <a:lnTo>
                  <a:pt x="15494" y="847"/>
                </a:lnTo>
                <a:lnTo>
                  <a:pt x="15482" y="844"/>
                </a:lnTo>
                <a:lnTo>
                  <a:pt x="15471" y="840"/>
                </a:lnTo>
                <a:lnTo>
                  <a:pt x="15459" y="835"/>
                </a:lnTo>
                <a:lnTo>
                  <a:pt x="15447" y="832"/>
                </a:lnTo>
                <a:lnTo>
                  <a:pt x="15431" y="826"/>
                </a:lnTo>
                <a:lnTo>
                  <a:pt x="15415" y="821"/>
                </a:lnTo>
                <a:lnTo>
                  <a:pt x="15399" y="815"/>
                </a:lnTo>
                <a:lnTo>
                  <a:pt x="15383" y="810"/>
                </a:lnTo>
                <a:lnTo>
                  <a:pt x="15368" y="805"/>
                </a:lnTo>
                <a:lnTo>
                  <a:pt x="15352" y="800"/>
                </a:lnTo>
                <a:lnTo>
                  <a:pt x="15343" y="796"/>
                </a:lnTo>
                <a:lnTo>
                  <a:pt x="15333" y="794"/>
                </a:lnTo>
                <a:lnTo>
                  <a:pt x="15323" y="791"/>
                </a:lnTo>
                <a:lnTo>
                  <a:pt x="15313" y="787"/>
                </a:lnTo>
                <a:lnTo>
                  <a:pt x="15303" y="784"/>
                </a:lnTo>
                <a:lnTo>
                  <a:pt x="15292" y="781"/>
                </a:lnTo>
                <a:lnTo>
                  <a:pt x="15277" y="775"/>
                </a:lnTo>
                <a:lnTo>
                  <a:pt x="15260" y="771"/>
                </a:lnTo>
                <a:lnTo>
                  <a:pt x="15244" y="765"/>
                </a:lnTo>
                <a:lnTo>
                  <a:pt x="15228" y="761"/>
                </a:lnTo>
                <a:lnTo>
                  <a:pt x="15218" y="757"/>
                </a:lnTo>
                <a:lnTo>
                  <a:pt x="15208" y="754"/>
                </a:lnTo>
                <a:lnTo>
                  <a:pt x="15198" y="751"/>
                </a:lnTo>
                <a:lnTo>
                  <a:pt x="15187" y="749"/>
                </a:lnTo>
                <a:lnTo>
                  <a:pt x="15170" y="743"/>
                </a:lnTo>
                <a:lnTo>
                  <a:pt x="15152" y="738"/>
                </a:lnTo>
                <a:lnTo>
                  <a:pt x="15136" y="733"/>
                </a:lnTo>
                <a:lnTo>
                  <a:pt x="15118" y="728"/>
                </a:lnTo>
                <a:lnTo>
                  <a:pt x="15108" y="725"/>
                </a:lnTo>
                <a:lnTo>
                  <a:pt x="15098" y="722"/>
                </a:lnTo>
                <a:lnTo>
                  <a:pt x="15088" y="719"/>
                </a:lnTo>
                <a:lnTo>
                  <a:pt x="15078" y="716"/>
                </a:lnTo>
                <a:lnTo>
                  <a:pt x="15058" y="711"/>
                </a:lnTo>
                <a:lnTo>
                  <a:pt x="15038" y="705"/>
                </a:lnTo>
                <a:lnTo>
                  <a:pt x="15018" y="700"/>
                </a:lnTo>
                <a:lnTo>
                  <a:pt x="14998" y="694"/>
                </a:lnTo>
                <a:lnTo>
                  <a:pt x="14983" y="690"/>
                </a:lnTo>
                <a:lnTo>
                  <a:pt x="14966" y="685"/>
                </a:lnTo>
                <a:lnTo>
                  <a:pt x="14964" y="684"/>
                </a:lnTo>
                <a:lnTo>
                  <a:pt x="14960" y="683"/>
                </a:lnTo>
                <a:lnTo>
                  <a:pt x="14935" y="677"/>
                </a:lnTo>
                <a:lnTo>
                  <a:pt x="14909" y="670"/>
                </a:lnTo>
                <a:lnTo>
                  <a:pt x="14884" y="663"/>
                </a:lnTo>
                <a:lnTo>
                  <a:pt x="14858" y="655"/>
                </a:lnTo>
                <a:lnTo>
                  <a:pt x="14844" y="652"/>
                </a:lnTo>
                <a:lnTo>
                  <a:pt x="14828" y="649"/>
                </a:lnTo>
                <a:lnTo>
                  <a:pt x="14807" y="643"/>
                </a:lnTo>
                <a:lnTo>
                  <a:pt x="14786" y="638"/>
                </a:lnTo>
                <a:lnTo>
                  <a:pt x="14764" y="632"/>
                </a:lnTo>
                <a:lnTo>
                  <a:pt x="14742" y="627"/>
                </a:lnTo>
                <a:lnTo>
                  <a:pt x="14734" y="624"/>
                </a:lnTo>
                <a:lnTo>
                  <a:pt x="14725" y="622"/>
                </a:lnTo>
                <a:lnTo>
                  <a:pt x="14716" y="620"/>
                </a:lnTo>
                <a:lnTo>
                  <a:pt x="14708" y="618"/>
                </a:lnTo>
                <a:lnTo>
                  <a:pt x="14682" y="611"/>
                </a:lnTo>
                <a:lnTo>
                  <a:pt x="14655" y="606"/>
                </a:lnTo>
                <a:lnTo>
                  <a:pt x="14630" y="599"/>
                </a:lnTo>
                <a:lnTo>
                  <a:pt x="14603" y="592"/>
                </a:lnTo>
                <a:lnTo>
                  <a:pt x="14597" y="591"/>
                </a:lnTo>
                <a:lnTo>
                  <a:pt x="14591" y="589"/>
                </a:lnTo>
                <a:lnTo>
                  <a:pt x="14590" y="589"/>
                </a:lnTo>
                <a:lnTo>
                  <a:pt x="14590" y="589"/>
                </a:lnTo>
                <a:lnTo>
                  <a:pt x="14589" y="589"/>
                </a:lnTo>
                <a:lnTo>
                  <a:pt x="14588" y="589"/>
                </a:lnTo>
                <a:lnTo>
                  <a:pt x="14549" y="580"/>
                </a:lnTo>
                <a:lnTo>
                  <a:pt x="14510" y="571"/>
                </a:lnTo>
                <a:lnTo>
                  <a:pt x="14471" y="561"/>
                </a:lnTo>
                <a:lnTo>
                  <a:pt x="14431" y="552"/>
                </a:lnTo>
                <a:lnTo>
                  <a:pt x="14419" y="550"/>
                </a:lnTo>
                <a:lnTo>
                  <a:pt x="14407" y="548"/>
                </a:lnTo>
                <a:lnTo>
                  <a:pt x="14395" y="545"/>
                </a:lnTo>
                <a:lnTo>
                  <a:pt x="14383" y="542"/>
                </a:lnTo>
                <a:lnTo>
                  <a:pt x="14353" y="536"/>
                </a:lnTo>
                <a:lnTo>
                  <a:pt x="14323" y="529"/>
                </a:lnTo>
                <a:lnTo>
                  <a:pt x="14293" y="522"/>
                </a:lnTo>
                <a:lnTo>
                  <a:pt x="14263" y="516"/>
                </a:lnTo>
                <a:lnTo>
                  <a:pt x="14246" y="512"/>
                </a:lnTo>
                <a:lnTo>
                  <a:pt x="14231" y="509"/>
                </a:lnTo>
                <a:lnTo>
                  <a:pt x="14219" y="507"/>
                </a:lnTo>
                <a:lnTo>
                  <a:pt x="14209" y="505"/>
                </a:lnTo>
                <a:lnTo>
                  <a:pt x="14180" y="499"/>
                </a:lnTo>
                <a:lnTo>
                  <a:pt x="14151" y="494"/>
                </a:lnTo>
                <a:lnTo>
                  <a:pt x="14122" y="487"/>
                </a:lnTo>
                <a:lnTo>
                  <a:pt x="14092" y="481"/>
                </a:lnTo>
                <a:lnTo>
                  <a:pt x="14081" y="479"/>
                </a:lnTo>
                <a:lnTo>
                  <a:pt x="14070" y="477"/>
                </a:lnTo>
                <a:lnTo>
                  <a:pt x="14060" y="475"/>
                </a:lnTo>
                <a:lnTo>
                  <a:pt x="14049" y="472"/>
                </a:lnTo>
                <a:lnTo>
                  <a:pt x="14008" y="465"/>
                </a:lnTo>
                <a:lnTo>
                  <a:pt x="13967" y="457"/>
                </a:lnTo>
                <a:lnTo>
                  <a:pt x="13925" y="449"/>
                </a:lnTo>
                <a:lnTo>
                  <a:pt x="13884" y="441"/>
                </a:lnTo>
                <a:lnTo>
                  <a:pt x="13881" y="440"/>
                </a:lnTo>
                <a:lnTo>
                  <a:pt x="13879" y="440"/>
                </a:lnTo>
                <a:lnTo>
                  <a:pt x="13879" y="440"/>
                </a:lnTo>
                <a:lnTo>
                  <a:pt x="13742" y="415"/>
                </a:lnTo>
                <a:lnTo>
                  <a:pt x="13604" y="391"/>
                </a:lnTo>
                <a:lnTo>
                  <a:pt x="13463" y="368"/>
                </a:lnTo>
                <a:lnTo>
                  <a:pt x="13319" y="345"/>
                </a:lnTo>
                <a:lnTo>
                  <a:pt x="13173" y="323"/>
                </a:lnTo>
                <a:lnTo>
                  <a:pt x="13025" y="301"/>
                </a:lnTo>
                <a:lnTo>
                  <a:pt x="12874" y="279"/>
                </a:lnTo>
                <a:lnTo>
                  <a:pt x="12721" y="260"/>
                </a:lnTo>
                <a:lnTo>
                  <a:pt x="12564" y="241"/>
                </a:lnTo>
                <a:lnTo>
                  <a:pt x="12407" y="221"/>
                </a:lnTo>
                <a:lnTo>
                  <a:pt x="12247" y="203"/>
                </a:lnTo>
                <a:lnTo>
                  <a:pt x="12085" y="185"/>
                </a:lnTo>
                <a:lnTo>
                  <a:pt x="11921" y="169"/>
                </a:lnTo>
                <a:lnTo>
                  <a:pt x="11756" y="153"/>
                </a:lnTo>
                <a:lnTo>
                  <a:pt x="11587" y="138"/>
                </a:lnTo>
                <a:lnTo>
                  <a:pt x="11417" y="123"/>
                </a:lnTo>
                <a:lnTo>
                  <a:pt x="11245" y="109"/>
                </a:lnTo>
                <a:lnTo>
                  <a:pt x="11072" y="96"/>
                </a:lnTo>
                <a:lnTo>
                  <a:pt x="10897" y="84"/>
                </a:lnTo>
                <a:lnTo>
                  <a:pt x="10720" y="72"/>
                </a:lnTo>
                <a:lnTo>
                  <a:pt x="10541" y="62"/>
                </a:lnTo>
                <a:lnTo>
                  <a:pt x="10360" y="52"/>
                </a:lnTo>
                <a:lnTo>
                  <a:pt x="10178" y="43"/>
                </a:lnTo>
                <a:lnTo>
                  <a:pt x="9994" y="34"/>
                </a:lnTo>
                <a:lnTo>
                  <a:pt x="9809" y="28"/>
                </a:lnTo>
                <a:lnTo>
                  <a:pt x="9622" y="21"/>
                </a:lnTo>
                <a:lnTo>
                  <a:pt x="9435" y="16"/>
                </a:lnTo>
                <a:lnTo>
                  <a:pt x="9245" y="10"/>
                </a:lnTo>
                <a:lnTo>
                  <a:pt x="9054" y="7"/>
                </a:lnTo>
                <a:lnTo>
                  <a:pt x="8862" y="3"/>
                </a:lnTo>
                <a:lnTo>
                  <a:pt x="8669" y="1"/>
                </a:lnTo>
                <a:lnTo>
                  <a:pt x="8475" y="0"/>
                </a:lnTo>
                <a:lnTo>
                  <a:pt x="8276" y="0"/>
                </a:lnTo>
                <a:lnTo>
                  <a:pt x="8077" y="1"/>
                </a:lnTo>
                <a:lnTo>
                  <a:pt x="7880" y="2"/>
                </a:lnTo>
                <a:lnTo>
                  <a:pt x="7684" y="6"/>
                </a:lnTo>
                <a:lnTo>
                  <a:pt x="7489" y="9"/>
                </a:lnTo>
                <a:lnTo>
                  <a:pt x="7295" y="13"/>
                </a:lnTo>
                <a:lnTo>
                  <a:pt x="7103" y="19"/>
                </a:lnTo>
                <a:lnTo>
                  <a:pt x="6912" y="26"/>
                </a:lnTo>
                <a:lnTo>
                  <a:pt x="6723" y="32"/>
                </a:lnTo>
                <a:lnTo>
                  <a:pt x="6535" y="40"/>
                </a:lnTo>
                <a:lnTo>
                  <a:pt x="6349" y="49"/>
                </a:lnTo>
                <a:lnTo>
                  <a:pt x="6163" y="59"/>
                </a:lnTo>
                <a:lnTo>
                  <a:pt x="5980" y="70"/>
                </a:lnTo>
                <a:lnTo>
                  <a:pt x="5800" y="81"/>
                </a:lnTo>
                <a:lnTo>
                  <a:pt x="5620" y="94"/>
                </a:lnTo>
                <a:lnTo>
                  <a:pt x="5441" y="106"/>
                </a:lnTo>
                <a:lnTo>
                  <a:pt x="5266" y="121"/>
                </a:lnTo>
                <a:lnTo>
                  <a:pt x="5092" y="135"/>
                </a:lnTo>
                <a:lnTo>
                  <a:pt x="4920" y="152"/>
                </a:lnTo>
                <a:lnTo>
                  <a:pt x="4749" y="167"/>
                </a:lnTo>
                <a:lnTo>
                  <a:pt x="4582" y="185"/>
                </a:lnTo>
                <a:lnTo>
                  <a:pt x="4415" y="203"/>
                </a:lnTo>
                <a:lnTo>
                  <a:pt x="4252" y="222"/>
                </a:lnTo>
                <a:lnTo>
                  <a:pt x="4090" y="241"/>
                </a:lnTo>
                <a:lnTo>
                  <a:pt x="3931" y="261"/>
                </a:lnTo>
                <a:lnTo>
                  <a:pt x="3774" y="282"/>
                </a:lnTo>
                <a:lnTo>
                  <a:pt x="3620" y="304"/>
                </a:lnTo>
                <a:lnTo>
                  <a:pt x="3468" y="326"/>
                </a:lnTo>
                <a:lnTo>
                  <a:pt x="3318" y="348"/>
                </a:lnTo>
                <a:lnTo>
                  <a:pt x="3172" y="372"/>
                </a:lnTo>
                <a:lnTo>
                  <a:pt x="3027" y="396"/>
                </a:lnTo>
                <a:lnTo>
                  <a:pt x="2885" y="421"/>
                </a:lnTo>
                <a:lnTo>
                  <a:pt x="2885" y="421"/>
                </a:lnTo>
                <a:lnTo>
                  <a:pt x="2873" y="424"/>
                </a:lnTo>
                <a:lnTo>
                  <a:pt x="2860" y="426"/>
                </a:lnTo>
                <a:lnTo>
                  <a:pt x="2845" y="428"/>
                </a:lnTo>
                <a:lnTo>
                  <a:pt x="2831" y="431"/>
                </a:lnTo>
                <a:lnTo>
                  <a:pt x="2817" y="434"/>
                </a:lnTo>
                <a:lnTo>
                  <a:pt x="2801" y="437"/>
                </a:lnTo>
                <a:lnTo>
                  <a:pt x="2781" y="440"/>
                </a:lnTo>
                <a:lnTo>
                  <a:pt x="2760" y="444"/>
                </a:lnTo>
                <a:lnTo>
                  <a:pt x="2739" y="448"/>
                </a:lnTo>
                <a:lnTo>
                  <a:pt x="2719" y="451"/>
                </a:lnTo>
                <a:lnTo>
                  <a:pt x="2705" y="455"/>
                </a:lnTo>
                <a:lnTo>
                  <a:pt x="2690" y="457"/>
                </a:lnTo>
                <a:lnTo>
                  <a:pt x="2675" y="460"/>
                </a:lnTo>
                <a:lnTo>
                  <a:pt x="2660" y="462"/>
                </a:lnTo>
                <a:lnTo>
                  <a:pt x="2652" y="465"/>
                </a:lnTo>
                <a:lnTo>
                  <a:pt x="2644" y="466"/>
                </a:lnTo>
                <a:lnTo>
                  <a:pt x="2635" y="468"/>
                </a:lnTo>
                <a:lnTo>
                  <a:pt x="2626" y="469"/>
                </a:lnTo>
                <a:lnTo>
                  <a:pt x="2617" y="471"/>
                </a:lnTo>
                <a:lnTo>
                  <a:pt x="2607" y="474"/>
                </a:lnTo>
                <a:lnTo>
                  <a:pt x="2598" y="475"/>
                </a:lnTo>
                <a:lnTo>
                  <a:pt x="2589" y="477"/>
                </a:lnTo>
                <a:lnTo>
                  <a:pt x="2568" y="481"/>
                </a:lnTo>
                <a:lnTo>
                  <a:pt x="2547" y="486"/>
                </a:lnTo>
                <a:lnTo>
                  <a:pt x="2526" y="490"/>
                </a:lnTo>
                <a:lnTo>
                  <a:pt x="2505" y="494"/>
                </a:lnTo>
                <a:lnTo>
                  <a:pt x="2488" y="497"/>
                </a:lnTo>
                <a:lnTo>
                  <a:pt x="2473" y="500"/>
                </a:lnTo>
                <a:lnTo>
                  <a:pt x="2456" y="504"/>
                </a:lnTo>
                <a:lnTo>
                  <a:pt x="2441" y="507"/>
                </a:lnTo>
                <a:lnTo>
                  <a:pt x="2419" y="511"/>
                </a:lnTo>
                <a:lnTo>
                  <a:pt x="2399" y="516"/>
                </a:lnTo>
                <a:lnTo>
                  <a:pt x="2378" y="520"/>
                </a:lnTo>
                <a:lnTo>
                  <a:pt x="2358" y="525"/>
                </a:lnTo>
                <a:lnTo>
                  <a:pt x="2350" y="527"/>
                </a:lnTo>
                <a:lnTo>
                  <a:pt x="2341" y="528"/>
                </a:lnTo>
                <a:lnTo>
                  <a:pt x="2331" y="530"/>
                </a:lnTo>
                <a:lnTo>
                  <a:pt x="2322" y="532"/>
                </a:lnTo>
                <a:lnTo>
                  <a:pt x="2310" y="535"/>
                </a:lnTo>
                <a:lnTo>
                  <a:pt x="2297" y="538"/>
                </a:lnTo>
                <a:lnTo>
                  <a:pt x="2272" y="543"/>
                </a:lnTo>
                <a:lnTo>
                  <a:pt x="2245" y="549"/>
                </a:lnTo>
                <a:lnTo>
                  <a:pt x="2220" y="555"/>
                </a:lnTo>
                <a:lnTo>
                  <a:pt x="2194" y="560"/>
                </a:lnTo>
                <a:lnTo>
                  <a:pt x="2182" y="563"/>
                </a:lnTo>
                <a:lnTo>
                  <a:pt x="2170" y="566"/>
                </a:lnTo>
                <a:lnTo>
                  <a:pt x="2159" y="569"/>
                </a:lnTo>
                <a:lnTo>
                  <a:pt x="2147" y="571"/>
                </a:lnTo>
                <a:lnTo>
                  <a:pt x="2112" y="579"/>
                </a:lnTo>
                <a:lnTo>
                  <a:pt x="2079" y="587"/>
                </a:lnTo>
                <a:lnTo>
                  <a:pt x="2046" y="594"/>
                </a:lnTo>
                <a:lnTo>
                  <a:pt x="2013" y="603"/>
                </a:lnTo>
                <a:lnTo>
                  <a:pt x="2007" y="604"/>
                </a:lnTo>
                <a:lnTo>
                  <a:pt x="2001" y="606"/>
                </a:lnTo>
                <a:lnTo>
                  <a:pt x="2000" y="606"/>
                </a:lnTo>
                <a:lnTo>
                  <a:pt x="2000" y="606"/>
                </a:lnTo>
                <a:lnTo>
                  <a:pt x="1962" y="616"/>
                </a:lnTo>
                <a:lnTo>
                  <a:pt x="1925" y="624"/>
                </a:lnTo>
                <a:lnTo>
                  <a:pt x="1888" y="633"/>
                </a:lnTo>
                <a:lnTo>
                  <a:pt x="1850" y="643"/>
                </a:lnTo>
                <a:lnTo>
                  <a:pt x="1840" y="645"/>
                </a:lnTo>
                <a:lnTo>
                  <a:pt x="1830" y="649"/>
                </a:lnTo>
                <a:lnTo>
                  <a:pt x="1820" y="651"/>
                </a:lnTo>
                <a:lnTo>
                  <a:pt x="1810" y="653"/>
                </a:lnTo>
                <a:lnTo>
                  <a:pt x="1785" y="661"/>
                </a:lnTo>
                <a:lnTo>
                  <a:pt x="1758" y="668"/>
                </a:lnTo>
                <a:lnTo>
                  <a:pt x="1733" y="674"/>
                </a:lnTo>
                <a:lnTo>
                  <a:pt x="1707" y="681"/>
                </a:lnTo>
                <a:lnTo>
                  <a:pt x="1695" y="684"/>
                </a:lnTo>
                <a:lnTo>
                  <a:pt x="1683" y="688"/>
                </a:lnTo>
                <a:lnTo>
                  <a:pt x="1671" y="691"/>
                </a:lnTo>
                <a:lnTo>
                  <a:pt x="1658" y="694"/>
                </a:lnTo>
                <a:lnTo>
                  <a:pt x="1636" y="701"/>
                </a:lnTo>
                <a:lnTo>
                  <a:pt x="1614" y="708"/>
                </a:lnTo>
                <a:lnTo>
                  <a:pt x="1592" y="713"/>
                </a:lnTo>
                <a:lnTo>
                  <a:pt x="1570" y="720"/>
                </a:lnTo>
                <a:lnTo>
                  <a:pt x="1559" y="723"/>
                </a:lnTo>
                <a:lnTo>
                  <a:pt x="1548" y="726"/>
                </a:lnTo>
                <a:lnTo>
                  <a:pt x="1535" y="730"/>
                </a:lnTo>
                <a:lnTo>
                  <a:pt x="1524" y="733"/>
                </a:lnTo>
                <a:lnTo>
                  <a:pt x="1499" y="741"/>
                </a:lnTo>
                <a:lnTo>
                  <a:pt x="1472" y="749"/>
                </a:lnTo>
                <a:lnTo>
                  <a:pt x="1447" y="756"/>
                </a:lnTo>
                <a:lnTo>
                  <a:pt x="1421" y="764"/>
                </a:lnTo>
                <a:lnTo>
                  <a:pt x="1411" y="767"/>
                </a:lnTo>
                <a:lnTo>
                  <a:pt x="1401" y="770"/>
                </a:lnTo>
                <a:lnTo>
                  <a:pt x="1399" y="771"/>
                </a:lnTo>
                <a:lnTo>
                  <a:pt x="1397" y="771"/>
                </a:lnTo>
                <a:lnTo>
                  <a:pt x="1367" y="781"/>
                </a:lnTo>
                <a:lnTo>
                  <a:pt x="1337" y="791"/>
                </a:lnTo>
                <a:lnTo>
                  <a:pt x="1308" y="800"/>
                </a:lnTo>
                <a:lnTo>
                  <a:pt x="1278" y="810"/>
                </a:lnTo>
                <a:lnTo>
                  <a:pt x="1267" y="813"/>
                </a:lnTo>
                <a:lnTo>
                  <a:pt x="1256" y="817"/>
                </a:lnTo>
                <a:lnTo>
                  <a:pt x="1232" y="825"/>
                </a:lnTo>
                <a:lnTo>
                  <a:pt x="1210" y="833"/>
                </a:lnTo>
                <a:lnTo>
                  <a:pt x="1187" y="841"/>
                </a:lnTo>
                <a:lnTo>
                  <a:pt x="1165" y="848"/>
                </a:lnTo>
                <a:lnTo>
                  <a:pt x="1160" y="850"/>
                </a:lnTo>
                <a:lnTo>
                  <a:pt x="1155" y="851"/>
                </a:lnTo>
                <a:lnTo>
                  <a:pt x="1140" y="856"/>
                </a:lnTo>
                <a:lnTo>
                  <a:pt x="1125" y="862"/>
                </a:lnTo>
                <a:lnTo>
                  <a:pt x="1108" y="868"/>
                </a:lnTo>
                <a:lnTo>
                  <a:pt x="1093" y="874"/>
                </a:lnTo>
                <a:lnTo>
                  <a:pt x="1076" y="879"/>
                </a:lnTo>
                <a:lnTo>
                  <a:pt x="1059" y="886"/>
                </a:lnTo>
                <a:lnTo>
                  <a:pt x="1049" y="889"/>
                </a:lnTo>
                <a:lnTo>
                  <a:pt x="1038" y="894"/>
                </a:lnTo>
                <a:lnTo>
                  <a:pt x="1028" y="897"/>
                </a:lnTo>
                <a:lnTo>
                  <a:pt x="1018" y="902"/>
                </a:lnTo>
                <a:lnTo>
                  <a:pt x="1003" y="907"/>
                </a:lnTo>
                <a:lnTo>
                  <a:pt x="987" y="913"/>
                </a:lnTo>
                <a:lnTo>
                  <a:pt x="973" y="919"/>
                </a:lnTo>
                <a:lnTo>
                  <a:pt x="958" y="925"/>
                </a:lnTo>
                <a:lnTo>
                  <a:pt x="950" y="928"/>
                </a:lnTo>
                <a:lnTo>
                  <a:pt x="941" y="932"/>
                </a:lnTo>
                <a:lnTo>
                  <a:pt x="929" y="936"/>
                </a:lnTo>
                <a:lnTo>
                  <a:pt x="915" y="942"/>
                </a:lnTo>
                <a:lnTo>
                  <a:pt x="903" y="947"/>
                </a:lnTo>
                <a:lnTo>
                  <a:pt x="890" y="952"/>
                </a:lnTo>
                <a:lnTo>
                  <a:pt x="877" y="957"/>
                </a:lnTo>
                <a:lnTo>
                  <a:pt x="865" y="963"/>
                </a:lnTo>
                <a:lnTo>
                  <a:pt x="854" y="967"/>
                </a:lnTo>
                <a:lnTo>
                  <a:pt x="844" y="972"/>
                </a:lnTo>
                <a:lnTo>
                  <a:pt x="834" y="976"/>
                </a:lnTo>
                <a:lnTo>
                  <a:pt x="824" y="980"/>
                </a:lnTo>
                <a:lnTo>
                  <a:pt x="811" y="985"/>
                </a:lnTo>
                <a:lnTo>
                  <a:pt x="799" y="990"/>
                </a:lnTo>
                <a:lnTo>
                  <a:pt x="788" y="996"/>
                </a:lnTo>
                <a:lnTo>
                  <a:pt x="775" y="1001"/>
                </a:lnTo>
                <a:lnTo>
                  <a:pt x="765" y="1006"/>
                </a:lnTo>
                <a:lnTo>
                  <a:pt x="755" y="1009"/>
                </a:lnTo>
                <a:lnTo>
                  <a:pt x="745" y="1015"/>
                </a:lnTo>
                <a:lnTo>
                  <a:pt x="735" y="1019"/>
                </a:lnTo>
                <a:lnTo>
                  <a:pt x="724" y="1025"/>
                </a:lnTo>
                <a:lnTo>
                  <a:pt x="714" y="1029"/>
                </a:lnTo>
                <a:lnTo>
                  <a:pt x="703" y="1034"/>
                </a:lnTo>
                <a:lnTo>
                  <a:pt x="693" y="1039"/>
                </a:lnTo>
                <a:lnTo>
                  <a:pt x="683" y="1044"/>
                </a:lnTo>
                <a:lnTo>
                  <a:pt x="673" y="1048"/>
                </a:lnTo>
                <a:lnTo>
                  <a:pt x="663" y="1054"/>
                </a:lnTo>
                <a:lnTo>
                  <a:pt x="655" y="1058"/>
                </a:lnTo>
                <a:lnTo>
                  <a:pt x="645" y="1062"/>
                </a:lnTo>
                <a:lnTo>
                  <a:pt x="635" y="1068"/>
                </a:lnTo>
                <a:lnTo>
                  <a:pt x="625" y="1072"/>
                </a:lnTo>
                <a:lnTo>
                  <a:pt x="615" y="1078"/>
                </a:lnTo>
                <a:lnTo>
                  <a:pt x="606" y="1082"/>
                </a:lnTo>
                <a:lnTo>
                  <a:pt x="597" y="1087"/>
                </a:lnTo>
                <a:lnTo>
                  <a:pt x="587" y="1092"/>
                </a:lnTo>
                <a:lnTo>
                  <a:pt x="577" y="1097"/>
                </a:lnTo>
                <a:lnTo>
                  <a:pt x="568" y="1102"/>
                </a:lnTo>
                <a:lnTo>
                  <a:pt x="559" y="1107"/>
                </a:lnTo>
                <a:lnTo>
                  <a:pt x="550" y="1111"/>
                </a:lnTo>
                <a:lnTo>
                  <a:pt x="541" y="1117"/>
                </a:lnTo>
                <a:lnTo>
                  <a:pt x="532" y="1121"/>
                </a:lnTo>
                <a:lnTo>
                  <a:pt x="522" y="1127"/>
                </a:lnTo>
                <a:lnTo>
                  <a:pt x="514" y="1131"/>
                </a:lnTo>
                <a:lnTo>
                  <a:pt x="505" y="1137"/>
                </a:lnTo>
                <a:lnTo>
                  <a:pt x="488" y="1146"/>
                </a:lnTo>
                <a:lnTo>
                  <a:pt x="471" y="1156"/>
                </a:lnTo>
                <a:lnTo>
                  <a:pt x="465" y="1160"/>
                </a:lnTo>
                <a:lnTo>
                  <a:pt x="457" y="1165"/>
                </a:lnTo>
                <a:lnTo>
                  <a:pt x="447" y="1170"/>
                </a:lnTo>
                <a:lnTo>
                  <a:pt x="437" y="1177"/>
                </a:lnTo>
                <a:lnTo>
                  <a:pt x="423" y="1186"/>
                </a:lnTo>
                <a:lnTo>
                  <a:pt x="408" y="1194"/>
                </a:lnTo>
                <a:lnTo>
                  <a:pt x="392" y="1206"/>
                </a:lnTo>
                <a:lnTo>
                  <a:pt x="376" y="1216"/>
                </a:lnTo>
                <a:lnTo>
                  <a:pt x="362" y="1226"/>
                </a:lnTo>
                <a:lnTo>
                  <a:pt x="348" y="1234"/>
                </a:lnTo>
                <a:lnTo>
                  <a:pt x="344" y="1238"/>
                </a:lnTo>
                <a:lnTo>
                  <a:pt x="339" y="1241"/>
                </a:lnTo>
                <a:lnTo>
                  <a:pt x="328" y="1249"/>
                </a:lnTo>
                <a:lnTo>
                  <a:pt x="318" y="1257"/>
                </a:lnTo>
                <a:lnTo>
                  <a:pt x="306" y="1265"/>
                </a:lnTo>
                <a:lnTo>
                  <a:pt x="294" y="1274"/>
                </a:lnTo>
                <a:lnTo>
                  <a:pt x="280" y="1285"/>
                </a:lnTo>
                <a:lnTo>
                  <a:pt x="265" y="1296"/>
                </a:lnTo>
                <a:lnTo>
                  <a:pt x="254" y="1305"/>
                </a:lnTo>
                <a:lnTo>
                  <a:pt x="243" y="1314"/>
                </a:lnTo>
                <a:lnTo>
                  <a:pt x="241" y="1316"/>
                </a:lnTo>
                <a:lnTo>
                  <a:pt x="239" y="1319"/>
                </a:lnTo>
                <a:lnTo>
                  <a:pt x="239" y="1319"/>
                </a:lnTo>
                <a:lnTo>
                  <a:pt x="239" y="1319"/>
                </a:lnTo>
                <a:lnTo>
                  <a:pt x="227" y="1329"/>
                </a:lnTo>
                <a:lnTo>
                  <a:pt x="215" y="1339"/>
                </a:lnTo>
                <a:lnTo>
                  <a:pt x="206" y="1348"/>
                </a:lnTo>
                <a:lnTo>
                  <a:pt x="197" y="1355"/>
                </a:lnTo>
                <a:lnTo>
                  <a:pt x="183" y="1370"/>
                </a:lnTo>
                <a:lnTo>
                  <a:pt x="169" y="1384"/>
                </a:lnTo>
                <a:lnTo>
                  <a:pt x="163" y="1390"/>
                </a:lnTo>
                <a:lnTo>
                  <a:pt x="156" y="1396"/>
                </a:lnTo>
                <a:lnTo>
                  <a:pt x="156" y="1396"/>
                </a:lnTo>
                <a:lnTo>
                  <a:pt x="156" y="1396"/>
                </a:lnTo>
                <a:lnTo>
                  <a:pt x="156" y="1396"/>
                </a:lnTo>
                <a:lnTo>
                  <a:pt x="156" y="1396"/>
                </a:lnTo>
                <a:lnTo>
                  <a:pt x="156" y="1396"/>
                </a:lnTo>
                <a:lnTo>
                  <a:pt x="155" y="1396"/>
                </a:lnTo>
                <a:lnTo>
                  <a:pt x="146" y="1406"/>
                </a:lnTo>
                <a:lnTo>
                  <a:pt x="138" y="1416"/>
                </a:lnTo>
                <a:lnTo>
                  <a:pt x="129" y="1427"/>
                </a:lnTo>
                <a:lnTo>
                  <a:pt x="120" y="1437"/>
                </a:lnTo>
                <a:lnTo>
                  <a:pt x="115" y="1443"/>
                </a:lnTo>
                <a:lnTo>
                  <a:pt x="111" y="1448"/>
                </a:lnTo>
                <a:lnTo>
                  <a:pt x="100" y="1463"/>
                </a:lnTo>
                <a:lnTo>
                  <a:pt x="90" y="1476"/>
                </a:lnTo>
                <a:lnTo>
                  <a:pt x="89" y="1477"/>
                </a:lnTo>
                <a:lnTo>
                  <a:pt x="89" y="1478"/>
                </a:lnTo>
                <a:lnTo>
                  <a:pt x="83" y="1487"/>
                </a:lnTo>
                <a:lnTo>
                  <a:pt x="78" y="1495"/>
                </a:lnTo>
                <a:lnTo>
                  <a:pt x="70" y="1508"/>
                </a:lnTo>
                <a:lnTo>
                  <a:pt x="61" y="1521"/>
                </a:lnTo>
                <a:lnTo>
                  <a:pt x="57" y="1529"/>
                </a:lnTo>
                <a:lnTo>
                  <a:pt x="52" y="1538"/>
                </a:lnTo>
                <a:lnTo>
                  <a:pt x="47" y="1548"/>
                </a:lnTo>
                <a:lnTo>
                  <a:pt x="42" y="1558"/>
                </a:lnTo>
                <a:lnTo>
                  <a:pt x="41" y="1560"/>
                </a:lnTo>
                <a:lnTo>
                  <a:pt x="40" y="1563"/>
                </a:lnTo>
                <a:lnTo>
                  <a:pt x="35" y="1573"/>
                </a:lnTo>
                <a:lnTo>
                  <a:pt x="31" y="1583"/>
                </a:lnTo>
                <a:lnTo>
                  <a:pt x="27" y="1595"/>
                </a:lnTo>
                <a:lnTo>
                  <a:pt x="22" y="1606"/>
                </a:lnTo>
                <a:lnTo>
                  <a:pt x="19" y="1616"/>
                </a:lnTo>
                <a:lnTo>
                  <a:pt x="16" y="1626"/>
                </a:lnTo>
                <a:lnTo>
                  <a:pt x="13" y="1635"/>
                </a:lnTo>
                <a:lnTo>
                  <a:pt x="11" y="1643"/>
                </a:lnTo>
                <a:lnTo>
                  <a:pt x="10" y="1647"/>
                </a:lnTo>
                <a:lnTo>
                  <a:pt x="9" y="1651"/>
                </a:lnTo>
                <a:lnTo>
                  <a:pt x="8" y="1657"/>
                </a:lnTo>
                <a:lnTo>
                  <a:pt x="7" y="1661"/>
                </a:lnTo>
                <a:lnTo>
                  <a:pt x="6" y="1671"/>
                </a:lnTo>
                <a:lnTo>
                  <a:pt x="3" y="1681"/>
                </a:lnTo>
                <a:lnTo>
                  <a:pt x="2" y="1691"/>
                </a:lnTo>
                <a:lnTo>
                  <a:pt x="1" y="1701"/>
                </a:lnTo>
                <a:lnTo>
                  <a:pt x="0" y="1716"/>
                </a:lnTo>
                <a:lnTo>
                  <a:pt x="0" y="1730"/>
                </a:lnTo>
                <a:lnTo>
                  <a:pt x="0" y="1736"/>
                </a:lnTo>
                <a:lnTo>
                  <a:pt x="1" y="1741"/>
                </a:lnTo>
                <a:lnTo>
                  <a:pt x="1" y="1751"/>
                </a:lnTo>
                <a:lnTo>
                  <a:pt x="2" y="1762"/>
                </a:lnTo>
                <a:lnTo>
                  <a:pt x="3" y="1776"/>
                </a:lnTo>
                <a:lnTo>
                  <a:pt x="6" y="1789"/>
                </a:lnTo>
                <a:lnTo>
                  <a:pt x="7" y="1799"/>
                </a:lnTo>
                <a:lnTo>
                  <a:pt x="9" y="1809"/>
                </a:lnTo>
                <a:lnTo>
                  <a:pt x="10" y="1814"/>
                </a:lnTo>
                <a:lnTo>
                  <a:pt x="11" y="1820"/>
                </a:lnTo>
                <a:lnTo>
                  <a:pt x="13" y="1830"/>
                </a:lnTo>
                <a:lnTo>
                  <a:pt x="17" y="1840"/>
                </a:lnTo>
                <a:lnTo>
                  <a:pt x="19" y="1847"/>
                </a:lnTo>
                <a:lnTo>
                  <a:pt x="21" y="1853"/>
                </a:lnTo>
                <a:lnTo>
                  <a:pt x="24" y="1864"/>
                </a:lnTo>
                <a:lnTo>
                  <a:pt x="29" y="1875"/>
                </a:lnTo>
                <a:lnTo>
                  <a:pt x="33" y="1887"/>
                </a:lnTo>
                <a:lnTo>
                  <a:pt x="38" y="1898"/>
                </a:lnTo>
                <a:lnTo>
                  <a:pt x="130" y="2098"/>
                </a:lnTo>
                <a:lnTo>
                  <a:pt x="222" y="2299"/>
                </a:lnTo>
                <a:lnTo>
                  <a:pt x="314" y="2500"/>
                </a:lnTo>
                <a:lnTo>
                  <a:pt x="406" y="2701"/>
                </a:lnTo>
                <a:lnTo>
                  <a:pt x="498" y="2901"/>
                </a:lnTo>
                <a:lnTo>
                  <a:pt x="590" y="3102"/>
                </a:lnTo>
                <a:lnTo>
                  <a:pt x="682" y="3302"/>
                </a:lnTo>
                <a:lnTo>
                  <a:pt x="774" y="3502"/>
                </a:lnTo>
                <a:lnTo>
                  <a:pt x="866" y="3703"/>
                </a:lnTo>
                <a:lnTo>
                  <a:pt x="958" y="3904"/>
                </a:lnTo>
                <a:lnTo>
                  <a:pt x="1051" y="4105"/>
                </a:lnTo>
                <a:lnTo>
                  <a:pt x="1143" y="4305"/>
                </a:lnTo>
                <a:lnTo>
                  <a:pt x="1235" y="4506"/>
                </a:lnTo>
                <a:lnTo>
                  <a:pt x="1327" y="4706"/>
                </a:lnTo>
                <a:lnTo>
                  <a:pt x="1419" y="4906"/>
                </a:lnTo>
                <a:lnTo>
                  <a:pt x="1511" y="5107"/>
                </a:lnTo>
                <a:lnTo>
                  <a:pt x="1514" y="5113"/>
                </a:lnTo>
                <a:lnTo>
                  <a:pt x="1516" y="5118"/>
                </a:lnTo>
                <a:lnTo>
                  <a:pt x="1521" y="5126"/>
                </a:lnTo>
                <a:lnTo>
                  <a:pt x="1524" y="5134"/>
                </a:lnTo>
                <a:lnTo>
                  <a:pt x="1528" y="5139"/>
                </a:lnTo>
                <a:lnTo>
                  <a:pt x="1532" y="5146"/>
                </a:lnTo>
                <a:lnTo>
                  <a:pt x="1534" y="5150"/>
                </a:lnTo>
                <a:lnTo>
                  <a:pt x="1538" y="5155"/>
                </a:lnTo>
                <a:lnTo>
                  <a:pt x="1541" y="5162"/>
                </a:lnTo>
                <a:lnTo>
                  <a:pt x="1545" y="5168"/>
                </a:lnTo>
                <a:lnTo>
                  <a:pt x="1551" y="5176"/>
                </a:lnTo>
                <a:lnTo>
                  <a:pt x="1558" y="5185"/>
                </a:lnTo>
                <a:lnTo>
                  <a:pt x="1561" y="5189"/>
                </a:lnTo>
                <a:lnTo>
                  <a:pt x="1564" y="5195"/>
                </a:lnTo>
                <a:lnTo>
                  <a:pt x="1567" y="5198"/>
                </a:lnTo>
                <a:lnTo>
                  <a:pt x="1570" y="5202"/>
                </a:lnTo>
                <a:lnTo>
                  <a:pt x="1579" y="5213"/>
                </a:lnTo>
                <a:lnTo>
                  <a:pt x="1587" y="5223"/>
                </a:lnTo>
                <a:lnTo>
                  <a:pt x="1590" y="5226"/>
                </a:lnTo>
                <a:lnTo>
                  <a:pt x="1593" y="5229"/>
                </a:lnTo>
                <a:lnTo>
                  <a:pt x="1594" y="5231"/>
                </a:lnTo>
                <a:lnTo>
                  <a:pt x="1596" y="5233"/>
                </a:lnTo>
                <a:lnTo>
                  <a:pt x="1597" y="5235"/>
                </a:lnTo>
                <a:lnTo>
                  <a:pt x="1599" y="5236"/>
                </a:lnTo>
                <a:lnTo>
                  <a:pt x="1609" y="5247"/>
                </a:lnTo>
                <a:lnTo>
                  <a:pt x="1620" y="5258"/>
                </a:lnTo>
                <a:lnTo>
                  <a:pt x="1625" y="5264"/>
                </a:lnTo>
                <a:lnTo>
                  <a:pt x="1631" y="5269"/>
                </a:lnTo>
                <a:lnTo>
                  <a:pt x="1633" y="5271"/>
                </a:lnTo>
                <a:lnTo>
                  <a:pt x="1634" y="5272"/>
                </a:lnTo>
                <a:lnTo>
                  <a:pt x="1637" y="5276"/>
                </a:lnTo>
                <a:lnTo>
                  <a:pt x="1641" y="5278"/>
                </a:lnTo>
                <a:lnTo>
                  <a:pt x="1650" y="5287"/>
                </a:lnTo>
                <a:lnTo>
                  <a:pt x="1660" y="5296"/>
                </a:lnTo>
                <a:lnTo>
                  <a:pt x="1664" y="5299"/>
                </a:lnTo>
                <a:lnTo>
                  <a:pt x="1667" y="5302"/>
                </a:lnTo>
                <a:lnTo>
                  <a:pt x="1672" y="5306"/>
                </a:lnTo>
                <a:lnTo>
                  <a:pt x="1675" y="5309"/>
                </a:lnTo>
                <a:lnTo>
                  <a:pt x="1683" y="5316"/>
                </a:lnTo>
                <a:lnTo>
                  <a:pt x="1690" y="5321"/>
                </a:lnTo>
                <a:lnTo>
                  <a:pt x="1698" y="5329"/>
                </a:lnTo>
                <a:lnTo>
                  <a:pt x="1707" y="5336"/>
                </a:lnTo>
                <a:lnTo>
                  <a:pt x="1712" y="5339"/>
                </a:lnTo>
                <a:lnTo>
                  <a:pt x="1717" y="5343"/>
                </a:lnTo>
                <a:lnTo>
                  <a:pt x="1719" y="5345"/>
                </a:lnTo>
                <a:lnTo>
                  <a:pt x="1723" y="5347"/>
                </a:lnTo>
                <a:lnTo>
                  <a:pt x="1731" y="5353"/>
                </a:lnTo>
                <a:lnTo>
                  <a:pt x="1738" y="5359"/>
                </a:lnTo>
                <a:lnTo>
                  <a:pt x="1745" y="5363"/>
                </a:lnTo>
                <a:lnTo>
                  <a:pt x="1752" y="5368"/>
                </a:lnTo>
                <a:lnTo>
                  <a:pt x="1759" y="5375"/>
                </a:lnTo>
                <a:lnTo>
                  <a:pt x="1768" y="5380"/>
                </a:lnTo>
                <a:lnTo>
                  <a:pt x="1773" y="5383"/>
                </a:lnTo>
                <a:lnTo>
                  <a:pt x="1778" y="5387"/>
                </a:lnTo>
                <a:lnTo>
                  <a:pt x="1784" y="5391"/>
                </a:lnTo>
                <a:lnTo>
                  <a:pt x="1790" y="5396"/>
                </a:lnTo>
                <a:lnTo>
                  <a:pt x="1794" y="5398"/>
                </a:lnTo>
                <a:lnTo>
                  <a:pt x="1798" y="5401"/>
                </a:lnTo>
                <a:lnTo>
                  <a:pt x="1808" y="5407"/>
                </a:lnTo>
                <a:lnTo>
                  <a:pt x="1818" y="5413"/>
                </a:lnTo>
                <a:lnTo>
                  <a:pt x="1833" y="5422"/>
                </a:lnTo>
                <a:lnTo>
                  <a:pt x="1846" y="5431"/>
                </a:lnTo>
                <a:lnTo>
                  <a:pt x="1849" y="5432"/>
                </a:lnTo>
                <a:lnTo>
                  <a:pt x="1851" y="5434"/>
                </a:lnTo>
                <a:lnTo>
                  <a:pt x="1861" y="5440"/>
                </a:lnTo>
                <a:lnTo>
                  <a:pt x="1871" y="5447"/>
                </a:lnTo>
                <a:lnTo>
                  <a:pt x="1888" y="5455"/>
                </a:lnTo>
                <a:lnTo>
                  <a:pt x="1904" y="5464"/>
                </a:lnTo>
                <a:lnTo>
                  <a:pt x="1909" y="5468"/>
                </a:lnTo>
                <a:lnTo>
                  <a:pt x="1914" y="5470"/>
                </a:lnTo>
                <a:lnTo>
                  <a:pt x="1920" y="5474"/>
                </a:lnTo>
                <a:lnTo>
                  <a:pt x="1927" y="5478"/>
                </a:lnTo>
                <a:lnTo>
                  <a:pt x="1928" y="5478"/>
                </a:lnTo>
                <a:lnTo>
                  <a:pt x="1928" y="5478"/>
                </a:lnTo>
                <a:lnTo>
                  <a:pt x="1937" y="5482"/>
                </a:lnTo>
                <a:lnTo>
                  <a:pt x="1945" y="5487"/>
                </a:lnTo>
                <a:lnTo>
                  <a:pt x="1954" y="5492"/>
                </a:lnTo>
                <a:lnTo>
                  <a:pt x="1962" y="5497"/>
                </a:lnTo>
                <a:lnTo>
                  <a:pt x="1971" y="5501"/>
                </a:lnTo>
                <a:lnTo>
                  <a:pt x="1981" y="5505"/>
                </a:lnTo>
                <a:lnTo>
                  <a:pt x="1988" y="5510"/>
                </a:lnTo>
                <a:lnTo>
                  <a:pt x="1996" y="5513"/>
                </a:lnTo>
                <a:lnTo>
                  <a:pt x="2010" y="5520"/>
                </a:lnTo>
                <a:lnTo>
                  <a:pt x="2023" y="5528"/>
                </a:lnTo>
                <a:lnTo>
                  <a:pt x="2038" y="5534"/>
                </a:lnTo>
                <a:lnTo>
                  <a:pt x="2051" y="5541"/>
                </a:lnTo>
                <a:lnTo>
                  <a:pt x="2053" y="5542"/>
                </a:lnTo>
                <a:lnTo>
                  <a:pt x="2057" y="5543"/>
                </a:lnTo>
                <a:lnTo>
                  <a:pt x="2061" y="5545"/>
                </a:lnTo>
                <a:lnTo>
                  <a:pt x="2067" y="5548"/>
                </a:lnTo>
                <a:lnTo>
                  <a:pt x="2078" y="5553"/>
                </a:lnTo>
                <a:lnTo>
                  <a:pt x="2089" y="5558"/>
                </a:lnTo>
                <a:lnTo>
                  <a:pt x="2103" y="5564"/>
                </a:lnTo>
                <a:lnTo>
                  <a:pt x="2118" y="5571"/>
                </a:lnTo>
                <a:lnTo>
                  <a:pt x="2130" y="5576"/>
                </a:lnTo>
                <a:lnTo>
                  <a:pt x="2141" y="5582"/>
                </a:lnTo>
                <a:lnTo>
                  <a:pt x="2150" y="5585"/>
                </a:lnTo>
                <a:lnTo>
                  <a:pt x="2160" y="5590"/>
                </a:lnTo>
                <a:lnTo>
                  <a:pt x="2173" y="5595"/>
                </a:lnTo>
                <a:lnTo>
                  <a:pt x="2188" y="5601"/>
                </a:lnTo>
                <a:lnTo>
                  <a:pt x="2195" y="5604"/>
                </a:lnTo>
                <a:lnTo>
                  <a:pt x="2204" y="5609"/>
                </a:lnTo>
                <a:lnTo>
                  <a:pt x="2212" y="5612"/>
                </a:lnTo>
                <a:lnTo>
                  <a:pt x="2221" y="5615"/>
                </a:lnTo>
                <a:lnTo>
                  <a:pt x="2231" y="5620"/>
                </a:lnTo>
                <a:lnTo>
                  <a:pt x="2241" y="5623"/>
                </a:lnTo>
                <a:lnTo>
                  <a:pt x="2251" y="5627"/>
                </a:lnTo>
                <a:lnTo>
                  <a:pt x="2261" y="5631"/>
                </a:lnTo>
                <a:lnTo>
                  <a:pt x="2272" y="5635"/>
                </a:lnTo>
                <a:lnTo>
                  <a:pt x="2283" y="5640"/>
                </a:lnTo>
                <a:lnTo>
                  <a:pt x="2294" y="5644"/>
                </a:lnTo>
                <a:lnTo>
                  <a:pt x="2305" y="5648"/>
                </a:lnTo>
                <a:lnTo>
                  <a:pt x="2309" y="5650"/>
                </a:lnTo>
                <a:lnTo>
                  <a:pt x="2312" y="5651"/>
                </a:lnTo>
                <a:lnTo>
                  <a:pt x="2320" y="5654"/>
                </a:lnTo>
                <a:lnTo>
                  <a:pt x="2326" y="5656"/>
                </a:lnTo>
                <a:lnTo>
                  <a:pt x="2332" y="5658"/>
                </a:lnTo>
                <a:lnTo>
                  <a:pt x="2336" y="5661"/>
                </a:lnTo>
                <a:lnTo>
                  <a:pt x="2348" y="5665"/>
                </a:lnTo>
                <a:lnTo>
                  <a:pt x="2362" y="5670"/>
                </a:lnTo>
                <a:lnTo>
                  <a:pt x="2374" y="5674"/>
                </a:lnTo>
                <a:lnTo>
                  <a:pt x="2386" y="5678"/>
                </a:lnTo>
                <a:lnTo>
                  <a:pt x="2401" y="5684"/>
                </a:lnTo>
                <a:lnTo>
                  <a:pt x="2415" y="5689"/>
                </a:lnTo>
                <a:lnTo>
                  <a:pt x="2431" y="5694"/>
                </a:lnTo>
                <a:lnTo>
                  <a:pt x="2445" y="5699"/>
                </a:lnTo>
                <a:lnTo>
                  <a:pt x="2461" y="5705"/>
                </a:lnTo>
                <a:lnTo>
                  <a:pt x="2475" y="5709"/>
                </a:lnTo>
                <a:lnTo>
                  <a:pt x="2486" y="5714"/>
                </a:lnTo>
                <a:lnTo>
                  <a:pt x="2498" y="5717"/>
                </a:lnTo>
                <a:lnTo>
                  <a:pt x="2506" y="5721"/>
                </a:lnTo>
                <a:lnTo>
                  <a:pt x="2514" y="5723"/>
                </a:lnTo>
                <a:lnTo>
                  <a:pt x="2528" y="5727"/>
                </a:lnTo>
                <a:lnTo>
                  <a:pt x="2541" y="5732"/>
                </a:lnTo>
                <a:lnTo>
                  <a:pt x="2553" y="5735"/>
                </a:lnTo>
                <a:lnTo>
                  <a:pt x="2563" y="5739"/>
                </a:lnTo>
                <a:lnTo>
                  <a:pt x="2574" y="5743"/>
                </a:lnTo>
                <a:lnTo>
                  <a:pt x="2584" y="5746"/>
                </a:lnTo>
                <a:lnTo>
                  <a:pt x="2585" y="5746"/>
                </a:lnTo>
                <a:lnTo>
                  <a:pt x="2585" y="5746"/>
                </a:lnTo>
                <a:lnTo>
                  <a:pt x="2598" y="5750"/>
                </a:lnTo>
                <a:lnTo>
                  <a:pt x="2611" y="5755"/>
                </a:lnTo>
                <a:lnTo>
                  <a:pt x="2628" y="5759"/>
                </a:lnTo>
                <a:lnTo>
                  <a:pt x="2644" y="5765"/>
                </a:lnTo>
                <a:lnTo>
                  <a:pt x="2658" y="5769"/>
                </a:lnTo>
                <a:lnTo>
                  <a:pt x="2672" y="5774"/>
                </a:lnTo>
                <a:lnTo>
                  <a:pt x="2687" y="5777"/>
                </a:lnTo>
                <a:lnTo>
                  <a:pt x="2700" y="5782"/>
                </a:lnTo>
                <a:lnTo>
                  <a:pt x="2709" y="5785"/>
                </a:lnTo>
                <a:lnTo>
                  <a:pt x="2719" y="5787"/>
                </a:lnTo>
                <a:lnTo>
                  <a:pt x="2732" y="5792"/>
                </a:lnTo>
                <a:lnTo>
                  <a:pt x="2746" y="5795"/>
                </a:lnTo>
                <a:lnTo>
                  <a:pt x="2754" y="5798"/>
                </a:lnTo>
                <a:lnTo>
                  <a:pt x="2763" y="5800"/>
                </a:lnTo>
                <a:lnTo>
                  <a:pt x="2772" y="5803"/>
                </a:lnTo>
                <a:lnTo>
                  <a:pt x="2781" y="5806"/>
                </a:lnTo>
                <a:lnTo>
                  <a:pt x="2790" y="5808"/>
                </a:lnTo>
                <a:lnTo>
                  <a:pt x="2799" y="5810"/>
                </a:lnTo>
                <a:lnTo>
                  <a:pt x="2811" y="5814"/>
                </a:lnTo>
                <a:lnTo>
                  <a:pt x="2824" y="5818"/>
                </a:lnTo>
                <a:lnTo>
                  <a:pt x="2838" y="5821"/>
                </a:lnTo>
                <a:lnTo>
                  <a:pt x="2850" y="5825"/>
                </a:lnTo>
                <a:lnTo>
                  <a:pt x="2855" y="5826"/>
                </a:lnTo>
                <a:lnTo>
                  <a:pt x="2860" y="5827"/>
                </a:lnTo>
                <a:lnTo>
                  <a:pt x="2869" y="5830"/>
                </a:lnTo>
                <a:lnTo>
                  <a:pt x="2879" y="5833"/>
                </a:lnTo>
                <a:lnTo>
                  <a:pt x="2888" y="5835"/>
                </a:lnTo>
                <a:lnTo>
                  <a:pt x="2898" y="5838"/>
                </a:lnTo>
                <a:lnTo>
                  <a:pt x="2912" y="5841"/>
                </a:lnTo>
                <a:lnTo>
                  <a:pt x="2926" y="5846"/>
                </a:lnTo>
                <a:lnTo>
                  <a:pt x="2941" y="5849"/>
                </a:lnTo>
                <a:lnTo>
                  <a:pt x="2955" y="5854"/>
                </a:lnTo>
                <a:lnTo>
                  <a:pt x="2963" y="5855"/>
                </a:lnTo>
                <a:lnTo>
                  <a:pt x="2971" y="5857"/>
                </a:lnTo>
                <a:lnTo>
                  <a:pt x="2975" y="5858"/>
                </a:lnTo>
                <a:lnTo>
                  <a:pt x="2981" y="5860"/>
                </a:lnTo>
                <a:lnTo>
                  <a:pt x="2990" y="5863"/>
                </a:lnTo>
                <a:lnTo>
                  <a:pt x="2997" y="5864"/>
                </a:lnTo>
                <a:lnTo>
                  <a:pt x="3012" y="5868"/>
                </a:lnTo>
                <a:lnTo>
                  <a:pt x="3026" y="5871"/>
                </a:lnTo>
                <a:lnTo>
                  <a:pt x="3042" y="5876"/>
                </a:lnTo>
                <a:lnTo>
                  <a:pt x="3056" y="5879"/>
                </a:lnTo>
                <a:lnTo>
                  <a:pt x="3071" y="5882"/>
                </a:lnTo>
                <a:lnTo>
                  <a:pt x="3085" y="5886"/>
                </a:lnTo>
                <a:lnTo>
                  <a:pt x="3097" y="5889"/>
                </a:lnTo>
                <a:lnTo>
                  <a:pt x="3109" y="5892"/>
                </a:lnTo>
                <a:lnTo>
                  <a:pt x="3123" y="5896"/>
                </a:lnTo>
                <a:lnTo>
                  <a:pt x="3135" y="5898"/>
                </a:lnTo>
                <a:lnTo>
                  <a:pt x="3147" y="5901"/>
                </a:lnTo>
                <a:lnTo>
                  <a:pt x="3159" y="5905"/>
                </a:lnTo>
                <a:lnTo>
                  <a:pt x="3170" y="5907"/>
                </a:lnTo>
                <a:lnTo>
                  <a:pt x="3182" y="5909"/>
                </a:lnTo>
                <a:lnTo>
                  <a:pt x="3193" y="5912"/>
                </a:lnTo>
                <a:lnTo>
                  <a:pt x="3204" y="5915"/>
                </a:lnTo>
                <a:lnTo>
                  <a:pt x="3215" y="5918"/>
                </a:lnTo>
                <a:lnTo>
                  <a:pt x="3227" y="5920"/>
                </a:lnTo>
                <a:lnTo>
                  <a:pt x="3236" y="5922"/>
                </a:lnTo>
                <a:lnTo>
                  <a:pt x="3246" y="5925"/>
                </a:lnTo>
                <a:lnTo>
                  <a:pt x="3256" y="5927"/>
                </a:lnTo>
                <a:lnTo>
                  <a:pt x="3266" y="5929"/>
                </a:lnTo>
                <a:lnTo>
                  <a:pt x="3277" y="5931"/>
                </a:lnTo>
                <a:lnTo>
                  <a:pt x="3288" y="5935"/>
                </a:lnTo>
                <a:lnTo>
                  <a:pt x="3300" y="5937"/>
                </a:lnTo>
                <a:lnTo>
                  <a:pt x="3311" y="5939"/>
                </a:lnTo>
                <a:lnTo>
                  <a:pt x="3320" y="5941"/>
                </a:lnTo>
                <a:lnTo>
                  <a:pt x="3329" y="5943"/>
                </a:lnTo>
                <a:lnTo>
                  <a:pt x="3338" y="5946"/>
                </a:lnTo>
                <a:lnTo>
                  <a:pt x="3347" y="5948"/>
                </a:lnTo>
                <a:lnTo>
                  <a:pt x="3360" y="5950"/>
                </a:lnTo>
                <a:lnTo>
                  <a:pt x="3373" y="5953"/>
                </a:lnTo>
                <a:lnTo>
                  <a:pt x="3375" y="5953"/>
                </a:lnTo>
                <a:lnTo>
                  <a:pt x="3375" y="5953"/>
                </a:lnTo>
                <a:lnTo>
                  <a:pt x="3386" y="5956"/>
                </a:lnTo>
                <a:lnTo>
                  <a:pt x="3398" y="5959"/>
                </a:lnTo>
                <a:lnTo>
                  <a:pt x="3410" y="5961"/>
                </a:lnTo>
                <a:lnTo>
                  <a:pt x="3421" y="5963"/>
                </a:lnTo>
                <a:lnTo>
                  <a:pt x="3433" y="5966"/>
                </a:lnTo>
                <a:lnTo>
                  <a:pt x="3446" y="5969"/>
                </a:lnTo>
                <a:lnTo>
                  <a:pt x="3458" y="5971"/>
                </a:lnTo>
                <a:lnTo>
                  <a:pt x="3471" y="5973"/>
                </a:lnTo>
                <a:lnTo>
                  <a:pt x="3486" y="5977"/>
                </a:lnTo>
                <a:lnTo>
                  <a:pt x="3501" y="5980"/>
                </a:lnTo>
                <a:lnTo>
                  <a:pt x="3518" y="5983"/>
                </a:lnTo>
                <a:lnTo>
                  <a:pt x="3533" y="5987"/>
                </a:lnTo>
                <a:lnTo>
                  <a:pt x="3551" y="5990"/>
                </a:lnTo>
                <a:lnTo>
                  <a:pt x="3568" y="5993"/>
                </a:lnTo>
                <a:lnTo>
                  <a:pt x="3584" y="5997"/>
                </a:lnTo>
                <a:lnTo>
                  <a:pt x="3602" y="6000"/>
                </a:lnTo>
                <a:lnTo>
                  <a:pt x="3616" y="6003"/>
                </a:lnTo>
                <a:lnTo>
                  <a:pt x="3631" y="6007"/>
                </a:lnTo>
                <a:lnTo>
                  <a:pt x="3640" y="6008"/>
                </a:lnTo>
                <a:lnTo>
                  <a:pt x="3649" y="6010"/>
                </a:lnTo>
                <a:lnTo>
                  <a:pt x="3666" y="6013"/>
                </a:lnTo>
                <a:lnTo>
                  <a:pt x="3685" y="6017"/>
                </a:lnTo>
                <a:lnTo>
                  <a:pt x="3703" y="6020"/>
                </a:lnTo>
                <a:lnTo>
                  <a:pt x="3722" y="6023"/>
                </a:lnTo>
                <a:lnTo>
                  <a:pt x="3732" y="6026"/>
                </a:lnTo>
                <a:lnTo>
                  <a:pt x="3743" y="6028"/>
                </a:lnTo>
                <a:lnTo>
                  <a:pt x="3753" y="6030"/>
                </a:lnTo>
                <a:lnTo>
                  <a:pt x="3764" y="6032"/>
                </a:lnTo>
                <a:lnTo>
                  <a:pt x="3768" y="6032"/>
                </a:lnTo>
                <a:lnTo>
                  <a:pt x="3772" y="6033"/>
                </a:lnTo>
                <a:lnTo>
                  <a:pt x="3791" y="6037"/>
                </a:lnTo>
                <a:lnTo>
                  <a:pt x="3811" y="6040"/>
                </a:lnTo>
                <a:lnTo>
                  <a:pt x="3829" y="6043"/>
                </a:lnTo>
                <a:lnTo>
                  <a:pt x="3849" y="6048"/>
                </a:lnTo>
                <a:lnTo>
                  <a:pt x="3858" y="6049"/>
                </a:lnTo>
                <a:lnTo>
                  <a:pt x="3867" y="6051"/>
                </a:lnTo>
                <a:lnTo>
                  <a:pt x="3876" y="6052"/>
                </a:lnTo>
                <a:lnTo>
                  <a:pt x="3886" y="6054"/>
                </a:lnTo>
                <a:lnTo>
                  <a:pt x="3896" y="6055"/>
                </a:lnTo>
                <a:lnTo>
                  <a:pt x="3906" y="6058"/>
                </a:lnTo>
                <a:lnTo>
                  <a:pt x="3915" y="6059"/>
                </a:lnTo>
                <a:lnTo>
                  <a:pt x="3924" y="6061"/>
                </a:lnTo>
                <a:lnTo>
                  <a:pt x="3933" y="6062"/>
                </a:lnTo>
                <a:lnTo>
                  <a:pt x="3943" y="6063"/>
                </a:lnTo>
                <a:lnTo>
                  <a:pt x="3957" y="6067"/>
                </a:lnTo>
                <a:lnTo>
                  <a:pt x="3973" y="6069"/>
                </a:lnTo>
                <a:lnTo>
                  <a:pt x="3988" y="6072"/>
                </a:lnTo>
                <a:lnTo>
                  <a:pt x="4004" y="6074"/>
                </a:lnTo>
                <a:lnTo>
                  <a:pt x="4006" y="6074"/>
                </a:lnTo>
                <a:lnTo>
                  <a:pt x="4008" y="6075"/>
                </a:lnTo>
                <a:lnTo>
                  <a:pt x="4017" y="6077"/>
                </a:lnTo>
                <a:lnTo>
                  <a:pt x="4026" y="6078"/>
                </a:lnTo>
                <a:lnTo>
                  <a:pt x="4035" y="6080"/>
                </a:lnTo>
                <a:lnTo>
                  <a:pt x="4045" y="6081"/>
                </a:lnTo>
                <a:lnTo>
                  <a:pt x="4056" y="6083"/>
                </a:lnTo>
                <a:lnTo>
                  <a:pt x="4067" y="6085"/>
                </a:lnTo>
                <a:lnTo>
                  <a:pt x="4078" y="6087"/>
                </a:lnTo>
                <a:lnTo>
                  <a:pt x="4089" y="6089"/>
                </a:lnTo>
                <a:lnTo>
                  <a:pt x="4100" y="6091"/>
                </a:lnTo>
                <a:lnTo>
                  <a:pt x="4111" y="6092"/>
                </a:lnTo>
                <a:lnTo>
                  <a:pt x="4122" y="6094"/>
                </a:lnTo>
                <a:lnTo>
                  <a:pt x="4133" y="6097"/>
                </a:lnTo>
                <a:lnTo>
                  <a:pt x="4148" y="6099"/>
                </a:lnTo>
                <a:lnTo>
                  <a:pt x="4162" y="6101"/>
                </a:lnTo>
                <a:lnTo>
                  <a:pt x="4177" y="6103"/>
                </a:lnTo>
                <a:lnTo>
                  <a:pt x="4191" y="6105"/>
                </a:lnTo>
                <a:lnTo>
                  <a:pt x="4201" y="6106"/>
                </a:lnTo>
                <a:lnTo>
                  <a:pt x="4211" y="6109"/>
                </a:lnTo>
                <a:lnTo>
                  <a:pt x="4222" y="6110"/>
                </a:lnTo>
                <a:lnTo>
                  <a:pt x="4232" y="6111"/>
                </a:lnTo>
                <a:lnTo>
                  <a:pt x="4247" y="6113"/>
                </a:lnTo>
                <a:lnTo>
                  <a:pt x="4261" y="6115"/>
                </a:lnTo>
                <a:lnTo>
                  <a:pt x="4272" y="6118"/>
                </a:lnTo>
                <a:lnTo>
                  <a:pt x="4283" y="6120"/>
                </a:lnTo>
                <a:lnTo>
                  <a:pt x="4294" y="6121"/>
                </a:lnTo>
                <a:lnTo>
                  <a:pt x="4305" y="6123"/>
                </a:lnTo>
                <a:lnTo>
                  <a:pt x="4326" y="6125"/>
                </a:lnTo>
                <a:lnTo>
                  <a:pt x="4347" y="6129"/>
                </a:lnTo>
                <a:lnTo>
                  <a:pt x="4369" y="6132"/>
                </a:lnTo>
                <a:lnTo>
                  <a:pt x="4390" y="6135"/>
                </a:lnTo>
                <a:lnTo>
                  <a:pt x="4403" y="6138"/>
                </a:lnTo>
                <a:lnTo>
                  <a:pt x="4415" y="6139"/>
                </a:lnTo>
                <a:lnTo>
                  <a:pt x="4428" y="6141"/>
                </a:lnTo>
                <a:lnTo>
                  <a:pt x="4442" y="6143"/>
                </a:lnTo>
                <a:lnTo>
                  <a:pt x="4462" y="6145"/>
                </a:lnTo>
                <a:lnTo>
                  <a:pt x="4482" y="6149"/>
                </a:lnTo>
                <a:lnTo>
                  <a:pt x="4502" y="6151"/>
                </a:lnTo>
                <a:lnTo>
                  <a:pt x="4522" y="6154"/>
                </a:lnTo>
                <a:lnTo>
                  <a:pt x="4525" y="6154"/>
                </a:lnTo>
                <a:lnTo>
                  <a:pt x="4527" y="6155"/>
                </a:lnTo>
                <a:lnTo>
                  <a:pt x="4532" y="6155"/>
                </a:lnTo>
                <a:lnTo>
                  <a:pt x="4537" y="6156"/>
                </a:lnTo>
                <a:lnTo>
                  <a:pt x="4547" y="6158"/>
                </a:lnTo>
                <a:lnTo>
                  <a:pt x="4557" y="6159"/>
                </a:lnTo>
                <a:lnTo>
                  <a:pt x="4566" y="6160"/>
                </a:lnTo>
                <a:lnTo>
                  <a:pt x="4576" y="6162"/>
                </a:lnTo>
                <a:lnTo>
                  <a:pt x="4596" y="6164"/>
                </a:lnTo>
                <a:lnTo>
                  <a:pt x="4616" y="6167"/>
                </a:lnTo>
                <a:lnTo>
                  <a:pt x="4636" y="6170"/>
                </a:lnTo>
                <a:lnTo>
                  <a:pt x="4656" y="6172"/>
                </a:lnTo>
                <a:lnTo>
                  <a:pt x="4664" y="6173"/>
                </a:lnTo>
                <a:lnTo>
                  <a:pt x="4673" y="6174"/>
                </a:lnTo>
                <a:lnTo>
                  <a:pt x="4680" y="6175"/>
                </a:lnTo>
                <a:lnTo>
                  <a:pt x="4689" y="6176"/>
                </a:lnTo>
                <a:lnTo>
                  <a:pt x="4695" y="6177"/>
                </a:lnTo>
                <a:lnTo>
                  <a:pt x="4700" y="6179"/>
                </a:lnTo>
                <a:lnTo>
                  <a:pt x="4710" y="6180"/>
                </a:lnTo>
                <a:lnTo>
                  <a:pt x="4720" y="6181"/>
                </a:lnTo>
                <a:lnTo>
                  <a:pt x="4738" y="6183"/>
                </a:lnTo>
                <a:lnTo>
                  <a:pt x="4756" y="6185"/>
                </a:lnTo>
                <a:lnTo>
                  <a:pt x="4773" y="6187"/>
                </a:lnTo>
                <a:lnTo>
                  <a:pt x="4791" y="6190"/>
                </a:lnTo>
                <a:lnTo>
                  <a:pt x="4807" y="6192"/>
                </a:lnTo>
                <a:lnTo>
                  <a:pt x="4821" y="6193"/>
                </a:lnTo>
                <a:lnTo>
                  <a:pt x="4836" y="6195"/>
                </a:lnTo>
                <a:lnTo>
                  <a:pt x="4850" y="6197"/>
                </a:lnTo>
                <a:lnTo>
                  <a:pt x="4864" y="6199"/>
                </a:lnTo>
                <a:lnTo>
                  <a:pt x="4878" y="6201"/>
                </a:lnTo>
                <a:lnTo>
                  <a:pt x="4883" y="6201"/>
                </a:lnTo>
                <a:lnTo>
                  <a:pt x="4889" y="6202"/>
                </a:lnTo>
                <a:lnTo>
                  <a:pt x="4899" y="6203"/>
                </a:lnTo>
                <a:lnTo>
                  <a:pt x="4910" y="6204"/>
                </a:lnTo>
                <a:lnTo>
                  <a:pt x="4920" y="6205"/>
                </a:lnTo>
                <a:lnTo>
                  <a:pt x="4930" y="6206"/>
                </a:lnTo>
                <a:lnTo>
                  <a:pt x="4945" y="6209"/>
                </a:lnTo>
                <a:lnTo>
                  <a:pt x="4960" y="6211"/>
                </a:lnTo>
                <a:lnTo>
                  <a:pt x="4975" y="6212"/>
                </a:lnTo>
                <a:lnTo>
                  <a:pt x="4990" y="6214"/>
                </a:lnTo>
                <a:lnTo>
                  <a:pt x="5008" y="6216"/>
                </a:lnTo>
                <a:lnTo>
                  <a:pt x="5024" y="6217"/>
                </a:lnTo>
                <a:lnTo>
                  <a:pt x="5042" y="6220"/>
                </a:lnTo>
                <a:lnTo>
                  <a:pt x="5060" y="6222"/>
                </a:lnTo>
                <a:lnTo>
                  <a:pt x="5074" y="6223"/>
                </a:lnTo>
                <a:lnTo>
                  <a:pt x="5089" y="6225"/>
                </a:lnTo>
                <a:lnTo>
                  <a:pt x="5100" y="6226"/>
                </a:lnTo>
                <a:lnTo>
                  <a:pt x="5110" y="6227"/>
                </a:lnTo>
                <a:lnTo>
                  <a:pt x="5121" y="6228"/>
                </a:lnTo>
                <a:lnTo>
                  <a:pt x="5131" y="6230"/>
                </a:lnTo>
                <a:lnTo>
                  <a:pt x="5152" y="6232"/>
                </a:lnTo>
                <a:lnTo>
                  <a:pt x="5173" y="6234"/>
                </a:lnTo>
                <a:lnTo>
                  <a:pt x="5194" y="6236"/>
                </a:lnTo>
                <a:lnTo>
                  <a:pt x="5215" y="6238"/>
                </a:lnTo>
                <a:lnTo>
                  <a:pt x="5227" y="6240"/>
                </a:lnTo>
                <a:lnTo>
                  <a:pt x="5239" y="6242"/>
                </a:lnTo>
                <a:lnTo>
                  <a:pt x="5252" y="6243"/>
                </a:lnTo>
                <a:lnTo>
                  <a:pt x="5264" y="6244"/>
                </a:lnTo>
                <a:lnTo>
                  <a:pt x="5273" y="6245"/>
                </a:lnTo>
                <a:lnTo>
                  <a:pt x="5282" y="6246"/>
                </a:lnTo>
                <a:lnTo>
                  <a:pt x="5302" y="6247"/>
                </a:lnTo>
                <a:lnTo>
                  <a:pt x="5321" y="6250"/>
                </a:lnTo>
                <a:lnTo>
                  <a:pt x="5340" y="6252"/>
                </a:lnTo>
                <a:lnTo>
                  <a:pt x="5360" y="6254"/>
                </a:lnTo>
                <a:lnTo>
                  <a:pt x="5375" y="6255"/>
                </a:lnTo>
                <a:lnTo>
                  <a:pt x="5390" y="6256"/>
                </a:lnTo>
                <a:lnTo>
                  <a:pt x="5405" y="6258"/>
                </a:lnTo>
                <a:lnTo>
                  <a:pt x="5419" y="6260"/>
                </a:lnTo>
                <a:lnTo>
                  <a:pt x="5429" y="6261"/>
                </a:lnTo>
                <a:lnTo>
                  <a:pt x="5439" y="6262"/>
                </a:lnTo>
                <a:lnTo>
                  <a:pt x="5449" y="6263"/>
                </a:lnTo>
                <a:lnTo>
                  <a:pt x="5459" y="6264"/>
                </a:lnTo>
                <a:lnTo>
                  <a:pt x="5465" y="6264"/>
                </a:lnTo>
                <a:lnTo>
                  <a:pt x="5470" y="6265"/>
                </a:lnTo>
                <a:lnTo>
                  <a:pt x="5469" y="6264"/>
                </a:lnTo>
                <a:lnTo>
                  <a:pt x="5470" y="6265"/>
                </a:lnTo>
                <a:lnTo>
                  <a:pt x="5479" y="6265"/>
                </a:lnTo>
                <a:lnTo>
                  <a:pt x="5489" y="6266"/>
                </a:lnTo>
                <a:lnTo>
                  <a:pt x="5498" y="6267"/>
                </a:lnTo>
                <a:lnTo>
                  <a:pt x="5508" y="6268"/>
                </a:lnTo>
                <a:lnTo>
                  <a:pt x="5508" y="6268"/>
                </a:lnTo>
                <a:lnTo>
                  <a:pt x="5509" y="6268"/>
                </a:lnTo>
                <a:lnTo>
                  <a:pt x="5523" y="6270"/>
                </a:lnTo>
                <a:lnTo>
                  <a:pt x="5538" y="6271"/>
                </a:lnTo>
                <a:lnTo>
                  <a:pt x="5552" y="6272"/>
                </a:lnTo>
                <a:lnTo>
                  <a:pt x="5567" y="6274"/>
                </a:lnTo>
                <a:lnTo>
                  <a:pt x="5578" y="6275"/>
                </a:lnTo>
                <a:lnTo>
                  <a:pt x="5590" y="6276"/>
                </a:lnTo>
                <a:lnTo>
                  <a:pt x="5602" y="6277"/>
                </a:lnTo>
                <a:lnTo>
                  <a:pt x="5613" y="6277"/>
                </a:lnTo>
                <a:lnTo>
                  <a:pt x="5628" y="6280"/>
                </a:lnTo>
                <a:lnTo>
                  <a:pt x="5641" y="6281"/>
                </a:lnTo>
                <a:lnTo>
                  <a:pt x="5655" y="6282"/>
                </a:lnTo>
                <a:lnTo>
                  <a:pt x="5669" y="6283"/>
                </a:lnTo>
                <a:lnTo>
                  <a:pt x="5680" y="6284"/>
                </a:lnTo>
                <a:lnTo>
                  <a:pt x="5692" y="6285"/>
                </a:lnTo>
                <a:lnTo>
                  <a:pt x="5703" y="6286"/>
                </a:lnTo>
                <a:lnTo>
                  <a:pt x="5715" y="6287"/>
                </a:lnTo>
                <a:lnTo>
                  <a:pt x="5730" y="6288"/>
                </a:lnTo>
                <a:lnTo>
                  <a:pt x="5744" y="6289"/>
                </a:lnTo>
                <a:lnTo>
                  <a:pt x="5759" y="6291"/>
                </a:lnTo>
                <a:lnTo>
                  <a:pt x="5773" y="6292"/>
                </a:lnTo>
                <a:lnTo>
                  <a:pt x="5789" y="6293"/>
                </a:lnTo>
                <a:lnTo>
                  <a:pt x="5803" y="6294"/>
                </a:lnTo>
                <a:lnTo>
                  <a:pt x="5817" y="6295"/>
                </a:lnTo>
                <a:lnTo>
                  <a:pt x="5832" y="6296"/>
                </a:lnTo>
                <a:lnTo>
                  <a:pt x="5833" y="6296"/>
                </a:lnTo>
                <a:lnTo>
                  <a:pt x="5833" y="6296"/>
                </a:lnTo>
                <a:lnTo>
                  <a:pt x="5850" y="6298"/>
                </a:lnTo>
                <a:lnTo>
                  <a:pt x="5865" y="6299"/>
                </a:lnTo>
                <a:lnTo>
                  <a:pt x="5884" y="6301"/>
                </a:lnTo>
                <a:lnTo>
                  <a:pt x="5902" y="6302"/>
                </a:lnTo>
                <a:lnTo>
                  <a:pt x="5921" y="6304"/>
                </a:lnTo>
                <a:lnTo>
                  <a:pt x="5938" y="6305"/>
                </a:lnTo>
                <a:lnTo>
                  <a:pt x="5953" y="6306"/>
                </a:lnTo>
                <a:lnTo>
                  <a:pt x="5966" y="6307"/>
                </a:lnTo>
                <a:lnTo>
                  <a:pt x="5979" y="6308"/>
                </a:lnTo>
                <a:lnTo>
                  <a:pt x="5994" y="6309"/>
                </a:lnTo>
                <a:lnTo>
                  <a:pt x="6006" y="6311"/>
                </a:lnTo>
                <a:lnTo>
                  <a:pt x="6019" y="6312"/>
                </a:lnTo>
                <a:lnTo>
                  <a:pt x="6028" y="6312"/>
                </a:lnTo>
                <a:lnTo>
                  <a:pt x="6037" y="6313"/>
                </a:lnTo>
                <a:lnTo>
                  <a:pt x="6058" y="6314"/>
                </a:lnTo>
                <a:lnTo>
                  <a:pt x="6078" y="6315"/>
                </a:lnTo>
                <a:lnTo>
                  <a:pt x="6099" y="6317"/>
                </a:lnTo>
                <a:lnTo>
                  <a:pt x="6120" y="6318"/>
                </a:lnTo>
                <a:lnTo>
                  <a:pt x="6136" y="6319"/>
                </a:lnTo>
                <a:lnTo>
                  <a:pt x="6150" y="6321"/>
                </a:lnTo>
                <a:lnTo>
                  <a:pt x="6152" y="6321"/>
                </a:lnTo>
                <a:lnTo>
                  <a:pt x="6155" y="6321"/>
                </a:lnTo>
                <a:lnTo>
                  <a:pt x="6163" y="6322"/>
                </a:lnTo>
                <a:lnTo>
                  <a:pt x="6172" y="6322"/>
                </a:lnTo>
                <a:lnTo>
                  <a:pt x="6186" y="6323"/>
                </a:lnTo>
                <a:lnTo>
                  <a:pt x="6199" y="6324"/>
                </a:lnTo>
                <a:lnTo>
                  <a:pt x="6211" y="6325"/>
                </a:lnTo>
                <a:lnTo>
                  <a:pt x="6224" y="6326"/>
                </a:lnTo>
                <a:lnTo>
                  <a:pt x="6250" y="6327"/>
                </a:lnTo>
                <a:lnTo>
                  <a:pt x="6277" y="6329"/>
                </a:lnTo>
                <a:lnTo>
                  <a:pt x="6302" y="6331"/>
                </a:lnTo>
                <a:lnTo>
                  <a:pt x="6328" y="6333"/>
                </a:lnTo>
                <a:lnTo>
                  <a:pt x="6343" y="6334"/>
                </a:lnTo>
                <a:lnTo>
                  <a:pt x="6358" y="6334"/>
                </a:lnTo>
                <a:lnTo>
                  <a:pt x="6373" y="6335"/>
                </a:lnTo>
                <a:lnTo>
                  <a:pt x="6389" y="6336"/>
                </a:lnTo>
                <a:lnTo>
                  <a:pt x="6410" y="6337"/>
                </a:lnTo>
                <a:lnTo>
                  <a:pt x="6431" y="6338"/>
                </a:lnTo>
                <a:lnTo>
                  <a:pt x="6452" y="6341"/>
                </a:lnTo>
                <a:lnTo>
                  <a:pt x="6473" y="6342"/>
                </a:lnTo>
                <a:lnTo>
                  <a:pt x="6479" y="6342"/>
                </a:lnTo>
                <a:lnTo>
                  <a:pt x="6484" y="6342"/>
                </a:lnTo>
                <a:lnTo>
                  <a:pt x="6484" y="6342"/>
                </a:lnTo>
                <a:lnTo>
                  <a:pt x="6485" y="6342"/>
                </a:lnTo>
                <a:lnTo>
                  <a:pt x="6501" y="6343"/>
                </a:lnTo>
                <a:lnTo>
                  <a:pt x="6517" y="6344"/>
                </a:lnTo>
                <a:lnTo>
                  <a:pt x="6534" y="6345"/>
                </a:lnTo>
                <a:lnTo>
                  <a:pt x="6550" y="6346"/>
                </a:lnTo>
                <a:lnTo>
                  <a:pt x="6573" y="6347"/>
                </a:lnTo>
                <a:lnTo>
                  <a:pt x="6597" y="6348"/>
                </a:lnTo>
                <a:lnTo>
                  <a:pt x="6621" y="6349"/>
                </a:lnTo>
                <a:lnTo>
                  <a:pt x="6644" y="6350"/>
                </a:lnTo>
                <a:lnTo>
                  <a:pt x="6660" y="6352"/>
                </a:lnTo>
                <a:lnTo>
                  <a:pt x="6678" y="6353"/>
                </a:lnTo>
                <a:lnTo>
                  <a:pt x="6695" y="6354"/>
                </a:lnTo>
                <a:lnTo>
                  <a:pt x="6711" y="6354"/>
                </a:lnTo>
                <a:lnTo>
                  <a:pt x="6733" y="6355"/>
                </a:lnTo>
                <a:lnTo>
                  <a:pt x="6754" y="6356"/>
                </a:lnTo>
                <a:lnTo>
                  <a:pt x="6776" y="6357"/>
                </a:lnTo>
                <a:lnTo>
                  <a:pt x="6797" y="6358"/>
                </a:lnTo>
                <a:lnTo>
                  <a:pt x="6802" y="6358"/>
                </a:lnTo>
                <a:lnTo>
                  <a:pt x="6808" y="6359"/>
                </a:lnTo>
                <a:lnTo>
                  <a:pt x="6812" y="6359"/>
                </a:lnTo>
                <a:lnTo>
                  <a:pt x="6817" y="6359"/>
                </a:lnTo>
                <a:lnTo>
                  <a:pt x="6830" y="6360"/>
                </a:lnTo>
                <a:lnTo>
                  <a:pt x="6845" y="6360"/>
                </a:lnTo>
                <a:lnTo>
                  <a:pt x="6859" y="6362"/>
                </a:lnTo>
                <a:lnTo>
                  <a:pt x="6873" y="6362"/>
                </a:lnTo>
                <a:lnTo>
                  <a:pt x="6897" y="6363"/>
                </a:lnTo>
                <a:lnTo>
                  <a:pt x="6920" y="6364"/>
                </a:lnTo>
                <a:lnTo>
                  <a:pt x="6943" y="6365"/>
                </a:lnTo>
                <a:lnTo>
                  <a:pt x="6967" y="6366"/>
                </a:lnTo>
                <a:lnTo>
                  <a:pt x="6984" y="6367"/>
                </a:lnTo>
                <a:lnTo>
                  <a:pt x="7001" y="6367"/>
                </a:lnTo>
                <a:lnTo>
                  <a:pt x="7019" y="6368"/>
                </a:lnTo>
                <a:lnTo>
                  <a:pt x="7037" y="6369"/>
                </a:lnTo>
                <a:lnTo>
                  <a:pt x="7059" y="6369"/>
                </a:lnTo>
                <a:lnTo>
                  <a:pt x="7081" y="6370"/>
                </a:lnTo>
                <a:lnTo>
                  <a:pt x="7103" y="6372"/>
                </a:lnTo>
                <a:lnTo>
                  <a:pt x="7126" y="6373"/>
                </a:lnTo>
                <a:lnTo>
                  <a:pt x="7137" y="6373"/>
                </a:lnTo>
                <a:lnTo>
                  <a:pt x="7150" y="6373"/>
                </a:lnTo>
                <a:lnTo>
                  <a:pt x="7162" y="6374"/>
                </a:lnTo>
                <a:lnTo>
                  <a:pt x="7175" y="6374"/>
                </a:lnTo>
                <a:lnTo>
                  <a:pt x="7188" y="6375"/>
                </a:lnTo>
                <a:lnTo>
                  <a:pt x="7201" y="6375"/>
                </a:lnTo>
                <a:lnTo>
                  <a:pt x="7224" y="6376"/>
                </a:lnTo>
                <a:lnTo>
                  <a:pt x="7248" y="6376"/>
                </a:lnTo>
                <a:lnTo>
                  <a:pt x="7272" y="6377"/>
                </a:lnTo>
                <a:lnTo>
                  <a:pt x="7295" y="6378"/>
                </a:lnTo>
                <a:lnTo>
                  <a:pt x="7313" y="6378"/>
                </a:lnTo>
                <a:lnTo>
                  <a:pt x="7330" y="6379"/>
                </a:lnTo>
                <a:lnTo>
                  <a:pt x="7348" y="6379"/>
                </a:lnTo>
                <a:lnTo>
                  <a:pt x="7366" y="6380"/>
                </a:lnTo>
                <a:lnTo>
                  <a:pt x="7390" y="6380"/>
                </a:lnTo>
                <a:lnTo>
                  <a:pt x="7415" y="6382"/>
                </a:lnTo>
                <a:lnTo>
                  <a:pt x="7438" y="6383"/>
                </a:lnTo>
                <a:lnTo>
                  <a:pt x="7462" y="6383"/>
                </a:lnTo>
                <a:lnTo>
                  <a:pt x="7464" y="6383"/>
                </a:lnTo>
                <a:lnTo>
                  <a:pt x="7464" y="6383"/>
                </a:lnTo>
                <a:lnTo>
                  <a:pt x="7471" y="6383"/>
                </a:lnTo>
                <a:lnTo>
                  <a:pt x="7479" y="6384"/>
                </a:lnTo>
                <a:lnTo>
                  <a:pt x="7484" y="6384"/>
                </a:lnTo>
                <a:lnTo>
                  <a:pt x="7488" y="6384"/>
                </a:lnTo>
                <a:lnTo>
                  <a:pt x="7499" y="6384"/>
                </a:lnTo>
                <a:lnTo>
                  <a:pt x="7510" y="6384"/>
                </a:lnTo>
                <a:lnTo>
                  <a:pt x="7521" y="6385"/>
                </a:lnTo>
                <a:lnTo>
                  <a:pt x="7532" y="6385"/>
                </a:lnTo>
                <a:lnTo>
                  <a:pt x="7558" y="6385"/>
                </a:lnTo>
                <a:lnTo>
                  <a:pt x="7582" y="6386"/>
                </a:lnTo>
                <a:lnTo>
                  <a:pt x="7607" y="6386"/>
                </a:lnTo>
                <a:lnTo>
                  <a:pt x="7632" y="6387"/>
                </a:lnTo>
                <a:lnTo>
                  <a:pt x="7649" y="6387"/>
                </a:lnTo>
                <a:lnTo>
                  <a:pt x="7667" y="6387"/>
                </a:lnTo>
                <a:lnTo>
                  <a:pt x="7683" y="6388"/>
                </a:lnTo>
                <a:lnTo>
                  <a:pt x="7701" y="6388"/>
                </a:lnTo>
                <a:lnTo>
                  <a:pt x="7727" y="6388"/>
                </a:lnTo>
                <a:lnTo>
                  <a:pt x="7752" y="6389"/>
                </a:lnTo>
                <a:lnTo>
                  <a:pt x="7778" y="6389"/>
                </a:lnTo>
                <a:lnTo>
                  <a:pt x="7803" y="6390"/>
                </a:lnTo>
                <a:lnTo>
                  <a:pt x="7814" y="6390"/>
                </a:lnTo>
                <a:lnTo>
                  <a:pt x="7825" y="6390"/>
                </a:lnTo>
                <a:lnTo>
                  <a:pt x="7834" y="6390"/>
                </a:lnTo>
                <a:lnTo>
                  <a:pt x="7843" y="6390"/>
                </a:lnTo>
                <a:lnTo>
                  <a:pt x="7856" y="6390"/>
                </a:lnTo>
                <a:lnTo>
                  <a:pt x="7870" y="6392"/>
                </a:lnTo>
                <a:lnTo>
                  <a:pt x="7897" y="6392"/>
                </a:lnTo>
                <a:lnTo>
                  <a:pt x="7926" y="6392"/>
                </a:lnTo>
                <a:lnTo>
                  <a:pt x="7954" y="6392"/>
                </a:lnTo>
                <a:lnTo>
                  <a:pt x="7982" y="6393"/>
                </a:lnTo>
                <a:lnTo>
                  <a:pt x="7996" y="6393"/>
                </a:lnTo>
                <a:lnTo>
                  <a:pt x="8011" y="6393"/>
                </a:lnTo>
                <a:lnTo>
                  <a:pt x="8025" y="6393"/>
                </a:lnTo>
                <a:lnTo>
                  <a:pt x="8039" y="6393"/>
                </a:lnTo>
                <a:lnTo>
                  <a:pt x="8079" y="6394"/>
                </a:lnTo>
                <a:lnTo>
                  <a:pt x="8119" y="6394"/>
                </a:lnTo>
                <a:lnTo>
                  <a:pt x="8158" y="6394"/>
                </a:lnTo>
                <a:lnTo>
                  <a:pt x="8198" y="6394"/>
                </a:lnTo>
                <a:lnTo>
                  <a:pt x="8199" y="6394"/>
                </a:lnTo>
                <a:lnTo>
                  <a:pt x="8200" y="6394"/>
                </a:lnTo>
                <a:lnTo>
                  <a:pt x="8206" y="6394"/>
                </a:lnTo>
                <a:lnTo>
                  <a:pt x="8210" y="6394"/>
                </a:lnTo>
                <a:lnTo>
                  <a:pt x="8232" y="6394"/>
                </a:lnTo>
                <a:lnTo>
                  <a:pt x="8253" y="6394"/>
                </a:lnTo>
                <a:lnTo>
                  <a:pt x="8276" y="6394"/>
                </a:lnTo>
                <a:lnTo>
                  <a:pt x="8297" y="6394"/>
                </a:lnTo>
                <a:lnTo>
                  <a:pt x="8319" y="6394"/>
                </a:lnTo>
                <a:lnTo>
                  <a:pt x="8340" y="6394"/>
                </a:lnTo>
                <a:lnTo>
                  <a:pt x="8361" y="6394"/>
                </a:lnTo>
                <a:lnTo>
                  <a:pt x="8383" y="6394"/>
                </a:lnTo>
                <a:lnTo>
                  <a:pt x="8398" y="6394"/>
                </a:lnTo>
                <a:lnTo>
                  <a:pt x="8412" y="6394"/>
                </a:lnTo>
                <a:lnTo>
                  <a:pt x="8428" y="6394"/>
                </a:lnTo>
                <a:lnTo>
                  <a:pt x="8442" y="6394"/>
                </a:lnTo>
                <a:lnTo>
                  <a:pt x="8470" y="6394"/>
                </a:lnTo>
                <a:lnTo>
                  <a:pt x="8499" y="6394"/>
                </a:lnTo>
                <a:lnTo>
                  <a:pt x="8526" y="6394"/>
                </a:lnTo>
                <a:lnTo>
                  <a:pt x="8554" y="6394"/>
                </a:lnTo>
                <a:lnTo>
                  <a:pt x="8569" y="6394"/>
                </a:lnTo>
                <a:lnTo>
                  <a:pt x="8583" y="6394"/>
                </a:lnTo>
                <a:lnTo>
                  <a:pt x="8597" y="6393"/>
                </a:lnTo>
                <a:lnTo>
                  <a:pt x="8612" y="6393"/>
                </a:lnTo>
                <a:lnTo>
                  <a:pt x="8626" y="6393"/>
                </a:lnTo>
                <a:lnTo>
                  <a:pt x="8642" y="6393"/>
                </a:lnTo>
                <a:lnTo>
                  <a:pt x="8663" y="6393"/>
                </a:lnTo>
                <a:lnTo>
                  <a:pt x="8684" y="6393"/>
                </a:lnTo>
                <a:lnTo>
                  <a:pt x="8705" y="6393"/>
                </a:lnTo>
                <a:lnTo>
                  <a:pt x="8726" y="6392"/>
                </a:lnTo>
                <a:lnTo>
                  <a:pt x="8744" y="6392"/>
                </a:lnTo>
                <a:lnTo>
                  <a:pt x="8762" y="6392"/>
                </a:lnTo>
                <a:lnTo>
                  <a:pt x="8779" y="6392"/>
                </a:lnTo>
                <a:lnTo>
                  <a:pt x="8797" y="6390"/>
                </a:lnTo>
                <a:lnTo>
                  <a:pt x="8821" y="6390"/>
                </a:lnTo>
                <a:lnTo>
                  <a:pt x="8847" y="6390"/>
                </a:lnTo>
                <a:lnTo>
                  <a:pt x="8871" y="6389"/>
                </a:lnTo>
                <a:lnTo>
                  <a:pt x="8896" y="6389"/>
                </a:lnTo>
                <a:lnTo>
                  <a:pt x="8914" y="6389"/>
                </a:lnTo>
                <a:lnTo>
                  <a:pt x="8932" y="6389"/>
                </a:lnTo>
                <a:lnTo>
                  <a:pt x="8951" y="6388"/>
                </a:lnTo>
                <a:lnTo>
                  <a:pt x="8969" y="6388"/>
                </a:lnTo>
                <a:lnTo>
                  <a:pt x="8986" y="6388"/>
                </a:lnTo>
                <a:lnTo>
                  <a:pt x="9001" y="6387"/>
                </a:lnTo>
                <a:lnTo>
                  <a:pt x="9017" y="6387"/>
                </a:lnTo>
                <a:lnTo>
                  <a:pt x="9032" y="6387"/>
                </a:lnTo>
                <a:lnTo>
                  <a:pt x="9033" y="6387"/>
                </a:lnTo>
                <a:lnTo>
                  <a:pt x="9034" y="6387"/>
                </a:lnTo>
                <a:lnTo>
                  <a:pt x="9036" y="6387"/>
                </a:lnTo>
                <a:lnTo>
                  <a:pt x="9037" y="6387"/>
                </a:lnTo>
                <a:lnTo>
                  <a:pt x="9050" y="6386"/>
                </a:lnTo>
                <a:lnTo>
                  <a:pt x="9064" y="6386"/>
                </a:lnTo>
                <a:lnTo>
                  <a:pt x="9082" y="6386"/>
                </a:lnTo>
                <a:lnTo>
                  <a:pt x="9101" y="6385"/>
                </a:lnTo>
                <a:lnTo>
                  <a:pt x="9120" y="6385"/>
                </a:lnTo>
                <a:lnTo>
                  <a:pt x="9139" y="6385"/>
                </a:lnTo>
                <a:lnTo>
                  <a:pt x="9162" y="6384"/>
                </a:lnTo>
                <a:lnTo>
                  <a:pt x="9185" y="6384"/>
                </a:lnTo>
                <a:lnTo>
                  <a:pt x="9209" y="6383"/>
                </a:lnTo>
                <a:lnTo>
                  <a:pt x="9232" y="6382"/>
                </a:lnTo>
                <a:lnTo>
                  <a:pt x="9247" y="6382"/>
                </a:lnTo>
                <a:lnTo>
                  <a:pt x="9263" y="6382"/>
                </a:lnTo>
                <a:lnTo>
                  <a:pt x="9278" y="6380"/>
                </a:lnTo>
                <a:lnTo>
                  <a:pt x="9295" y="6380"/>
                </a:lnTo>
                <a:lnTo>
                  <a:pt x="9304" y="6380"/>
                </a:lnTo>
                <a:lnTo>
                  <a:pt x="9313" y="6379"/>
                </a:lnTo>
                <a:lnTo>
                  <a:pt x="9322" y="6379"/>
                </a:lnTo>
                <a:lnTo>
                  <a:pt x="9331" y="6379"/>
                </a:lnTo>
                <a:lnTo>
                  <a:pt x="9347" y="6378"/>
                </a:lnTo>
                <a:lnTo>
                  <a:pt x="9364" y="6378"/>
                </a:lnTo>
                <a:lnTo>
                  <a:pt x="9381" y="6377"/>
                </a:lnTo>
                <a:lnTo>
                  <a:pt x="9397" y="6377"/>
                </a:lnTo>
                <a:lnTo>
                  <a:pt x="9416" y="6376"/>
                </a:lnTo>
                <a:lnTo>
                  <a:pt x="9435" y="6376"/>
                </a:lnTo>
                <a:lnTo>
                  <a:pt x="9455" y="6375"/>
                </a:lnTo>
                <a:lnTo>
                  <a:pt x="9474" y="6375"/>
                </a:lnTo>
                <a:lnTo>
                  <a:pt x="9496" y="6374"/>
                </a:lnTo>
                <a:lnTo>
                  <a:pt x="9518" y="6373"/>
                </a:lnTo>
                <a:lnTo>
                  <a:pt x="9540" y="6372"/>
                </a:lnTo>
                <a:lnTo>
                  <a:pt x="9562" y="6372"/>
                </a:lnTo>
                <a:lnTo>
                  <a:pt x="9574" y="6370"/>
                </a:lnTo>
                <a:lnTo>
                  <a:pt x="9584" y="6370"/>
                </a:lnTo>
                <a:lnTo>
                  <a:pt x="9587" y="6370"/>
                </a:lnTo>
                <a:lnTo>
                  <a:pt x="9590" y="6370"/>
                </a:lnTo>
                <a:lnTo>
                  <a:pt x="9602" y="6369"/>
                </a:lnTo>
                <a:lnTo>
                  <a:pt x="9615" y="6369"/>
                </a:lnTo>
                <a:lnTo>
                  <a:pt x="9626" y="6368"/>
                </a:lnTo>
                <a:lnTo>
                  <a:pt x="9638" y="6368"/>
                </a:lnTo>
                <a:lnTo>
                  <a:pt x="9660" y="6367"/>
                </a:lnTo>
                <a:lnTo>
                  <a:pt x="9682" y="6366"/>
                </a:lnTo>
                <a:lnTo>
                  <a:pt x="9703" y="6366"/>
                </a:lnTo>
                <a:lnTo>
                  <a:pt x="9726" y="6365"/>
                </a:lnTo>
                <a:lnTo>
                  <a:pt x="9744" y="6364"/>
                </a:lnTo>
                <a:lnTo>
                  <a:pt x="9763" y="6363"/>
                </a:lnTo>
                <a:lnTo>
                  <a:pt x="9782" y="6362"/>
                </a:lnTo>
                <a:lnTo>
                  <a:pt x="9801" y="6362"/>
                </a:lnTo>
                <a:lnTo>
                  <a:pt x="9815" y="6360"/>
                </a:lnTo>
                <a:lnTo>
                  <a:pt x="9829" y="6360"/>
                </a:lnTo>
                <a:lnTo>
                  <a:pt x="9842" y="6359"/>
                </a:lnTo>
                <a:lnTo>
                  <a:pt x="9855" y="6359"/>
                </a:lnTo>
                <a:lnTo>
                  <a:pt x="9865" y="6358"/>
                </a:lnTo>
                <a:lnTo>
                  <a:pt x="9874" y="6358"/>
                </a:lnTo>
                <a:lnTo>
                  <a:pt x="9881" y="6357"/>
                </a:lnTo>
                <a:lnTo>
                  <a:pt x="9889" y="6357"/>
                </a:lnTo>
                <a:lnTo>
                  <a:pt x="9907" y="6356"/>
                </a:lnTo>
                <a:lnTo>
                  <a:pt x="9925" y="6355"/>
                </a:lnTo>
                <a:lnTo>
                  <a:pt x="9944" y="6355"/>
                </a:lnTo>
                <a:lnTo>
                  <a:pt x="9963" y="6354"/>
                </a:lnTo>
                <a:lnTo>
                  <a:pt x="9984" y="6353"/>
                </a:lnTo>
                <a:lnTo>
                  <a:pt x="10006" y="6352"/>
                </a:lnTo>
                <a:lnTo>
                  <a:pt x="10027" y="6350"/>
                </a:lnTo>
                <a:lnTo>
                  <a:pt x="10049" y="6349"/>
                </a:lnTo>
                <a:lnTo>
                  <a:pt x="10066" y="6348"/>
                </a:lnTo>
                <a:lnTo>
                  <a:pt x="10083" y="6347"/>
                </a:lnTo>
                <a:lnTo>
                  <a:pt x="10098" y="6346"/>
                </a:lnTo>
                <a:lnTo>
                  <a:pt x="10115" y="6345"/>
                </a:lnTo>
                <a:lnTo>
                  <a:pt x="10122" y="6345"/>
                </a:lnTo>
                <a:lnTo>
                  <a:pt x="10128" y="6345"/>
                </a:lnTo>
                <a:lnTo>
                  <a:pt x="10135" y="6344"/>
                </a:lnTo>
                <a:lnTo>
                  <a:pt x="10142" y="6344"/>
                </a:lnTo>
                <a:lnTo>
                  <a:pt x="10158" y="6343"/>
                </a:lnTo>
                <a:lnTo>
                  <a:pt x="10176" y="6342"/>
                </a:lnTo>
                <a:lnTo>
                  <a:pt x="10193" y="6341"/>
                </a:lnTo>
                <a:lnTo>
                  <a:pt x="10209" y="6339"/>
                </a:lnTo>
                <a:lnTo>
                  <a:pt x="10227" y="6339"/>
                </a:lnTo>
                <a:lnTo>
                  <a:pt x="10245" y="6338"/>
                </a:lnTo>
                <a:lnTo>
                  <a:pt x="10262" y="6337"/>
                </a:lnTo>
                <a:lnTo>
                  <a:pt x="10280" y="6336"/>
                </a:lnTo>
                <a:lnTo>
                  <a:pt x="10294" y="6335"/>
                </a:lnTo>
                <a:lnTo>
                  <a:pt x="10307" y="6334"/>
                </a:lnTo>
                <a:lnTo>
                  <a:pt x="10321" y="6333"/>
                </a:lnTo>
                <a:lnTo>
                  <a:pt x="10337" y="6332"/>
                </a:lnTo>
                <a:lnTo>
                  <a:pt x="10352" y="6332"/>
                </a:lnTo>
                <a:lnTo>
                  <a:pt x="10367" y="6331"/>
                </a:lnTo>
                <a:lnTo>
                  <a:pt x="10384" y="6329"/>
                </a:lnTo>
                <a:lnTo>
                  <a:pt x="10403" y="6328"/>
                </a:lnTo>
                <a:lnTo>
                  <a:pt x="10421" y="6326"/>
                </a:lnTo>
                <a:lnTo>
                  <a:pt x="10439" y="6325"/>
                </a:lnTo>
                <a:lnTo>
                  <a:pt x="10447" y="6325"/>
                </a:lnTo>
                <a:lnTo>
                  <a:pt x="10455" y="6324"/>
                </a:lnTo>
                <a:lnTo>
                  <a:pt x="10463" y="6324"/>
                </a:lnTo>
                <a:lnTo>
                  <a:pt x="10472" y="6323"/>
                </a:lnTo>
                <a:lnTo>
                  <a:pt x="10484" y="6323"/>
                </a:lnTo>
                <a:lnTo>
                  <a:pt x="10497" y="6322"/>
                </a:lnTo>
                <a:lnTo>
                  <a:pt x="10510" y="6321"/>
                </a:lnTo>
                <a:lnTo>
                  <a:pt x="10523" y="6319"/>
                </a:lnTo>
                <a:lnTo>
                  <a:pt x="10541" y="6318"/>
                </a:lnTo>
                <a:lnTo>
                  <a:pt x="10559" y="6317"/>
                </a:lnTo>
                <a:lnTo>
                  <a:pt x="10576" y="6316"/>
                </a:lnTo>
                <a:lnTo>
                  <a:pt x="10594" y="6315"/>
                </a:lnTo>
                <a:lnTo>
                  <a:pt x="10604" y="6314"/>
                </a:lnTo>
                <a:lnTo>
                  <a:pt x="10614" y="6313"/>
                </a:lnTo>
                <a:lnTo>
                  <a:pt x="10624" y="6313"/>
                </a:lnTo>
                <a:lnTo>
                  <a:pt x="10634" y="6312"/>
                </a:lnTo>
                <a:lnTo>
                  <a:pt x="10645" y="6311"/>
                </a:lnTo>
                <a:lnTo>
                  <a:pt x="10657" y="6309"/>
                </a:lnTo>
                <a:lnTo>
                  <a:pt x="10670" y="6309"/>
                </a:lnTo>
                <a:lnTo>
                  <a:pt x="10681" y="6308"/>
                </a:lnTo>
                <a:lnTo>
                  <a:pt x="10697" y="6307"/>
                </a:lnTo>
                <a:lnTo>
                  <a:pt x="10714" y="6305"/>
                </a:lnTo>
                <a:lnTo>
                  <a:pt x="10731" y="6304"/>
                </a:lnTo>
                <a:lnTo>
                  <a:pt x="10747" y="6303"/>
                </a:lnTo>
                <a:lnTo>
                  <a:pt x="10759" y="6302"/>
                </a:lnTo>
                <a:lnTo>
                  <a:pt x="10771" y="6302"/>
                </a:lnTo>
                <a:lnTo>
                  <a:pt x="10783" y="6301"/>
                </a:lnTo>
                <a:lnTo>
                  <a:pt x="10794" y="6299"/>
                </a:lnTo>
                <a:lnTo>
                  <a:pt x="10807" y="6298"/>
                </a:lnTo>
                <a:lnTo>
                  <a:pt x="10819" y="6297"/>
                </a:lnTo>
                <a:lnTo>
                  <a:pt x="10832" y="6296"/>
                </a:lnTo>
                <a:lnTo>
                  <a:pt x="10844" y="6295"/>
                </a:lnTo>
                <a:lnTo>
                  <a:pt x="10858" y="6294"/>
                </a:lnTo>
                <a:lnTo>
                  <a:pt x="10871" y="6293"/>
                </a:lnTo>
                <a:lnTo>
                  <a:pt x="10886" y="6292"/>
                </a:lnTo>
                <a:lnTo>
                  <a:pt x="10899" y="6291"/>
                </a:lnTo>
                <a:lnTo>
                  <a:pt x="10913" y="6289"/>
                </a:lnTo>
                <a:lnTo>
                  <a:pt x="10927" y="6288"/>
                </a:lnTo>
                <a:lnTo>
                  <a:pt x="10940" y="6287"/>
                </a:lnTo>
                <a:lnTo>
                  <a:pt x="10954" y="6286"/>
                </a:lnTo>
                <a:lnTo>
                  <a:pt x="10967" y="6285"/>
                </a:lnTo>
                <a:lnTo>
                  <a:pt x="10979" y="6284"/>
                </a:lnTo>
                <a:lnTo>
                  <a:pt x="10992" y="6283"/>
                </a:lnTo>
                <a:lnTo>
                  <a:pt x="11005" y="6282"/>
                </a:lnTo>
                <a:lnTo>
                  <a:pt x="11016" y="6281"/>
                </a:lnTo>
                <a:lnTo>
                  <a:pt x="11028" y="6280"/>
                </a:lnTo>
                <a:lnTo>
                  <a:pt x="11039" y="6278"/>
                </a:lnTo>
                <a:lnTo>
                  <a:pt x="11050" y="6277"/>
                </a:lnTo>
                <a:lnTo>
                  <a:pt x="11066" y="6276"/>
                </a:lnTo>
                <a:lnTo>
                  <a:pt x="11080" y="6275"/>
                </a:lnTo>
                <a:lnTo>
                  <a:pt x="11096" y="6273"/>
                </a:lnTo>
                <a:lnTo>
                  <a:pt x="11111" y="6272"/>
                </a:lnTo>
                <a:lnTo>
                  <a:pt x="11124" y="6271"/>
                </a:lnTo>
                <a:lnTo>
                  <a:pt x="11138" y="6270"/>
                </a:lnTo>
                <a:lnTo>
                  <a:pt x="11151" y="6268"/>
                </a:lnTo>
                <a:lnTo>
                  <a:pt x="11164" y="6267"/>
                </a:lnTo>
                <a:lnTo>
                  <a:pt x="11172" y="6266"/>
                </a:lnTo>
                <a:lnTo>
                  <a:pt x="11181" y="6265"/>
                </a:lnTo>
                <a:lnTo>
                  <a:pt x="11190" y="6265"/>
                </a:lnTo>
                <a:lnTo>
                  <a:pt x="11198" y="6264"/>
                </a:lnTo>
                <a:lnTo>
                  <a:pt x="11215" y="6262"/>
                </a:lnTo>
                <a:lnTo>
                  <a:pt x="11233" y="6261"/>
                </a:lnTo>
                <a:lnTo>
                  <a:pt x="11251" y="6258"/>
                </a:lnTo>
                <a:lnTo>
                  <a:pt x="11269" y="6257"/>
                </a:lnTo>
                <a:lnTo>
                  <a:pt x="11282" y="6255"/>
                </a:lnTo>
                <a:lnTo>
                  <a:pt x="11295" y="6254"/>
                </a:lnTo>
                <a:lnTo>
                  <a:pt x="11307" y="6253"/>
                </a:lnTo>
                <a:lnTo>
                  <a:pt x="11321" y="6252"/>
                </a:lnTo>
                <a:lnTo>
                  <a:pt x="11333" y="6251"/>
                </a:lnTo>
                <a:lnTo>
                  <a:pt x="11345" y="6250"/>
                </a:lnTo>
                <a:lnTo>
                  <a:pt x="11366" y="6247"/>
                </a:lnTo>
                <a:lnTo>
                  <a:pt x="11387" y="6245"/>
                </a:lnTo>
                <a:lnTo>
                  <a:pt x="11410" y="6243"/>
                </a:lnTo>
                <a:lnTo>
                  <a:pt x="11431" y="6241"/>
                </a:lnTo>
                <a:lnTo>
                  <a:pt x="11442" y="6240"/>
                </a:lnTo>
                <a:lnTo>
                  <a:pt x="11452" y="6238"/>
                </a:lnTo>
                <a:lnTo>
                  <a:pt x="11463" y="6237"/>
                </a:lnTo>
                <a:lnTo>
                  <a:pt x="11474" y="6236"/>
                </a:lnTo>
                <a:lnTo>
                  <a:pt x="11482" y="6235"/>
                </a:lnTo>
                <a:lnTo>
                  <a:pt x="11489" y="6234"/>
                </a:lnTo>
                <a:lnTo>
                  <a:pt x="11493" y="6234"/>
                </a:lnTo>
                <a:lnTo>
                  <a:pt x="11496" y="6233"/>
                </a:lnTo>
                <a:lnTo>
                  <a:pt x="11527" y="6230"/>
                </a:lnTo>
                <a:lnTo>
                  <a:pt x="11557" y="6226"/>
                </a:lnTo>
                <a:lnTo>
                  <a:pt x="11587" y="6223"/>
                </a:lnTo>
                <a:lnTo>
                  <a:pt x="11618" y="6220"/>
                </a:lnTo>
                <a:lnTo>
                  <a:pt x="11620" y="6220"/>
                </a:lnTo>
                <a:lnTo>
                  <a:pt x="11623" y="6220"/>
                </a:lnTo>
                <a:lnTo>
                  <a:pt x="11627" y="6219"/>
                </a:lnTo>
                <a:lnTo>
                  <a:pt x="11632" y="6219"/>
                </a:lnTo>
                <a:lnTo>
                  <a:pt x="11642" y="6217"/>
                </a:lnTo>
                <a:lnTo>
                  <a:pt x="11654" y="6215"/>
                </a:lnTo>
                <a:lnTo>
                  <a:pt x="11665" y="6214"/>
                </a:lnTo>
                <a:lnTo>
                  <a:pt x="11676" y="6213"/>
                </a:lnTo>
                <a:lnTo>
                  <a:pt x="11700" y="6211"/>
                </a:lnTo>
                <a:lnTo>
                  <a:pt x="11725" y="6207"/>
                </a:lnTo>
                <a:lnTo>
                  <a:pt x="11748" y="6204"/>
                </a:lnTo>
                <a:lnTo>
                  <a:pt x="11772" y="6202"/>
                </a:lnTo>
                <a:lnTo>
                  <a:pt x="11786" y="6200"/>
                </a:lnTo>
                <a:lnTo>
                  <a:pt x="11799" y="6199"/>
                </a:lnTo>
                <a:lnTo>
                  <a:pt x="11812" y="6196"/>
                </a:lnTo>
                <a:lnTo>
                  <a:pt x="11826" y="6195"/>
                </a:lnTo>
                <a:lnTo>
                  <a:pt x="11848" y="6192"/>
                </a:lnTo>
                <a:lnTo>
                  <a:pt x="11869" y="6190"/>
                </a:lnTo>
                <a:lnTo>
                  <a:pt x="11890" y="6187"/>
                </a:lnTo>
                <a:lnTo>
                  <a:pt x="11911" y="6184"/>
                </a:lnTo>
                <a:lnTo>
                  <a:pt x="11919" y="6183"/>
                </a:lnTo>
                <a:lnTo>
                  <a:pt x="11926" y="6182"/>
                </a:lnTo>
                <a:lnTo>
                  <a:pt x="11941" y="6181"/>
                </a:lnTo>
                <a:lnTo>
                  <a:pt x="11955" y="6179"/>
                </a:lnTo>
                <a:lnTo>
                  <a:pt x="11961" y="6177"/>
                </a:lnTo>
                <a:lnTo>
                  <a:pt x="11968" y="6177"/>
                </a:lnTo>
                <a:lnTo>
                  <a:pt x="11987" y="6174"/>
                </a:lnTo>
                <a:lnTo>
                  <a:pt x="12007" y="6172"/>
                </a:lnTo>
                <a:lnTo>
                  <a:pt x="12027" y="6170"/>
                </a:lnTo>
                <a:lnTo>
                  <a:pt x="12047" y="6166"/>
                </a:lnTo>
                <a:lnTo>
                  <a:pt x="12060" y="6165"/>
                </a:lnTo>
                <a:lnTo>
                  <a:pt x="12072" y="6163"/>
                </a:lnTo>
                <a:lnTo>
                  <a:pt x="12081" y="6162"/>
                </a:lnTo>
                <a:lnTo>
                  <a:pt x="12091" y="6161"/>
                </a:lnTo>
                <a:lnTo>
                  <a:pt x="12101" y="6160"/>
                </a:lnTo>
                <a:lnTo>
                  <a:pt x="12111" y="6158"/>
                </a:lnTo>
                <a:lnTo>
                  <a:pt x="12128" y="6155"/>
                </a:lnTo>
                <a:lnTo>
                  <a:pt x="12146" y="6153"/>
                </a:lnTo>
                <a:lnTo>
                  <a:pt x="12164" y="6151"/>
                </a:lnTo>
                <a:lnTo>
                  <a:pt x="12182" y="6148"/>
                </a:lnTo>
                <a:lnTo>
                  <a:pt x="12197" y="6145"/>
                </a:lnTo>
                <a:lnTo>
                  <a:pt x="12213" y="6143"/>
                </a:lnTo>
                <a:lnTo>
                  <a:pt x="12223" y="6142"/>
                </a:lnTo>
                <a:lnTo>
                  <a:pt x="12233" y="6141"/>
                </a:lnTo>
                <a:lnTo>
                  <a:pt x="12243" y="6139"/>
                </a:lnTo>
                <a:lnTo>
                  <a:pt x="12253" y="6138"/>
                </a:lnTo>
                <a:lnTo>
                  <a:pt x="12267" y="6135"/>
                </a:lnTo>
                <a:lnTo>
                  <a:pt x="12283" y="6133"/>
                </a:lnTo>
                <a:lnTo>
                  <a:pt x="12298" y="6131"/>
                </a:lnTo>
                <a:lnTo>
                  <a:pt x="12314" y="6129"/>
                </a:lnTo>
                <a:lnTo>
                  <a:pt x="12324" y="6128"/>
                </a:lnTo>
                <a:lnTo>
                  <a:pt x="12334" y="6125"/>
                </a:lnTo>
                <a:lnTo>
                  <a:pt x="12344" y="6124"/>
                </a:lnTo>
                <a:lnTo>
                  <a:pt x="12354" y="6123"/>
                </a:lnTo>
                <a:lnTo>
                  <a:pt x="12362" y="6121"/>
                </a:lnTo>
                <a:lnTo>
                  <a:pt x="12371" y="6120"/>
                </a:lnTo>
                <a:lnTo>
                  <a:pt x="12381" y="6119"/>
                </a:lnTo>
                <a:lnTo>
                  <a:pt x="12390" y="6118"/>
                </a:lnTo>
                <a:lnTo>
                  <a:pt x="12403" y="6115"/>
                </a:lnTo>
                <a:lnTo>
                  <a:pt x="12417" y="6113"/>
                </a:lnTo>
                <a:lnTo>
                  <a:pt x="12430" y="6111"/>
                </a:lnTo>
                <a:lnTo>
                  <a:pt x="12443" y="6109"/>
                </a:lnTo>
                <a:lnTo>
                  <a:pt x="12455" y="6108"/>
                </a:lnTo>
                <a:lnTo>
                  <a:pt x="12467" y="6105"/>
                </a:lnTo>
                <a:lnTo>
                  <a:pt x="12479" y="6103"/>
                </a:lnTo>
                <a:lnTo>
                  <a:pt x="12490" y="6102"/>
                </a:lnTo>
                <a:lnTo>
                  <a:pt x="12499" y="6100"/>
                </a:lnTo>
                <a:lnTo>
                  <a:pt x="12508" y="6099"/>
                </a:lnTo>
                <a:lnTo>
                  <a:pt x="12517" y="6098"/>
                </a:lnTo>
                <a:lnTo>
                  <a:pt x="12524" y="6097"/>
                </a:lnTo>
                <a:lnTo>
                  <a:pt x="12537" y="6094"/>
                </a:lnTo>
                <a:lnTo>
                  <a:pt x="12548" y="6092"/>
                </a:lnTo>
                <a:lnTo>
                  <a:pt x="12559" y="6091"/>
                </a:lnTo>
                <a:lnTo>
                  <a:pt x="12570" y="6089"/>
                </a:lnTo>
                <a:lnTo>
                  <a:pt x="12584" y="6087"/>
                </a:lnTo>
                <a:lnTo>
                  <a:pt x="12598" y="6084"/>
                </a:lnTo>
                <a:lnTo>
                  <a:pt x="12611" y="6082"/>
                </a:lnTo>
                <a:lnTo>
                  <a:pt x="12625" y="6080"/>
                </a:lnTo>
                <a:lnTo>
                  <a:pt x="12638" y="6078"/>
                </a:lnTo>
                <a:lnTo>
                  <a:pt x="12650" y="6075"/>
                </a:lnTo>
                <a:lnTo>
                  <a:pt x="12653" y="6074"/>
                </a:lnTo>
                <a:lnTo>
                  <a:pt x="12658" y="6074"/>
                </a:lnTo>
                <a:lnTo>
                  <a:pt x="12666" y="6072"/>
                </a:lnTo>
                <a:lnTo>
                  <a:pt x="12676" y="6071"/>
                </a:lnTo>
                <a:lnTo>
                  <a:pt x="12686" y="6069"/>
                </a:lnTo>
                <a:lnTo>
                  <a:pt x="12695" y="6068"/>
                </a:lnTo>
                <a:lnTo>
                  <a:pt x="12706" y="6065"/>
                </a:lnTo>
                <a:lnTo>
                  <a:pt x="12716" y="6064"/>
                </a:lnTo>
                <a:lnTo>
                  <a:pt x="12727" y="6062"/>
                </a:lnTo>
                <a:lnTo>
                  <a:pt x="12737" y="6060"/>
                </a:lnTo>
                <a:lnTo>
                  <a:pt x="12746" y="6059"/>
                </a:lnTo>
                <a:lnTo>
                  <a:pt x="12755" y="6058"/>
                </a:lnTo>
                <a:lnTo>
                  <a:pt x="12764" y="6055"/>
                </a:lnTo>
                <a:lnTo>
                  <a:pt x="12772" y="6054"/>
                </a:lnTo>
                <a:lnTo>
                  <a:pt x="12784" y="6052"/>
                </a:lnTo>
                <a:lnTo>
                  <a:pt x="12795" y="6050"/>
                </a:lnTo>
                <a:lnTo>
                  <a:pt x="12806" y="6048"/>
                </a:lnTo>
                <a:lnTo>
                  <a:pt x="12818" y="6045"/>
                </a:lnTo>
                <a:lnTo>
                  <a:pt x="12827" y="6044"/>
                </a:lnTo>
                <a:lnTo>
                  <a:pt x="12836" y="6043"/>
                </a:lnTo>
                <a:lnTo>
                  <a:pt x="12845" y="6041"/>
                </a:lnTo>
                <a:lnTo>
                  <a:pt x="12854" y="6040"/>
                </a:lnTo>
                <a:lnTo>
                  <a:pt x="12869" y="6037"/>
                </a:lnTo>
                <a:lnTo>
                  <a:pt x="12885" y="6034"/>
                </a:lnTo>
                <a:lnTo>
                  <a:pt x="12896" y="6032"/>
                </a:lnTo>
                <a:lnTo>
                  <a:pt x="12908" y="6030"/>
                </a:lnTo>
                <a:lnTo>
                  <a:pt x="12920" y="6028"/>
                </a:lnTo>
                <a:lnTo>
                  <a:pt x="12932" y="6026"/>
                </a:lnTo>
                <a:lnTo>
                  <a:pt x="12940" y="6023"/>
                </a:lnTo>
                <a:lnTo>
                  <a:pt x="12950" y="6021"/>
                </a:lnTo>
                <a:lnTo>
                  <a:pt x="12959" y="6020"/>
                </a:lnTo>
                <a:lnTo>
                  <a:pt x="12968" y="6018"/>
                </a:lnTo>
                <a:lnTo>
                  <a:pt x="12973" y="6018"/>
                </a:lnTo>
                <a:lnTo>
                  <a:pt x="12976" y="6017"/>
                </a:lnTo>
                <a:lnTo>
                  <a:pt x="12986" y="6014"/>
                </a:lnTo>
                <a:lnTo>
                  <a:pt x="12995" y="6013"/>
                </a:lnTo>
                <a:lnTo>
                  <a:pt x="13007" y="6011"/>
                </a:lnTo>
                <a:lnTo>
                  <a:pt x="13019" y="6009"/>
                </a:lnTo>
                <a:lnTo>
                  <a:pt x="13030" y="6006"/>
                </a:lnTo>
                <a:lnTo>
                  <a:pt x="13041" y="6003"/>
                </a:lnTo>
                <a:lnTo>
                  <a:pt x="13051" y="6002"/>
                </a:lnTo>
                <a:lnTo>
                  <a:pt x="13060" y="6000"/>
                </a:lnTo>
                <a:lnTo>
                  <a:pt x="13070" y="5998"/>
                </a:lnTo>
                <a:lnTo>
                  <a:pt x="13079" y="5997"/>
                </a:lnTo>
                <a:lnTo>
                  <a:pt x="13095" y="5993"/>
                </a:lnTo>
                <a:lnTo>
                  <a:pt x="13109" y="5990"/>
                </a:lnTo>
                <a:lnTo>
                  <a:pt x="13119" y="5989"/>
                </a:lnTo>
                <a:lnTo>
                  <a:pt x="13129" y="5987"/>
                </a:lnTo>
                <a:lnTo>
                  <a:pt x="13139" y="5985"/>
                </a:lnTo>
                <a:lnTo>
                  <a:pt x="13149" y="5982"/>
                </a:lnTo>
                <a:lnTo>
                  <a:pt x="13159" y="5980"/>
                </a:lnTo>
                <a:lnTo>
                  <a:pt x="13169" y="5978"/>
                </a:lnTo>
                <a:lnTo>
                  <a:pt x="13179" y="5976"/>
                </a:lnTo>
                <a:lnTo>
                  <a:pt x="13189" y="5975"/>
                </a:lnTo>
                <a:lnTo>
                  <a:pt x="13197" y="5972"/>
                </a:lnTo>
                <a:lnTo>
                  <a:pt x="13206" y="5970"/>
                </a:lnTo>
                <a:lnTo>
                  <a:pt x="13214" y="5969"/>
                </a:lnTo>
                <a:lnTo>
                  <a:pt x="13222" y="5967"/>
                </a:lnTo>
                <a:lnTo>
                  <a:pt x="13239" y="5963"/>
                </a:lnTo>
                <a:lnTo>
                  <a:pt x="13254" y="5960"/>
                </a:lnTo>
                <a:lnTo>
                  <a:pt x="13265" y="5958"/>
                </a:lnTo>
                <a:lnTo>
                  <a:pt x="13275" y="5956"/>
                </a:lnTo>
                <a:lnTo>
                  <a:pt x="13285" y="5953"/>
                </a:lnTo>
                <a:lnTo>
                  <a:pt x="13296" y="5951"/>
                </a:lnTo>
                <a:lnTo>
                  <a:pt x="13305" y="5949"/>
                </a:lnTo>
                <a:lnTo>
                  <a:pt x="13315" y="5947"/>
                </a:lnTo>
                <a:lnTo>
                  <a:pt x="13324" y="5945"/>
                </a:lnTo>
                <a:lnTo>
                  <a:pt x="13334" y="5942"/>
                </a:lnTo>
                <a:lnTo>
                  <a:pt x="13345" y="5940"/>
                </a:lnTo>
                <a:lnTo>
                  <a:pt x="13358" y="5938"/>
                </a:lnTo>
                <a:lnTo>
                  <a:pt x="13369" y="5935"/>
                </a:lnTo>
                <a:lnTo>
                  <a:pt x="13380" y="5932"/>
                </a:lnTo>
                <a:lnTo>
                  <a:pt x="13391" y="5930"/>
                </a:lnTo>
                <a:lnTo>
                  <a:pt x="13402" y="5928"/>
                </a:lnTo>
                <a:lnTo>
                  <a:pt x="13412" y="5925"/>
                </a:lnTo>
                <a:lnTo>
                  <a:pt x="13422" y="5922"/>
                </a:lnTo>
                <a:lnTo>
                  <a:pt x="13432" y="5920"/>
                </a:lnTo>
                <a:lnTo>
                  <a:pt x="13442" y="5918"/>
                </a:lnTo>
                <a:lnTo>
                  <a:pt x="13457" y="5915"/>
                </a:lnTo>
                <a:lnTo>
                  <a:pt x="13473" y="5911"/>
                </a:lnTo>
                <a:lnTo>
                  <a:pt x="13487" y="5907"/>
                </a:lnTo>
                <a:lnTo>
                  <a:pt x="13503" y="5904"/>
                </a:lnTo>
                <a:lnTo>
                  <a:pt x="13514" y="5901"/>
                </a:lnTo>
                <a:lnTo>
                  <a:pt x="13525" y="5898"/>
                </a:lnTo>
                <a:lnTo>
                  <a:pt x="13537" y="5896"/>
                </a:lnTo>
                <a:lnTo>
                  <a:pt x="13548" y="5892"/>
                </a:lnTo>
                <a:lnTo>
                  <a:pt x="13563" y="5889"/>
                </a:lnTo>
                <a:lnTo>
                  <a:pt x="13577" y="5886"/>
                </a:lnTo>
                <a:lnTo>
                  <a:pt x="13594" y="5881"/>
                </a:lnTo>
                <a:lnTo>
                  <a:pt x="13610" y="5878"/>
                </a:lnTo>
                <a:lnTo>
                  <a:pt x="13620" y="5875"/>
                </a:lnTo>
                <a:lnTo>
                  <a:pt x="13630" y="5872"/>
                </a:lnTo>
                <a:lnTo>
                  <a:pt x="13640" y="5870"/>
                </a:lnTo>
                <a:lnTo>
                  <a:pt x="13650" y="5867"/>
                </a:lnTo>
                <a:lnTo>
                  <a:pt x="13661" y="5865"/>
                </a:lnTo>
                <a:lnTo>
                  <a:pt x="13674" y="5861"/>
                </a:lnTo>
                <a:lnTo>
                  <a:pt x="13685" y="5858"/>
                </a:lnTo>
                <a:lnTo>
                  <a:pt x="13696" y="5856"/>
                </a:lnTo>
                <a:lnTo>
                  <a:pt x="13712" y="5851"/>
                </a:lnTo>
                <a:lnTo>
                  <a:pt x="13729" y="5847"/>
                </a:lnTo>
                <a:lnTo>
                  <a:pt x="13740" y="5844"/>
                </a:lnTo>
                <a:lnTo>
                  <a:pt x="13750" y="5841"/>
                </a:lnTo>
                <a:lnTo>
                  <a:pt x="13769" y="5836"/>
                </a:lnTo>
                <a:lnTo>
                  <a:pt x="13788" y="5831"/>
                </a:lnTo>
                <a:lnTo>
                  <a:pt x="13806" y="5826"/>
                </a:lnTo>
                <a:lnTo>
                  <a:pt x="13823" y="5821"/>
                </a:lnTo>
                <a:lnTo>
                  <a:pt x="13823" y="5820"/>
                </a:lnTo>
                <a:lnTo>
                  <a:pt x="13825" y="5820"/>
                </a:lnTo>
                <a:lnTo>
                  <a:pt x="13833" y="5818"/>
                </a:lnTo>
                <a:lnTo>
                  <a:pt x="13842" y="5816"/>
                </a:lnTo>
                <a:lnTo>
                  <a:pt x="13845" y="5815"/>
                </a:lnTo>
                <a:lnTo>
                  <a:pt x="13848" y="5815"/>
                </a:lnTo>
                <a:lnTo>
                  <a:pt x="13871" y="5808"/>
                </a:lnTo>
                <a:lnTo>
                  <a:pt x="13896" y="5800"/>
                </a:lnTo>
                <a:lnTo>
                  <a:pt x="13919" y="5794"/>
                </a:lnTo>
                <a:lnTo>
                  <a:pt x="13942" y="5787"/>
                </a:lnTo>
                <a:lnTo>
                  <a:pt x="13945" y="5786"/>
                </a:lnTo>
                <a:lnTo>
                  <a:pt x="13950" y="5785"/>
                </a:lnTo>
                <a:lnTo>
                  <a:pt x="13951" y="5785"/>
                </a:lnTo>
                <a:lnTo>
                  <a:pt x="13951" y="5784"/>
                </a:lnTo>
                <a:lnTo>
                  <a:pt x="13954" y="5784"/>
                </a:lnTo>
                <a:lnTo>
                  <a:pt x="13958" y="5783"/>
                </a:lnTo>
                <a:lnTo>
                  <a:pt x="13970" y="5778"/>
                </a:lnTo>
                <a:lnTo>
                  <a:pt x="13982" y="5775"/>
                </a:lnTo>
                <a:lnTo>
                  <a:pt x="13995" y="5770"/>
                </a:lnTo>
                <a:lnTo>
                  <a:pt x="14008" y="5767"/>
                </a:lnTo>
                <a:lnTo>
                  <a:pt x="14021" y="5764"/>
                </a:lnTo>
                <a:lnTo>
                  <a:pt x="14033" y="5759"/>
                </a:lnTo>
                <a:lnTo>
                  <a:pt x="14041" y="5757"/>
                </a:lnTo>
                <a:lnTo>
                  <a:pt x="14048" y="5755"/>
                </a:lnTo>
                <a:lnTo>
                  <a:pt x="14056" y="5752"/>
                </a:lnTo>
                <a:lnTo>
                  <a:pt x="14065" y="5749"/>
                </a:lnTo>
                <a:lnTo>
                  <a:pt x="14073" y="5747"/>
                </a:lnTo>
                <a:lnTo>
                  <a:pt x="14082" y="5744"/>
                </a:lnTo>
                <a:lnTo>
                  <a:pt x="14092" y="5741"/>
                </a:lnTo>
                <a:lnTo>
                  <a:pt x="14102" y="5737"/>
                </a:lnTo>
                <a:lnTo>
                  <a:pt x="14111" y="5735"/>
                </a:lnTo>
                <a:lnTo>
                  <a:pt x="14121" y="5732"/>
                </a:lnTo>
                <a:lnTo>
                  <a:pt x="14131" y="5728"/>
                </a:lnTo>
                <a:lnTo>
                  <a:pt x="14141" y="5725"/>
                </a:lnTo>
                <a:lnTo>
                  <a:pt x="14157" y="5719"/>
                </a:lnTo>
                <a:lnTo>
                  <a:pt x="14174" y="5714"/>
                </a:lnTo>
                <a:lnTo>
                  <a:pt x="14190" y="5708"/>
                </a:lnTo>
                <a:lnTo>
                  <a:pt x="14206" y="5703"/>
                </a:lnTo>
                <a:lnTo>
                  <a:pt x="14218" y="5698"/>
                </a:lnTo>
                <a:lnTo>
                  <a:pt x="14232" y="5694"/>
                </a:lnTo>
                <a:lnTo>
                  <a:pt x="14247" y="5688"/>
                </a:lnTo>
                <a:lnTo>
                  <a:pt x="14262" y="5683"/>
                </a:lnTo>
                <a:lnTo>
                  <a:pt x="14275" y="5678"/>
                </a:lnTo>
                <a:lnTo>
                  <a:pt x="14287" y="5674"/>
                </a:lnTo>
                <a:lnTo>
                  <a:pt x="14303" y="5668"/>
                </a:lnTo>
                <a:lnTo>
                  <a:pt x="14318" y="5663"/>
                </a:lnTo>
                <a:lnTo>
                  <a:pt x="14328" y="5658"/>
                </a:lnTo>
                <a:lnTo>
                  <a:pt x="14338" y="5655"/>
                </a:lnTo>
                <a:lnTo>
                  <a:pt x="14341" y="5653"/>
                </a:lnTo>
                <a:lnTo>
                  <a:pt x="14346" y="5652"/>
                </a:lnTo>
                <a:lnTo>
                  <a:pt x="14356" y="5648"/>
                </a:lnTo>
                <a:lnTo>
                  <a:pt x="14366" y="5644"/>
                </a:lnTo>
                <a:lnTo>
                  <a:pt x="14381" y="5638"/>
                </a:lnTo>
                <a:lnTo>
                  <a:pt x="14396" y="5632"/>
                </a:lnTo>
                <a:lnTo>
                  <a:pt x="14409" y="5627"/>
                </a:lnTo>
                <a:lnTo>
                  <a:pt x="14422" y="5622"/>
                </a:lnTo>
                <a:lnTo>
                  <a:pt x="14432" y="5619"/>
                </a:lnTo>
                <a:lnTo>
                  <a:pt x="14441" y="5614"/>
                </a:lnTo>
                <a:lnTo>
                  <a:pt x="14457" y="5607"/>
                </a:lnTo>
                <a:lnTo>
                  <a:pt x="14472" y="5601"/>
                </a:lnTo>
                <a:lnTo>
                  <a:pt x="14485" y="5596"/>
                </a:lnTo>
                <a:lnTo>
                  <a:pt x="14497" y="5591"/>
                </a:lnTo>
                <a:lnTo>
                  <a:pt x="14505" y="5587"/>
                </a:lnTo>
                <a:lnTo>
                  <a:pt x="14512" y="5584"/>
                </a:lnTo>
                <a:lnTo>
                  <a:pt x="14529" y="5577"/>
                </a:lnTo>
                <a:lnTo>
                  <a:pt x="14543" y="5571"/>
                </a:lnTo>
                <a:lnTo>
                  <a:pt x="14553" y="5566"/>
                </a:lnTo>
                <a:lnTo>
                  <a:pt x="14563" y="5562"/>
                </a:lnTo>
                <a:lnTo>
                  <a:pt x="14564" y="5561"/>
                </a:lnTo>
                <a:lnTo>
                  <a:pt x="14567" y="5561"/>
                </a:lnTo>
                <a:lnTo>
                  <a:pt x="14573" y="5556"/>
                </a:lnTo>
                <a:lnTo>
                  <a:pt x="14581" y="5553"/>
                </a:lnTo>
                <a:lnTo>
                  <a:pt x="14597" y="5546"/>
                </a:lnTo>
                <a:lnTo>
                  <a:pt x="14611" y="5540"/>
                </a:lnTo>
                <a:lnTo>
                  <a:pt x="14622" y="5534"/>
                </a:lnTo>
                <a:lnTo>
                  <a:pt x="14633" y="5529"/>
                </a:lnTo>
                <a:lnTo>
                  <a:pt x="14634" y="5529"/>
                </a:lnTo>
                <a:lnTo>
                  <a:pt x="14634" y="5528"/>
                </a:lnTo>
                <a:lnTo>
                  <a:pt x="14641" y="5525"/>
                </a:lnTo>
                <a:lnTo>
                  <a:pt x="14647" y="5522"/>
                </a:lnTo>
                <a:lnTo>
                  <a:pt x="14661" y="5515"/>
                </a:lnTo>
                <a:lnTo>
                  <a:pt x="14674" y="5508"/>
                </a:lnTo>
                <a:lnTo>
                  <a:pt x="14685" y="5502"/>
                </a:lnTo>
                <a:lnTo>
                  <a:pt x="14696" y="5497"/>
                </a:lnTo>
                <a:lnTo>
                  <a:pt x="14703" y="5493"/>
                </a:lnTo>
                <a:lnTo>
                  <a:pt x="14711" y="5490"/>
                </a:lnTo>
                <a:lnTo>
                  <a:pt x="14723" y="5483"/>
                </a:lnTo>
                <a:lnTo>
                  <a:pt x="14735" y="5477"/>
                </a:lnTo>
                <a:lnTo>
                  <a:pt x="14745" y="5471"/>
                </a:lnTo>
                <a:lnTo>
                  <a:pt x="14755" y="5465"/>
                </a:lnTo>
                <a:lnTo>
                  <a:pt x="14763" y="5461"/>
                </a:lnTo>
                <a:lnTo>
                  <a:pt x="14771" y="5457"/>
                </a:lnTo>
                <a:lnTo>
                  <a:pt x="14781" y="5450"/>
                </a:lnTo>
                <a:lnTo>
                  <a:pt x="14792" y="5444"/>
                </a:lnTo>
                <a:lnTo>
                  <a:pt x="14801" y="5439"/>
                </a:lnTo>
                <a:lnTo>
                  <a:pt x="14811" y="5432"/>
                </a:lnTo>
                <a:lnTo>
                  <a:pt x="14819" y="5428"/>
                </a:lnTo>
                <a:lnTo>
                  <a:pt x="14826" y="5423"/>
                </a:lnTo>
                <a:lnTo>
                  <a:pt x="14835" y="5418"/>
                </a:lnTo>
                <a:lnTo>
                  <a:pt x="14844" y="5412"/>
                </a:lnTo>
                <a:lnTo>
                  <a:pt x="14854" y="5406"/>
                </a:lnTo>
                <a:lnTo>
                  <a:pt x="14863" y="5400"/>
                </a:lnTo>
                <a:lnTo>
                  <a:pt x="14867" y="5397"/>
                </a:lnTo>
                <a:lnTo>
                  <a:pt x="14871" y="5394"/>
                </a:lnTo>
                <a:lnTo>
                  <a:pt x="14874" y="5392"/>
                </a:lnTo>
                <a:lnTo>
                  <a:pt x="14877" y="5390"/>
                </a:lnTo>
                <a:lnTo>
                  <a:pt x="14886" y="5384"/>
                </a:lnTo>
                <a:lnTo>
                  <a:pt x="14894" y="5379"/>
                </a:lnTo>
                <a:lnTo>
                  <a:pt x="14904" y="5372"/>
                </a:lnTo>
                <a:lnTo>
                  <a:pt x="14914" y="5365"/>
                </a:lnTo>
                <a:lnTo>
                  <a:pt x="14921" y="5360"/>
                </a:lnTo>
                <a:lnTo>
                  <a:pt x="14927" y="5355"/>
                </a:lnTo>
                <a:lnTo>
                  <a:pt x="14933" y="5350"/>
                </a:lnTo>
                <a:lnTo>
                  <a:pt x="14939" y="5346"/>
                </a:lnTo>
                <a:lnTo>
                  <a:pt x="14949" y="5338"/>
                </a:lnTo>
                <a:lnTo>
                  <a:pt x="14959" y="5330"/>
                </a:lnTo>
                <a:lnTo>
                  <a:pt x="14966" y="5325"/>
                </a:lnTo>
                <a:lnTo>
                  <a:pt x="14973" y="5319"/>
                </a:lnTo>
                <a:lnTo>
                  <a:pt x="14977" y="5316"/>
                </a:lnTo>
                <a:lnTo>
                  <a:pt x="14980" y="5312"/>
                </a:lnTo>
                <a:lnTo>
                  <a:pt x="14992" y="5304"/>
                </a:lnTo>
                <a:lnTo>
                  <a:pt x="15002" y="5294"/>
                </a:lnTo>
                <a:lnTo>
                  <a:pt x="15008" y="5289"/>
                </a:lnTo>
                <a:lnTo>
                  <a:pt x="15014" y="5284"/>
                </a:lnTo>
                <a:lnTo>
                  <a:pt x="15016" y="5281"/>
                </a:lnTo>
                <a:lnTo>
                  <a:pt x="15018" y="5279"/>
                </a:lnTo>
                <a:lnTo>
                  <a:pt x="15029" y="5269"/>
                </a:lnTo>
                <a:lnTo>
                  <a:pt x="15039" y="5259"/>
                </a:lnTo>
                <a:lnTo>
                  <a:pt x="15044" y="5254"/>
                </a:lnTo>
                <a:lnTo>
                  <a:pt x="15049" y="5248"/>
                </a:lnTo>
                <a:lnTo>
                  <a:pt x="15050" y="5248"/>
                </a:lnTo>
                <a:lnTo>
                  <a:pt x="15050" y="5247"/>
                </a:lnTo>
                <a:lnTo>
                  <a:pt x="15050" y="5247"/>
                </a:lnTo>
                <a:lnTo>
                  <a:pt x="15050" y="5247"/>
                </a:lnTo>
                <a:lnTo>
                  <a:pt x="15051" y="5246"/>
                </a:lnTo>
                <a:lnTo>
                  <a:pt x="15053" y="5245"/>
                </a:lnTo>
                <a:lnTo>
                  <a:pt x="15061" y="5235"/>
                </a:lnTo>
                <a:lnTo>
                  <a:pt x="15070" y="5225"/>
                </a:lnTo>
                <a:lnTo>
                  <a:pt x="15076" y="5218"/>
                </a:lnTo>
                <a:lnTo>
                  <a:pt x="15081" y="5213"/>
                </a:lnTo>
                <a:lnTo>
                  <a:pt x="15083" y="5211"/>
                </a:lnTo>
                <a:lnTo>
                  <a:pt x="15083" y="5210"/>
                </a:lnTo>
                <a:lnTo>
                  <a:pt x="15091" y="5200"/>
                </a:lnTo>
                <a:lnTo>
                  <a:pt x="15099" y="5189"/>
                </a:lnTo>
                <a:lnTo>
                  <a:pt x="15104" y="5184"/>
                </a:lnTo>
                <a:lnTo>
                  <a:pt x="15108" y="5177"/>
                </a:lnTo>
                <a:lnTo>
                  <a:pt x="15109" y="5176"/>
                </a:lnTo>
                <a:lnTo>
                  <a:pt x="15109" y="5176"/>
                </a:lnTo>
                <a:lnTo>
                  <a:pt x="15117" y="5165"/>
                </a:lnTo>
                <a:lnTo>
                  <a:pt x="15124" y="5153"/>
                </a:lnTo>
                <a:lnTo>
                  <a:pt x="15127" y="5147"/>
                </a:lnTo>
                <a:lnTo>
                  <a:pt x="15130" y="5142"/>
                </a:lnTo>
                <a:lnTo>
                  <a:pt x="15131" y="5142"/>
                </a:lnTo>
                <a:lnTo>
                  <a:pt x="15131" y="5142"/>
                </a:lnTo>
                <a:lnTo>
                  <a:pt x="15134" y="5137"/>
                </a:lnTo>
                <a:lnTo>
                  <a:pt x="15136" y="5133"/>
                </a:lnTo>
                <a:lnTo>
                  <a:pt x="15142" y="5119"/>
                </a:lnTo>
                <a:lnTo>
                  <a:pt x="15149" y="5107"/>
                </a:lnTo>
                <a:lnTo>
                  <a:pt x="15788" y="3713"/>
                </a:lnTo>
                <a:lnTo>
                  <a:pt x="15800" y="3688"/>
                </a:lnTo>
                <a:lnTo>
                  <a:pt x="15812" y="3661"/>
                </a:lnTo>
                <a:lnTo>
                  <a:pt x="15825" y="3634"/>
                </a:lnTo>
                <a:lnTo>
                  <a:pt x="15837" y="3608"/>
                </a:lnTo>
                <a:lnTo>
                  <a:pt x="15849" y="3581"/>
                </a:lnTo>
                <a:lnTo>
                  <a:pt x="15861" y="3556"/>
                </a:lnTo>
                <a:lnTo>
                  <a:pt x="15873" y="3529"/>
                </a:lnTo>
                <a:lnTo>
                  <a:pt x="15886" y="3502"/>
                </a:lnTo>
                <a:lnTo>
                  <a:pt x="15982" y="3292"/>
                </a:lnTo>
                <a:lnTo>
                  <a:pt x="16024" y="3200"/>
                </a:lnTo>
                <a:lnTo>
                  <a:pt x="16067" y="3108"/>
                </a:lnTo>
                <a:lnTo>
                  <a:pt x="16109" y="3017"/>
                </a:lnTo>
                <a:lnTo>
                  <a:pt x="16150" y="2926"/>
                </a:lnTo>
                <a:lnTo>
                  <a:pt x="16191" y="2836"/>
                </a:lnTo>
                <a:lnTo>
                  <a:pt x="16233" y="2746"/>
                </a:lnTo>
                <a:lnTo>
                  <a:pt x="16273" y="2657"/>
                </a:lnTo>
                <a:lnTo>
                  <a:pt x="16314" y="2569"/>
                </a:lnTo>
                <a:lnTo>
                  <a:pt x="16354" y="2481"/>
                </a:lnTo>
                <a:lnTo>
                  <a:pt x="16394" y="2394"/>
                </a:lnTo>
                <a:lnTo>
                  <a:pt x="16434" y="2309"/>
                </a:lnTo>
                <a:lnTo>
                  <a:pt x="16473" y="2225"/>
                </a:lnTo>
                <a:lnTo>
                  <a:pt x="16510" y="2140"/>
                </a:lnTo>
                <a:lnTo>
                  <a:pt x="16548" y="2058"/>
                </a:lnTo>
                <a:lnTo>
                  <a:pt x="16586" y="1977"/>
                </a:lnTo>
                <a:lnTo>
                  <a:pt x="16622" y="1898"/>
                </a:lnTo>
                <a:lnTo>
                  <a:pt x="16629" y="1881"/>
                </a:lnTo>
                <a:lnTo>
                  <a:pt x="16636" y="1864"/>
                </a:lnTo>
                <a:lnTo>
                  <a:pt x="16641" y="1847"/>
                </a:lnTo>
                <a:lnTo>
                  <a:pt x="16647" y="1830"/>
                </a:lnTo>
                <a:lnTo>
                  <a:pt x="16651" y="1813"/>
                </a:lnTo>
                <a:lnTo>
                  <a:pt x="16654" y="1796"/>
                </a:lnTo>
                <a:lnTo>
                  <a:pt x="16657" y="1779"/>
                </a:lnTo>
                <a:lnTo>
                  <a:pt x="16659" y="1761"/>
                </a:lnTo>
                <a:lnTo>
                  <a:pt x="16659" y="1751"/>
                </a:lnTo>
                <a:lnTo>
                  <a:pt x="16660" y="1741"/>
                </a:lnTo>
                <a:lnTo>
                  <a:pt x="16660" y="1731"/>
                </a:lnTo>
                <a:lnTo>
                  <a:pt x="16660" y="1721"/>
                </a:lnTo>
                <a:close/>
              </a:path>
            </a:pathLst>
          </a:custGeom>
          <a:gradFill>
            <a:gsLst>
              <a:gs pos="0">
                <a:schemeClr val="accent1"/>
              </a:gs>
              <a:gs pos="100000">
                <a:schemeClr val="accent1">
                  <a:lumMod val="75000"/>
                </a:schemeClr>
              </a:gs>
            </a:gsLst>
            <a:lin ang="0" scaled="1"/>
          </a:gradFill>
          <a:ln>
            <a:noFill/>
          </a:ln>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sp>
        <p:nvSpPr>
          <p:cNvPr id="50" name="Freeform 12">
            <a:extLst>
              <a:ext uri="{FF2B5EF4-FFF2-40B4-BE49-F238E27FC236}">
                <a16:creationId xmlns:a16="http://schemas.microsoft.com/office/drawing/2014/main" id="{07C6F5BF-A247-469A-846C-C96D1EEFE782}"/>
              </a:ext>
            </a:extLst>
          </p:cNvPr>
          <p:cNvSpPr>
            <a:spLocks/>
          </p:cNvSpPr>
          <p:nvPr/>
        </p:nvSpPr>
        <p:spPr bwMode="auto">
          <a:xfrm>
            <a:off x="1231548" y="871997"/>
            <a:ext cx="3472621" cy="581535"/>
          </a:xfrm>
          <a:custGeom>
            <a:avLst/>
            <a:gdLst>
              <a:gd name="T0" fmla="*/ 16600 w 16658"/>
              <a:gd name="T1" fmla="*/ 1939 h 3462"/>
              <a:gd name="T2" fmla="*/ 16359 w 16658"/>
              <a:gd name="T3" fmla="*/ 2194 h 3462"/>
              <a:gd name="T4" fmla="*/ 15947 w 16658"/>
              <a:gd name="T5" fmla="*/ 2433 h 3462"/>
              <a:gd name="T6" fmla="*/ 15377 w 16658"/>
              <a:gd name="T7" fmla="*/ 2655 h 3462"/>
              <a:gd name="T8" fmla="*/ 14663 w 16658"/>
              <a:gd name="T9" fmla="*/ 2856 h 3462"/>
              <a:gd name="T10" fmla="*/ 13821 w 16658"/>
              <a:gd name="T11" fmla="*/ 3033 h 3462"/>
              <a:gd name="T12" fmla="*/ 12865 w 16658"/>
              <a:gd name="T13" fmla="*/ 3184 h 3462"/>
              <a:gd name="T14" fmla="*/ 11809 w 16658"/>
              <a:gd name="T15" fmla="*/ 3305 h 3462"/>
              <a:gd name="T16" fmla="*/ 10666 w 16658"/>
              <a:gd name="T17" fmla="*/ 3394 h 3462"/>
              <a:gd name="T18" fmla="*/ 9454 w 16658"/>
              <a:gd name="T19" fmla="*/ 3447 h 3462"/>
              <a:gd name="T20" fmla="*/ 8184 w 16658"/>
              <a:gd name="T21" fmla="*/ 3462 h 3462"/>
              <a:gd name="T22" fmla="*/ 6917 w 16658"/>
              <a:gd name="T23" fmla="*/ 3438 h 3462"/>
              <a:gd name="T24" fmla="*/ 5713 w 16658"/>
              <a:gd name="T25" fmla="*/ 3376 h 3462"/>
              <a:gd name="T26" fmla="*/ 4587 w 16658"/>
              <a:gd name="T27" fmla="*/ 3278 h 3462"/>
              <a:gd name="T28" fmla="*/ 3552 w 16658"/>
              <a:gd name="T29" fmla="*/ 3150 h 3462"/>
              <a:gd name="T30" fmla="*/ 2621 w 16658"/>
              <a:gd name="T31" fmla="*/ 2992 h 3462"/>
              <a:gd name="T32" fmla="*/ 1809 w 16658"/>
              <a:gd name="T33" fmla="*/ 2809 h 3462"/>
              <a:gd name="T34" fmla="*/ 1131 w 16658"/>
              <a:gd name="T35" fmla="*/ 2603 h 3462"/>
              <a:gd name="T36" fmla="*/ 598 w 16658"/>
              <a:gd name="T37" fmla="*/ 2378 h 3462"/>
              <a:gd name="T38" fmla="*/ 226 w 16658"/>
              <a:gd name="T39" fmla="*/ 2135 h 3462"/>
              <a:gd name="T40" fmla="*/ 29 w 16658"/>
              <a:gd name="T41" fmla="*/ 1879 h 3462"/>
              <a:gd name="T42" fmla="*/ 19 w 16658"/>
              <a:gd name="T43" fmla="*/ 1613 h 3462"/>
              <a:gd name="T44" fmla="*/ 199 w 16658"/>
              <a:gd name="T45" fmla="*/ 1353 h 3462"/>
              <a:gd name="T46" fmla="*/ 556 w 16658"/>
              <a:gd name="T47" fmla="*/ 1108 h 3462"/>
              <a:gd name="T48" fmla="*/ 1075 w 16658"/>
              <a:gd name="T49" fmla="*/ 879 h 3462"/>
              <a:gd name="T50" fmla="*/ 1742 w 16658"/>
              <a:gd name="T51" fmla="*/ 671 h 3462"/>
              <a:gd name="T52" fmla="*/ 2543 w 16658"/>
              <a:gd name="T53" fmla="*/ 486 h 3462"/>
              <a:gd name="T54" fmla="*/ 3462 w 16658"/>
              <a:gd name="T55" fmla="*/ 326 h 3462"/>
              <a:gd name="T56" fmla="*/ 4487 w 16658"/>
              <a:gd name="T57" fmla="*/ 195 h 3462"/>
              <a:gd name="T58" fmla="*/ 5602 w 16658"/>
              <a:gd name="T59" fmla="*/ 95 h 3462"/>
              <a:gd name="T60" fmla="*/ 6793 w 16658"/>
              <a:gd name="T61" fmla="*/ 29 h 3462"/>
              <a:gd name="T62" fmla="*/ 8046 w 16658"/>
              <a:gd name="T63" fmla="*/ 1 h 3462"/>
              <a:gd name="T64" fmla="*/ 9325 w 16658"/>
              <a:gd name="T65" fmla="*/ 12 h 3462"/>
              <a:gd name="T66" fmla="*/ 10551 w 16658"/>
              <a:gd name="T67" fmla="*/ 62 h 3462"/>
              <a:gd name="T68" fmla="*/ 11705 w 16658"/>
              <a:gd name="T69" fmla="*/ 149 h 3462"/>
              <a:gd name="T70" fmla="*/ 12772 w 16658"/>
              <a:gd name="T71" fmla="*/ 266 h 3462"/>
              <a:gd name="T72" fmla="*/ 13739 w 16658"/>
              <a:gd name="T73" fmla="*/ 415 h 3462"/>
              <a:gd name="T74" fmla="*/ 14592 w 16658"/>
              <a:gd name="T75" fmla="*/ 590 h 3462"/>
              <a:gd name="T76" fmla="*/ 15317 w 16658"/>
              <a:gd name="T77" fmla="*/ 789 h 3462"/>
              <a:gd name="T78" fmla="*/ 15899 w 16658"/>
              <a:gd name="T79" fmla="*/ 1008 h 3462"/>
              <a:gd name="T80" fmla="*/ 16326 w 16658"/>
              <a:gd name="T81" fmla="*/ 1245 h 3462"/>
              <a:gd name="T82" fmla="*/ 16584 w 16658"/>
              <a:gd name="T83" fmla="*/ 1497 h 3462"/>
              <a:gd name="T84" fmla="*/ 16658 w 16658"/>
              <a:gd name="T85" fmla="*/ 1761 h 3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658" h="3462">
                <a:moveTo>
                  <a:pt x="16658" y="1761"/>
                </a:moveTo>
                <a:lnTo>
                  <a:pt x="16639" y="1851"/>
                </a:lnTo>
                <a:lnTo>
                  <a:pt x="16600" y="1939"/>
                </a:lnTo>
                <a:lnTo>
                  <a:pt x="16539" y="2025"/>
                </a:lnTo>
                <a:lnTo>
                  <a:pt x="16459" y="2109"/>
                </a:lnTo>
                <a:lnTo>
                  <a:pt x="16359" y="2194"/>
                </a:lnTo>
                <a:lnTo>
                  <a:pt x="16240" y="2275"/>
                </a:lnTo>
                <a:lnTo>
                  <a:pt x="16102" y="2355"/>
                </a:lnTo>
                <a:lnTo>
                  <a:pt x="15947" y="2433"/>
                </a:lnTo>
                <a:lnTo>
                  <a:pt x="15774" y="2509"/>
                </a:lnTo>
                <a:lnTo>
                  <a:pt x="15583" y="2583"/>
                </a:lnTo>
                <a:lnTo>
                  <a:pt x="15377" y="2655"/>
                </a:lnTo>
                <a:lnTo>
                  <a:pt x="15154" y="2724"/>
                </a:lnTo>
                <a:lnTo>
                  <a:pt x="14916" y="2792"/>
                </a:lnTo>
                <a:lnTo>
                  <a:pt x="14663" y="2856"/>
                </a:lnTo>
                <a:lnTo>
                  <a:pt x="14396" y="2918"/>
                </a:lnTo>
                <a:lnTo>
                  <a:pt x="14115" y="2977"/>
                </a:lnTo>
                <a:lnTo>
                  <a:pt x="13821" y="3033"/>
                </a:lnTo>
                <a:lnTo>
                  <a:pt x="13515" y="3087"/>
                </a:lnTo>
                <a:lnTo>
                  <a:pt x="13196" y="3136"/>
                </a:lnTo>
                <a:lnTo>
                  <a:pt x="12865" y="3184"/>
                </a:lnTo>
                <a:lnTo>
                  <a:pt x="12523" y="3227"/>
                </a:lnTo>
                <a:lnTo>
                  <a:pt x="12171" y="3268"/>
                </a:lnTo>
                <a:lnTo>
                  <a:pt x="11809" y="3305"/>
                </a:lnTo>
                <a:lnTo>
                  <a:pt x="11437" y="3338"/>
                </a:lnTo>
                <a:lnTo>
                  <a:pt x="11056" y="3368"/>
                </a:lnTo>
                <a:lnTo>
                  <a:pt x="10666" y="3394"/>
                </a:lnTo>
                <a:lnTo>
                  <a:pt x="10269" y="3416"/>
                </a:lnTo>
                <a:lnTo>
                  <a:pt x="9865" y="3434"/>
                </a:lnTo>
                <a:lnTo>
                  <a:pt x="9454" y="3447"/>
                </a:lnTo>
                <a:lnTo>
                  <a:pt x="9036" y="3457"/>
                </a:lnTo>
                <a:lnTo>
                  <a:pt x="8612" y="3461"/>
                </a:lnTo>
                <a:lnTo>
                  <a:pt x="8184" y="3462"/>
                </a:lnTo>
                <a:lnTo>
                  <a:pt x="7755" y="3459"/>
                </a:lnTo>
                <a:lnTo>
                  <a:pt x="7333" y="3450"/>
                </a:lnTo>
                <a:lnTo>
                  <a:pt x="6917" y="3438"/>
                </a:lnTo>
                <a:lnTo>
                  <a:pt x="6509" y="3421"/>
                </a:lnTo>
                <a:lnTo>
                  <a:pt x="6107" y="3400"/>
                </a:lnTo>
                <a:lnTo>
                  <a:pt x="5713" y="3376"/>
                </a:lnTo>
                <a:lnTo>
                  <a:pt x="5328" y="3347"/>
                </a:lnTo>
                <a:lnTo>
                  <a:pt x="4953" y="3315"/>
                </a:lnTo>
                <a:lnTo>
                  <a:pt x="4587" y="3278"/>
                </a:lnTo>
                <a:lnTo>
                  <a:pt x="4231" y="3240"/>
                </a:lnTo>
                <a:lnTo>
                  <a:pt x="3886" y="3196"/>
                </a:lnTo>
                <a:lnTo>
                  <a:pt x="3552" y="3150"/>
                </a:lnTo>
                <a:lnTo>
                  <a:pt x="3229" y="3101"/>
                </a:lnTo>
                <a:lnTo>
                  <a:pt x="2919" y="3048"/>
                </a:lnTo>
                <a:lnTo>
                  <a:pt x="2621" y="2992"/>
                </a:lnTo>
                <a:lnTo>
                  <a:pt x="2336" y="2935"/>
                </a:lnTo>
                <a:lnTo>
                  <a:pt x="2066" y="2874"/>
                </a:lnTo>
                <a:lnTo>
                  <a:pt x="1809" y="2809"/>
                </a:lnTo>
                <a:lnTo>
                  <a:pt x="1568" y="2743"/>
                </a:lnTo>
                <a:lnTo>
                  <a:pt x="1341" y="2674"/>
                </a:lnTo>
                <a:lnTo>
                  <a:pt x="1131" y="2603"/>
                </a:lnTo>
                <a:lnTo>
                  <a:pt x="936" y="2530"/>
                </a:lnTo>
                <a:lnTo>
                  <a:pt x="759" y="2454"/>
                </a:lnTo>
                <a:lnTo>
                  <a:pt x="598" y="2378"/>
                </a:lnTo>
                <a:lnTo>
                  <a:pt x="456" y="2298"/>
                </a:lnTo>
                <a:lnTo>
                  <a:pt x="332" y="2217"/>
                </a:lnTo>
                <a:lnTo>
                  <a:pt x="226" y="2135"/>
                </a:lnTo>
                <a:lnTo>
                  <a:pt x="140" y="2051"/>
                </a:lnTo>
                <a:lnTo>
                  <a:pt x="74" y="1965"/>
                </a:lnTo>
                <a:lnTo>
                  <a:pt x="29" y="1879"/>
                </a:lnTo>
                <a:lnTo>
                  <a:pt x="3" y="1790"/>
                </a:lnTo>
                <a:lnTo>
                  <a:pt x="0" y="1701"/>
                </a:lnTo>
                <a:lnTo>
                  <a:pt x="19" y="1613"/>
                </a:lnTo>
                <a:lnTo>
                  <a:pt x="58" y="1524"/>
                </a:lnTo>
                <a:lnTo>
                  <a:pt x="119" y="1438"/>
                </a:lnTo>
                <a:lnTo>
                  <a:pt x="199" y="1353"/>
                </a:lnTo>
                <a:lnTo>
                  <a:pt x="299" y="1270"/>
                </a:lnTo>
                <a:lnTo>
                  <a:pt x="418" y="1188"/>
                </a:lnTo>
                <a:lnTo>
                  <a:pt x="556" y="1108"/>
                </a:lnTo>
                <a:lnTo>
                  <a:pt x="711" y="1029"/>
                </a:lnTo>
                <a:lnTo>
                  <a:pt x="884" y="954"/>
                </a:lnTo>
                <a:lnTo>
                  <a:pt x="1075" y="879"/>
                </a:lnTo>
                <a:lnTo>
                  <a:pt x="1281" y="807"/>
                </a:lnTo>
                <a:lnTo>
                  <a:pt x="1504" y="739"/>
                </a:lnTo>
                <a:lnTo>
                  <a:pt x="1742" y="671"/>
                </a:lnTo>
                <a:lnTo>
                  <a:pt x="1995" y="607"/>
                </a:lnTo>
                <a:lnTo>
                  <a:pt x="2262" y="545"/>
                </a:lnTo>
                <a:lnTo>
                  <a:pt x="2543" y="486"/>
                </a:lnTo>
                <a:lnTo>
                  <a:pt x="2837" y="429"/>
                </a:lnTo>
                <a:lnTo>
                  <a:pt x="3143" y="376"/>
                </a:lnTo>
                <a:lnTo>
                  <a:pt x="3462" y="326"/>
                </a:lnTo>
                <a:lnTo>
                  <a:pt x="3793" y="279"/>
                </a:lnTo>
                <a:lnTo>
                  <a:pt x="4135" y="235"/>
                </a:lnTo>
                <a:lnTo>
                  <a:pt x="4487" y="195"/>
                </a:lnTo>
                <a:lnTo>
                  <a:pt x="4849" y="157"/>
                </a:lnTo>
                <a:lnTo>
                  <a:pt x="5221" y="124"/>
                </a:lnTo>
                <a:lnTo>
                  <a:pt x="5602" y="95"/>
                </a:lnTo>
                <a:lnTo>
                  <a:pt x="5992" y="69"/>
                </a:lnTo>
                <a:lnTo>
                  <a:pt x="6389" y="48"/>
                </a:lnTo>
                <a:lnTo>
                  <a:pt x="6793" y="29"/>
                </a:lnTo>
                <a:lnTo>
                  <a:pt x="7204" y="16"/>
                </a:lnTo>
                <a:lnTo>
                  <a:pt x="7622" y="7"/>
                </a:lnTo>
                <a:lnTo>
                  <a:pt x="8046" y="1"/>
                </a:lnTo>
                <a:lnTo>
                  <a:pt x="8474" y="0"/>
                </a:lnTo>
                <a:lnTo>
                  <a:pt x="8903" y="4"/>
                </a:lnTo>
                <a:lnTo>
                  <a:pt x="9325" y="12"/>
                </a:lnTo>
                <a:lnTo>
                  <a:pt x="9741" y="24"/>
                </a:lnTo>
                <a:lnTo>
                  <a:pt x="10149" y="41"/>
                </a:lnTo>
                <a:lnTo>
                  <a:pt x="10551" y="62"/>
                </a:lnTo>
                <a:lnTo>
                  <a:pt x="10945" y="88"/>
                </a:lnTo>
                <a:lnTo>
                  <a:pt x="11330" y="115"/>
                </a:lnTo>
                <a:lnTo>
                  <a:pt x="11705" y="149"/>
                </a:lnTo>
                <a:lnTo>
                  <a:pt x="12071" y="184"/>
                </a:lnTo>
                <a:lnTo>
                  <a:pt x="12427" y="224"/>
                </a:lnTo>
                <a:lnTo>
                  <a:pt x="12772" y="266"/>
                </a:lnTo>
                <a:lnTo>
                  <a:pt x="13106" y="313"/>
                </a:lnTo>
                <a:lnTo>
                  <a:pt x="13429" y="363"/>
                </a:lnTo>
                <a:lnTo>
                  <a:pt x="13739" y="415"/>
                </a:lnTo>
                <a:lnTo>
                  <a:pt x="14037" y="470"/>
                </a:lnTo>
                <a:lnTo>
                  <a:pt x="14321" y="529"/>
                </a:lnTo>
                <a:lnTo>
                  <a:pt x="14592" y="590"/>
                </a:lnTo>
                <a:lnTo>
                  <a:pt x="14849" y="653"/>
                </a:lnTo>
                <a:lnTo>
                  <a:pt x="15090" y="720"/>
                </a:lnTo>
                <a:lnTo>
                  <a:pt x="15317" y="789"/>
                </a:lnTo>
                <a:lnTo>
                  <a:pt x="15527" y="860"/>
                </a:lnTo>
                <a:lnTo>
                  <a:pt x="15722" y="933"/>
                </a:lnTo>
                <a:lnTo>
                  <a:pt x="15899" y="1008"/>
                </a:lnTo>
                <a:lnTo>
                  <a:pt x="16060" y="1086"/>
                </a:lnTo>
                <a:lnTo>
                  <a:pt x="16202" y="1165"/>
                </a:lnTo>
                <a:lnTo>
                  <a:pt x="16326" y="1245"/>
                </a:lnTo>
                <a:lnTo>
                  <a:pt x="16432" y="1328"/>
                </a:lnTo>
                <a:lnTo>
                  <a:pt x="16518" y="1412"/>
                </a:lnTo>
                <a:lnTo>
                  <a:pt x="16584" y="1497"/>
                </a:lnTo>
                <a:lnTo>
                  <a:pt x="16629" y="1585"/>
                </a:lnTo>
                <a:lnTo>
                  <a:pt x="16655" y="1672"/>
                </a:lnTo>
                <a:lnTo>
                  <a:pt x="16658" y="1761"/>
                </a:lnTo>
                <a:close/>
              </a:path>
            </a:pathLst>
          </a:custGeom>
          <a:gradFill>
            <a:gsLst>
              <a:gs pos="0">
                <a:schemeClr val="accent1">
                  <a:lumMod val="75000"/>
                </a:schemeClr>
              </a:gs>
              <a:gs pos="100000">
                <a:schemeClr val="accent1">
                  <a:lumMod val="50000"/>
                </a:schemeClr>
              </a:gs>
            </a:gsLst>
            <a:lin ang="0" scaled="1"/>
          </a:gradFill>
          <a:ln>
            <a:noFill/>
          </a:ln>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sp>
        <p:nvSpPr>
          <p:cNvPr id="32" name="Freeform: Shape 31">
            <a:extLst>
              <a:ext uri="{FF2B5EF4-FFF2-40B4-BE49-F238E27FC236}">
                <a16:creationId xmlns:a16="http://schemas.microsoft.com/office/drawing/2014/main" id="{523688C5-BD2C-4C12-820E-0F3CCF2FDF84}"/>
              </a:ext>
            </a:extLst>
          </p:cNvPr>
          <p:cNvSpPr/>
          <p:nvPr/>
        </p:nvSpPr>
        <p:spPr>
          <a:xfrm rot="3848434">
            <a:off x="903514" y="2791597"/>
            <a:ext cx="2065575" cy="130169"/>
          </a:xfrm>
          <a:custGeom>
            <a:avLst/>
            <a:gdLst>
              <a:gd name="connsiteX0" fmla="*/ 2518610 w 2663297"/>
              <a:gd name="connsiteY0" fmla="*/ 0 h 167837"/>
              <a:gd name="connsiteX1" fmla="*/ 2663297 w 2663297"/>
              <a:gd name="connsiteY1" fmla="*/ 83919 h 167837"/>
              <a:gd name="connsiteX2" fmla="*/ 2518610 w 2663297"/>
              <a:gd name="connsiteY2" fmla="*/ 167837 h 167837"/>
              <a:gd name="connsiteX3" fmla="*/ 2518610 w 2663297"/>
              <a:gd name="connsiteY3" fmla="*/ 106778 h 167837"/>
              <a:gd name="connsiteX4" fmla="*/ 0 w 2663297"/>
              <a:gd name="connsiteY4" fmla="*/ 106778 h 167837"/>
              <a:gd name="connsiteX5" fmla="*/ 0 w 2663297"/>
              <a:gd name="connsiteY5" fmla="*/ 61059 h 167837"/>
              <a:gd name="connsiteX6" fmla="*/ 2518610 w 2663297"/>
              <a:gd name="connsiteY6" fmla="*/ 61059 h 1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3297" h="167837">
                <a:moveTo>
                  <a:pt x="2518610" y="0"/>
                </a:moveTo>
                <a:lnTo>
                  <a:pt x="2663297" y="83919"/>
                </a:lnTo>
                <a:lnTo>
                  <a:pt x="2518610" y="167837"/>
                </a:lnTo>
                <a:lnTo>
                  <a:pt x="2518610" y="106778"/>
                </a:lnTo>
                <a:lnTo>
                  <a:pt x="0" y="106778"/>
                </a:lnTo>
                <a:lnTo>
                  <a:pt x="0" y="61059"/>
                </a:lnTo>
                <a:lnTo>
                  <a:pt x="2518610" y="61059"/>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dirty="0">
              <a:latin typeface="Heebo" pitchFamily="2" charset="-79"/>
              <a:cs typeface="Heebo" pitchFamily="2" charset="-79"/>
            </a:endParaRPr>
          </a:p>
        </p:txBody>
      </p:sp>
      <p:sp>
        <p:nvSpPr>
          <p:cNvPr id="83" name="Rectangle 82">
            <a:extLst>
              <a:ext uri="{FF2B5EF4-FFF2-40B4-BE49-F238E27FC236}">
                <a16:creationId xmlns:a16="http://schemas.microsoft.com/office/drawing/2014/main" id="{3CFD1085-922E-410C-8AD5-C402AD50FD46}"/>
              </a:ext>
            </a:extLst>
          </p:cNvPr>
          <p:cNvSpPr/>
          <p:nvPr/>
        </p:nvSpPr>
        <p:spPr>
          <a:xfrm>
            <a:off x="2117180" y="2577656"/>
            <a:ext cx="1717200" cy="276999"/>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square">
            <a:spAutoFit/>
          </a:bodyPr>
          <a:lstStyle/>
          <a:p>
            <a:pPr algn="ctr"/>
            <a:r>
              <a:rPr lang="pt-BR" sz="1200" b="1" dirty="0">
                <a:solidFill>
                  <a:schemeClr val="bg1"/>
                </a:solidFill>
                <a:latin typeface="Heebo" pitchFamily="2" charset="-79"/>
                <a:cs typeface="Heebo" pitchFamily="2" charset="-79"/>
              </a:rPr>
              <a:t>texto aqui</a:t>
            </a:r>
          </a:p>
        </p:txBody>
      </p:sp>
      <p:sp>
        <p:nvSpPr>
          <p:cNvPr id="84" name="Rectangle 83">
            <a:extLst>
              <a:ext uri="{FF2B5EF4-FFF2-40B4-BE49-F238E27FC236}">
                <a16:creationId xmlns:a16="http://schemas.microsoft.com/office/drawing/2014/main" id="{A606A449-BB5E-4B17-9DBB-6E399EEE1EE2}"/>
              </a:ext>
            </a:extLst>
          </p:cNvPr>
          <p:cNvSpPr/>
          <p:nvPr/>
        </p:nvSpPr>
        <p:spPr>
          <a:xfrm>
            <a:off x="2467289" y="3498945"/>
            <a:ext cx="1001137" cy="276999"/>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square">
            <a:spAutoFit/>
          </a:bodyPr>
          <a:lstStyle/>
          <a:p>
            <a:pPr algn="ctr"/>
            <a:r>
              <a:rPr lang="pt-BR" sz="1200" b="1" dirty="0">
                <a:solidFill>
                  <a:schemeClr val="bg1"/>
                </a:solidFill>
                <a:latin typeface="Heebo" pitchFamily="2" charset="-79"/>
                <a:cs typeface="Heebo" pitchFamily="2" charset="-79"/>
              </a:rPr>
              <a:t>texto aqui</a:t>
            </a:r>
          </a:p>
        </p:txBody>
      </p:sp>
      <p:sp>
        <p:nvSpPr>
          <p:cNvPr id="85" name="Rectangle 84">
            <a:extLst>
              <a:ext uri="{FF2B5EF4-FFF2-40B4-BE49-F238E27FC236}">
                <a16:creationId xmlns:a16="http://schemas.microsoft.com/office/drawing/2014/main" id="{00B71A36-E660-4343-BE37-784AB7E30BCE}"/>
              </a:ext>
            </a:extLst>
          </p:cNvPr>
          <p:cNvSpPr/>
          <p:nvPr/>
        </p:nvSpPr>
        <p:spPr>
          <a:xfrm>
            <a:off x="2512010" y="1588623"/>
            <a:ext cx="1001137" cy="276999"/>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square">
            <a:spAutoFit/>
          </a:bodyPr>
          <a:lstStyle/>
          <a:p>
            <a:pPr algn="ctr"/>
            <a:r>
              <a:rPr lang="pt-BR" sz="1200" b="1" dirty="0">
                <a:solidFill>
                  <a:schemeClr val="bg1"/>
                </a:solidFill>
                <a:latin typeface="Heebo" pitchFamily="2" charset="-79"/>
                <a:cs typeface="Heebo" pitchFamily="2" charset="-79"/>
              </a:rPr>
              <a:t>texto aqui</a:t>
            </a:r>
          </a:p>
        </p:txBody>
      </p:sp>
      <p:sp>
        <p:nvSpPr>
          <p:cNvPr id="86" name="Rectangle 85">
            <a:extLst>
              <a:ext uri="{FF2B5EF4-FFF2-40B4-BE49-F238E27FC236}">
                <a16:creationId xmlns:a16="http://schemas.microsoft.com/office/drawing/2014/main" id="{81B04F16-5134-4BF1-AADD-7CE1721D3DA0}"/>
              </a:ext>
            </a:extLst>
          </p:cNvPr>
          <p:cNvSpPr/>
          <p:nvPr/>
        </p:nvSpPr>
        <p:spPr>
          <a:xfrm>
            <a:off x="1976819" y="2095798"/>
            <a:ext cx="2001394" cy="276999"/>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square">
            <a:spAutoFit/>
          </a:bodyPr>
          <a:lstStyle/>
          <a:p>
            <a:pPr algn="ctr"/>
            <a:r>
              <a:rPr lang="pt-BR" sz="1200" b="1" dirty="0">
                <a:solidFill>
                  <a:schemeClr val="bg1"/>
                </a:solidFill>
                <a:latin typeface="Heebo" pitchFamily="2" charset="-79"/>
                <a:cs typeface="Heebo" pitchFamily="2" charset="-79"/>
              </a:rPr>
              <a:t>texto aqui</a:t>
            </a:r>
          </a:p>
        </p:txBody>
      </p:sp>
      <p:sp>
        <p:nvSpPr>
          <p:cNvPr id="87" name="Rectangle 86">
            <a:extLst>
              <a:ext uri="{FF2B5EF4-FFF2-40B4-BE49-F238E27FC236}">
                <a16:creationId xmlns:a16="http://schemas.microsoft.com/office/drawing/2014/main" id="{A406B856-3A30-4767-8309-482F6F1E3AC6}"/>
              </a:ext>
            </a:extLst>
          </p:cNvPr>
          <p:cNvSpPr/>
          <p:nvPr/>
        </p:nvSpPr>
        <p:spPr>
          <a:xfrm>
            <a:off x="2258323" y="3029028"/>
            <a:ext cx="1419068" cy="276999"/>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square">
            <a:spAutoFit/>
          </a:bodyPr>
          <a:lstStyle/>
          <a:p>
            <a:pPr algn="ctr"/>
            <a:r>
              <a:rPr lang="pt-BR" sz="1200" b="1" dirty="0">
                <a:solidFill>
                  <a:schemeClr val="bg1"/>
                </a:solidFill>
                <a:latin typeface="Heebo" pitchFamily="2" charset="-79"/>
                <a:cs typeface="Heebo" pitchFamily="2" charset="-79"/>
              </a:rPr>
              <a:t>texto aqui</a:t>
            </a:r>
          </a:p>
        </p:txBody>
      </p:sp>
      <p:sp>
        <p:nvSpPr>
          <p:cNvPr id="88" name="Rectangle 87">
            <a:extLst>
              <a:ext uri="{FF2B5EF4-FFF2-40B4-BE49-F238E27FC236}">
                <a16:creationId xmlns:a16="http://schemas.microsoft.com/office/drawing/2014/main" id="{ED8BFBFE-79DB-43A7-96C7-EA59F0D44017}"/>
              </a:ext>
            </a:extLst>
          </p:cNvPr>
          <p:cNvSpPr/>
          <p:nvPr/>
        </p:nvSpPr>
        <p:spPr>
          <a:xfrm>
            <a:off x="2572736" y="3814441"/>
            <a:ext cx="830653" cy="46166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square">
            <a:spAutoFit/>
          </a:bodyPr>
          <a:lstStyle/>
          <a:p>
            <a:pPr algn="ctr"/>
            <a:r>
              <a:rPr lang="pt-BR" sz="1200" b="1" dirty="0">
                <a:solidFill>
                  <a:schemeClr val="bg1"/>
                </a:solidFill>
                <a:latin typeface="Heebo" pitchFamily="2" charset="-79"/>
                <a:cs typeface="Heebo" pitchFamily="2" charset="-79"/>
              </a:rPr>
              <a:t>texto aqui</a:t>
            </a:r>
          </a:p>
        </p:txBody>
      </p:sp>
      <p:pic>
        <p:nvPicPr>
          <p:cNvPr id="64" name="Gráfico 63" descr="Aperto de mão com preenchimento sólido">
            <a:extLst>
              <a:ext uri="{FF2B5EF4-FFF2-40B4-BE49-F238E27FC236}">
                <a16:creationId xmlns:a16="http://schemas.microsoft.com/office/drawing/2014/main" id="{6B57CB8A-ECC0-56E2-D776-C3D328DA03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41153" y="1198021"/>
            <a:ext cx="320492" cy="320492"/>
          </a:xfrm>
          <a:prstGeom prst="rect">
            <a:avLst/>
          </a:prstGeom>
        </p:spPr>
      </p:pic>
      <p:pic>
        <p:nvPicPr>
          <p:cNvPr id="71" name="Gráfico 70" descr="Dinheiro com preenchimento sólido">
            <a:extLst>
              <a:ext uri="{FF2B5EF4-FFF2-40B4-BE49-F238E27FC236}">
                <a16:creationId xmlns:a16="http://schemas.microsoft.com/office/drawing/2014/main" id="{61960FB4-4F2C-C5EF-C45E-509DEB21E3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81004" y="1761413"/>
            <a:ext cx="240790" cy="240790"/>
          </a:xfrm>
          <a:prstGeom prst="rect">
            <a:avLst/>
          </a:prstGeom>
        </p:spPr>
      </p:pic>
      <p:pic>
        <p:nvPicPr>
          <p:cNvPr id="75" name="Gráfico 74" descr="Desbloquear com preenchimento sólido">
            <a:extLst>
              <a:ext uri="{FF2B5EF4-FFF2-40B4-BE49-F238E27FC236}">
                <a16:creationId xmlns:a16="http://schemas.microsoft.com/office/drawing/2014/main" id="{00C34C18-6927-D194-194E-DF68FBC7CC8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68965" y="2308758"/>
            <a:ext cx="264869" cy="264869"/>
          </a:xfrm>
          <a:prstGeom prst="rect">
            <a:avLst/>
          </a:prstGeom>
        </p:spPr>
      </p:pic>
      <p:pic>
        <p:nvPicPr>
          <p:cNvPr id="76" name="Gráfico 75" descr="Chat com preenchimento sólido">
            <a:extLst>
              <a:ext uri="{FF2B5EF4-FFF2-40B4-BE49-F238E27FC236}">
                <a16:creationId xmlns:a16="http://schemas.microsoft.com/office/drawing/2014/main" id="{AFD51FF2-A4E0-225F-3566-D16EF5A5E63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68965" y="2875505"/>
            <a:ext cx="264869" cy="264869"/>
          </a:xfrm>
          <a:prstGeom prst="rect">
            <a:avLst/>
          </a:prstGeom>
        </p:spPr>
      </p:pic>
      <p:pic>
        <p:nvPicPr>
          <p:cNvPr id="77" name="Gráfico 76" descr="Livros com preenchimento sólido">
            <a:extLst>
              <a:ext uri="{FF2B5EF4-FFF2-40B4-BE49-F238E27FC236}">
                <a16:creationId xmlns:a16="http://schemas.microsoft.com/office/drawing/2014/main" id="{09FB5E19-A6C2-84A7-2EEF-0E0280F7650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281004" y="3425495"/>
            <a:ext cx="240790" cy="240790"/>
          </a:xfrm>
          <a:prstGeom prst="rect">
            <a:avLst/>
          </a:prstGeom>
        </p:spPr>
      </p:pic>
      <p:pic>
        <p:nvPicPr>
          <p:cNvPr id="4" name="Gráfico 3" descr="Avião com preenchimento sólido">
            <a:extLst>
              <a:ext uri="{FF2B5EF4-FFF2-40B4-BE49-F238E27FC236}">
                <a16:creationId xmlns:a16="http://schemas.microsoft.com/office/drawing/2014/main" id="{88D3A5F4-1475-9691-3AEB-9F155890C6C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68965" y="3936810"/>
            <a:ext cx="264869" cy="264869"/>
          </a:xfrm>
          <a:prstGeom prst="rect">
            <a:avLst/>
          </a:prstGeom>
        </p:spPr>
      </p:pic>
    </p:spTree>
    <p:extLst>
      <p:ext uri="{BB962C8B-B14F-4D97-AF65-F5344CB8AC3E}">
        <p14:creationId xmlns:p14="http://schemas.microsoft.com/office/powerpoint/2010/main" val="3925069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F602A493-650C-4F23-BDDD-08CAD6F1F53C}"/>
              </a:ext>
            </a:extLst>
          </p:cNvPr>
          <p:cNvCxnSpPr>
            <a:cxnSpLocks/>
          </p:cNvCxnSpPr>
          <p:nvPr/>
        </p:nvCxnSpPr>
        <p:spPr>
          <a:xfrm>
            <a:off x="6453476" y="1466893"/>
            <a:ext cx="462581" cy="0"/>
          </a:xfrm>
          <a:prstGeom prst="line">
            <a:avLst/>
          </a:prstGeom>
          <a:ln w="25400">
            <a:solidFill>
              <a:schemeClr val="bg2"/>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DF65210-4DF1-4DB6-B780-C39FB2F1708D}"/>
              </a:ext>
            </a:extLst>
          </p:cNvPr>
          <p:cNvCxnSpPr>
            <a:cxnSpLocks/>
          </p:cNvCxnSpPr>
          <p:nvPr/>
        </p:nvCxnSpPr>
        <p:spPr>
          <a:xfrm>
            <a:off x="6204993" y="1987621"/>
            <a:ext cx="711064" cy="0"/>
          </a:xfrm>
          <a:prstGeom prst="line">
            <a:avLst/>
          </a:prstGeom>
          <a:ln w="25400">
            <a:solidFill>
              <a:schemeClr val="bg2"/>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9C57092-6153-4FA2-94FB-FAF8F16F5DDE}"/>
              </a:ext>
            </a:extLst>
          </p:cNvPr>
          <p:cNvCxnSpPr>
            <a:cxnSpLocks/>
          </p:cNvCxnSpPr>
          <p:nvPr/>
        </p:nvCxnSpPr>
        <p:spPr>
          <a:xfrm>
            <a:off x="5934016" y="2508347"/>
            <a:ext cx="982041" cy="0"/>
          </a:xfrm>
          <a:prstGeom prst="line">
            <a:avLst/>
          </a:prstGeom>
          <a:ln w="25400">
            <a:solidFill>
              <a:schemeClr val="bg2"/>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6B6C1C3-C728-4A26-AA38-1903AC3AB84D}"/>
              </a:ext>
            </a:extLst>
          </p:cNvPr>
          <p:cNvCxnSpPr>
            <a:cxnSpLocks/>
          </p:cNvCxnSpPr>
          <p:nvPr/>
        </p:nvCxnSpPr>
        <p:spPr>
          <a:xfrm>
            <a:off x="5673879" y="3029075"/>
            <a:ext cx="1242178" cy="0"/>
          </a:xfrm>
          <a:prstGeom prst="line">
            <a:avLst/>
          </a:prstGeom>
          <a:ln w="25400">
            <a:solidFill>
              <a:schemeClr val="bg2"/>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7FE3B23-9115-4A69-A5C5-A15F297258DF}"/>
              </a:ext>
            </a:extLst>
          </p:cNvPr>
          <p:cNvCxnSpPr>
            <a:cxnSpLocks/>
          </p:cNvCxnSpPr>
          <p:nvPr/>
        </p:nvCxnSpPr>
        <p:spPr>
          <a:xfrm>
            <a:off x="5410600" y="3549802"/>
            <a:ext cx="1505457" cy="0"/>
          </a:xfrm>
          <a:prstGeom prst="line">
            <a:avLst/>
          </a:prstGeom>
          <a:ln w="25400">
            <a:solidFill>
              <a:schemeClr val="bg2"/>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28D8D7B-2BBF-40E5-83CB-5D9E97FCDF38}"/>
              </a:ext>
            </a:extLst>
          </p:cNvPr>
          <p:cNvCxnSpPr>
            <a:cxnSpLocks/>
          </p:cNvCxnSpPr>
          <p:nvPr/>
        </p:nvCxnSpPr>
        <p:spPr>
          <a:xfrm>
            <a:off x="5148105" y="4070528"/>
            <a:ext cx="1767952" cy="0"/>
          </a:xfrm>
          <a:prstGeom prst="line">
            <a:avLst/>
          </a:prstGeom>
          <a:ln w="25400">
            <a:solidFill>
              <a:schemeClr val="bg2"/>
            </a:solidFill>
            <a:prstDash val="dash"/>
            <a:tailEnd type="oval"/>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9C9A7976-C736-4477-882A-DEBE9FC633D2}"/>
              </a:ext>
            </a:extLst>
          </p:cNvPr>
          <p:cNvGrpSpPr/>
          <p:nvPr/>
        </p:nvGrpSpPr>
        <p:grpSpPr>
          <a:xfrm>
            <a:off x="703309" y="991127"/>
            <a:ext cx="6379204" cy="3224444"/>
            <a:chOff x="1540649" y="2219280"/>
            <a:chExt cx="7589993" cy="3836451"/>
          </a:xfrm>
        </p:grpSpPr>
        <p:sp>
          <p:nvSpPr>
            <p:cNvPr id="3" name="Freeform 14">
              <a:extLst>
                <a:ext uri="{FF2B5EF4-FFF2-40B4-BE49-F238E27FC236}">
                  <a16:creationId xmlns:a16="http://schemas.microsoft.com/office/drawing/2014/main" id="{7E36F72C-0FC5-46A0-B555-D6A1C1380889}"/>
                </a:ext>
              </a:extLst>
            </p:cNvPr>
            <p:cNvSpPr>
              <a:spLocks/>
            </p:cNvSpPr>
            <p:nvPr/>
          </p:nvSpPr>
          <p:spPr bwMode="auto">
            <a:xfrm>
              <a:off x="5495636" y="4140576"/>
              <a:ext cx="1978769" cy="148193"/>
            </a:xfrm>
            <a:custGeom>
              <a:avLst/>
              <a:gdLst>
                <a:gd name="T0" fmla="*/ 7560 w 7579"/>
                <a:gd name="T1" fmla="*/ 316 h 626"/>
                <a:gd name="T2" fmla="*/ 7409 w 7579"/>
                <a:gd name="T3" fmla="*/ 342 h 626"/>
                <a:gd name="T4" fmla="*/ 7122 w 7579"/>
                <a:gd name="T5" fmla="*/ 385 h 626"/>
                <a:gd name="T6" fmla="*/ 6826 w 7579"/>
                <a:gd name="T7" fmla="*/ 426 h 626"/>
                <a:gd name="T8" fmla="*/ 6595 w 7579"/>
                <a:gd name="T9" fmla="*/ 455 h 626"/>
                <a:gd name="T10" fmla="*/ 6337 w 7579"/>
                <a:gd name="T11" fmla="*/ 485 h 626"/>
                <a:gd name="T12" fmla="*/ 6057 w 7579"/>
                <a:gd name="T13" fmla="*/ 513 h 626"/>
                <a:gd name="T14" fmla="*/ 5755 w 7579"/>
                <a:gd name="T15" fmla="*/ 541 h 626"/>
                <a:gd name="T16" fmla="*/ 5433 w 7579"/>
                <a:gd name="T17" fmla="*/ 566 h 626"/>
                <a:gd name="T18" fmla="*/ 5092 w 7579"/>
                <a:gd name="T19" fmla="*/ 588 h 626"/>
                <a:gd name="T20" fmla="*/ 4737 w 7579"/>
                <a:gd name="T21" fmla="*/ 606 h 626"/>
                <a:gd name="T22" fmla="*/ 4366 w 7579"/>
                <a:gd name="T23" fmla="*/ 619 h 626"/>
                <a:gd name="T24" fmla="*/ 3984 w 7579"/>
                <a:gd name="T25" fmla="*/ 625 h 626"/>
                <a:gd name="T26" fmla="*/ 3595 w 7579"/>
                <a:gd name="T27" fmla="*/ 625 h 626"/>
                <a:gd name="T28" fmla="*/ 3212 w 7579"/>
                <a:gd name="T29" fmla="*/ 619 h 626"/>
                <a:gd name="T30" fmla="*/ 2843 w 7579"/>
                <a:gd name="T31" fmla="*/ 606 h 626"/>
                <a:gd name="T32" fmla="*/ 2487 w 7579"/>
                <a:gd name="T33" fmla="*/ 588 h 626"/>
                <a:gd name="T34" fmla="*/ 2147 w 7579"/>
                <a:gd name="T35" fmla="*/ 566 h 626"/>
                <a:gd name="T36" fmla="*/ 1825 w 7579"/>
                <a:gd name="T37" fmla="*/ 541 h 626"/>
                <a:gd name="T38" fmla="*/ 1522 w 7579"/>
                <a:gd name="T39" fmla="*/ 513 h 626"/>
                <a:gd name="T40" fmla="*/ 1241 w 7579"/>
                <a:gd name="T41" fmla="*/ 485 h 626"/>
                <a:gd name="T42" fmla="*/ 985 w 7579"/>
                <a:gd name="T43" fmla="*/ 455 h 626"/>
                <a:gd name="T44" fmla="*/ 753 w 7579"/>
                <a:gd name="T45" fmla="*/ 426 h 626"/>
                <a:gd name="T46" fmla="*/ 458 w 7579"/>
                <a:gd name="T47" fmla="*/ 385 h 626"/>
                <a:gd name="T48" fmla="*/ 171 w 7579"/>
                <a:gd name="T49" fmla="*/ 342 h 626"/>
                <a:gd name="T50" fmla="*/ 20 w 7579"/>
                <a:gd name="T51" fmla="*/ 316 h 626"/>
                <a:gd name="T52" fmla="*/ 20 w 7579"/>
                <a:gd name="T53" fmla="*/ 310 h 626"/>
                <a:gd name="T54" fmla="*/ 171 w 7579"/>
                <a:gd name="T55" fmla="*/ 284 h 626"/>
                <a:gd name="T56" fmla="*/ 458 w 7579"/>
                <a:gd name="T57" fmla="*/ 241 h 626"/>
                <a:gd name="T58" fmla="*/ 753 w 7579"/>
                <a:gd name="T59" fmla="*/ 200 h 626"/>
                <a:gd name="T60" fmla="*/ 985 w 7579"/>
                <a:gd name="T61" fmla="*/ 170 h 626"/>
                <a:gd name="T62" fmla="*/ 1241 w 7579"/>
                <a:gd name="T63" fmla="*/ 141 h 626"/>
                <a:gd name="T64" fmla="*/ 1522 w 7579"/>
                <a:gd name="T65" fmla="*/ 113 h 626"/>
                <a:gd name="T66" fmla="*/ 1825 w 7579"/>
                <a:gd name="T67" fmla="*/ 84 h 626"/>
                <a:gd name="T68" fmla="*/ 2147 w 7579"/>
                <a:gd name="T69" fmla="*/ 59 h 626"/>
                <a:gd name="T70" fmla="*/ 2487 w 7579"/>
                <a:gd name="T71" fmla="*/ 37 h 626"/>
                <a:gd name="T72" fmla="*/ 2843 w 7579"/>
                <a:gd name="T73" fmla="*/ 20 h 626"/>
                <a:gd name="T74" fmla="*/ 3212 w 7579"/>
                <a:gd name="T75" fmla="*/ 7 h 626"/>
                <a:gd name="T76" fmla="*/ 3595 w 7579"/>
                <a:gd name="T77" fmla="*/ 1 h 626"/>
                <a:gd name="T78" fmla="*/ 3984 w 7579"/>
                <a:gd name="T79" fmla="*/ 1 h 626"/>
                <a:gd name="T80" fmla="*/ 4366 w 7579"/>
                <a:gd name="T81" fmla="*/ 7 h 626"/>
                <a:gd name="T82" fmla="*/ 4737 w 7579"/>
                <a:gd name="T83" fmla="*/ 20 h 626"/>
                <a:gd name="T84" fmla="*/ 5092 w 7579"/>
                <a:gd name="T85" fmla="*/ 37 h 626"/>
                <a:gd name="T86" fmla="*/ 5433 w 7579"/>
                <a:gd name="T87" fmla="*/ 59 h 626"/>
                <a:gd name="T88" fmla="*/ 5755 w 7579"/>
                <a:gd name="T89" fmla="*/ 84 h 626"/>
                <a:gd name="T90" fmla="*/ 6057 w 7579"/>
                <a:gd name="T91" fmla="*/ 113 h 626"/>
                <a:gd name="T92" fmla="*/ 6337 w 7579"/>
                <a:gd name="T93" fmla="*/ 141 h 626"/>
                <a:gd name="T94" fmla="*/ 6595 w 7579"/>
                <a:gd name="T95" fmla="*/ 170 h 626"/>
                <a:gd name="T96" fmla="*/ 6826 w 7579"/>
                <a:gd name="T97" fmla="*/ 200 h 626"/>
                <a:gd name="T98" fmla="*/ 7122 w 7579"/>
                <a:gd name="T99" fmla="*/ 241 h 626"/>
                <a:gd name="T100" fmla="*/ 7409 w 7579"/>
                <a:gd name="T101" fmla="*/ 284 h 626"/>
                <a:gd name="T102" fmla="*/ 7560 w 7579"/>
                <a:gd name="T103" fmla="*/ 31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579" h="626">
                  <a:moveTo>
                    <a:pt x="7579" y="313"/>
                  </a:moveTo>
                  <a:lnTo>
                    <a:pt x="7560" y="316"/>
                  </a:lnTo>
                  <a:lnTo>
                    <a:pt x="7502" y="326"/>
                  </a:lnTo>
                  <a:lnTo>
                    <a:pt x="7409" y="342"/>
                  </a:lnTo>
                  <a:lnTo>
                    <a:pt x="7281" y="362"/>
                  </a:lnTo>
                  <a:lnTo>
                    <a:pt x="7122" y="385"/>
                  </a:lnTo>
                  <a:lnTo>
                    <a:pt x="6932" y="412"/>
                  </a:lnTo>
                  <a:lnTo>
                    <a:pt x="6826" y="426"/>
                  </a:lnTo>
                  <a:lnTo>
                    <a:pt x="6713" y="441"/>
                  </a:lnTo>
                  <a:lnTo>
                    <a:pt x="6595" y="455"/>
                  </a:lnTo>
                  <a:lnTo>
                    <a:pt x="6469" y="470"/>
                  </a:lnTo>
                  <a:lnTo>
                    <a:pt x="6337" y="485"/>
                  </a:lnTo>
                  <a:lnTo>
                    <a:pt x="6200" y="499"/>
                  </a:lnTo>
                  <a:lnTo>
                    <a:pt x="6057" y="513"/>
                  </a:lnTo>
                  <a:lnTo>
                    <a:pt x="5908" y="528"/>
                  </a:lnTo>
                  <a:lnTo>
                    <a:pt x="5755" y="541"/>
                  </a:lnTo>
                  <a:lnTo>
                    <a:pt x="5596" y="554"/>
                  </a:lnTo>
                  <a:lnTo>
                    <a:pt x="5433" y="566"/>
                  </a:lnTo>
                  <a:lnTo>
                    <a:pt x="5265" y="578"/>
                  </a:lnTo>
                  <a:lnTo>
                    <a:pt x="5092" y="588"/>
                  </a:lnTo>
                  <a:lnTo>
                    <a:pt x="4916" y="598"/>
                  </a:lnTo>
                  <a:lnTo>
                    <a:pt x="4737" y="606"/>
                  </a:lnTo>
                  <a:lnTo>
                    <a:pt x="4554" y="612"/>
                  </a:lnTo>
                  <a:lnTo>
                    <a:pt x="4366" y="619"/>
                  </a:lnTo>
                  <a:lnTo>
                    <a:pt x="4177" y="623"/>
                  </a:lnTo>
                  <a:lnTo>
                    <a:pt x="3984" y="625"/>
                  </a:lnTo>
                  <a:lnTo>
                    <a:pt x="3789" y="626"/>
                  </a:lnTo>
                  <a:lnTo>
                    <a:pt x="3595" y="625"/>
                  </a:lnTo>
                  <a:lnTo>
                    <a:pt x="3402" y="623"/>
                  </a:lnTo>
                  <a:lnTo>
                    <a:pt x="3212" y="619"/>
                  </a:lnTo>
                  <a:lnTo>
                    <a:pt x="3026" y="612"/>
                  </a:lnTo>
                  <a:lnTo>
                    <a:pt x="2843" y="606"/>
                  </a:lnTo>
                  <a:lnTo>
                    <a:pt x="2663" y="598"/>
                  </a:lnTo>
                  <a:lnTo>
                    <a:pt x="2487" y="588"/>
                  </a:lnTo>
                  <a:lnTo>
                    <a:pt x="2315" y="578"/>
                  </a:lnTo>
                  <a:lnTo>
                    <a:pt x="2147" y="566"/>
                  </a:lnTo>
                  <a:lnTo>
                    <a:pt x="1984" y="554"/>
                  </a:lnTo>
                  <a:lnTo>
                    <a:pt x="1825" y="541"/>
                  </a:lnTo>
                  <a:lnTo>
                    <a:pt x="1671" y="528"/>
                  </a:lnTo>
                  <a:lnTo>
                    <a:pt x="1522" y="513"/>
                  </a:lnTo>
                  <a:lnTo>
                    <a:pt x="1380" y="499"/>
                  </a:lnTo>
                  <a:lnTo>
                    <a:pt x="1241" y="485"/>
                  </a:lnTo>
                  <a:lnTo>
                    <a:pt x="1111" y="470"/>
                  </a:lnTo>
                  <a:lnTo>
                    <a:pt x="985" y="455"/>
                  </a:lnTo>
                  <a:lnTo>
                    <a:pt x="866" y="441"/>
                  </a:lnTo>
                  <a:lnTo>
                    <a:pt x="753" y="426"/>
                  </a:lnTo>
                  <a:lnTo>
                    <a:pt x="648" y="412"/>
                  </a:lnTo>
                  <a:lnTo>
                    <a:pt x="458" y="385"/>
                  </a:lnTo>
                  <a:lnTo>
                    <a:pt x="298" y="362"/>
                  </a:lnTo>
                  <a:lnTo>
                    <a:pt x="171" y="342"/>
                  </a:lnTo>
                  <a:lnTo>
                    <a:pt x="77" y="326"/>
                  </a:lnTo>
                  <a:lnTo>
                    <a:pt x="20" y="316"/>
                  </a:lnTo>
                  <a:lnTo>
                    <a:pt x="0" y="313"/>
                  </a:lnTo>
                  <a:lnTo>
                    <a:pt x="20" y="310"/>
                  </a:lnTo>
                  <a:lnTo>
                    <a:pt x="77" y="299"/>
                  </a:lnTo>
                  <a:lnTo>
                    <a:pt x="171" y="284"/>
                  </a:lnTo>
                  <a:lnTo>
                    <a:pt x="298" y="264"/>
                  </a:lnTo>
                  <a:lnTo>
                    <a:pt x="458" y="241"/>
                  </a:lnTo>
                  <a:lnTo>
                    <a:pt x="648" y="213"/>
                  </a:lnTo>
                  <a:lnTo>
                    <a:pt x="753" y="200"/>
                  </a:lnTo>
                  <a:lnTo>
                    <a:pt x="866" y="185"/>
                  </a:lnTo>
                  <a:lnTo>
                    <a:pt x="985" y="170"/>
                  </a:lnTo>
                  <a:lnTo>
                    <a:pt x="1111" y="156"/>
                  </a:lnTo>
                  <a:lnTo>
                    <a:pt x="1241" y="141"/>
                  </a:lnTo>
                  <a:lnTo>
                    <a:pt x="1380" y="126"/>
                  </a:lnTo>
                  <a:lnTo>
                    <a:pt x="1522" y="113"/>
                  </a:lnTo>
                  <a:lnTo>
                    <a:pt x="1671" y="98"/>
                  </a:lnTo>
                  <a:lnTo>
                    <a:pt x="1825" y="84"/>
                  </a:lnTo>
                  <a:lnTo>
                    <a:pt x="1984" y="72"/>
                  </a:lnTo>
                  <a:lnTo>
                    <a:pt x="2147" y="59"/>
                  </a:lnTo>
                  <a:lnTo>
                    <a:pt x="2315" y="48"/>
                  </a:lnTo>
                  <a:lnTo>
                    <a:pt x="2487" y="37"/>
                  </a:lnTo>
                  <a:lnTo>
                    <a:pt x="2663" y="28"/>
                  </a:lnTo>
                  <a:lnTo>
                    <a:pt x="2843" y="20"/>
                  </a:lnTo>
                  <a:lnTo>
                    <a:pt x="3026" y="13"/>
                  </a:lnTo>
                  <a:lnTo>
                    <a:pt x="3212" y="7"/>
                  </a:lnTo>
                  <a:lnTo>
                    <a:pt x="3402" y="3"/>
                  </a:lnTo>
                  <a:lnTo>
                    <a:pt x="3595" y="1"/>
                  </a:lnTo>
                  <a:lnTo>
                    <a:pt x="3789" y="0"/>
                  </a:lnTo>
                  <a:lnTo>
                    <a:pt x="3984" y="1"/>
                  </a:lnTo>
                  <a:lnTo>
                    <a:pt x="4177" y="3"/>
                  </a:lnTo>
                  <a:lnTo>
                    <a:pt x="4366" y="7"/>
                  </a:lnTo>
                  <a:lnTo>
                    <a:pt x="4554" y="13"/>
                  </a:lnTo>
                  <a:lnTo>
                    <a:pt x="4737" y="20"/>
                  </a:lnTo>
                  <a:lnTo>
                    <a:pt x="4916" y="28"/>
                  </a:lnTo>
                  <a:lnTo>
                    <a:pt x="5092" y="37"/>
                  </a:lnTo>
                  <a:lnTo>
                    <a:pt x="5265" y="48"/>
                  </a:lnTo>
                  <a:lnTo>
                    <a:pt x="5433" y="59"/>
                  </a:lnTo>
                  <a:lnTo>
                    <a:pt x="5596" y="72"/>
                  </a:lnTo>
                  <a:lnTo>
                    <a:pt x="5755" y="84"/>
                  </a:lnTo>
                  <a:lnTo>
                    <a:pt x="5908" y="98"/>
                  </a:lnTo>
                  <a:lnTo>
                    <a:pt x="6057" y="113"/>
                  </a:lnTo>
                  <a:lnTo>
                    <a:pt x="6200" y="126"/>
                  </a:lnTo>
                  <a:lnTo>
                    <a:pt x="6337" y="141"/>
                  </a:lnTo>
                  <a:lnTo>
                    <a:pt x="6469" y="156"/>
                  </a:lnTo>
                  <a:lnTo>
                    <a:pt x="6595" y="170"/>
                  </a:lnTo>
                  <a:lnTo>
                    <a:pt x="6713" y="185"/>
                  </a:lnTo>
                  <a:lnTo>
                    <a:pt x="6826" y="200"/>
                  </a:lnTo>
                  <a:lnTo>
                    <a:pt x="6932" y="213"/>
                  </a:lnTo>
                  <a:lnTo>
                    <a:pt x="7122" y="241"/>
                  </a:lnTo>
                  <a:lnTo>
                    <a:pt x="7281" y="264"/>
                  </a:lnTo>
                  <a:lnTo>
                    <a:pt x="7409" y="284"/>
                  </a:lnTo>
                  <a:lnTo>
                    <a:pt x="7502" y="299"/>
                  </a:lnTo>
                  <a:lnTo>
                    <a:pt x="7560" y="310"/>
                  </a:lnTo>
                  <a:lnTo>
                    <a:pt x="7579" y="313"/>
                  </a:lnTo>
                  <a:close/>
                </a:path>
              </a:pathLst>
            </a:custGeom>
            <a:solidFill>
              <a:schemeClr val="accent4">
                <a:lumMod val="50000"/>
              </a:schemeClr>
            </a:solidFill>
            <a:ln>
              <a:noFill/>
            </a:ln>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sp>
          <p:nvSpPr>
            <p:cNvPr id="72" name="Freeform: Shape 71">
              <a:extLst>
                <a:ext uri="{FF2B5EF4-FFF2-40B4-BE49-F238E27FC236}">
                  <a16:creationId xmlns:a16="http://schemas.microsoft.com/office/drawing/2014/main" id="{899DD1A2-392E-4D05-BD88-F027445F40B5}"/>
                </a:ext>
              </a:extLst>
            </p:cNvPr>
            <p:cNvSpPr/>
            <p:nvPr/>
          </p:nvSpPr>
          <p:spPr>
            <a:xfrm>
              <a:off x="2056043" y="2920407"/>
              <a:ext cx="3368502" cy="540524"/>
            </a:xfrm>
            <a:custGeom>
              <a:avLst/>
              <a:gdLst>
                <a:gd name="connsiteX0" fmla="*/ 0 w 5607277"/>
                <a:gd name="connsiteY0" fmla="*/ 0 h 903288"/>
                <a:gd name="connsiteX1" fmla="*/ 2592614 w 5607277"/>
                <a:gd name="connsiteY1" fmla="*/ 0 h 903288"/>
                <a:gd name="connsiteX2" fmla="*/ 3790383 w 5607277"/>
                <a:gd name="connsiteY2" fmla="*/ 0 h 903288"/>
                <a:gd name="connsiteX3" fmla="*/ 5169127 w 5607277"/>
                <a:gd name="connsiteY3" fmla="*/ 0 h 903288"/>
                <a:gd name="connsiteX4" fmla="*/ 5607277 w 5607277"/>
                <a:gd name="connsiteY4" fmla="*/ 903288 h 903288"/>
                <a:gd name="connsiteX5" fmla="*/ 3790383 w 5607277"/>
                <a:gd name="connsiteY5" fmla="*/ 903288 h 903288"/>
                <a:gd name="connsiteX6" fmla="*/ 2592614 w 5607277"/>
                <a:gd name="connsiteY6" fmla="*/ 903288 h 903288"/>
                <a:gd name="connsiteX7" fmla="*/ 0 w 5607277"/>
                <a:gd name="connsiteY7" fmla="*/ 903288 h 90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07277" h="903288">
                  <a:moveTo>
                    <a:pt x="0" y="0"/>
                  </a:moveTo>
                  <a:lnTo>
                    <a:pt x="2592614" y="0"/>
                  </a:lnTo>
                  <a:lnTo>
                    <a:pt x="3790383" y="0"/>
                  </a:lnTo>
                  <a:lnTo>
                    <a:pt x="5169127" y="0"/>
                  </a:lnTo>
                  <a:lnTo>
                    <a:pt x="5607277" y="903288"/>
                  </a:lnTo>
                  <a:lnTo>
                    <a:pt x="3790383" y="903288"/>
                  </a:lnTo>
                  <a:lnTo>
                    <a:pt x="2592614" y="903288"/>
                  </a:lnTo>
                  <a:lnTo>
                    <a:pt x="0" y="903288"/>
                  </a:lnTo>
                  <a:close/>
                </a:path>
              </a:pathLst>
            </a:custGeom>
            <a:gradFill>
              <a:gsLst>
                <a:gs pos="0">
                  <a:schemeClr val="accent2"/>
                </a:gs>
                <a:gs pos="100000">
                  <a:schemeClr val="accent2">
                    <a:lumMod val="7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dirty="0">
                <a:latin typeface="Heebo" pitchFamily="2" charset="-79"/>
                <a:cs typeface="Heebo" pitchFamily="2" charset="-79"/>
              </a:endParaRPr>
            </a:p>
          </p:txBody>
        </p:sp>
        <p:sp>
          <p:nvSpPr>
            <p:cNvPr id="73" name="Freeform: Shape 72">
              <a:extLst>
                <a:ext uri="{FF2B5EF4-FFF2-40B4-BE49-F238E27FC236}">
                  <a16:creationId xmlns:a16="http://schemas.microsoft.com/office/drawing/2014/main" id="{20E15459-3550-443C-8EA1-9B9C0BE9D332}"/>
                </a:ext>
              </a:extLst>
            </p:cNvPr>
            <p:cNvSpPr>
              <a:spLocks/>
            </p:cNvSpPr>
            <p:nvPr/>
          </p:nvSpPr>
          <p:spPr bwMode="auto">
            <a:xfrm>
              <a:off x="3685658" y="4858313"/>
              <a:ext cx="2490783" cy="540524"/>
            </a:xfrm>
            <a:custGeom>
              <a:avLst/>
              <a:gdLst>
                <a:gd name="connsiteX0" fmla="*/ 0 w 4764315"/>
                <a:gd name="connsiteY0" fmla="*/ 0 h 903288"/>
                <a:gd name="connsiteX1" fmla="*/ 3790383 w 4764315"/>
                <a:gd name="connsiteY1" fmla="*/ 0 h 903288"/>
                <a:gd name="connsiteX2" fmla="*/ 3790383 w 4764315"/>
                <a:gd name="connsiteY2" fmla="*/ 794 h 903288"/>
                <a:gd name="connsiteX3" fmla="*/ 4326165 w 4764315"/>
                <a:gd name="connsiteY3" fmla="*/ 794 h 903288"/>
                <a:gd name="connsiteX4" fmla="*/ 4764315 w 4764315"/>
                <a:gd name="connsiteY4" fmla="*/ 902494 h 903288"/>
                <a:gd name="connsiteX5" fmla="*/ 3790383 w 4764315"/>
                <a:gd name="connsiteY5" fmla="*/ 902494 h 903288"/>
                <a:gd name="connsiteX6" fmla="*/ 3790383 w 4764315"/>
                <a:gd name="connsiteY6" fmla="*/ 903288 h 903288"/>
                <a:gd name="connsiteX7" fmla="*/ 0 w 4764315"/>
                <a:gd name="connsiteY7" fmla="*/ 903288 h 90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4315" h="903288">
                  <a:moveTo>
                    <a:pt x="0" y="0"/>
                  </a:moveTo>
                  <a:lnTo>
                    <a:pt x="3790383" y="0"/>
                  </a:lnTo>
                  <a:lnTo>
                    <a:pt x="3790383" y="794"/>
                  </a:lnTo>
                  <a:lnTo>
                    <a:pt x="4326165" y="794"/>
                  </a:lnTo>
                  <a:lnTo>
                    <a:pt x="4764315" y="902494"/>
                  </a:lnTo>
                  <a:lnTo>
                    <a:pt x="3790383" y="902494"/>
                  </a:lnTo>
                  <a:lnTo>
                    <a:pt x="3790383" y="903288"/>
                  </a:lnTo>
                  <a:lnTo>
                    <a:pt x="0" y="903288"/>
                  </a:lnTo>
                  <a:close/>
                </a:path>
              </a:pathLst>
            </a:custGeom>
            <a:gradFill>
              <a:gsLst>
                <a:gs pos="0">
                  <a:schemeClr val="accent5"/>
                </a:gs>
                <a:gs pos="100000">
                  <a:schemeClr val="accent5">
                    <a:lumMod val="75000"/>
                  </a:schemeClr>
                </a:gs>
              </a:gsLst>
              <a:lin ang="0" scaled="1"/>
            </a:gradFill>
            <a:ln>
              <a:noFill/>
            </a:ln>
          </p:spPr>
          <p:txBody>
            <a:bodyPr vert="horz" wrap="square" lIns="68580" tIns="34290" rIns="68580" bIns="34290" numCol="1" anchor="t" anchorCtr="0" compatLnSpc="1">
              <a:prstTxWarp prst="textNoShape">
                <a:avLst/>
              </a:prstTxWarp>
              <a:noAutofit/>
            </a:bodyPr>
            <a:lstStyle/>
            <a:p>
              <a:endParaRPr lang="pt-BR" sz="1350" dirty="0">
                <a:latin typeface="Heebo" pitchFamily="2" charset="-79"/>
                <a:cs typeface="Heebo" pitchFamily="2" charset="-79"/>
              </a:endParaRPr>
            </a:p>
          </p:txBody>
        </p:sp>
        <p:sp>
          <p:nvSpPr>
            <p:cNvPr id="74" name="Freeform: Shape 73">
              <a:extLst>
                <a:ext uri="{FF2B5EF4-FFF2-40B4-BE49-F238E27FC236}">
                  <a16:creationId xmlns:a16="http://schemas.microsoft.com/office/drawing/2014/main" id="{47A1EEDC-94FE-4FBC-8549-4D2ABA7AC45C}"/>
                </a:ext>
              </a:extLst>
            </p:cNvPr>
            <p:cNvSpPr>
              <a:spLocks/>
            </p:cNvSpPr>
            <p:nvPr/>
          </p:nvSpPr>
          <p:spPr bwMode="auto">
            <a:xfrm>
              <a:off x="3144378" y="4201420"/>
              <a:ext cx="2711189" cy="540524"/>
            </a:xfrm>
            <a:custGeom>
              <a:avLst/>
              <a:gdLst>
                <a:gd name="connsiteX0" fmla="*/ 0 w 5258537"/>
                <a:gd name="connsiteY0" fmla="*/ 0 h 903288"/>
                <a:gd name="connsiteX1" fmla="*/ 2243874 w 5258537"/>
                <a:gd name="connsiteY1" fmla="*/ 0 h 903288"/>
                <a:gd name="connsiteX2" fmla="*/ 3790383 w 5258537"/>
                <a:gd name="connsiteY2" fmla="*/ 0 h 903288"/>
                <a:gd name="connsiteX3" fmla="*/ 4820329 w 5258537"/>
                <a:gd name="connsiteY3" fmla="*/ 0 h 903288"/>
                <a:gd name="connsiteX4" fmla="*/ 5258537 w 5258537"/>
                <a:gd name="connsiteY4" fmla="*/ 903288 h 903288"/>
                <a:gd name="connsiteX5" fmla="*/ 3790383 w 5258537"/>
                <a:gd name="connsiteY5" fmla="*/ 903288 h 903288"/>
                <a:gd name="connsiteX6" fmla="*/ 2243874 w 5258537"/>
                <a:gd name="connsiteY6" fmla="*/ 903288 h 903288"/>
                <a:gd name="connsiteX7" fmla="*/ 0 w 5258537"/>
                <a:gd name="connsiteY7" fmla="*/ 903288 h 90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8537" h="903288">
                  <a:moveTo>
                    <a:pt x="0" y="0"/>
                  </a:moveTo>
                  <a:lnTo>
                    <a:pt x="2243874" y="0"/>
                  </a:lnTo>
                  <a:lnTo>
                    <a:pt x="3790383" y="0"/>
                  </a:lnTo>
                  <a:lnTo>
                    <a:pt x="4820329" y="0"/>
                  </a:lnTo>
                  <a:lnTo>
                    <a:pt x="5258537" y="903288"/>
                  </a:lnTo>
                  <a:lnTo>
                    <a:pt x="3790383" y="903288"/>
                  </a:lnTo>
                  <a:lnTo>
                    <a:pt x="2243874" y="903288"/>
                  </a:lnTo>
                  <a:lnTo>
                    <a:pt x="0" y="903288"/>
                  </a:lnTo>
                  <a:close/>
                </a:path>
              </a:pathLst>
            </a:custGeom>
            <a:gradFill>
              <a:gsLst>
                <a:gs pos="0">
                  <a:schemeClr val="accent4"/>
                </a:gs>
                <a:gs pos="100000">
                  <a:schemeClr val="accent4">
                    <a:lumMod val="75000"/>
                  </a:schemeClr>
                </a:gs>
              </a:gsLst>
              <a:lin ang="0" scaled="1"/>
            </a:gradFill>
            <a:ln>
              <a:noFill/>
            </a:ln>
          </p:spPr>
          <p:txBody>
            <a:bodyPr vert="horz" wrap="square" lIns="68580" tIns="34290" rIns="68580" bIns="34290" numCol="1" anchor="t" anchorCtr="0" compatLnSpc="1">
              <a:prstTxWarp prst="textNoShape">
                <a:avLst/>
              </a:prstTxWarp>
              <a:noAutofit/>
            </a:bodyPr>
            <a:lstStyle/>
            <a:p>
              <a:endParaRPr lang="pt-BR" sz="1350" dirty="0">
                <a:latin typeface="Heebo" pitchFamily="2" charset="-79"/>
                <a:cs typeface="Heebo" pitchFamily="2" charset="-79"/>
              </a:endParaRPr>
            </a:p>
          </p:txBody>
        </p:sp>
        <p:sp>
          <p:nvSpPr>
            <p:cNvPr id="75" name="Freeform: Shape 74">
              <a:extLst>
                <a:ext uri="{FF2B5EF4-FFF2-40B4-BE49-F238E27FC236}">
                  <a16:creationId xmlns:a16="http://schemas.microsoft.com/office/drawing/2014/main" id="{5D13F02E-9FD8-4479-A0B9-6D0AAFE2CF53}"/>
                </a:ext>
              </a:extLst>
            </p:cNvPr>
            <p:cNvSpPr/>
            <p:nvPr/>
          </p:nvSpPr>
          <p:spPr>
            <a:xfrm>
              <a:off x="2585032" y="3544052"/>
              <a:ext cx="2941334" cy="540524"/>
            </a:xfrm>
            <a:custGeom>
              <a:avLst/>
              <a:gdLst>
                <a:gd name="connsiteX0" fmla="*/ 0 w 5607277"/>
                <a:gd name="connsiteY0" fmla="*/ 0 h 903288"/>
                <a:gd name="connsiteX1" fmla="*/ 2592614 w 5607277"/>
                <a:gd name="connsiteY1" fmla="*/ 0 h 903288"/>
                <a:gd name="connsiteX2" fmla="*/ 3790383 w 5607277"/>
                <a:gd name="connsiteY2" fmla="*/ 0 h 903288"/>
                <a:gd name="connsiteX3" fmla="*/ 5169127 w 5607277"/>
                <a:gd name="connsiteY3" fmla="*/ 0 h 903288"/>
                <a:gd name="connsiteX4" fmla="*/ 5607277 w 5607277"/>
                <a:gd name="connsiteY4" fmla="*/ 903288 h 903288"/>
                <a:gd name="connsiteX5" fmla="*/ 3790383 w 5607277"/>
                <a:gd name="connsiteY5" fmla="*/ 903288 h 903288"/>
                <a:gd name="connsiteX6" fmla="*/ 2592614 w 5607277"/>
                <a:gd name="connsiteY6" fmla="*/ 903288 h 903288"/>
                <a:gd name="connsiteX7" fmla="*/ 0 w 5607277"/>
                <a:gd name="connsiteY7" fmla="*/ 903288 h 90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07277" h="903288">
                  <a:moveTo>
                    <a:pt x="0" y="0"/>
                  </a:moveTo>
                  <a:lnTo>
                    <a:pt x="2592614" y="0"/>
                  </a:lnTo>
                  <a:lnTo>
                    <a:pt x="3790383" y="0"/>
                  </a:lnTo>
                  <a:lnTo>
                    <a:pt x="5169127" y="0"/>
                  </a:lnTo>
                  <a:lnTo>
                    <a:pt x="5607277" y="903288"/>
                  </a:lnTo>
                  <a:lnTo>
                    <a:pt x="3790383" y="903288"/>
                  </a:lnTo>
                  <a:lnTo>
                    <a:pt x="2592614" y="903288"/>
                  </a:lnTo>
                  <a:lnTo>
                    <a:pt x="0" y="903288"/>
                  </a:lnTo>
                  <a:close/>
                </a:path>
              </a:pathLst>
            </a:custGeom>
            <a:gradFill>
              <a:gsLst>
                <a:gs pos="0">
                  <a:schemeClr val="accent3"/>
                </a:gs>
                <a:gs pos="100000">
                  <a:schemeClr val="accent3">
                    <a:lumMod val="7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dirty="0">
                <a:latin typeface="Heebo" pitchFamily="2" charset="-79"/>
                <a:cs typeface="Heebo" pitchFamily="2" charset="-79"/>
              </a:endParaRPr>
            </a:p>
          </p:txBody>
        </p:sp>
        <p:sp>
          <p:nvSpPr>
            <p:cNvPr id="76" name="Freeform: Shape 75">
              <a:extLst>
                <a:ext uri="{FF2B5EF4-FFF2-40B4-BE49-F238E27FC236}">
                  <a16:creationId xmlns:a16="http://schemas.microsoft.com/office/drawing/2014/main" id="{CE512D53-65AB-4379-B840-06461079EAD3}"/>
                </a:ext>
              </a:extLst>
            </p:cNvPr>
            <p:cNvSpPr/>
            <p:nvPr/>
          </p:nvSpPr>
          <p:spPr>
            <a:xfrm>
              <a:off x="4258131" y="5515207"/>
              <a:ext cx="2240140" cy="540524"/>
            </a:xfrm>
            <a:custGeom>
              <a:avLst/>
              <a:gdLst>
                <a:gd name="connsiteX0" fmla="*/ 0 w 4284890"/>
                <a:gd name="connsiteY0" fmla="*/ 0 h 903288"/>
                <a:gd name="connsiteX1" fmla="*/ 1270227 w 4284890"/>
                <a:gd name="connsiteY1" fmla="*/ 0 h 903288"/>
                <a:gd name="connsiteX2" fmla="*/ 3790383 w 4284890"/>
                <a:gd name="connsiteY2" fmla="*/ 0 h 903288"/>
                <a:gd name="connsiteX3" fmla="*/ 3847021 w 4284890"/>
                <a:gd name="connsiteY3" fmla="*/ 0 h 903288"/>
                <a:gd name="connsiteX4" fmla="*/ 4284890 w 4284890"/>
                <a:gd name="connsiteY4" fmla="*/ 903288 h 903288"/>
                <a:gd name="connsiteX5" fmla="*/ 3790383 w 4284890"/>
                <a:gd name="connsiteY5" fmla="*/ 903288 h 903288"/>
                <a:gd name="connsiteX6" fmla="*/ 1270227 w 4284890"/>
                <a:gd name="connsiteY6" fmla="*/ 903288 h 903288"/>
                <a:gd name="connsiteX7" fmla="*/ 0 w 4284890"/>
                <a:gd name="connsiteY7" fmla="*/ 903288 h 90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84890" h="903288">
                  <a:moveTo>
                    <a:pt x="0" y="0"/>
                  </a:moveTo>
                  <a:lnTo>
                    <a:pt x="1270227" y="0"/>
                  </a:lnTo>
                  <a:lnTo>
                    <a:pt x="3790383" y="0"/>
                  </a:lnTo>
                  <a:lnTo>
                    <a:pt x="3847021" y="0"/>
                  </a:lnTo>
                  <a:lnTo>
                    <a:pt x="4284890" y="903288"/>
                  </a:lnTo>
                  <a:lnTo>
                    <a:pt x="3790383" y="903288"/>
                  </a:lnTo>
                  <a:lnTo>
                    <a:pt x="1270227" y="903288"/>
                  </a:lnTo>
                  <a:lnTo>
                    <a:pt x="0" y="903288"/>
                  </a:lnTo>
                  <a:close/>
                </a:path>
              </a:pathLst>
            </a:custGeom>
            <a:gradFill>
              <a:gsLst>
                <a:gs pos="0">
                  <a:schemeClr val="accent6"/>
                </a:gs>
                <a:gs pos="100000">
                  <a:schemeClr val="accent6">
                    <a:lumMod val="7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dirty="0">
                <a:latin typeface="Heebo" pitchFamily="2" charset="-79"/>
                <a:cs typeface="Heebo" pitchFamily="2" charset="-79"/>
              </a:endParaRPr>
            </a:p>
          </p:txBody>
        </p:sp>
        <p:sp>
          <p:nvSpPr>
            <p:cNvPr id="77" name="Freeform: Shape 76">
              <a:extLst>
                <a:ext uri="{FF2B5EF4-FFF2-40B4-BE49-F238E27FC236}">
                  <a16:creationId xmlns:a16="http://schemas.microsoft.com/office/drawing/2014/main" id="{0EE66B4E-F621-48A0-9EDB-B870D05665B9}"/>
                </a:ext>
              </a:extLst>
            </p:cNvPr>
            <p:cNvSpPr/>
            <p:nvPr/>
          </p:nvSpPr>
          <p:spPr>
            <a:xfrm>
              <a:off x="1540649" y="2290621"/>
              <a:ext cx="3883896" cy="540524"/>
            </a:xfrm>
            <a:custGeom>
              <a:avLst/>
              <a:gdLst>
                <a:gd name="connsiteX0" fmla="*/ 0 w 5607277"/>
                <a:gd name="connsiteY0" fmla="*/ 0 h 903288"/>
                <a:gd name="connsiteX1" fmla="*/ 2592614 w 5607277"/>
                <a:gd name="connsiteY1" fmla="*/ 0 h 903288"/>
                <a:gd name="connsiteX2" fmla="*/ 3790383 w 5607277"/>
                <a:gd name="connsiteY2" fmla="*/ 0 h 903288"/>
                <a:gd name="connsiteX3" fmla="*/ 5169127 w 5607277"/>
                <a:gd name="connsiteY3" fmla="*/ 0 h 903288"/>
                <a:gd name="connsiteX4" fmla="*/ 5607277 w 5607277"/>
                <a:gd name="connsiteY4" fmla="*/ 903288 h 903288"/>
                <a:gd name="connsiteX5" fmla="*/ 3790383 w 5607277"/>
                <a:gd name="connsiteY5" fmla="*/ 903288 h 903288"/>
                <a:gd name="connsiteX6" fmla="*/ 2592614 w 5607277"/>
                <a:gd name="connsiteY6" fmla="*/ 903288 h 903288"/>
                <a:gd name="connsiteX7" fmla="*/ 0 w 5607277"/>
                <a:gd name="connsiteY7" fmla="*/ 903288 h 90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07277" h="903288">
                  <a:moveTo>
                    <a:pt x="0" y="0"/>
                  </a:moveTo>
                  <a:lnTo>
                    <a:pt x="2592614" y="0"/>
                  </a:lnTo>
                  <a:lnTo>
                    <a:pt x="3790383" y="0"/>
                  </a:lnTo>
                  <a:lnTo>
                    <a:pt x="5169127" y="0"/>
                  </a:lnTo>
                  <a:lnTo>
                    <a:pt x="5607277" y="903288"/>
                  </a:lnTo>
                  <a:lnTo>
                    <a:pt x="3790383" y="903288"/>
                  </a:lnTo>
                  <a:lnTo>
                    <a:pt x="2592614" y="903288"/>
                  </a:lnTo>
                  <a:lnTo>
                    <a:pt x="0" y="903288"/>
                  </a:lnTo>
                  <a:close/>
                </a:path>
              </a:pathLst>
            </a:custGeom>
            <a:gradFill>
              <a:gsLst>
                <a:gs pos="0">
                  <a:schemeClr val="accent1"/>
                </a:gs>
                <a:gs pos="100000">
                  <a:schemeClr val="accent1">
                    <a:lumMod val="7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dirty="0">
                <a:latin typeface="Heebo" pitchFamily="2" charset="-79"/>
                <a:cs typeface="Heebo" pitchFamily="2" charset="-79"/>
              </a:endParaRPr>
            </a:p>
          </p:txBody>
        </p:sp>
        <p:sp>
          <p:nvSpPr>
            <p:cNvPr id="5" name="Freeform 17">
              <a:extLst>
                <a:ext uri="{FF2B5EF4-FFF2-40B4-BE49-F238E27FC236}">
                  <a16:creationId xmlns:a16="http://schemas.microsoft.com/office/drawing/2014/main" id="{11ABD5BE-5398-4A8C-AED6-58CDDD73030B}"/>
                </a:ext>
              </a:extLst>
            </p:cNvPr>
            <p:cNvSpPr>
              <a:spLocks/>
            </p:cNvSpPr>
            <p:nvPr/>
          </p:nvSpPr>
          <p:spPr bwMode="auto">
            <a:xfrm>
              <a:off x="5135588" y="3459458"/>
              <a:ext cx="2689855" cy="196641"/>
            </a:xfrm>
            <a:custGeom>
              <a:avLst/>
              <a:gdLst>
                <a:gd name="T0" fmla="*/ 10238 w 10264"/>
                <a:gd name="T1" fmla="*/ 418 h 826"/>
                <a:gd name="T2" fmla="*/ 10034 w 10264"/>
                <a:gd name="T3" fmla="*/ 451 h 826"/>
                <a:gd name="T4" fmla="*/ 9644 w 10264"/>
                <a:gd name="T5" fmla="*/ 509 h 826"/>
                <a:gd name="T6" fmla="*/ 9244 w 10264"/>
                <a:gd name="T7" fmla="*/ 562 h 826"/>
                <a:gd name="T8" fmla="*/ 8931 w 10264"/>
                <a:gd name="T9" fmla="*/ 600 h 826"/>
                <a:gd name="T10" fmla="*/ 8582 w 10264"/>
                <a:gd name="T11" fmla="*/ 639 h 826"/>
                <a:gd name="T12" fmla="*/ 8202 w 10264"/>
                <a:gd name="T13" fmla="*/ 677 h 826"/>
                <a:gd name="T14" fmla="*/ 7792 w 10264"/>
                <a:gd name="T15" fmla="*/ 713 h 826"/>
                <a:gd name="T16" fmla="*/ 7357 w 10264"/>
                <a:gd name="T17" fmla="*/ 747 h 826"/>
                <a:gd name="T18" fmla="*/ 6896 w 10264"/>
                <a:gd name="T19" fmla="*/ 775 h 826"/>
                <a:gd name="T20" fmla="*/ 6414 w 10264"/>
                <a:gd name="T21" fmla="*/ 799 h 826"/>
                <a:gd name="T22" fmla="*/ 5914 w 10264"/>
                <a:gd name="T23" fmla="*/ 816 h 826"/>
                <a:gd name="T24" fmla="*/ 5395 w 10264"/>
                <a:gd name="T25" fmla="*/ 824 h 826"/>
                <a:gd name="T26" fmla="*/ 4868 w 10264"/>
                <a:gd name="T27" fmla="*/ 824 h 826"/>
                <a:gd name="T28" fmla="*/ 4350 w 10264"/>
                <a:gd name="T29" fmla="*/ 816 h 826"/>
                <a:gd name="T30" fmla="*/ 3850 w 10264"/>
                <a:gd name="T31" fmla="*/ 799 h 826"/>
                <a:gd name="T32" fmla="*/ 3367 w 10264"/>
                <a:gd name="T33" fmla="*/ 775 h 826"/>
                <a:gd name="T34" fmla="*/ 2907 w 10264"/>
                <a:gd name="T35" fmla="*/ 747 h 826"/>
                <a:gd name="T36" fmla="*/ 2470 w 10264"/>
                <a:gd name="T37" fmla="*/ 713 h 826"/>
                <a:gd name="T38" fmla="*/ 2061 w 10264"/>
                <a:gd name="T39" fmla="*/ 677 h 826"/>
                <a:gd name="T40" fmla="*/ 1681 w 10264"/>
                <a:gd name="T41" fmla="*/ 639 h 826"/>
                <a:gd name="T42" fmla="*/ 1333 w 10264"/>
                <a:gd name="T43" fmla="*/ 600 h 826"/>
                <a:gd name="T44" fmla="*/ 1019 w 10264"/>
                <a:gd name="T45" fmla="*/ 562 h 826"/>
                <a:gd name="T46" fmla="*/ 619 w 10264"/>
                <a:gd name="T47" fmla="*/ 509 h 826"/>
                <a:gd name="T48" fmla="*/ 230 w 10264"/>
                <a:gd name="T49" fmla="*/ 451 h 826"/>
                <a:gd name="T50" fmla="*/ 26 w 10264"/>
                <a:gd name="T51" fmla="*/ 418 h 826"/>
                <a:gd name="T52" fmla="*/ 26 w 10264"/>
                <a:gd name="T53" fmla="*/ 408 h 826"/>
                <a:gd name="T54" fmla="*/ 230 w 10264"/>
                <a:gd name="T55" fmla="*/ 375 h 826"/>
                <a:gd name="T56" fmla="*/ 619 w 10264"/>
                <a:gd name="T57" fmla="*/ 317 h 826"/>
                <a:gd name="T58" fmla="*/ 1019 w 10264"/>
                <a:gd name="T59" fmla="*/ 264 h 826"/>
                <a:gd name="T60" fmla="*/ 1333 w 10264"/>
                <a:gd name="T61" fmla="*/ 226 h 826"/>
                <a:gd name="T62" fmla="*/ 1681 w 10264"/>
                <a:gd name="T63" fmla="*/ 187 h 826"/>
                <a:gd name="T64" fmla="*/ 2061 w 10264"/>
                <a:gd name="T65" fmla="*/ 149 h 826"/>
                <a:gd name="T66" fmla="*/ 2470 w 10264"/>
                <a:gd name="T67" fmla="*/ 113 h 826"/>
                <a:gd name="T68" fmla="*/ 2907 w 10264"/>
                <a:gd name="T69" fmla="*/ 80 h 826"/>
                <a:gd name="T70" fmla="*/ 3367 w 10264"/>
                <a:gd name="T71" fmla="*/ 50 h 826"/>
                <a:gd name="T72" fmla="*/ 3850 w 10264"/>
                <a:gd name="T73" fmla="*/ 27 h 826"/>
                <a:gd name="T74" fmla="*/ 4350 w 10264"/>
                <a:gd name="T75" fmla="*/ 10 h 826"/>
                <a:gd name="T76" fmla="*/ 4868 w 10264"/>
                <a:gd name="T77" fmla="*/ 1 h 826"/>
                <a:gd name="T78" fmla="*/ 5395 w 10264"/>
                <a:gd name="T79" fmla="*/ 1 h 826"/>
                <a:gd name="T80" fmla="*/ 5914 w 10264"/>
                <a:gd name="T81" fmla="*/ 10 h 826"/>
                <a:gd name="T82" fmla="*/ 6414 w 10264"/>
                <a:gd name="T83" fmla="*/ 27 h 826"/>
                <a:gd name="T84" fmla="*/ 6896 w 10264"/>
                <a:gd name="T85" fmla="*/ 50 h 826"/>
                <a:gd name="T86" fmla="*/ 7357 w 10264"/>
                <a:gd name="T87" fmla="*/ 80 h 826"/>
                <a:gd name="T88" fmla="*/ 7792 w 10264"/>
                <a:gd name="T89" fmla="*/ 113 h 826"/>
                <a:gd name="T90" fmla="*/ 8202 w 10264"/>
                <a:gd name="T91" fmla="*/ 149 h 826"/>
                <a:gd name="T92" fmla="*/ 8582 w 10264"/>
                <a:gd name="T93" fmla="*/ 187 h 826"/>
                <a:gd name="T94" fmla="*/ 8931 w 10264"/>
                <a:gd name="T95" fmla="*/ 226 h 826"/>
                <a:gd name="T96" fmla="*/ 9244 w 10264"/>
                <a:gd name="T97" fmla="*/ 264 h 826"/>
                <a:gd name="T98" fmla="*/ 9644 w 10264"/>
                <a:gd name="T99" fmla="*/ 317 h 826"/>
                <a:gd name="T100" fmla="*/ 10034 w 10264"/>
                <a:gd name="T101" fmla="*/ 375 h 826"/>
                <a:gd name="T102" fmla="*/ 10238 w 10264"/>
                <a:gd name="T103" fmla="*/ 408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264" h="826">
                  <a:moveTo>
                    <a:pt x="10264" y="413"/>
                  </a:moveTo>
                  <a:lnTo>
                    <a:pt x="10238" y="418"/>
                  </a:lnTo>
                  <a:lnTo>
                    <a:pt x="10159" y="430"/>
                  </a:lnTo>
                  <a:lnTo>
                    <a:pt x="10034" y="451"/>
                  </a:lnTo>
                  <a:lnTo>
                    <a:pt x="9861" y="478"/>
                  </a:lnTo>
                  <a:lnTo>
                    <a:pt x="9644" y="509"/>
                  </a:lnTo>
                  <a:lnTo>
                    <a:pt x="9387" y="544"/>
                  </a:lnTo>
                  <a:lnTo>
                    <a:pt x="9244" y="562"/>
                  </a:lnTo>
                  <a:lnTo>
                    <a:pt x="9092" y="581"/>
                  </a:lnTo>
                  <a:lnTo>
                    <a:pt x="8931" y="600"/>
                  </a:lnTo>
                  <a:lnTo>
                    <a:pt x="8761" y="619"/>
                  </a:lnTo>
                  <a:lnTo>
                    <a:pt x="8582" y="639"/>
                  </a:lnTo>
                  <a:lnTo>
                    <a:pt x="8397" y="658"/>
                  </a:lnTo>
                  <a:lnTo>
                    <a:pt x="8202" y="677"/>
                  </a:lnTo>
                  <a:lnTo>
                    <a:pt x="8001" y="695"/>
                  </a:lnTo>
                  <a:lnTo>
                    <a:pt x="7792" y="713"/>
                  </a:lnTo>
                  <a:lnTo>
                    <a:pt x="7578" y="730"/>
                  </a:lnTo>
                  <a:lnTo>
                    <a:pt x="7357" y="747"/>
                  </a:lnTo>
                  <a:lnTo>
                    <a:pt x="7130" y="761"/>
                  </a:lnTo>
                  <a:lnTo>
                    <a:pt x="6896" y="775"/>
                  </a:lnTo>
                  <a:lnTo>
                    <a:pt x="6658" y="788"/>
                  </a:lnTo>
                  <a:lnTo>
                    <a:pt x="6414" y="799"/>
                  </a:lnTo>
                  <a:lnTo>
                    <a:pt x="6166" y="809"/>
                  </a:lnTo>
                  <a:lnTo>
                    <a:pt x="5914" y="816"/>
                  </a:lnTo>
                  <a:lnTo>
                    <a:pt x="5656" y="821"/>
                  </a:lnTo>
                  <a:lnTo>
                    <a:pt x="5395" y="824"/>
                  </a:lnTo>
                  <a:lnTo>
                    <a:pt x="5131" y="826"/>
                  </a:lnTo>
                  <a:lnTo>
                    <a:pt x="4868" y="824"/>
                  </a:lnTo>
                  <a:lnTo>
                    <a:pt x="4607" y="821"/>
                  </a:lnTo>
                  <a:lnTo>
                    <a:pt x="4350" y="816"/>
                  </a:lnTo>
                  <a:lnTo>
                    <a:pt x="4098" y="809"/>
                  </a:lnTo>
                  <a:lnTo>
                    <a:pt x="3850" y="799"/>
                  </a:lnTo>
                  <a:lnTo>
                    <a:pt x="3606" y="788"/>
                  </a:lnTo>
                  <a:lnTo>
                    <a:pt x="3367" y="775"/>
                  </a:lnTo>
                  <a:lnTo>
                    <a:pt x="3134" y="761"/>
                  </a:lnTo>
                  <a:lnTo>
                    <a:pt x="2907" y="747"/>
                  </a:lnTo>
                  <a:lnTo>
                    <a:pt x="2685" y="730"/>
                  </a:lnTo>
                  <a:lnTo>
                    <a:pt x="2470" y="713"/>
                  </a:lnTo>
                  <a:lnTo>
                    <a:pt x="2262" y="695"/>
                  </a:lnTo>
                  <a:lnTo>
                    <a:pt x="2061" y="677"/>
                  </a:lnTo>
                  <a:lnTo>
                    <a:pt x="1867" y="658"/>
                  </a:lnTo>
                  <a:lnTo>
                    <a:pt x="1681" y="639"/>
                  </a:lnTo>
                  <a:lnTo>
                    <a:pt x="1503" y="619"/>
                  </a:lnTo>
                  <a:lnTo>
                    <a:pt x="1333" y="600"/>
                  </a:lnTo>
                  <a:lnTo>
                    <a:pt x="1172" y="581"/>
                  </a:lnTo>
                  <a:lnTo>
                    <a:pt x="1019" y="562"/>
                  </a:lnTo>
                  <a:lnTo>
                    <a:pt x="876" y="544"/>
                  </a:lnTo>
                  <a:lnTo>
                    <a:pt x="619" y="509"/>
                  </a:lnTo>
                  <a:lnTo>
                    <a:pt x="403" y="478"/>
                  </a:lnTo>
                  <a:lnTo>
                    <a:pt x="230" y="451"/>
                  </a:lnTo>
                  <a:lnTo>
                    <a:pt x="104" y="430"/>
                  </a:lnTo>
                  <a:lnTo>
                    <a:pt x="26" y="418"/>
                  </a:lnTo>
                  <a:lnTo>
                    <a:pt x="0" y="413"/>
                  </a:lnTo>
                  <a:lnTo>
                    <a:pt x="26" y="408"/>
                  </a:lnTo>
                  <a:lnTo>
                    <a:pt x="104" y="395"/>
                  </a:lnTo>
                  <a:lnTo>
                    <a:pt x="230" y="375"/>
                  </a:lnTo>
                  <a:lnTo>
                    <a:pt x="403" y="349"/>
                  </a:lnTo>
                  <a:lnTo>
                    <a:pt x="619" y="317"/>
                  </a:lnTo>
                  <a:lnTo>
                    <a:pt x="876" y="283"/>
                  </a:lnTo>
                  <a:lnTo>
                    <a:pt x="1019" y="264"/>
                  </a:lnTo>
                  <a:lnTo>
                    <a:pt x="1172" y="245"/>
                  </a:lnTo>
                  <a:lnTo>
                    <a:pt x="1333" y="226"/>
                  </a:lnTo>
                  <a:lnTo>
                    <a:pt x="1503" y="206"/>
                  </a:lnTo>
                  <a:lnTo>
                    <a:pt x="1681" y="187"/>
                  </a:lnTo>
                  <a:lnTo>
                    <a:pt x="1867" y="168"/>
                  </a:lnTo>
                  <a:lnTo>
                    <a:pt x="2061" y="149"/>
                  </a:lnTo>
                  <a:lnTo>
                    <a:pt x="2262" y="131"/>
                  </a:lnTo>
                  <a:lnTo>
                    <a:pt x="2470" y="113"/>
                  </a:lnTo>
                  <a:lnTo>
                    <a:pt x="2685" y="95"/>
                  </a:lnTo>
                  <a:lnTo>
                    <a:pt x="2907" y="80"/>
                  </a:lnTo>
                  <a:lnTo>
                    <a:pt x="3134" y="65"/>
                  </a:lnTo>
                  <a:lnTo>
                    <a:pt x="3367" y="50"/>
                  </a:lnTo>
                  <a:lnTo>
                    <a:pt x="3606" y="38"/>
                  </a:lnTo>
                  <a:lnTo>
                    <a:pt x="3850" y="27"/>
                  </a:lnTo>
                  <a:lnTo>
                    <a:pt x="4098" y="18"/>
                  </a:lnTo>
                  <a:lnTo>
                    <a:pt x="4350" y="10"/>
                  </a:lnTo>
                  <a:lnTo>
                    <a:pt x="4607" y="4"/>
                  </a:lnTo>
                  <a:lnTo>
                    <a:pt x="4868" y="1"/>
                  </a:lnTo>
                  <a:lnTo>
                    <a:pt x="5131" y="0"/>
                  </a:lnTo>
                  <a:lnTo>
                    <a:pt x="5395" y="1"/>
                  </a:lnTo>
                  <a:lnTo>
                    <a:pt x="5656" y="4"/>
                  </a:lnTo>
                  <a:lnTo>
                    <a:pt x="5914" y="10"/>
                  </a:lnTo>
                  <a:lnTo>
                    <a:pt x="6166" y="18"/>
                  </a:lnTo>
                  <a:lnTo>
                    <a:pt x="6414" y="27"/>
                  </a:lnTo>
                  <a:lnTo>
                    <a:pt x="6658" y="38"/>
                  </a:lnTo>
                  <a:lnTo>
                    <a:pt x="6896" y="50"/>
                  </a:lnTo>
                  <a:lnTo>
                    <a:pt x="7130" y="65"/>
                  </a:lnTo>
                  <a:lnTo>
                    <a:pt x="7357" y="80"/>
                  </a:lnTo>
                  <a:lnTo>
                    <a:pt x="7578" y="95"/>
                  </a:lnTo>
                  <a:lnTo>
                    <a:pt x="7792" y="113"/>
                  </a:lnTo>
                  <a:lnTo>
                    <a:pt x="8001" y="131"/>
                  </a:lnTo>
                  <a:lnTo>
                    <a:pt x="8202" y="149"/>
                  </a:lnTo>
                  <a:lnTo>
                    <a:pt x="8397" y="168"/>
                  </a:lnTo>
                  <a:lnTo>
                    <a:pt x="8582" y="187"/>
                  </a:lnTo>
                  <a:lnTo>
                    <a:pt x="8761" y="206"/>
                  </a:lnTo>
                  <a:lnTo>
                    <a:pt x="8931" y="226"/>
                  </a:lnTo>
                  <a:lnTo>
                    <a:pt x="9092" y="245"/>
                  </a:lnTo>
                  <a:lnTo>
                    <a:pt x="9244" y="264"/>
                  </a:lnTo>
                  <a:lnTo>
                    <a:pt x="9387" y="283"/>
                  </a:lnTo>
                  <a:lnTo>
                    <a:pt x="9644" y="317"/>
                  </a:lnTo>
                  <a:lnTo>
                    <a:pt x="9861" y="349"/>
                  </a:lnTo>
                  <a:lnTo>
                    <a:pt x="10034" y="375"/>
                  </a:lnTo>
                  <a:lnTo>
                    <a:pt x="10159" y="395"/>
                  </a:lnTo>
                  <a:lnTo>
                    <a:pt x="10238" y="408"/>
                  </a:lnTo>
                  <a:lnTo>
                    <a:pt x="10264" y="413"/>
                  </a:lnTo>
                  <a:close/>
                </a:path>
              </a:pathLst>
            </a:custGeom>
            <a:solidFill>
              <a:schemeClr val="accent3">
                <a:lumMod val="50000"/>
              </a:schemeClr>
            </a:solidFill>
            <a:ln>
              <a:noFill/>
            </a:ln>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sp>
          <p:nvSpPr>
            <p:cNvPr id="6" name="Freeform 18">
              <a:extLst>
                <a:ext uri="{FF2B5EF4-FFF2-40B4-BE49-F238E27FC236}">
                  <a16:creationId xmlns:a16="http://schemas.microsoft.com/office/drawing/2014/main" id="{9F150CAE-86F0-4D97-899E-DDA3D0C23A8E}"/>
                </a:ext>
              </a:extLst>
            </p:cNvPr>
            <p:cNvSpPr>
              <a:spLocks/>
            </p:cNvSpPr>
            <p:nvPr/>
          </p:nvSpPr>
          <p:spPr bwMode="auto">
            <a:xfrm>
              <a:off x="5135588" y="3557304"/>
              <a:ext cx="2689855" cy="638369"/>
            </a:xfrm>
            <a:custGeom>
              <a:avLst/>
              <a:gdLst>
                <a:gd name="T0" fmla="*/ 4868 w 10264"/>
                <a:gd name="T1" fmla="*/ 411 h 2687"/>
                <a:gd name="T2" fmla="*/ 4350 w 10264"/>
                <a:gd name="T3" fmla="*/ 403 h 2687"/>
                <a:gd name="T4" fmla="*/ 3850 w 10264"/>
                <a:gd name="T5" fmla="*/ 386 h 2687"/>
                <a:gd name="T6" fmla="*/ 3367 w 10264"/>
                <a:gd name="T7" fmla="*/ 362 h 2687"/>
                <a:gd name="T8" fmla="*/ 2907 w 10264"/>
                <a:gd name="T9" fmla="*/ 334 h 2687"/>
                <a:gd name="T10" fmla="*/ 2470 w 10264"/>
                <a:gd name="T11" fmla="*/ 300 h 2687"/>
                <a:gd name="T12" fmla="*/ 2061 w 10264"/>
                <a:gd name="T13" fmla="*/ 264 h 2687"/>
                <a:gd name="T14" fmla="*/ 1681 w 10264"/>
                <a:gd name="T15" fmla="*/ 226 h 2687"/>
                <a:gd name="T16" fmla="*/ 1333 w 10264"/>
                <a:gd name="T17" fmla="*/ 187 h 2687"/>
                <a:gd name="T18" fmla="*/ 1019 w 10264"/>
                <a:gd name="T19" fmla="*/ 149 h 2687"/>
                <a:gd name="T20" fmla="*/ 619 w 10264"/>
                <a:gd name="T21" fmla="*/ 96 h 2687"/>
                <a:gd name="T22" fmla="*/ 230 w 10264"/>
                <a:gd name="T23" fmla="*/ 38 h 2687"/>
                <a:gd name="T24" fmla="*/ 26 w 10264"/>
                <a:gd name="T25" fmla="*/ 5 h 2687"/>
                <a:gd name="T26" fmla="*/ 1104 w 10264"/>
                <a:gd name="T27" fmla="*/ 2275 h 2687"/>
                <a:gd name="T28" fmla="*/ 1185 w 10264"/>
                <a:gd name="T29" fmla="*/ 2292 h 2687"/>
                <a:gd name="T30" fmla="*/ 1420 w 10264"/>
                <a:gd name="T31" fmla="*/ 2338 h 2687"/>
                <a:gd name="T32" fmla="*/ 1792 w 10264"/>
                <a:gd name="T33" fmla="*/ 2405 h 2687"/>
                <a:gd name="T34" fmla="*/ 2023 w 10264"/>
                <a:gd name="T35" fmla="*/ 2442 h 2687"/>
                <a:gd name="T36" fmla="*/ 2283 w 10264"/>
                <a:gd name="T37" fmla="*/ 2481 h 2687"/>
                <a:gd name="T38" fmla="*/ 2569 w 10264"/>
                <a:gd name="T39" fmla="*/ 2520 h 2687"/>
                <a:gd name="T40" fmla="*/ 2880 w 10264"/>
                <a:gd name="T41" fmla="*/ 2556 h 2687"/>
                <a:gd name="T42" fmla="*/ 3212 w 10264"/>
                <a:gd name="T43" fmla="*/ 2592 h 2687"/>
                <a:gd name="T44" fmla="*/ 3564 w 10264"/>
                <a:gd name="T45" fmla="*/ 2623 h 2687"/>
                <a:gd name="T46" fmla="*/ 3933 w 10264"/>
                <a:gd name="T47" fmla="*/ 2650 h 2687"/>
                <a:gd name="T48" fmla="*/ 4320 w 10264"/>
                <a:gd name="T49" fmla="*/ 2669 h 2687"/>
                <a:gd name="T50" fmla="*/ 4720 w 10264"/>
                <a:gd name="T51" fmla="*/ 2683 h 2687"/>
                <a:gd name="T52" fmla="*/ 5131 w 10264"/>
                <a:gd name="T53" fmla="*/ 2687 h 2687"/>
                <a:gd name="T54" fmla="*/ 5544 w 10264"/>
                <a:gd name="T55" fmla="*/ 2683 h 2687"/>
                <a:gd name="T56" fmla="*/ 5944 w 10264"/>
                <a:gd name="T57" fmla="*/ 2669 h 2687"/>
                <a:gd name="T58" fmla="*/ 6329 w 10264"/>
                <a:gd name="T59" fmla="*/ 2650 h 2687"/>
                <a:gd name="T60" fmla="*/ 6700 w 10264"/>
                <a:gd name="T61" fmla="*/ 2623 h 2687"/>
                <a:gd name="T62" fmla="*/ 7052 w 10264"/>
                <a:gd name="T63" fmla="*/ 2592 h 2687"/>
                <a:gd name="T64" fmla="*/ 7384 w 10264"/>
                <a:gd name="T65" fmla="*/ 2556 h 2687"/>
                <a:gd name="T66" fmla="*/ 7694 w 10264"/>
                <a:gd name="T67" fmla="*/ 2520 h 2687"/>
                <a:gd name="T68" fmla="*/ 7980 w 10264"/>
                <a:gd name="T69" fmla="*/ 2481 h 2687"/>
                <a:gd name="T70" fmla="*/ 8241 w 10264"/>
                <a:gd name="T71" fmla="*/ 2442 h 2687"/>
                <a:gd name="T72" fmla="*/ 8472 w 10264"/>
                <a:gd name="T73" fmla="*/ 2405 h 2687"/>
                <a:gd name="T74" fmla="*/ 8844 w 10264"/>
                <a:gd name="T75" fmla="*/ 2338 h 2687"/>
                <a:gd name="T76" fmla="*/ 9079 w 10264"/>
                <a:gd name="T77" fmla="*/ 2292 h 2687"/>
                <a:gd name="T78" fmla="*/ 9160 w 10264"/>
                <a:gd name="T79" fmla="*/ 2275 h 2687"/>
                <a:gd name="T80" fmla="*/ 10238 w 10264"/>
                <a:gd name="T81" fmla="*/ 5 h 2687"/>
                <a:gd name="T82" fmla="*/ 10034 w 10264"/>
                <a:gd name="T83" fmla="*/ 38 h 2687"/>
                <a:gd name="T84" fmla="*/ 9644 w 10264"/>
                <a:gd name="T85" fmla="*/ 96 h 2687"/>
                <a:gd name="T86" fmla="*/ 9244 w 10264"/>
                <a:gd name="T87" fmla="*/ 149 h 2687"/>
                <a:gd name="T88" fmla="*/ 8931 w 10264"/>
                <a:gd name="T89" fmla="*/ 187 h 2687"/>
                <a:gd name="T90" fmla="*/ 8582 w 10264"/>
                <a:gd name="T91" fmla="*/ 226 h 2687"/>
                <a:gd name="T92" fmla="*/ 8202 w 10264"/>
                <a:gd name="T93" fmla="*/ 264 h 2687"/>
                <a:gd name="T94" fmla="*/ 7792 w 10264"/>
                <a:gd name="T95" fmla="*/ 300 h 2687"/>
                <a:gd name="T96" fmla="*/ 7357 w 10264"/>
                <a:gd name="T97" fmla="*/ 334 h 2687"/>
                <a:gd name="T98" fmla="*/ 6896 w 10264"/>
                <a:gd name="T99" fmla="*/ 362 h 2687"/>
                <a:gd name="T100" fmla="*/ 6414 w 10264"/>
                <a:gd name="T101" fmla="*/ 386 h 2687"/>
                <a:gd name="T102" fmla="*/ 5914 w 10264"/>
                <a:gd name="T103" fmla="*/ 403 h 2687"/>
                <a:gd name="T104" fmla="*/ 5395 w 10264"/>
                <a:gd name="T105" fmla="*/ 411 h 2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264" h="2687">
                  <a:moveTo>
                    <a:pt x="5131" y="413"/>
                  </a:moveTo>
                  <a:lnTo>
                    <a:pt x="4868" y="411"/>
                  </a:lnTo>
                  <a:lnTo>
                    <a:pt x="4607" y="408"/>
                  </a:lnTo>
                  <a:lnTo>
                    <a:pt x="4350" y="403"/>
                  </a:lnTo>
                  <a:lnTo>
                    <a:pt x="4098" y="396"/>
                  </a:lnTo>
                  <a:lnTo>
                    <a:pt x="3850" y="386"/>
                  </a:lnTo>
                  <a:lnTo>
                    <a:pt x="3606" y="375"/>
                  </a:lnTo>
                  <a:lnTo>
                    <a:pt x="3367" y="362"/>
                  </a:lnTo>
                  <a:lnTo>
                    <a:pt x="3134" y="348"/>
                  </a:lnTo>
                  <a:lnTo>
                    <a:pt x="2907" y="334"/>
                  </a:lnTo>
                  <a:lnTo>
                    <a:pt x="2685" y="317"/>
                  </a:lnTo>
                  <a:lnTo>
                    <a:pt x="2470" y="300"/>
                  </a:lnTo>
                  <a:lnTo>
                    <a:pt x="2262" y="282"/>
                  </a:lnTo>
                  <a:lnTo>
                    <a:pt x="2061" y="264"/>
                  </a:lnTo>
                  <a:lnTo>
                    <a:pt x="1867" y="245"/>
                  </a:lnTo>
                  <a:lnTo>
                    <a:pt x="1681" y="226"/>
                  </a:lnTo>
                  <a:lnTo>
                    <a:pt x="1503" y="206"/>
                  </a:lnTo>
                  <a:lnTo>
                    <a:pt x="1333" y="187"/>
                  </a:lnTo>
                  <a:lnTo>
                    <a:pt x="1172" y="168"/>
                  </a:lnTo>
                  <a:lnTo>
                    <a:pt x="1019" y="149"/>
                  </a:lnTo>
                  <a:lnTo>
                    <a:pt x="876" y="131"/>
                  </a:lnTo>
                  <a:lnTo>
                    <a:pt x="619" y="96"/>
                  </a:lnTo>
                  <a:lnTo>
                    <a:pt x="403" y="65"/>
                  </a:lnTo>
                  <a:lnTo>
                    <a:pt x="230" y="38"/>
                  </a:lnTo>
                  <a:lnTo>
                    <a:pt x="104" y="17"/>
                  </a:lnTo>
                  <a:lnTo>
                    <a:pt x="26" y="5"/>
                  </a:lnTo>
                  <a:lnTo>
                    <a:pt x="0" y="0"/>
                  </a:lnTo>
                  <a:lnTo>
                    <a:pt x="1104" y="2275"/>
                  </a:lnTo>
                  <a:lnTo>
                    <a:pt x="1125" y="2279"/>
                  </a:lnTo>
                  <a:lnTo>
                    <a:pt x="1185" y="2292"/>
                  </a:lnTo>
                  <a:lnTo>
                    <a:pt x="1285" y="2312"/>
                  </a:lnTo>
                  <a:lnTo>
                    <a:pt x="1420" y="2338"/>
                  </a:lnTo>
                  <a:lnTo>
                    <a:pt x="1590" y="2370"/>
                  </a:lnTo>
                  <a:lnTo>
                    <a:pt x="1792" y="2405"/>
                  </a:lnTo>
                  <a:lnTo>
                    <a:pt x="1904" y="2423"/>
                  </a:lnTo>
                  <a:lnTo>
                    <a:pt x="2023" y="2442"/>
                  </a:lnTo>
                  <a:lnTo>
                    <a:pt x="2150" y="2462"/>
                  </a:lnTo>
                  <a:lnTo>
                    <a:pt x="2283" y="2481"/>
                  </a:lnTo>
                  <a:lnTo>
                    <a:pt x="2423" y="2500"/>
                  </a:lnTo>
                  <a:lnTo>
                    <a:pt x="2569" y="2520"/>
                  </a:lnTo>
                  <a:lnTo>
                    <a:pt x="2722" y="2538"/>
                  </a:lnTo>
                  <a:lnTo>
                    <a:pt x="2880" y="2556"/>
                  </a:lnTo>
                  <a:lnTo>
                    <a:pt x="3043" y="2574"/>
                  </a:lnTo>
                  <a:lnTo>
                    <a:pt x="3212" y="2592"/>
                  </a:lnTo>
                  <a:lnTo>
                    <a:pt x="3386" y="2608"/>
                  </a:lnTo>
                  <a:lnTo>
                    <a:pt x="3564" y="2623"/>
                  </a:lnTo>
                  <a:lnTo>
                    <a:pt x="3747" y="2637"/>
                  </a:lnTo>
                  <a:lnTo>
                    <a:pt x="3933" y="2650"/>
                  </a:lnTo>
                  <a:lnTo>
                    <a:pt x="4125" y="2660"/>
                  </a:lnTo>
                  <a:lnTo>
                    <a:pt x="4320" y="2669"/>
                  </a:lnTo>
                  <a:lnTo>
                    <a:pt x="4518" y="2677"/>
                  </a:lnTo>
                  <a:lnTo>
                    <a:pt x="4720" y="2683"/>
                  </a:lnTo>
                  <a:lnTo>
                    <a:pt x="4924" y="2686"/>
                  </a:lnTo>
                  <a:lnTo>
                    <a:pt x="5131" y="2687"/>
                  </a:lnTo>
                  <a:lnTo>
                    <a:pt x="5339" y="2686"/>
                  </a:lnTo>
                  <a:lnTo>
                    <a:pt x="5544" y="2683"/>
                  </a:lnTo>
                  <a:lnTo>
                    <a:pt x="5745" y="2677"/>
                  </a:lnTo>
                  <a:lnTo>
                    <a:pt x="5944" y="2669"/>
                  </a:lnTo>
                  <a:lnTo>
                    <a:pt x="6139" y="2660"/>
                  </a:lnTo>
                  <a:lnTo>
                    <a:pt x="6329" y="2650"/>
                  </a:lnTo>
                  <a:lnTo>
                    <a:pt x="6517" y="2637"/>
                  </a:lnTo>
                  <a:lnTo>
                    <a:pt x="6700" y="2623"/>
                  </a:lnTo>
                  <a:lnTo>
                    <a:pt x="6878" y="2608"/>
                  </a:lnTo>
                  <a:lnTo>
                    <a:pt x="7052" y="2592"/>
                  </a:lnTo>
                  <a:lnTo>
                    <a:pt x="7221" y="2574"/>
                  </a:lnTo>
                  <a:lnTo>
                    <a:pt x="7384" y="2556"/>
                  </a:lnTo>
                  <a:lnTo>
                    <a:pt x="7542" y="2538"/>
                  </a:lnTo>
                  <a:lnTo>
                    <a:pt x="7694" y="2520"/>
                  </a:lnTo>
                  <a:lnTo>
                    <a:pt x="7841" y="2500"/>
                  </a:lnTo>
                  <a:lnTo>
                    <a:pt x="7980" y="2481"/>
                  </a:lnTo>
                  <a:lnTo>
                    <a:pt x="8114" y="2462"/>
                  </a:lnTo>
                  <a:lnTo>
                    <a:pt x="8241" y="2442"/>
                  </a:lnTo>
                  <a:lnTo>
                    <a:pt x="8360" y="2423"/>
                  </a:lnTo>
                  <a:lnTo>
                    <a:pt x="8472" y="2405"/>
                  </a:lnTo>
                  <a:lnTo>
                    <a:pt x="8674" y="2370"/>
                  </a:lnTo>
                  <a:lnTo>
                    <a:pt x="8844" y="2338"/>
                  </a:lnTo>
                  <a:lnTo>
                    <a:pt x="8979" y="2312"/>
                  </a:lnTo>
                  <a:lnTo>
                    <a:pt x="9079" y="2292"/>
                  </a:lnTo>
                  <a:lnTo>
                    <a:pt x="9139" y="2279"/>
                  </a:lnTo>
                  <a:lnTo>
                    <a:pt x="9160" y="2275"/>
                  </a:lnTo>
                  <a:lnTo>
                    <a:pt x="10264" y="0"/>
                  </a:lnTo>
                  <a:lnTo>
                    <a:pt x="10238" y="5"/>
                  </a:lnTo>
                  <a:lnTo>
                    <a:pt x="10159" y="17"/>
                  </a:lnTo>
                  <a:lnTo>
                    <a:pt x="10034" y="38"/>
                  </a:lnTo>
                  <a:lnTo>
                    <a:pt x="9861" y="65"/>
                  </a:lnTo>
                  <a:lnTo>
                    <a:pt x="9644" y="96"/>
                  </a:lnTo>
                  <a:lnTo>
                    <a:pt x="9387" y="131"/>
                  </a:lnTo>
                  <a:lnTo>
                    <a:pt x="9244" y="149"/>
                  </a:lnTo>
                  <a:lnTo>
                    <a:pt x="9092" y="168"/>
                  </a:lnTo>
                  <a:lnTo>
                    <a:pt x="8931" y="187"/>
                  </a:lnTo>
                  <a:lnTo>
                    <a:pt x="8761" y="206"/>
                  </a:lnTo>
                  <a:lnTo>
                    <a:pt x="8582" y="226"/>
                  </a:lnTo>
                  <a:lnTo>
                    <a:pt x="8397" y="245"/>
                  </a:lnTo>
                  <a:lnTo>
                    <a:pt x="8202" y="264"/>
                  </a:lnTo>
                  <a:lnTo>
                    <a:pt x="8001" y="282"/>
                  </a:lnTo>
                  <a:lnTo>
                    <a:pt x="7792" y="300"/>
                  </a:lnTo>
                  <a:lnTo>
                    <a:pt x="7578" y="317"/>
                  </a:lnTo>
                  <a:lnTo>
                    <a:pt x="7357" y="334"/>
                  </a:lnTo>
                  <a:lnTo>
                    <a:pt x="7130" y="348"/>
                  </a:lnTo>
                  <a:lnTo>
                    <a:pt x="6896" y="362"/>
                  </a:lnTo>
                  <a:lnTo>
                    <a:pt x="6658" y="375"/>
                  </a:lnTo>
                  <a:lnTo>
                    <a:pt x="6414" y="386"/>
                  </a:lnTo>
                  <a:lnTo>
                    <a:pt x="6166" y="396"/>
                  </a:lnTo>
                  <a:lnTo>
                    <a:pt x="5914" y="403"/>
                  </a:lnTo>
                  <a:lnTo>
                    <a:pt x="5656" y="408"/>
                  </a:lnTo>
                  <a:lnTo>
                    <a:pt x="5395" y="411"/>
                  </a:lnTo>
                  <a:lnTo>
                    <a:pt x="5131" y="413"/>
                  </a:ln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sp>
          <p:nvSpPr>
            <p:cNvPr id="7" name="Freeform 21">
              <a:extLst>
                <a:ext uri="{FF2B5EF4-FFF2-40B4-BE49-F238E27FC236}">
                  <a16:creationId xmlns:a16="http://schemas.microsoft.com/office/drawing/2014/main" id="{9F804FC4-1D31-4038-A4C4-DB518947DBE6}"/>
                </a:ext>
              </a:extLst>
            </p:cNvPr>
            <p:cNvSpPr>
              <a:spLocks/>
            </p:cNvSpPr>
            <p:nvPr/>
          </p:nvSpPr>
          <p:spPr bwMode="auto">
            <a:xfrm>
              <a:off x="5305407" y="3581052"/>
              <a:ext cx="570258" cy="582322"/>
            </a:xfrm>
            <a:custGeom>
              <a:avLst/>
              <a:gdLst>
                <a:gd name="T0" fmla="*/ 2175 w 2175"/>
                <a:gd name="T1" fmla="*/ 2450 h 2450"/>
                <a:gd name="T2" fmla="*/ 2143 w 2175"/>
                <a:gd name="T3" fmla="*/ 2447 h 2450"/>
                <a:gd name="T4" fmla="*/ 2111 w 2175"/>
                <a:gd name="T5" fmla="*/ 2443 h 2450"/>
                <a:gd name="T6" fmla="*/ 2079 w 2175"/>
                <a:gd name="T7" fmla="*/ 2438 h 2450"/>
                <a:gd name="T8" fmla="*/ 2047 w 2175"/>
                <a:gd name="T9" fmla="*/ 2435 h 2450"/>
                <a:gd name="T10" fmla="*/ 1987 w 2175"/>
                <a:gd name="T11" fmla="*/ 2428 h 2450"/>
                <a:gd name="T12" fmla="*/ 1927 w 2175"/>
                <a:gd name="T13" fmla="*/ 2420 h 2450"/>
                <a:gd name="T14" fmla="*/ 1868 w 2175"/>
                <a:gd name="T15" fmla="*/ 2412 h 2450"/>
                <a:gd name="T16" fmla="*/ 1810 w 2175"/>
                <a:gd name="T17" fmla="*/ 2405 h 2450"/>
                <a:gd name="T18" fmla="*/ 1753 w 2175"/>
                <a:gd name="T19" fmla="*/ 2397 h 2450"/>
                <a:gd name="T20" fmla="*/ 1698 w 2175"/>
                <a:gd name="T21" fmla="*/ 2389 h 2450"/>
                <a:gd name="T22" fmla="*/ 1642 w 2175"/>
                <a:gd name="T23" fmla="*/ 2382 h 2450"/>
                <a:gd name="T24" fmla="*/ 1589 w 2175"/>
                <a:gd name="T25" fmla="*/ 2374 h 2450"/>
                <a:gd name="T26" fmla="*/ 1535 w 2175"/>
                <a:gd name="T27" fmla="*/ 2366 h 2450"/>
                <a:gd name="T28" fmla="*/ 1484 w 2175"/>
                <a:gd name="T29" fmla="*/ 2359 h 2450"/>
                <a:gd name="T30" fmla="*/ 1433 w 2175"/>
                <a:gd name="T31" fmla="*/ 2351 h 2450"/>
                <a:gd name="T32" fmla="*/ 1384 w 2175"/>
                <a:gd name="T33" fmla="*/ 2343 h 2450"/>
                <a:gd name="T34" fmla="*/ 1334 w 2175"/>
                <a:gd name="T35" fmla="*/ 2336 h 2450"/>
                <a:gd name="T36" fmla="*/ 1287 w 2175"/>
                <a:gd name="T37" fmla="*/ 2329 h 2450"/>
                <a:gd name="T38" fmla="*/ 1241 w 2175"/>
                <a:gd name="T39" fmla="*/ 2321 h 2450"/>
                <a:gd name="T40" fmla="*/ 1196 w 2175"/>
                <a:gd name="T41" fmla="*/ 2314 h 2450"/>
                <a:gd name="T42" fmla="*/ 1166 w 2175"/>
                <a:gd name="T43" fmla="*/ 2309 h 2450"/>
                <a:gd name="T44" fmla="*/ 1137 w 2175"/>
                <a:gd name="T45" fmla="*/ 2303 h 2450"/>
                <a:gd name="T46" fmla="*/ 1109 w 2175"/>
                <a:gd name="T47" fmla="*/ 2299 h 2450"/>
                <a:gd name="T48" fmla="*/ 1081 w 2175"/>
                <a:gd name="T49" fmla="*/ 2294 h 2450"/>
                <a:gd name="T50" fmla="*/ 1054 w 2175"/>
                <a:gd name="T51" fmla="*/ 2290 h 2450"/>
                <a:gd name="T52" fmla="*/ 1026 w 2175"/>
                <a:gd name="T53" fmla="*/ 2285 h 2450"/>
                <a:gd name="T54" fmla="*/ 1000 w 2175"/>
                <a:gd name="T55" fmla="*/ 2280 h 2450"/>
                <a:gd name="T56" fmla="*/ 975 w 2175"/>
                <a:gd name="T57" fmla="*/ 2276 h 2450"/>
                <a:gd name="T58" fmla="*/ 0 w 2175"/>
                <a:gd name="T59" fmla="*/ 0 h 2450"/>
                <a:gd name="T60" fmla="*/ 13 w 2175"/>
                <a:gd name="T61" fmla="*/ 1 h 2450"/>
                <a:gd name="T62" fmla="*/ 25 w 2175"/>
                <a:gd name="T63" fmla="*/ 3 h 2450"/>
                <a:gd name="T64" fmla="*/ 38 w 2175"/>
                <a:gd name="T65" fmla="*/ 5 h 2450"/>
                <a:gd name="T66" fmla="*/ 50 w 2175"/>
                <a:gd name="T67" fmla="*/ 6 h 2450"/>
                <a:gd name="T68" fmla="*/ 122 w 2175"/>
                <a:gd name="T69" fmla="*/ 16 h 2450"/>
                <a:gd name="T70" fmla="*/ 196 w 2175"/>
                <a:gd name="T71" fmla="*/ 26 h 2450"/>
                <a:gd name="T72" fmla="*/ 272 w 2175"/>
                <a:gd name="T73" fmla="*/ 37 h 2450"/>
                <a:gd name="T74" fmla="*/ 353 w 2175"/>
                <a:gd name="T75" fmla="*/ 46 h 2450"/>
                <a:gd name="T76" fmla="*/ 436 w 2175"/>
                <a:gd name="T77" fmla="*/ 57 h 2450"/>
                <a:gd name="T78" fmla="*/ 521 w 2175"/>
                <a:gd name="T79" fmla="*/ 67 h 2450"/>
                <a:gd name="T80" fmla="*/ 610 w 2175"/>
                <a:gd name="T81" fmla="*/ 78 h 2450"/>
                <a:gd name="T82" fmla="*/ 701 w 2175"/>
                <a:gd name="T83" fmla="*/ 89 h 2450"/>
                <a:gd name="T84" fmla="*/ 794 w 2175"/>
                <a:gd name="T85" fmla="*/ 100 h 2450"/>
                <a:gd name="T86" fmla="*/ 890 w 2175"/>
                <a:gd name="T87" fmla="*/ 110 h 2450"/>
                <a:gd name="T88" fmla="*/ 990 w 2175"/>
                <a:gd name="T89" fmla="*/ 121 h 2450"/>
                <a:gd name="T90" fmla="*/ 1091 w 2175"/>
                <a:gd name="T91" fmla="*/ 132 h 2450"/>
                <a:gd name="T92" fmla="*/ 1195 w 2175"/>
                <a:gd name="T93" fmla="*/ 143 h 2450"/>
                <a:gd name="T94" fmla="*/ 1301 w 2175"/>
                <a:gd name="T95" fmla="*/ 153 h 2450"/>
                <a:gd name="T96" fmla="*/ 1410 w 2175"/>
                <a:gd name="T97" fmla="*/ 164 h 2450"/>
                <a:gd name="T98" fmla="*/ 1520 w 2175"/>
                <a:gd name="T99" fmla="*/ 174 h 2450"/>
                <a:gd name="T100" fmla="*/ 2175 w 2175"/>
                <a:gd name="T101" fmla="*/ 2450 h 2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75" h="2450">
                  <a:moveTo>
                    <a:pt x="2175" y="2450"/>
                  </a:moveTo>
                  <a:lnTo>
                    <a:pt x="2143" y="2447"/>
                  </a:lnTo>
                  <a:lnTo>
                    <a:pt x="2111" y="2443"/>
                  </a:lnTo>
                  <a:lnTo>
                    <a:pt x="2079" y="2438"/>
                  </a:lnTo>
                  <a:lnTo>
                    <a:pt x="2047" y="2435"/>
                  </a:lnTo>
                  <a:lnTo>
                    <a:pt x="1987" y="2428"/>
                  </a:lnTo>
                  <a:lnTo>
                    <a:pt x="1927" y="2420"/>
                  </a:lnTo>
                  <a:lnTo>
                    <a:pt x="1868" y="2412"/>
                  </a:lnTo>
                  <a:lnTo>
                    <a:pt x="1810" y="2405"/>
                  </a:lnTo>
                  <a:lnTo>
                    <a:pt x="1753" y="2397"/>
                  </a:lnTo>
                  <a:lnTo>
                    <a:pt x="1698" y="2389"/>
                  </a:lnTo>
                  <a:lnTo>
                    <a:pt x="1642" y="2382"/>
                  </a:lnTo>
                  <a:lnTo>
                    <a:pt x="1589" y="2374"/>
                  </a:lnTo>
                  <a:lnTo>
                    <a:pt x="1535" y="2366"/>
                  </a:lnTo>
                  <a:lnTo>
                    <a:pt x="1484" y="2359"/>
                  </a:lnTo>
                  <a:lnTo>
                    <a:pt x="1433" y="2351"/>
                  </a:lnTo>
                  <a:lnTo>
                    <a:pt x="1384" y="2343"/>
                  </a:lnTo>
                  <a:lnTo>
                    <a:pt x="1334" y="2336"/>
                  </a:lnTo>
                  <a:lnTo>
                    <a:pt x="1287" y="2329"/>
                  </a:lnTo>
                  <a:lnTo>
                    <a:pt x="1241" y="2321"/>
                  </a:lnTo>
                  <a:lnTo>
                    <a:pt x="1196" y="2314"/>
                  </a:lnTo>
                  <a:lnTo>
                    <a:pt x="1166" y="2309"/>
                  </a:lnTo>
                  <a:lnTo>
                    <a:pt x="1137" y="2303"/>
                  </a:lnTo>
                  <a:lnTo>
                    <a:pt x="1109" y="2299"/>
                  </a:lnTo>
                  <a:lnTo>
                    <a:pt x="1081" y="2294"/>
                  </a:lnTo>
                  <a:lnTo>
                    <a:pt x="1054" y="2290"/>
                  </a:lnTo>
                  <a:lnTo>
                    <a:pt x="1026" y="2285"/>
                  </a:lnTo>
                  <a:lnTo>
                    <a:pt x="1000" y="2280"/>
                  </a:lnTo>
                  <a:lnTo>
                    <a:pt x="975" y="2276"/>
                  </a:lnTo>
                  <a:lnTo>
                    <a:pt x="0" y="0"/>
                  </a:lnTo>
                  <a:lnTo>
                    <a:pt x="13" y="1"/>
                  </a:lnTo>
                  <a:lnTo>
                    <a:pt x="25" y="3"/>
                  </a:lnTo>
                  <a:lnTo>
                    <a:pt x="38" y="5"/>
                  </a:lnTo>
                  <a:lnTo>
                    <a:pt x="50" y="6"/>
                  </a:lnTo>
                  <a:lnTo>
                    <a:pt x="122" y="16"/>
                  </a:lnTo>
                  <a:lnTo>
                    <a:pt x="196" y="26"/>
                  </a:lnTo>
                  <a:lnTo>
                    <a:pt x="272" y="37"/>
                  </a:lnTo>
                  <a:lnTo>
                    <a:pt x="353" y="46"/>
                  </a:lnTo>
                  <a:lnTo>
                    <a:pt x="436" y="57"/>
                  </a:lnTo>
                  <a:lnTo>
                    <a:pt x="521" y="67"/>
                  </a:lnTo>
                  <a:lnTo>
                    <a:pt x="610" y="78"/>
                  </a:lnTo>
                  <a:lnTo>
                    <a:pt x="701" y="89"/>
                  </a:lnTo>
                  <a:lnTo>
                    <a:pt x="794" y="100"/>
                  </a:lnTo>
                  <a:lnTo>
                    <a:pt x="890" y="110"/>
                  </a:lnTo>
                  <a:lnTo>
                    <a:pt x="990" y="121"/>
                  </a:lnTo>
                  <a:lnTo>
                    <a:pt x="1091" y="132"/>
                  </a:lnTo>
                  <a:lnTo>
                    <a:pt x="1195" y="143"/>
                  </a:lnTo>
                  <a:lnTo>
                    <a:pt x="1301" y="153"/>
                  </a:lnTo>
                  <a:lnTo>
                    <a:pt x="1410" y="164"/>
                  </a:lnTo>
                  <a:lnTo>
                    <a:pt x="1520" y="174"/>
                  </a:lnTo>
                  <a:lnTo>
                    <a:pt x="2175" y="2450"/>
                  </a:lnTo>
                  <a:close/>
                </a:path>
              </a:pathLst>
            </a:custGeom>
            <a:solidFill>
              <a:schemeClr val="bg1">
                <a:alpha val="20000"/>
              </a:schemeClr>
            </a:solidFill>
            <a:ln>
              <a:noFill/>
            </a:ln>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sp>
          <p:nvSpPr>
            <p:cNvPr id="8" name="Freeform 41">
              <a:extLst>
                <a:ext uri="{FF2B5EF4-FFF2-40B4-BE49-F238E27FC236}">
                  <a16:creationId xmlns:a16="http://schemas.microsoft.com/office/drawing/2014/main" id="{C34B27B4-BF17-45B9-83CC-354FF20D6241}"/>
                </a:ext>
              </a:extLst>
            </p:cNvPr>
            <p:cNvSpPr>
              <a:spLocks/>
            </p:cNvSpPr>
            <p:nvPr/>
          </p:nvSpPr>
          <p:spPr bwMode="auto">
            <a:xfrm>
              <a:off x="7073834" y="3557304"/>
              <a:ext cx="751609" cy="607021"/>
            </a:xfrm>
            <a:custGeom>
              <a:avLst/>
              <a:gdLst>
                <a:gd name="T0" fmla="*/ 0 w 2868"/>
                <a:gd name="T1" fmla="*/ 2555 h 2555"/>
                <a:gd name="T2" fmla="*/ 642 w 2868"/>
                <a:gd name="T3" fmla="*/ 279 h 2555"/>
                <a:gd name="T4" fmla="*/ 889 w 2868"/>
                <a:gd name="T5" fmla="*/ 256 h 2555"/>
                <a:gd name="T6" fmla="*/ 1123 w 2868"/>
                <a:gd name="T7" fmla="*/ 232 h 2555"/>
                <a:gd name="T8" fmla="*/ 1346 w 2868"/>
                <a:gd name="T9" fmla="*/ 208 h 2555"/>
                <a:gd name="T10" fmla="*/ 1557 w 2868"/>
                <a:gd name="T11" fmla="*/ 185 h 2555"/>
                <a:gd name="T12" fmla="*/ 1754 w 2868"/>
                <a:gd name="T13" fmla="*/ 161 h 2555"/>
                <a:gd name="T14" fmla="*/ 1937 w 2868"/>
                <a:gd name="T15" fmla="*/ 138 h 2555"/>
                <a:gd name="T16" fmla="*/ 2106 w 2868"/>
                <a:gd name="T17" fmla="*/ 116 h 2555"/>
                <a:gd name="T18" fmla="*/ 2260 w 2868"/>
                <a:gd name="T19" fmla="*/ 94 h 2555"/>
                <a:gd name="T20" fmla="*/ 2397 w 2868"/>
                <a:gd name="T21" fmla="*/ 74 h 2555"/>
                <a:gd name="T22" fmla="*/ 2518 w 2868"/>
                <a:gd name="T23" fmla="*/ 56 h 2555"/>
                <a:gd name="T24" fmla="*/ 2623 w 2868"/>
                <a:gd name="T25" fmla="*/ 41 h 2555"/>
                <a:gd name="T26" fmla="*/ 2709 w 2868"/>
                <a:gd name="T27" fmla="*/ 27 h 2555"/>
                <a:gd name="T28" fmla="*/ 2778 w 2868"/>
                <a:gd name="T29" fmla="*/ 15 h 2555"/>
                <a:gd name="T30" fmla="*/ 2827 w 2868"/>
                <a:gd name="T31" fmla="*/ 7 h 2555"/>
                <a:gd name="T32" fmla="*/ 2858 w 2868"/>
                <a:gd name="T33" fmla="*/ 2 h 2555"/>
                <a:gd name="T34" fmla="*/ 2868 w 2868"/>
                <a:gd name="T35" fmla="*/ 0 h 2555"/>
                <a:gd name="T36" fmla="*/ 1764 w 2868"/>
                <a:gd name="T37" fmla="*/ 2275 h 2555"/>
                <a:gd name="T38" fmla="*/ 1756 w 2868"/>
                <a:gd name="T39" fmla="*/ 2277 h 2555"/>
                <a:gd name="T40" fmla="*/ 1732 w 2868"/>
                <a:gd name="T41" fmla="*/ 2282 h 2555"/>
                <a:gd name="T42" fmla="*/ 1693 w 2868"/>
                <a:gd name="T43" fmla="*/ 2290 h 2555"/>
                <a:gd name="T44" fmla="*/ 1639 w 2868"/>
                <a:gd name="T45" fmla="*/ 2302 h 2555"/>
                <a:gd name="T46" fmla="*/ 1569 w 2868"/>
                <a:gd name="T47" fmla="*/ 2315 h 2555"/>
                <a:gd name="T48" fmla="*/ 1487 w 2868"/>
                <a:gd name="T49" fmla="*/ 2331 h 2555"/>
                <a:gd name="T50" fmla="*/ 1390 w 2868"/>
                <a:gd name="T51" fmla="*/ 2350 h 2555"/>
                <a:gd name="T52" fmla="*/ 1281 w 2868"/>
                <a:gd name="T53" fmla="*/ 2370 h 2555"/>
                <a:gd name="T54" fmla="*/ 1160 w 2868"/>
                <a:gd name="T55" fmla="*/ 2391 h 2555"/>
                <a:gd name="T56" fmla="*/ 1026 w 2868"/>
                <a:gd name="T57" fmla="*/ 2414 h 2555"/>
                <a:gd name="T58" fmla="*/ 880 w 2868"/>
                <a:gd name="T59" fmla="*/ 2437 h 2555"/>
                <a:gd name="T60" fmla="*/ 724 w 2868"/>
                <a:gd name="T61" fmla="*/ 2461 h 2555"/>
                <a:gd name="T62" fmla="*/ 558 w 2868"/>
                <a:gd name="T63" fmla="*/ 2485 h 2555"/>
                <a:gd name="T64" fmla="*/ 381 w 2868"/>
                <a:gd name="T65" fmla="*/ 2508 h 2555"/>
                <a:gd name="T66" fmla="*/ 194 w 2868"/>
                <a:gd name="T67" fmla="*/ 2532 h 2555"/>
                <a:gd name="T68" fmla="*/ 0 w 2868"/>
                <a:gd name="T69" fmla="*/ 2555 h 2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68" h="2555">
                  <a:moveTo>
                    <a:pt x="0" y="2555"/>
                  </a:moveTo>
                  <a:lnTo>
                    <a:pt x="642" y="279"/>
                  </a:lnTo>
                  <a:lnTo>
                    <a:pt x="889" y="256"/>
                  </a:lnTo>
                  <a:lnTo>
                    <a:pt x="1123" y="232"/>
                  </a:lnTo>
                  <a:lnTo>
                    <a:pt x="1346" y="208"/>
                  </a:lnTo>
                  <a:lnTo>
                    <a:pt x="1557" y="185"/>
                  </a:lnTo>
                  <a:lnTo>
                    <a:pt x="1754" y="161"/>
                  </a:lnTo>
                  <a:lnTo>
                    <a:pt x="1937" y="138"/>
                  </a:lnTo>
                  <a:lnTo>
                    <a:pt x="2106" y="116"/>
                  </a:lnTo>
                  <a:lnTo>
                    <a:pt x="2260" y="94"/>
                  </a:lnTo>
                  <a:lnTo>
                    <a:pt x="2397" y="74"/>
                  </a:lnTo>
                  <a:lnTo>
                    <a:pt x="2518" y="56"/>
                  </a:lnTo>
                  <a:lnTo>
                    <a:pt x="2623" y="41"/>
                  </a:lnTo>
                  <a:lnTo>
                    <a:pt x="2709" y="27"/>
                  </a:lnTo>
                  <a:lnTo>
                    <a:pt x="2778" y="15"/>
                  </a:lnTo>
                  <a:lnTo>
                    <a:pt x="2827" y="7"/>
                  </a:lnTo>
                  <a:lnTo>
                    <a:pt x="2858" y="2"/>
                  </a:lnTo>
                  <a:lnTo>
                    <a:pt x="2868" y="0"/>
                  </a:lnTo>
                  <a:lnTo>
                    <a:pt x="1764" y="2275"/>
                  </a:lnTo>
                  <a:lnTo>
                    <a:pt x="1756" y="2277"/>
                  </a:lnTo>
                  <a:lnTo>
                    <a:pt x="1732" y="2282"/>
                  </a:lnTo>
                  <a:lnTo>
                    <a:pt x="1693" y="2290"/>
                  </a:lnTo>
                  <a:lnTo>
                    <a:pt x="1639" y="2302"/>
                  </a:lnTo>
                  <a:lnTo>
                    <a:pt x="1569" y="2315"/>
                  </a:lnTo>
                  <a:lnTo>
                    <a:pt x="1487" y="2331"/>
                  </a:lnTo>
                  <a:lnTo>
                    <a:pt x="1390" y="2350"/>
                  </a:lnTo>
                  <a:lnTo>
                    <a:pt x="1281" y="2370"/>
                  </a:lnTo>
                  <a:lnTo>
                    <a:pt x="1160" y="2391"/>
                  </a:lnTo>
                  <a:lnTo>
                    <a:pt x="1026" y="2414"/>
                  </a:lnTo>
                  <a:lnTo>
                    <a:pt x="880" y="2437"/>
                  </a:lnTo>
                  <a:lnTo>
                    <a:pt x="724" y="2461"/>
                  </a:lnTo>
                  <a:lnTo>
                    <a:pt x="558" y="2485"/>
                  </a:lnTo>
                  <a:lnTo>
                    <a:pt x="381" y="2508"/>
                  </a:lnTo>
                  <a:lnTo>
                    <a:pt x="194" y="2532"/>
                  </a:lnTo>
                  <a:lnTo>
                    <a:pt x="0" y="2555"/>
                  </a:lnTo>
                  <a:close/>
                </a:path>
              </a:pathLst>
            </a:custGeom>
            <a:solidFill>
              <a:schemeClr val="tx1">
                <a:lumMod val="85000"/>
                <a:lumOff val="15000"/>
                <a:alpha val="20000"/>
              </a:schemeClr>
            </a:solidFill>
            <a:ln>
              <a:noFill/>
            </a:ln>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grpSp>
          <p:nvGrpSpPr>
            <p:cNvPr id="9" name="Group 8">
              <a:extLst>
                <a:ext uri="{FF2B5EF4-FFF2-40B4-BE49-F238E27FC236}">
                  <a16:creationId xmlns:a16="http://schemas.microsoft.com/office/drawing/2014/main" id="{853BC738-2C74-4F4F-A06B-CEDBEE452CCE}"/>
                </a:ext>
              </a:extLst>
            </p:cNvPr>
            <p:cNvGrpSpPr/>
            <p:nvPr/>
          </p:nvGrpSpPr>
          <p:grpSpPr>
            <a:xfrm>
              <a:off x="4853631" y="2835813"/>
              <a:ext cx="3690230" cy="787987"/>
              <a:chOff x="6817065" y="714034"/>
              <a:chExt cx="4515644" cy="1316832"/>
            </a:xfrm>
          </p:grpSpPr>
          <p:sp>
            <p:nvSpPr>
              <p:cNvPr id="66" name="Freeform 20">
                <a:extLst>
                  <a:ext uri="{FF2B5EF4-FFF2-40B4-BE49-F238E27FC236}">
                    <a16:creationId xmlns:a16="http://schemas.microsoft.com/office/drawing/2014/main" id="{E625D5FE-9EE1-4B2B-B5EF-389B3374430A}"/>
                  </a:ext>
                </a:extLst>
              </p:cNvPr>
              <p:cNvSpPr>
                <a:spLocks/>
              </p:cNvSpPr>
              <p:nvPr/>
            </p:nvSpPr>
            <p:spPr bwMode="auto">
              <a:xfrm>
                <a:off x="7535409" y="1962603"/>
                <a:ext cx="584200" cy="66675"/>
              </a:xfrm>
              <a:custGeom>
                <a:avLst/>
                <a:gdLst>
                  <a:gd name="T0" fmla="*/ 1470 w 1470"/>
                  <a:gd name="T1" fmla="*/ 168 h 168"/>
                  <a:gd name="T2" fmla="*/ 1360 w 1470"/>
                  <a:gd name="T3" fmla="*/ 158 h 168"/>
                  <a:gd name="T4" fmla="*/ 1251 w 1470"/>
                  <a:gd name="T5" fmla="*/ 147 h 168"/>
                  <a:gd name="T6" fmla="*/ 1145 w 1470"/>
                  <a:gd name="T7" fmla="*/ 137 h 168"/>
                  <a:gd name="T8" fmla="*/ 1041 w 1470"/>
                  <a:gd name="T9" fmla="*/ 126 h 168"/>
                  <a:gd name="T10" fmla="*/ 940 w 1470"/>
                  <a:gd name="T11" fmla="*/ 115 h 168"/>
                  <a:gd name="T12" fmla="*/ 840 w 1470"/>
                  <a:gd name="T13" fmla="*/ 104 h 168"/>
                  <a:gd name="T14" fmla="*/ 744 w 1470"/>
                  <a:gd name="T15" fmla="*/ 94 h 168"/>
                  <a:gd name="T16" fmla="*/ 651 w 1470"/>
                  <a:gd name="T17" fmla="*/ 83 h 168"/>
                  <a:gd name="T18" fmla="*/ 560 w 1470"/>
                  <a:gd name="T19" fmla="*/ 72 h 168"/>
                  <a:gd name="T20" fmla="*/ 471 w 1470"/>
                  <a:gd name="T21" fmla="*/ 61 h 168"/>
                  <a:gd name="T22" fmla="*/ 386 w 1470"/>
                  <a:gd name="T23" fmla="*/ 51 h 168"/>
                  <a:gd name="T24" fmla="*/ 303 w 1470"/>
                  <a:gd name="T25" fmla="*/ 40 h 168"/>
                  <a:gd name="T26" fmla="*/ 222 w 1470"/>
                  <a:gd name="T27" fmla="*/ 31 h 168"/>
                  <a:gd name="T28" fmla="*/ 146 w 1470"/>
                  <a:gd name="T29" fmla="*/ 20 h 168"/>
                  <a:gd name="T30" fmla="*/ 72 w 1470"/>
                  <a:gd name="T31" fmla="*/ 10 h 168"/>
                  <a:gd name="T32" fmla="*/ 0 w 1470"/>
                  <a:gd name="T33" fmla="*/ 0 h 168"/>
                  <a:gd name="T34" fmla="*/ 72 w 1470"/>
                  <a:gd name="T35" fmla="*/ 10 h 168"/>
                  <a:gd name="T36" fmla="*/ 146 w 1470"/>
                  <a:gd name="T37" fmla="*/ 20 h 168"/>
                  <a:gd name="T38" fmla="*/ 222 w 1470"/>
                  <a:gd name="T39" fmla="*/ 30 h 168"/>
                  <a:gd name="T40" fmla="*/ 303 w 1470"/>
                  <a:gd name="T41" fmla="*/ 40 h 168"/>
                  <a:gd name="T42" fmla="*/ 386 w 1470"/>
                  <a:gd name="T43" fmla="*/ 51 h 168"/>
                  <a:gd name="T44" fmla="*/ 472 w 1470"/>
                  <a:gd name="T45" fmla="*/ 61 h 168"/>
                  <a:gd name="T46" fmla="*/ 560 w 1470"/>
                  <a:gd name="T47" fmla="*/ 72 h 168"/>
                  <a:gd name="T48" fmla="*/ 651 w 1470"/>
                  <a:gd name="T49" fmla="*/ 83 h 168"/>
                  <a:gd name="T50" fmla="*/ 744 w 1470"/>
                  <a:gd name="T51" fmla="*/ 94 h 168"/>
                  <a:gd name="T52" fmla="*/ 840 w 1470"/>
                  <a:gd name="T53" fmla="*/ 104 h 168"/>
                  <a:gd name="T54" fmla="*/ 940 w 1470"/>
                  <a:gd name="T55" fmla="*/ 115 h 168"/>
                  <a:gd name="T56" fmla="*/ 1041 w 1470"/>
                  <a:gd name="T57" fmla="*/ 125 h 168"/>
                  <a:gd name="T58" fmla="*/ 1145 w 1470"/>
                  <a:gd name="T59" fmla="*/ 137 h 168"/>
                  <a:gd name="T60" fmla="*/ 1251 w 1470"/>
                  <a:gd name="T61" fmla="*/ 147 h 168"/>
                  <a:gd name="T62" fmla="*/ 1360 w 1470"/>
                  <a:gd name="T63" fmla="*/ 158 h 168"/>
                  <a:gd name="T64" fmla="*/ 1470 w 1470"/>
                  <a:gd name="T65" fmla="*/ 167 h 168"/>
                  <a:gd name="T66" fmla="*/ 1470 w 1470"/>
                  <a:gd name="T6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70" h="168">
                    <a:moveTo>
                      <a:pt x="1470" y="168"/>
                    </a:moveTo>
                    <a:lnTo>
                      <a:pt x="1360" y="158"/>
                    </a:lnTo>
                    <a:lnTo>
                      <a:pt x="1251" y="147"/>
                    </a:lnTo>
                    <a:lnTo>
                      <a:pt x="1145" y="137"/>
                    </a:lnTo>
                    <a:lnTo>
                      <a:pt x="1041" y="126"/>
                    </a:lnTo>
                    <a:lnTo>
                      <a:pt x="940" y="115"/>
                    </a:lnTo>
                    <a:lnTo>
                      <a:pt x="840" y="104"/>
                    </a:lnTo>
                    <a:lnTo>
                      <a:pt x="744" y="94"/>
                    </a:lnTo>
                    <a:lnTo>
                      <a:pt x="651" y="83"/>
                    </a:lnTo>
                    <a:lnTo>
                      <a:pt x="560" y="72"/>
                    </a:lnTo>
                    <a:lnTo>
                      <a:pt x="471" y="61"/>
                    </a:lnTo>
                    <a:lnTo>
                      <a:pt x="386" y="51"/>
                    </a:lnTo>
                    <a:lnTo>
                      <a:pt x="303" y="40"/>
                    </a:lnTo>
                    <a:lnTo>
                      <a:pt x="222" y="31"/>
                    </a:lnTo>
                    <a:lnTo>
                      <a:pt x="146" y="20"/>
                    </a:lnTo>
                    <a:lnTo>
                      <a:pt x="72" y="10"/>
                    </a:lnTo>
                    <a:lnTo>
                      <a:pt x="0" y="0"/>
                    </a:lnTo>
                    <a:lnTo>
                      <a:pt x="72" y="10"/>
                    </a:lnTo>
                    <a:lnTo>
                      <a:pt x="146" y="20"/>
                    </a:lnTo>
                    <a:lnTo>
                      <a:pt x="222" y="30"/>
                    </a:lnTo>
                    <a:lnTo>
                      <a:pt x="303" y="40"/>
                    </a:lnTo>
                    <a:lnTo>
                      <a:pt x="386" y="51"/>
                    </a:lnTo>
                    <a:lnTo>
                      <a:pt x="472" y="61"/>
                    </a:lnTo>
                    <a:lnTo>
                      <a:pt x="560" y="72"/>
                    </a:lnTo>
                    <a:lnTo>
                      <a:pt x="651" y="83"/>
                    </a:lnTo>
                    <a:lnTo>
                      <a:pt x="744" y="94"/>
                    </a:lnTo>
                    <a:lnTo>
                      <a:pt x="840" y="104"/>
                    </a:lnTo>
                    <a:lnTo>
                      <a:pt x="940" y="115"/>
                    </a:lnTo>
                    <a:lnTo>
                      <a:pt x="1041" y="125"/>
                    </a:lnTo>
                    <a:lnTo>
                      <a:pt x="1145" y="137"/>
                    </a:lnTo>
                    <a:lnTo>
                      <a:pt x="1251" y="147"/>
                    </a:lnTo>
                    <a:lnTo>
                      <a:pt x="1360" y="158"/>
                    </a:lnTo>
                    <a:lnTo>
                      <a:pt x="1470" y="167"/>
                    </a:lnTo>
                    <a:lnTo>
                      <a:pt x="1470" y="168"/>
                    </a:lnTo>
                    <a:close/>
                  </a:path>
                </a:pathLst>
              </a:custGeom>
              <a:solidFill>
                <a:srgbClr val="5C4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sp>
            <p:nvSpPr>
              <p:cNvPr id="67" name="Freeform 40">
                <a:extLst>
                  <a:ext uri="{FF2B5EF4-FFF2-40B4-BE49-F238E27FC236}">
                    <a16:creationId xmlns:a16="http://schemas.microsoft.com/office/drawing/2014/main" id="{58F2B1B7-4A49-490C-9D99-5F074728D77F}"/>
                  </a:ext>
                </a:extLst>
              </p:cNvPr>
              <p:cNvSpPr>
                <a:spLocks/>
              </p:cNvSpPr>
              <p:nvPr/>
            </p:nvSpPr>
            <p:spPr bwMode="auto">
              <a:xfrm>
                <a:off x="10448471" y="1919741"/>
                <a:ext cx="884238" cy="111125"/>
              </a:xfrm>
              <a:custGeom>
                <a:avLst/>
                <a:gdLst>
                  <a:gd name="T0" fmla="*/ 0 w 2226"/>
                  <a:gd name="T1" fmla="*/ 279 h 279"/>
                  <a:gd name="T2" fmla="*/ 0 w 2226"/>
                  <a:gd name="T3" fmla="*/ 279 h 279"/>
                  <a:gd name="T4" fmla="*/ 245 w 2226"/>
                  <a:gd name="T5" fmla="*/ 256 h 279"/>
                  <a:gd name="T6" fmla="*/ 478 w 2226"/>
                  <a:gd name="T7" fmla="*/ 233 h 279"/>
                  <a:gd name="T8" fmla="*/ 699 w 2226"/>
                  <a:gd name="T9" fmla="*/ 209 h 279"/>
                  <a:gd name="T10" fmla="*/ 909 w 2226"/>
                  <a:gd name="T11" fmla="*/ 185 h 279"/>
                  <a:gd name="T12" fmla="*/ 1104 w 2226"/>
                  <a:gd name="T13" fmla="*/ 162 h 279"/>
                  <a:gd name="T14" fmla="*/ 1287 w 2226"/>
                  <a:gd name="T15" fmla="*/ 139 h 279"/>
                  <a:gd name="T16" fmla="*/ 1454 w 2226"/>
                  <a:gd name="T17" fmla="*/ 117 h 279"/>
                  <a:gd name="T18" fmla="*/ 1608 w 2226"/>
                  <a:gd name="T19" fmla="*/ 96 h 279"/>
                  <a:gd name="T20" fmla="*/ 1745 w 2226"/>
                  <a:gd name="T21" fmla="*/ 76 h 279"/>
                  <a:gd name="T22" fmla="*/ 1867 w 2226"/>
                  <a:gd name="T23" fmla="*/ 58 h 279"/>
                  <a:gd name="T24" fmla="*/ 1972 w 2226"/>
                  <a:gd name="T25" fmla="*/ 42 h 279"/>
                  <a:gd name="T26" fmla="*/ 2059 w 2226"/>
                  <a:gd name="T27" fmla="*/ 28 h 279"/>
                  <a:gd name="T28" fmla="*/ 2130 w 2226"/>
                  <a:gd name="T29" fmla="*/ 16 h 279"/>
                  <a:gd name="T30" fmla="*/ 2181 w 2226"/>
                  <a:gd name="T31" fmla="*/ 8 h 279"/>
                  <a:gd name="T32" fmla="*/ 2213 w 2226"/>
                  <a:gd name="T33" fmla="*/ 2 h 279"/>
                  <a:gd name="T34" fmla="*/ 2226 w 2226"/>
                  <a:gd name="T35" fmla="*/ 0 h 279"/>
                  <a:gd name="T36" fmla="*/ 2226 w 2226"/>
                  <a:gd name="T37" fmla="*/ 0 h 279"/>
                  <a:gd name="T38" fmla="*/ 2226 w 2226"/>
                  <a:gd name="T39" fmla="*/ 0 h 279"/>
                  <a:gd name="T40" fmla="*/ 2216 w 2226"/>
                  <a:gd name="T41" fmla="*/ 2 h 279"/>
                  <a:gd name="T42" fmla="*/ 2185 w 2226"/>
                  <a:gd name="T43" fmla="*/ 7 h 279"/>
                  <a:gd name="T44" fmla="*/ 2136 w 2226"/>
                  <a:gd name="T45" fmla="*/ 15 h 279"/>
                  <a:gd name="T46" fmla="*/ 2067 w 2226"/>
                  <a:gd name="T47" fmla="*/ 27 h 279"/>
                  <a:gd name="T48" fmla="*/ 1981 w 2226"/>
                  <a:gd name="T49" fmla="*/ 41 h 279"/>
                  <a:gd name="T50" fmla="*/ 1876 w 2226"/>
                  <a:gd name="T51" fmla="*/ 56 h 279"/>
                  <a:gd name="T52" fmla="*/ 1755 w 2226"/>
                  <a:gd name="T53" fmla="*/ 74 h 279"/>
                  <a:gd name="T54" fmla="*/ 1618 w 2226"/>
                  <a:gd name="T55" fmla="*/ 94 h 279"/>
                  <a:gd name="T56" fmla="*/ 1464 w 2226"/>
                  <a:gd name="T57" fmla="*/ 116 h 279"/>
                  <a:gd name="T58" fmla="*/ 1295 w 2226"/>
                  <a:gd name="T59" fmla="*/ 138 h 279"/>
                  <a:gd name="T60" fmla="*/ 1112 w 2226"/>
                  <a:gd name="T61" fmla="*/ 161 h 279"/>
                  <a:gd name="T62" fmla="*/ 915 w 2226"/>
                  <a:gd name="T63" fmla="*/ 185 h 279"/>
                  <a:gd name="T64" fmla="*/ 704 w 2226"/>
                  <a:gd name="T65" fmla="*/ 208 h 279"/>
                  <a:gd name="T66" fmla="*/ 481 w 2226"/>
                  <a:gd name="T67" fmla="*/ 232 h 279"/>
                  <a:gd name="T68" fmla="*/ 247 w 2226"/>
                  <a:gd name="T69" fmla="*/ 256 h 279"/>
                  <a:gd name="T70" fmla="*/ 0 w 2226"/>
                  <a:gd name="T71"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26" h="279">
                    <a:moveTo>
                      <a:pt x="0" y="279"/>
                    </a:moveTo>
                    <a:lnTo>
                      <a:pt x="0" y="279"/>
                    </a:lnTo>
                    <a:lnTo>
                      <a:pt x="245" y="256"/>
                    </a:lnTo>
                    <a:lnTo>
                      <a:pt x="478" y="233"/>
                    </a:lnTo>
                    <a:lnTo>
                      <a:pt x="699" y="209"/>
                    </a:lnTo>
                    <a:lnTo>
                      <a:pt x="909" y="185"/>
                    </a:lnTo>
                    <a:lnTo>
                      <a:pt x="1104" y="162"/>
                    </a:lnTo>
                    <a:lnTo>
                      <a:pt x="1287" y="139"/>
                    </a:lnTo>
                    <a:lnTo>
                      <a:pt x="1454" y="117"/>
                    </a:lnTo>
                    <a:lnTo>
                      <a:pt x="1608" y="96"/>
                    </a:lnTo>
                    <a:lnTo>
                      <a:pt x="1745" y="76"/>
                    </a:lnTo>
                    <a:lnTo>
                      <a:pt x="1867" y="58"/>
                    </a:lnTo>
                    <a:lnTo>
                      <a:pt x="1972" y="42"/>
                    </a:lnTo>
                    <a:lnTo>
                      <a:pt x="2059" y="28"/>
                    </a:lnTo>
                    <a:lnTo>
                      <a:pt x="2130" y="16"/>
                    </a:lnTo>
                    <a:lnTo>
                      <a:pt x="2181" y="8"/>
                    </a:lnTo>
                    <a:lnTo>
                      <a:pt x="2213" y="2"/>
                    </a:lnTo>
                    <a:lnTo>
                      <a:pt x="2226" y="0"/>
                    </a:lnTo>
                    <a:lnTo>
                      <a:pt x="2226" y="0"/>
                    </a:lnTo>
                    <a:lnTo>
                      <a:pt x="2226" y="0"/>
                    </a:lnTo>
                    <a:lnTo>
                      <a:pt x="2216" y="2"/>
                    </a:lnTo>
                    <a:lnTo>
                      <a:pt x="2185" y="7"/>
                    </a:lnTo>
                    <a:lnTo>
                      <a:pt x="2136" y="15"/>
                    </a:lnTo>
                    <a:lnTo>
                      <a:pt x="2067" y="27"/>
                    </a:lnTo>
                    <a:lnTo>
                      <a:pt x="1981" y="41"/>
                    </a:lnTo>
                    <a:lnTo>
                      <a:pt x="1876" y="56"/>
                    </a:lnTo>
                    <a:lnTo>
                      <a:pt x="1755" y="74"/>
                    </a:lnTo>
                    <a:lnTo>
                      <a:pt x="1618" y="94"/>
                    </a:lnTo>
                    <a:lnTo>
                      <a:pt x="1464" y="116"/>
                    </a:lnTo>
                    <a:lnTo>
                      <a:pt x="1295" y="138"/>
                    </a:lnTo>
                    <a:lnTo>
                      <a:pt x="1112" y="161"/>
                    </a:lnTo>
                    <a:lnTo>
                      <a:pt x="915" y="185"/>
                    </a:lnTo>
                    <a:lnTo>
                      <a:pt x="704" y="208"/>
                    </a:lnTo>
                    <a:lnTo>
                      <a:pt x="481" y="232"/>
                    </a:lnTo>
                    <a:lnTo>
                      <a:pt x="247" y="256"/>
                    </a:lnTo>
                    <a:lnTo>
                      <a:pt x="0" y="279"/>
                    </a:lnTo>
                    <a:close/>
                  </a:path>
                </a:pathLst>
              </a:custGeom>
              <a:solidFill>
                <a:srgbClr val="3D3D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sp>
            <p:nvSpPr>
              <p:cNvPr id="68" name="Freeform 17">
                <a:extLst>
                  <a:ext uri="{FF2B5EF4-FFF2-40B4-BE49-F238E27FC236}">
                    <a16:creationId xmlns:a16="http://schemas.microsoft.com/office/drawing/2014/main" id="{1899B7CB-6F8F-41FA-9654-0C8AB417728F}"/>
                  </a:ext>
                </a:extLst>
              </p:cNvPr>
              <p:cNvSpPr>
                <a:spLocks/>
              </p:cNvSpPr>
              <p:nvPr/>
            </p:nvSpPr>
            <p:spPr bwMode="auto">
              <a:xfrm>
                <a:off x="6817065" y="714034"/>
                <a:ext cx="4073525" cy="328613"/>
              </a:xfrm>
              <a:custGeom>
                <a:avLst/>
                <a:gdLst>
                  <a:gd name="T0" fmla="*/ 10238 w 10264"/>
                  <a:gd name="T1" fmla="*/ 418 h 826"/>
                  <a:gd name="T2" fmla="*/ 10034 w 10264"/>
                  <a:gd name="T3" fmla="*/ 451 h 826"/>
                  <a:gd name="T4" fmla="*/ 9644 w 10264"/>
                  <a:gd name="T5" fmla="*/ 509 h 826"/>
                  <a:gd name="T6" fmla="*/ 9244 w 10264"/>
                  <a:gd name="T7" fmla="*/ 562 h 826"/>
                  <a:gd name="T8" fmla="*/ 8931 w 10264"/>
                  <a:gd name="T9" fmla="*/ 600 h 826"/>
                  <a:gd name="T10" fmla="*/ 8582 w 10264"/>
                  <a:gd name="T11" fmla="*/ 639 h 826"/>
                  <a:gd name="T12" fmla="*/ 8202 w 10264"/>
                  <a:gd name="T13" fmla="*/ 677 h 826"/>
                  <a:gd name="T14" fmla="*/ 7792 w 10264"/>
                  <a:gd name="T15" fmla="*/ 713 h 826"/>
                  <a:gd name="T16" fmla="*/ 7357 w 10264"/>
                  <a:gd name="T17" fmla="*/ 747 h 826"/>
                  <a:gd name="T18" fmla="*/ 6896 w 10264"/>
                  <a:gd name="T19" fmla="*/ 775 h 826"/>
                  <a:gd name="T20" fmla="*/ 6414 w 10264"/>
                  <a:gd name="T21" fmla="*/ 799 h 826"/>
                  <a:gd name="T22" fmla="*/ 5914 w 10264"/>
                  <a:gd name="T23" fmla="*/ 816 h 826"/>
                  <a:gd name="T24" fmla="*/ 5395 w 10264"/>
                  <a:gd name="T25" fmla="*/ 824 h 826"/>
                  <a:gd name="T26" fmla="*/ 4868 w 10264"/>
                  <a:gd name="T27" fmla="*/ 824 h 826"/>
                  <a:gd name="T28" fmla="*/ 4350 w 10264"/>
                  <a:gd name="T29" fmla="*/ 816 h 826"/>
                  <a:gd name="T30" fmla="*/ 3850 w 10264"/>
                  <a:gd name="T31" fmla="*/ 799 h 826"/>
                  <a:gd name="T32" fmla="*/ 3367 w 10264"/>
                  <a:gd name="T33" fmla="*/ 775 h 826"/>
                  <a:gd name="T34" fmla="*/ 2907 w 10264"/>
                  <a:gd name="T35" fmla="*/ 747 h 826"/>
                  <a:gd name="T36" fmla="*/ 2470 w 10264"/>
                  <a:gd name="T37" fmla="*/ 713 h 826"/>
                  <a:gd name="T38" fmla="*/ 2061 w 10264"/>
                  <a:gd name="T39" fmla="*/ 677 h 826"/>
                  <a:gd name="T40" fmla="*/ 1681 w 10264"/>
                  <a:gd name="T41" fmla="*/ 639 h 826"/>
                  <a:gd name="T42" fmla="*/ 1333 w 10264"/>
                  <a:gd name="T43" fmla="*/ 600 h 826"/>
                  <a:gd name="T44" fmla="*/ 1019 w 10264"/>
                  <a:gd name="T45" fmla="*/ 562 h 826"/>
                  <a:gd name="T46" fmla="*/ 619 w 10264"/>
                  <a:gd name="T47" fmla="*/ 509 h 826"/>
                  <a:gd name="T48" fmla="*/ 230 w 10264"/>
                  <a:gd name="T49" fmla="*/ 451 h 826"/>
                  <a:gd name="T50" fmla="*/ 26 w 10264"/>
                  <a:gd name="T51" fmla="*/ 418 h 826"/>
                  <a:gd name="T52" fmla="*/ 26 w 10264"/>
                  <a:gd name="T53" fmla="*/ 408 h 826"/>
                  <a:gd name="T54" fmla="*/ 230 w 10264"/>
                  <a:gd name="T55" fmla="*/ 375 h 826"/>
                  <a:gd name="T56" fmla="*/ 619 w 10264"/>
                  <a:gd name="T57" fmla="*/ 317 h 826"/>
                  <a:gd name="T58" fmla="*/ 1019 w 10264"/>
                  <a:gd name="T59" fmla="*/ 264 h 826"/>
                  <a:gd name="T60" fmla="*/ 1333 w 10264"/>
                  <a:gd name="T61" fmla="*/ 226 h 826"/>
                  <a:gd name="T62" fmla="*/ 1681 w 10264"/>
                  <a:gd name="T63" fmla="*/ 187 h 826"/>
                  <a:gd name="T64" fmla="*/ 2061 w 10264"/>
                  <a:gd name="T65" fmla="*/ 149 h 826"/>
                  <a:gd name="T66" fmla="*/ 2470 w 10264"/>
                  <a:gd name="T67" fmla="*/ 113 h 826"/>
                  <a:gd name="T68" fmla="*/ 2907 w 10264"/>
                  <a:gd name="T69" fmla="*/ 80 h 826"/>
                  <a:gd name="T70" fmla="*/ 3367 w 10264"/>
                  <a:gd name="T71" fmla="*/ 50 h 826"/>
                  <a:gd name="T72" fmla="*/ 3850 w 10264"/>
                  <a:gd name="T73" fmla="*/ 27 h 826"/>
                  <a:gd name="T74" fmla="*/ 4350 w 10264"/>
                  <a:gd name="T75" fmla="*/ 10 h 826"/>
                  <a:gd name="T76" fmla="*/ 4868 w 10264"/>
                  <a:gd name="T77" fmla="*/ 1 h 826"/>
                  <a:gd name="T78" fmla="*/ 5395 w 10264"/>
                  <a:gd name="T79" fmla="*/ 1 h 826"/>
                  <a:gd name="T80" fmla="*/ 5914 w 10264"/>
                  <a:gd name="T81" fmla="*/ 10 h 826"/>
                  <a:gd name="T82" fmla="*/ 6414 w 10264"/>
                  <a:gd name="T83" fmla="*/ 27 h 826"/>
                  <a:gd name="T84" fmla="*/ 6896 w 10264"/>
                  <a:gd name="T85" fmla="*/ 50 h 826"/>
                  <a:gd name="T86" fmla="*/ 7357 w 10264"/>
                  <a:gd name="T87" fmla="*/ 80 h 826"/>
                  <a:gd name="T88" fmla="*/ 7792 w 10264"/>
                  <a:gd name="T89" fmla="*/ 113 h 826"/>
                  <a:gd name="T90" fmla="*/ 8202 w 10264"/>
                  <a:gd name="T91" fmla="*/ 149 h 826"/>
                  <a:gd name="T92" fmla="*/ 8582 w 10264"/>
                  <a:gd name="T93" fmla="*/ 187 h 826"/>
                  <a:gd name="T94" fmla="*/ 8931 w 10264"/>
                  <a:gd name="T95" fmla="*/ 226 h 826"/>
                  <a:gd name="T96" fmla="*/ 9244 w 10264"/>
                  <a:gd name="T97" fmla="*/ 264 h 826"/>
                  <a:gd name="T98" fmla="*/ 9644 w 10264"/>
                  <a:gd name="T99" fmla="*/ 317 h 826"/>
                  <a:gd name="T100" fmla="*/ 10034 w 10264"/>
                  <a:gd name="T101" fmla="*/ 375 h 826"/>
                  <a:gd name="T102" fmla="*/ 10238 w 10264"/>
                  <a:gd name="T103" fmla="*/ 408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264" h="826">
                    <a:moveTo>
                      <a:pt x="10264" y="413"/>
                    </a:moveTo>
                    <a:lnTo>
                      <a:pt x="10238" y="418"/>
                    </a:lnTo>
                    <a:lnTo>
                      <a:pt x="10159" y="430"/>
                    </a:lnTo>
                    <a:lnTo>
                      <a:pt x="10034" y="451"/>
                    </a:lnTo>
                    <a:lnTo>
                      <a:pt x="9861" y="478"/>
                    </a:lnTo>
                    <a:lnTo>
                      <a:pt x="9644" y="509"/>
                    </a:lnTo>
                    <a:lnTo>
                      <a:pt x="9387" y="544"/>
                    </a:lnTo>
                    <a:lnTo>
                      <a:pt x="9244" y="562"/>
                    </a:lnTo>
                    <a:lnTo>
                      <a:pt x="9092" y="581"/>
                    </a:lnTo>
                    <a:lnTo>
                      <a:pt x="8931" y="600"/>
                    </a:lnTo>
                    <a:lnTo>
                      <a:pt x="8761" y="619"/>
                    </a:lnTo>
                    <a:lnTo>
                      <a:pt x="8582" y="639"/>
                    </a:lnTo>
                    <a:lnTo>
                      <a:pt x="8397" y="658"/>
                    </a:lnTo>
                    <a:lnTo>
                      <a:pt x="8202" y="677"/>
                    </a:lnTo>
                    <a:lnTo>
                      <a:pt x="8001" y="695"/>
                    </a:lnTo>
                    <a:lnTo>
                      <a:pt x="7792" y="713"/>
                    </a:lnTo>
                    <a:lnTo>
                      <a:pt x="7578" y="730"/>
                    </a:lnTo>
                    <a:lnTo>
                      <a:pt x="7357" y="747"/>
                    </a:lnTo>
                    <a:lnTo>
                      <a:pt x="7130" y="761"/>
                    </a:lnTo>
                    <a:lnTo>
                      <a:pt x="6896" y="775"/>
                    </a:lnTo>
                    <a:lnTo>
                      <a:pt x="6658" y="788"/>
                    </a:lnTo>
                    <a:lnTo>
                      <a:pt x="6414" y="799"/>
                    </a:lnTo>
                    <a:lnTo>
                      <a:pt x="6166" y="809"/>
                    </a:lnTo>
                    <a:lnTo>
                      <a:pt x="5914" y="816"/>
                    </a:lnTo>
                    <a:lnTo>
                      <a:pt x="5656" y="821"/>
                    </a:lnTo>
                    <a:lnTo>
                      <a:pt x="5395" y="824"/>
                    </a:lnTo>
                    <a:lnTo>
                      <a:pt x="5131" y="826"/>
                    </a:lnTo>
                    <a:lnTo>
                      <a:pt x="4868" y="824"/>
                    </a:lnTo>
                    <a:lnTo>
                      <a:pt x="4607" y="821"/>
                    </a:lnTo>
                    <a:lnTo>
                      <a:pt x="4350" y="816"/>
                    </a:lnTo>
                    <a:lnTo>
                      <a:pt x="4098" y="809"/>
                    </a:lnTo>
                    <a:lnTo>
                      <a:pt x="3850" y="799"/>
                    </a:lnTo>
                    <a:lnTo>
                      <a:pt x="3606" y="788"/>
                    </a:lnTo>
                    <a:lnTo>
                      <a:pt x="3367" y="775"/>
                    </a:lnTo>
                    <a:lnTo>
                      <a:pt x="3134" y="761"/>
                    </a:lnTo>
                    <a:lnTo>
                      <a:pt x="2907" y="747"/>
                    </a:lnTo>
                    <a:lnTo>
                      <a:pt x="2685" y="730"/>
                    </a:lnTo>
                    <a:lnTo>
                      <a:pt x="2470" y="713"/>
                    </a:lnTo>
                    <a:lnTo>
                      <a:pt x="2262" y="695"/>
                    </a:lnTo>
                    <a:lnTo>
                      <a:pt x="2061" y="677"/>
                    </a:lnTo>
                    <a:lnTo>
                      <a:pt x="1867" y="658"/>
                    </a:lnTo>
                    <a:lnTo>
                      <a:pt x="1681" y="639"/>
                    </a:lnTo>
                    <a:lnTo>
                      <a:pt x="1503" y="619"/>
                    </a:lnTo>
                    <a:lnTo>
                      <a:pt x="1333" y="600"/>
                    </a:lnTo>
                    <a:lnTo>
                      <a:pt x="1172" y="581"/>
                    </a:lnTo>
                    <a:lnTo>
                      <a:pt x="1019" y="562"/>
                    </a:lnTo>
                    <a:lnTo>
                      <a:pt x="876" y="544"/>
                    </a:lnTo>
                    <a:lnTo>
                      <a:pt x="619" y="509"/>
                    </a:lnTo>
                    <a:lnTo>
                      <a:pt x="403" y="478"/>
                    </a:lnTo>
                    <a:lnTo>
                      <a:pt x="230" y="451"/>
                    </a:lnTo>
                    <a:lnTo>
                      <a:pt x="104" y="430"/>
                    </a:lnTo>
                    <a:lnTo>
                      <a:pt x="26" y="418"/>
                    </a:lnTo>
                    <a:lnTo>
                      <a:pt x="0" y="413"/>
                    </a:lnTo>
                    <a:lnTo>
                      <a:pt x="26" y="408"/>
                    </a:lnTo>
                    <a:lnTo>
                      <a:pt x="104" y="395"/>
                    </a:lnTo>
                    <a:lnTo>
                      <a:pt x="230" y="375"/>
                    </a:lnTo>
                    <a:lnTo>
                      <a:pt x="403" y="349"/>
                    </a:lnTo>
                    <a:lnTo>
                      <a:pt x="619" y="317"/>
                    </a:lnTo>
                    <a:lnTo>
                      <a:pt x="876" y="283"/>
                    </a:lnTo>
                    <a:lnTo>
                      <a:pt x="1019" y="264"/>
                    </a:lnTo>
                    <a:lnTo>
                      <a:pt x="1172" y="245"/>
                    </a:lnTo>
                    <a:lnTo>
                      <a:pt x="1333" y="226"/>
                    </a:lnTo>
                    <a:lnTo>
                      <a:pt x="1503" y="206"/>
                    </a:lnTo>
                    <a:lnTo>
                      <a:pt x="1681" y="187"/>
                    </a:lnTo>
                    <a:lnTo>
                      <a:pt x="1867" y="168"/>
                    </a:lnTo>
                    <a:lnTo>
                      <a:pt x="2061" y="149"/>
                    </a:lnTo>
                    <a:lnTo>
                      <a:pt x="2262" y="131"/>
                    </a:lnTo>
                    <a:lnTo>
                      <a:pt x="2470" y="113"/>
                    </a:lnTo>
                    <a:lnTo>
                      <a:pt x="2685" y="95"/>
                    </a:lnTo>
                    <a:lnTo>
                      <a:pt x="2907" y="80"/>
                    </a:lnTo>
                    <a:lnTo>
                      <a:pt x="3134" y="65"/>
                    </a:lnTo>
                    <a:lnTo>
                      <a:pt x="3367" y="50"/>
                    </a:lnTo>
                    <a:lnTo>
                      <a:pt x="3606" y="38"/>
                    </a:lnTo>
                    <a:lnTo>
                      <a:pt x="3850" y="27"/>
                    </a:lnTo>
                    <a:lnTo>
                      <a:pt x="4098" y="18"/>
                    </a:lnTo>
                    <a:lnTo>
                      <a:pt x="4350" y="10"/>
                    </a:lnTo>
                    <a:lnTo>
                      <a:pt x="4607" y="4"/>
                    </a:lnTo>
                    <a:lnTo>
                      <a:pt x="4868" y="1"/>
                    </a:lnTo>
                    <a:lnTo>
                      <a:pt x="5131" y="0"/>
                    </a:lnTo>
                    <a:lnTo>
                      <a:pt x="5395" y="1"/>
                    </a:lnTo>
                    <a:lnTo>
                      <a:pt x="5656" y="4"/>
                    </a:lnTo>
                    <a:lnTo>
                      <a:pt x="5914" y="10"/>
                    </a:lnTo>
                    <a:lnTo>
                      <a:pt x="6166" y="18"/>
                    </a:lnTo>
                    <a:lnTo>
                      <a:pt x="6414" y="27"/>
                    </a:lnTo>
                    <a:lnTo>
                      <a:pt x="6658" y="38"/>
                    </a:lnTo>
                    <a:lnTo>
                      <a:pt x="6896" y="50"/>
                    </a:lnTo>
                    <a:lnTo>
                      <a:pt x="7130" y="65"/>
                    </a:lnTo>
                    <a:lnTo>
                      <a:pt x="7357" y="80"/>
                    </a:lnTo>
                    <a:lnTo>
                      <a:pt x="7578" y="95"/>
                    </a:lnTo>
                    <a:lnTo>
                      <a:pt x="7792" y="113"/>
                    </a:lnTo>
                    <a:lnTo>
                      <a:pt x="8001" y="131"/>
                    </a:lnTo>
                    <a:lnTo>
                      <a:pt x="8202" y="149"/>
                    </a:lnTo>
                    <a:lnTo>
                      <a:pt x="8397" y="168"/>
                    </a:lnTo>
                    <a:lnTo>
                      <a:pt x="8582" y="187"/>
                    </a:lnTo>
                    <a:lnTo>
                      <a:pt x="8761" y="206"/>
                    </a:lnTo>
                    <a:lnTo>
                      <a:pt x="8931" y="226"/>
                    </a:lnTo>
                    <a:lnTo>
                      <a:pt x="9092" y="245"/>
                    </a:lnTo>
                    <a:lnTo>
                      <a:pt x="9244" y="264"/>
                    </a:lnTo>
                    <a:lnTo>
                      <a:pt x="9387" y="283"/>
                    </a:lnTo>
                    <a:lnTo>
                      <a:pt x="9644" y="317"/>
                    </a:lnTo>
                    <a:lnTo>
                      <a:pt x="9861" y="349"/>
                    </a:lnTo>
                    <a:lnTo>
                      <a:pt x="10034" y="375"/>
                    </a:lnTo>
                    <a:lnTo>
                      <a:pt x="10159" y="395"/>
                    </a:lnTo>
                    <a:lnTo>
                      <a:pt x="10238" y="408"/>
                    </a:lnTo>
                    <a:lnTo>
                      <a:pt x="10264" y="413"/>
                    </a:lnTo>
                    <a:close/>
                  </a:path>
                </a:pathLst>
              </a:custGeom>
              <a:solidFill>
                <a:schemeClr val="accent2">
                  <a:lumMod val="50000"/>
                </a:schemeClr>
              </a:solidFill>
              <a:ln>
                <a:noFill/>
              </a:ln>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sp>
            <p:nvSpPr>
              <p:cNvPr id="69" name="Freeform 18">
                <a:extLst>
                  <a:ext uri="{FF2B5EF4-FFF2-40B4-BE49-F238E27FC236}">
                    <a16:creationId xmlns:a16="http://schemas.microsoft.com/office/drawing/2014/main" id="{DC0CF565-BE9C-4EE7-BAA1-A3486F88AA85}"/>
                  </a:ext>
                </a:extLst>
              </p:cNvPr>
              <p:cNvSpPr>
                <a:spLocks/>
              </p:cNvSpPr>
              <p:nvPr/>
            </p:nvSpPr>
            <p:spPr bwMode="auto">
              <a:xfrm>
                <a:off x="6817065" y="877547"/>
                <a:ext cx="4073525" cy="1066800"/>
              </a:xfrm>
              <a:custGeom>
                <a:avLst/>
                <a:gdLst>
                  <a:gd name="T0" fmla="*/ 4868 w 10264"/>
                  <a:gd name="T1" fmla="*/ 411 h 2687"/>
                  <a:gd name="T2" fmla="*/ 4350 w 10264"/>
                  <a:gd name="T3" fmla="*/ 403 h 2687"/>
                  <a:gd name="T4" fmla="*/ 3850 w 10264"/>
                  <a:gd name="T5" fmla="*/ 386 h 2687"/>
                  <a:gd name="T6" fmla="*/ 3367 w 10264"/>
                  <a:gd name="T7" fmla="*/ 362 h 2687"/>
                  <a:gd name="T8" fmla="*/ 2907 w 10264"/>
                  <a:gd name="T9" fmla="*/ 334 h 2687"/>
                  <a:gd name="T10" fmla="*/ 2470 w 10264"/>
                  <a:gd name="T11" fmla="*/ 300 h 2687"/>
                  <a:gd name="T12" fmla="*/ 2061 w 10264"/>
                  <a:gd name="T13" fmla="*/ 264 h 2687"/>
                  <a:gd name="T14" fmla="*/ 1681 w 10264"/>
                  <a:gd name="T15" fmla="*/ 226 h 2687"/>
                  <a:gd name="T16" fmla="*/ 1333 w 10264"/>
                  <a:gd name="T17" fmla="*/ 187 h 2687"/>
                  <a:gd name="T18" fmla="*/ 1019 w 10264"/>
                  <a:gd name="T19" fmla="*/ 149 h 2687"/>
                  <a:gd name="T20" fmla="*/ 619 w 10264"/>
                  <a:gd name="T21" fmla="*/ 96 h 2687"/>
                  <a:gd name="T22" fmla="*/ 230 w 10264"/>
                  <a:gd name="T23" fmla="*/ 38 h 2687"/>
                  <a:gd name="T24" fmla="*/ 26 w 10264"/>
                  <a:gd name="T25" fmla="*/ 5 h 2687"/>
                  <a:gd name="T26" fmla="*/ 1104 w 10264"/>
                  <a:gd name="T27" fmla="*/ 2275 h 2687"/>
                  <a:gd name="T28" fmla="*/ 1185 w 10264"/>
                  <a:gd name="T29" fmla="*/ 2292 h 2687"/>
                  <a:gd name="T30" fmla="*/ 1420 w 10264"/>
                  <a:gd name="T31" fmla="*/ 2338 h 2687"/>
                  <a:gd name="T32" fmla="*/ 1792 w 10264"/>
                  <a:gd name="T33" fmla="*/ 2405 h 2687"/>
                  <a:gd name="T34" fmla="*/ 2023 w 10264"/>
                  <a:gd name="T35" fmla="*/ 2442 h 2687"/>
                  <a:gd name="T36" fmla="*/ 2283 w 10264"/>
                  <a:gd name="T37" fmla="*/ 2481 h 2687"/>
                  <a:gd name="T38" fmla="*/ 2569 w 10264"/>
                  <a:gd name="T39" fmla="*/ 2520 h 2687"/>
                  <a:gd name="T40" fmla="*/ 2880 w 10264"/>
                  <a:gd name="T41" fmla="*/ 2556 h 2687"/>
                  <a:gd name="T42" fmla="*/ 3212 w 10264"/>
                  <a:gd name="T43" fmla="*/ 2592 h 2687"/>
                  <a:gd name="T44" fmla="*/ 3564 w 10264"/>
                  <a:gd name="T45" fmla="*/ 2623 h 2687"/>
                  <a:gd name="T46" fmla="*/ 3933 w 10264"/>
                  <a:gd name="T47" fmla="*/ 2650 h 2687"/>
                  <a:gd name="T48" fmla="*/ 4320 w 10264"/>
                  <a:gd name="T49" fmla="*/ 2669 h 2687"/>
                  <a:gd name="T50" fmla="*/ 4720 w 10264"/>
                  <a:gd name="T51" fmla="*/ 2683 h 2687"/>
                  <a:gd name="T52" fmla="*/ 5131 w 10264"/>
                  <a:gd name="T53" fmla="*/ 2687 h 2687"/>
                  <a:gd name="T54" fmla="*/ 5544 w 10264"/>
                  <a:gd name="T55" fmla="*/ 2683 h 2687"/>
                  <a:gd name="T56" fmla="*/ 5944 w 10264"/>
                  <a:gd name="T57" fmla="*/ 2669 h 2687"/>
                  <a:gd name="T58" fmla="*/ 6329 w 10264"/>
                  <a:gd name="T59" fmla="*/ 2650 h 2687"/>
                  <a:gd name="T60" fmla="*/ 6700 w 10264"/>
                  <a:gd name="T61" fmla="*/ 2623 h 2687"/>
                  <a:gd name="T62" fmla="*/ 7052 w 10264"/>
                  <a:gd name="T63" fmla="*/ 2592 h 2687"/>
                  <a:gd name="T64" fmla="*/ 7384 w 10264"/>
                  <a:gd name="T65" fmla="*/ 2556 h 2687"/>
                  <a:gd name="T66" fmla="*/ 7694 w 10264"/>
                  <a:gd name="T67" fmla="*/ 2520 h 2687"/>
                  <a:gd name="T68" fmla="*/ 7980 w 10264"/>
                  <a:gd name="T69" fmla="*/ 2481 h 2687"/>
                  <a:gd name="T70" fmla="*/ 8241 w 10264"/>
                  <a:gd name="T71" fmla="*/ 2442 h 2687"/>
                  <a:gd name="T72" fmla="*/ 8472 w 10264"/>
                  <a:gd name="T73" fmla="*/ 2405 h 2687"/>
                  <a:gd name="T74" fmla="*/ 8844 w 10264"/>
                  <a:gd name="T75" fmla="*/ 2338 h 2687"/>
                  <a:gd name="T76" fmla="*/ 9079 w 10264"/>
                  <a:gd name="T77" fmla="*/ 2292 h 2687"/>
                  <a:gd name="T78" fmla="*/ 9160 w 10264"/>
                  <a:gd name="T79" fmla="*/ 2275 h 2687"/>
                  <a:gd name="T80" fmla="*/ 10238 w 10264"/>
                  <a:gd name="T81" fmla="*/ 5 h 2687"/>
                  <a:gd name="T82" fmla="*/ 10034 w 10264"/>
                  <a:gd name="T83" fmla="*/ 38 h 2687"/>
                  <a:gd name="T84" fmla="*/ 9644 w 10264"/>
                  <a:gd name="T85" fmla="*/ 96 h 2687"/>
                  <a:gd name="T86" fmla="*/ 9244 w 10264"/>
                  <a:gd name="T87" fmla="*/ 149 h 2687"/>
                  <a:gd name="T88" fmla="*/ 8931 w 10264"/>
                  <a:gd name="T89" fmla="*/ 187 h 2687"/>
                  <a:gd name="T90" fmla="*/ 8582 w 10264"/>
                  <a:gd name="T91" fmla="*/ 226 h 2687"/>
                  <a:gd name="T92" fmla="*/ 8202 w 10264"/>
                  <a:gd name="T93" fmla="*/ 264 h 2687"/>
                  <a:gd name="T94" fmla="*/ 7792 w 10264"/>
                  <a:gd name="T95" fmla="*/ 300 h 2687"/>
                  <a:gd name="T96" fmla="*/ 7357 w 10264"/>
                  <a:gd name="T97" fmla="*/ 334 h 2687"/>
                  <a:gd name="T98" fmla="*/ 6896 w 10264"/>
                  <a:gd name="T99" fmla="*/ 362 h 2687"/>
                  <a:gd name="T100" fmla="*/ 6414 w 10264"/>
                  <a:gd name="T101" fmla="*/ 386 h 2687"/>
                  <a:gd name="T102" fmla="*/ 5914 w 10264"/>
                  <a:gd name="T103" fmla="*/ 403 h 2687"/>
                  <a:gd name="T104" fmla="*/ 5395 w 10264"/>
                  <a:gd name="T105" fmla="*/ 411 h 2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264" h="2687">
                    <a:moveTo>
                      <a:pt x="5131" y="413"/>
                    </a:moveTo>
                    <a:lnTo>
                      <a:pt x="4868" y="411"/>
                    </a:lnTo>
                    <a:lnTo>
                      <a:pt x="4607" y="408"/>
                    </a:lnTo>
                    <a:lnTo>
                      <a:pt x="4350" y="403"/>
                    </a:lnTo>
                    <a:lnTo>
                      <a:pt x="4098" y="396"/>
                    </a:lnTo>
                    <a:lnTo>
                      <a:pt x="3850" y="386"/>
                    </a:lnTo>
                    <a:lnTo>
                      <a:pt x="3606" y="375"/>
                    </a:lnTo>
                    <a:lnTo>
                      <a:pt x="3367" y="362"/>
                    </a:lnTo>
                    <a:lnTo>
                      <a:pt x="3134" y="348"/>
                    </a:lnTo>
                    <a:lnTo>
                      <a:pt x="2907" y="334"/>
                    </a:lnTo>
                    <a:lnTo>
                      <a:pt x="2685" y="317"/>
                    </a:lnTo>
                    <a:lnTo>
                      <a:pt x="2470" y="300"/>
                    </a:lnTo>
                    <a:lnTo>
                      <a:pt x="2262" y="282"/>
                    </a:lnTo>
                    <a:lnTo>
                      <a:pt x="2061" y="264"/>
                    </a:lnTo>
                    <a:lnTo>
                      <a:pt x="1867" y="245"/>
                    </a:lnTo>
                    <a:lnTo>
                      <a:pt x="1681" y="226"/>
                    </a:lnTo>
                    <a:lnTo>
                      <a:pt x="1503" y="206"/>
                    </a:lnTo>
                    <a:lnTo>
                      <a:pt x="1333" y="187"/>
                    </a:lnTo>
                    <a:lnTo>
                      <a:pt x="1172" y="168"/>
                    </a:lnTo>
                    <a:lnTo>
                      <a:pt x="1019" y="149"/>
                    </a:lnTo>
                    <a:lnTo>
                      <a:pt x="876" y="131"/>
                    </a:lnTo>
                    <a:lnTo>
                      <a:pt x="619" y="96"/>
                    </a:lnTo>
                    <a:lnTo>
                      <a:pt x="403" y="65"/>
                    </a:lnTo>
                    <a:lnTo>
                      <a:pt x="230" y="38"/>
                    </a:lnTo>
                    <a:lnTo>
                      <a:pt x="104" y="17"/>
                    </a:lnTo>
                    <a:lnTo>
                      <a:pt x="26" y="5"/>
                    </a:lnTo>
                    <a:lnTo>
                      <a:pt x="0" y="0"/>
                    </a:lnTo>
                    <a:lnTo>
                      <a:pt x="1104" y="2275"/>
                    </a:lnTo>
                    <a:lnTo>
                      <a:pt x="1125" y="2279"/>
                    </a:lnTo>
                    <a:lnTo>
                      <a:pt x="1185" y="2292"/>
                    </a:lnTo>
                    <a:lnTo>
                      <a:pt x="1285" y="2312"/>
                    </a:lnTo>
                    <a:lnTo>
                      <a:pt x="1420" y="2338"/>
                    </a:lnTo>
                    <a:lnTo>
                      <a:pt x="1590" y="2370"/>
                    </a:lnTo>
                    <a:lnTo>
                      <a:pt x="1792" y="2405"/>
                    </a:lnTo>
                    <a:lnTo>
                      <a:pt x="1904" y="2423"/>
                    </a:lnTo>
                    <a:lnTo>
                      <a:pt x="2023" y="2442"/>
                    </a:lnTo>
                    <a:lnTo>
                      <a:pt x="2150" y="2462"/>
                    </a:lnTo>
                    <a:lnTo>
                      <a:pt x="2283" y="2481"/>
                    </a:lnTo>
                    <a:lnTo>
                      <a:pt x="2423" y="2500"/>
                    </a:lnTo>
                    <a:lnTo>
                      <a:pt x="2569" y="2520"/>
                    </a:lnTo>
                    <a:lnTo>
                      <a:pt x="2722" y="2538"/>
                    </a:lnTo>
                    <a:lnTo>
                      <a:pt x="2880" y="2556"/>
                    </a:lnTo>
                    <a:lnTo>
                      <a:pt x="3043" y="2574"/>
                    </a:lnTo>
                    <a:lnTo>
                      <a:pt x="3212" y="2592"/>
                    </a:lnTo>
                    <a:lnTo>
                      <a:pt x="3386" y="2608"/>
                    </a:lnTo>
                    <a:lnTo>
                      <a:pt x="3564" y="2623"/>
                    </a:lnTo>
                    <a:lnTo>
                      <a:pt x="3747" y="2637"/>
                    </a:lnTo>
                    <a:lnTo>
                      <a:pt x="3933" y="2650"/>
                    </a:lnTo>
                    <a:lnTo>
                      <a:pt x="4125" y="2660"/>
                    </a:lnTo>
                    <a:lnTo>
                      <a:pt x="4320" y="2669"/>
                    </a:lnTo>
                    <a:lnTo>
                      <a:pt x="4518" y="2677"/>
                    </a:lnTo>
                    <a:lnTo>
                      <a:pt x="4720" y="2683"/>
                    </a:lnTo>
                    <a:lnTo>
                      <a:pt x="4924" y="2686"/>
                    </a:lnTo>
                    <a:lnTo>
                      <a:pt x="5131" y="2687"/>
                    </a:lnTo>
                    <a:lnTo>
                      <a:pt x="5339" y="2686"/>
                    </a:lnTo>
                    <a:lnTo>
                      <a:pt x="5544" y="2683"/>
                    </a:lnTo>
                    <a:lnTo>
                      <a:pt x="5745" y="2677"/>
                    </a:lnTo>
                    <a:lnTo>
                      <a:pt x="5944" y="2669"/>
                    </a:lnTo>
                    <a:lnTo>
                      <a:pt x="6139" y="2660"/>
                    </a:lnTo>
                    <a:lnTo>
                      <a:pt x="6329" y="2650"/>
                    </a:lnTo>
                    <a:lnTo>
                      <a:pt x="6517" y="2637"/>
                    </a:lnTo>
                    <a:lnTo>
                      <a:pt x="6700" y="2623"/>
                    </a:lnTo>
                    <a:lnTo>
                      <a:pt x="6878" y="2608"/>
                    </a:lnTo>
                    <a:lnTo>
                      <a:pt x="7052" y="2592"/>
                    </a:lnTo>
                    <a:lnTo>
                      <a:pt x="7221" y="2574"/>
                    </a:lnTo>
                    <a:lnTo>
                      <a:pt x="7384" y="2556"/>
                    </a:lnTo>
                    <a:lnTo>
                      <a:pt x="7542" y="2538"/>
                    </a:lnTo>
                    <a:lnTo>
                      <a:pt x="7694" y="2520"/>
                    </a:lnTo>
                    <a:lnTo>
                      <a:pt x="7841" y="2500"/>
                    </a:lnTo>
                    <a:lnTo>
                      <a:pt x="7980" y="2481"/>
                    </a:lnTo>
                    <a:lnTo>
                      <a:pt x="8114" y="2462"/>
                    </a:lnTo>
                    <a:lnTo>
                      <a:pt x="8241" y="2442"/>
                    </a:lnTo>
                    <a:lnTo>
                      <a:pt x="8360" y="2423"/>
                    </a:lnTo>
                    <a:lnTo>
                      <a:pt x="8472" y="2405"/>
                    </a:lnTo>
                    <a:lnTo>
                      <a:pt x="8674" y="2370"/>
                    </a:lnTo>
                    <a:lnTo>
                      <a:pt x="8844" y="2338"/>
                    </a:lnTo>
                    <a:lnTo>
                      <a:pt x="8979" y="2312"/>
                    </a:lnTo>
                    <a:lnTo>
                      <a:pt x="9079" y="2292"/>
                    </a:lnTo>
                    <a:lnTo>
                      <a:pt x="9139" y="2279"/>
                    </a:lnTo>
                    <a:lnTo>
                      <a:pt x="9160" y="2275"/>
                    </a:lnTo>
                    <a:lnTo>
                      <a:pt x="10264" y="0"/>
                    </a:lnTo>
                    <a:lnTo>
                      <a:pt x="10238" y="5"/>
                    </a:lnTo>
                    <a:lnTo>
                      <a:pt x="10159" y="17"/>
                    </a:lnTo>
                    <a:lnTo>
                      <a:pt x="10034" y="38"/>
                    </a:lnTo>
                    <a:lnTo>
                      <a:pt x="9861" y="65"/>
                    </a:lnTo>
                    <a:lnTo>
                      <a:pt x="9644" y="96"/>
                    </a:lnTo>
                    <a:lnTo>
                      <a:pt x="9387" y="131"/>
                    </a:lnTo>
                    <a:lnTo>
                      <a:pt x="9244" y="149"/>
                    </a:lnTo>
                    <a:lnTo>
                      <a:pt x="9092" y="168"/>
                    </a:lnTo>
                    <a:lnTo>
                      <a:pt x="8931" y="187"/>
                    </a:lnTo>
                    <a:lnTo>
                      <a:pt x="8761" y="206"/>
                    </a:lnTo>
                    <a:lnTo>
                      <a:pt x="8582" y="226"/>
                    </a:lnTo>
                    <a:lnTo>
                      <a:pt x="8397" y="245"/>
                    </a:lnTo>
                    <a:lnTo>
                      <a:pt x="8202" y="264"/>
                    </a:lnTo>
                    <a:lnTo>
                      <a:pt x="8001" y="282"/>
                    </a:lnTo>
                    <a:lnTo>
                      <a:pt x="7792" y="300"/>
                    </a:lnTo>
                    <a:lnTo>
                      <a:pt x="7578" y="317"/>
                    </a:lnTo>
                    <a:lnTo>
                      <a:pt x="7357" y="334"/>
                    </a:lnTo>
                    <a:lnTo>
                      <a:pt x="7130" y="348"/>
                    </a:lnTo>
                    <a:lnTo>
                      <a:pt x="6896" y="362"/>
                    </a:lnTo>
                    <a:lnTo>
                      <a:pt x="6658" y="375"/>
                    </a:lnTo>
                    <a:lnTo>
                      <a:pt x="6414" y="386"/>
                    </a:lnTo>
                    <a:lnTo>
                      <a:pt x="6166" y="396"/>
                    </a:lnTo>
                    <a:lnTo>
                      <a:pt x="5914" y="403"/>
                    </a:lnTo>
                    <a:lnTo>
                      <a:pt x="5656" y="408"/>
                    </a:lnTo>
                    <a:lnTo>
                      <a:pt x="5395" y="411"/>
                    </a:lnTo>
                    <a:lnTo>
                      <a:pt x="5131" y="413"/>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sp>
            <p:nvSpPr>
              <p:cNvPr id="70" name="Freeform 21">
                <a:extLst>
                  <a:ext uri="{FF2B5EF4-FFF2-40B4-BE49-F238E27FC236}">
                    <a16:creationId xmlns:a16="http://schemas.microsoft.com/office/drawing/2014/main" id="{D07DF722-71DB-424B-94FC-26BDCA984996}"/>
                  </a:ext>
                </a:extLst>
              </p:cNvPr>
              <p:cNvSpPr>
                <a:spLocks/>
              </p:cNvSpPr>
              <p:nvPr/>
            </p:nvSpPr>
            <p:spPr bwMode="auto">
              <a:xfrm>
                <a:off x="6967154" y="917234"/>
                <a:ext cx="863600" cy="973138"/>
              </a:xfrm>
              <a:custGeom>
                <a:avLst/>
                <a:gdLst>
                  <a:gd name="T0" fmla="*/ 2175 w 2175"/>
                  <a:gd name="T1" fmla="*/ 2450 h 2450"/>
                  <a:gd name="T2" fmla="*/ 2143 w 2175"/>
                  <a:gd name="T3" fmla="*/ 2447 h 2450"/>
                  <a:gd name="T4" fmla="*/ 2111 w 2175"/>
                  <a:gd name="T5" fmla="*/ 2443 h 2450"/>
                  <a:gd name="T6" fmla="*/ 2079 w 2175"/>
                  <a:gd name="T7" fmla="*/ 2438 h 2450"/>
                  <a:gd name="T8" fmla="*/ 2047 w 2175"/>
                  <a:gd name="T9" fmla="*/ 2435 h 2450"/>
                  <a:gd name="T10" fmla="*/ 1987 w 2175"/>
                  <a:gd name="T11" fmla="*/ 2428 h 2450"/>
                  <a:gd name="T12" fmla="*/ 1927 w 2175"/>
                  <a:gd name="T13" fmla="*/ 2420 h 2450"/>
                  <a:gd name="T14" fmla="*/ 1868 w 2175"/>
                  <a:gd name="T15" fmla="*/ 2412 h 2450"/>
                  <a:gd name="T16" fmla="*/ 1810 w 2175"/>
                  <a:gd name="T17" fmla="*/ 2405 h 2450"/>
                  <a:gd name="T18" fmla="*/ 1753 w 2175"/>
                  <a:gd name="T19" fmla="*/ 2397 h 2450"/>
                  <a:gd name="T20" fmla="*/ 1698 w 2175"/>
                  <a:gd name="T21" fmla="*/ 2389 h 2450"/>
                  <a:gd name="T22" fmla="*/ 1642 w 2175"/>
                  <a:gd name="T23" fmla="*/ 2382 h 2450"/>
                  <a:gd name="T24" fmla="*/ 1589 w 2175"/>
                  <a:gd name="T25" fmla="*/ 2374 h 2450"/>
                  <a:gd name="T26" fmla="*/ 1535 w 2175"/>
                  <a:gd name="T27" fmla="*/ 2366 h 2450"/>
                  <a:gd name="T28" fmla="*/ 1484 w 2175"/>
                  <a:gd name="T29" fmla="*/ 2359 h 2450"/>
                  <a:gd name="T30" fmla="*/ 1433 w 2175"/>
                  <a:gd name="T31" fmla="*/ 2351 h 2450"/>
                  <a:gd name="T32" fmla="*/ 1384 w 2175"/>
                  <a:gd name="T33" fmla="*/ 2343 h 2450"/>
                  <a:gd name="T34" fmla="*/ 1334 w 2175"/>
                  <a:gd name="T35" fmla="*/ 2336 h 2450"/>
                  <a:gd name="T36" fmla="*/ 1287 w 2175"/>
                  <a:gd name="T37" fmla="*/ 2329 h 2450"/>
                  <a:gd name="T38" fmla="*/ 1241 w 2175"/>
                  <a:gd name="T39" fmla="*/ 2321 h 2450"/>
                  <a:gd name="T40" fmla="*/ 1196 w 2175"/>
                  <a:gd name="T41" fmla="*/ 2314 h 2450"/>
                  <a:gd name="T42" fmla="*/ 1166 w 2175"/>
                  <a:gd name="T43" fmla="*/ 2309 h 2450"/>
                  <a:gd name="T44" fmla="*/ 1137 w 2175"/>
                  <a:gd name="T45" fmla="*/ 2303 h 2450"/>
                  <a:gd name="T46" fmla="*/ 1109 w 2175"/>
                  <a:gd name="T47" fmla="*/ 2299 h 2450"/>
                  <a:gd name="T48" fmla="*/ 1081 w 2175"/>
                  <a:gd name="T49" fmla="*/ 2294 h 2450"/>
                  <a:gd name="T50" fmla="*/ 1054 w 2175"/>
                  <a:gd name="T51" fmla="*/ 2290 h 2450"/>
                  <a:gd name="T52" fmla="*/ 1026 w 2175"/>
                  <a:gd name="T53" fmla="*/ 2285 h 2450"/>
                  <a:gd name="T54" fmla="*/ 1000 w 2175"/>
                  <a:gd name="T55" fmla="*/ 2280 h 2450"/>
                  <a:gd name="T56" fmla="*/ 975 w 2175"/>
                  <a:gd name="T57" fmla="*/ 2276 h 2450"/>
                  <a:gd name="T58" fmla="*/ 0 w 2175"/>
                  <a:gd name="T59" fmla="*/ 0 h 2450"/>
                  <a:gd name="T60" fmla="*/ 13 w 2175"/>
                  <a:gd name="T61" fmla="*/ 1 h 2450"/>
                  <a:gd name="T62" fmla="*/ 25 w 2175"/>
                  <a:gd name="T63" fmla="*/ 3 h 2450"/>
                  <a:gd name="T64" fmla="*/ 38 w 2175"/>
                  <a:gd name="T65" fmla="*/ 5 h 2450"/>
                  <a:gd name="T66" fmla="*/ 50 w 2175"/>
                  <a:gd name="T67" fmla="*/ 6 h 2450"/>
                  <a:gd name="T68" fmla="*/ 122 w 2175"/>
                  <a:gd name="T69" fmla="*/ 16 h 2450"/>
                  <a:gd name="T70" fmla="*/ 196 w 2175"/>
                  <a:gd name="T71" fmla="*/ 26 h 2450"/>
                  <a:gd name="T72" fmla="*/ 272 w 2175"/>
                  <a:gd name="T73" fmla="*/ 37 h 2450"/>
                  <a:gd name="T74" fmla="*/ 353 w 2175"/>
                  <a:gd name="T75" fmla="*/ 46 h 2450"/>
                  <a:gd name="T76" fmla="*/ 436 w 2175"/>
                  <a:gd name="T77" fmla="*/ 57 h 2450"/>
                  <a:gd name="T78" fmla="*/ 521 w 2175"/>
                  <a:gd name="T79" fmla="*/ 67 h 2450"/>
                  <a:gd name="T80" fmla="*/ 610 w 2175"/>
                  <a:gd name="T81" fmla="*/ 78 h 2450"/>
                  <a:gd name="T82" fmla="*/ 701 w 2175"/>
                  <a:gd name="T83" fmla="*/ 89 h 2450"/>
                  <a:gd name="T84" fmla="*/ 794 w 2175"/>
                  <a:gd name="T85" fmla="*/ 100 h 2450"/>
                  <a:gd name="T86" fmla="*/ 890 w 2175"/>
                  <a:gd name="T87" fmla="*/ 110 h 2450"/>
                  <a:gd name="T88" fmla="*/ 990 w 2175"/>
                  <a:gd name="T89" fmla="*/ 121 h 2450"/>
                  <a:gd name="T90" fmla="*/ 1091 w 2175"/>
                  <a:gd name="T91" fmla="*/ 132 h 2450"/>
                  <a:gd name="T92" fmla="*/ 1195 w 2175"/>
                  <a:gd name="T93" fmla="*/ 143 h 2450"/>
                  <a:gd name="T94" fmla="*/ 1301 w 2175"/>
                  <a:gd name="T95" fmla="*/ 153 h 2450"/>
                  <a:gd name="T96" fmla="*/ 1410 w 2175"/>
                  <a:gd name="T97" fmla="*/ 164 h 2450"/>
                  <a:gd name="T98" fmla="*/ 1520 w 2175"/>
                  <a:gd name="T99" fmla="*/ 174 h 2450"/>
                  <a:gd name="T100" fmla="*/ 2175 w 2175"/>
                  <a:gd name="T101" fmla="*/ 2450 h 2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75" h="2450">
                    <a:moveTo>
                      <a:pt x="2175" y="2450"/>
                    </a:moveTo>
                    <a:lnTo>
                      <a:pt x="2143" y="2447"/>
                    </a:lnTo>
                    <a:lnTo>
                      <a:pt x="2111" y="2443"/>
                    </a:lnTo>
                    <a:lnTo>
                      <a:pt x="2079" y="2438"/>
                    </a:lnTo>
                    <a:lnTo>
                      <a:pt x="2047" y="2435"/>
                    </a:lnTo>
                    <a:lnTo>
                      <a:pt x="1987" y="2428"/>
                    </a:lnTo>
                    <a:lnTo>
                      <a:pt x="1927" y="2420"/>
                    </a:lnTo>
                    <a:lnTo>
                      <a:pt x="1868" y="2412"/>
                    </a:lnTo>
                    <a:lnTo>
                      <a:pt x="1810" y="2405"/>
                    </a:lnTo>
                    <a:lnTo>
                      <a:pt x="1753" y="2397"/>
                    </a:lnTo>
                    <a:lnTo>
                      <a:pt x="1698" y="2389"/>
                    </a:lnTo>
                    <a:lnTo>
                      <a:pt x="1642" y="2382"/>
                    </a:lnTo>
                    <a:lnTo>
                      <a:pt x="1589" y="2374"/>
                    </a:lnTo>
                    <a:lnTo>
                      <a:pt x="1535" y="2366"/>
                    </a:lnTo>
                    <a:lnTo>
                      <a:pt x="1484" y="2359"/>
                    </a:lnTo>
                    <a:lnTo>
                      <a:pt x="1433" y="2351"/>
                    </a:lnTo>
                    <a:lnTo>
                      <a:pt x="1384" y="2343"/>
                    </a:lnTo>
                    <a:lnTo>
                      <a:pt x="1334" y="2336"/>
                    </a:lnTo>
                    <a:lnTo>
                      <a:pt x="1287" y="2329"/>
                    </a:lnTo>
                    <a:lnTo>
                      <a:pt x="1241" y="2321"/>
                    </a:lnTo>
                    <a:lnTo>
                      <a:pt x="1196" y="2314"/>
                    </a:lnTo>
                    <a:lnTo>
                      <a:pt x="1166" y="2309"/>
                    </a:lnTo>
                    <a:lnTo>
                      <a:pt x="1137" y="2303"/>
                    </a:lnTo>
                    <a:lnTo>
                      <a:pt x="1109" y="2299"/>
                    </a:lnTo>
                    <a:lnTo>
                      <a:pt x="1081" y="2294"/>
                    </a:lnTo>
                    <a:lnTo>
                      <a:pt x="1054" y="2290"/>
                    </a:lnTo>
                    <a:lnTo>
                      <a:pt x="1026" y="2285"/>
                    </a:lnTo>
                    <a:lnTo>
                      <a:pt x="1000" y="2280"/>
                    </a:lnTo>
                    <a:lnTo>
                      <a:pt x="975" y="2276"/>
                    </a:lnTo>
                    <a:lnTo>
                      <a:pt x="0" y="0"/>
                    </a:lnTo>
                    <a:lnTo>
                      <a:pt x="13" y="1"/>
                    </a:lnTo>
                    <a:lnTo>
                      <a:pt x="25" y="3"/>
                    </a:lnTo>
                    <a:lnTo>
                      <a:pt x="38" y="5"/>
                    </a:lnTo>
                    <a:lnTo>
                      <a:pt x="50" y="6"/>
                    </a:lnTo>
                    <a:lnTo>
                      <a:pt x="122" y="16"/>
                    </a:lnTo>
                    <a:lnTo>
                      <a:pt x="196" y="26"/>
                    </a:lnTo>
                    <a:lnTo>
                      <a:pt x="272" y="37"/>
                    </a:lnTo>
                    <a:lnTo>
                      <a:pt x="353" y="46"/>
                    </a:lnTo>
                    <a:lnTo>
                      <a:pt x="436" y="57"/>
                    </a:lnTo>
                    <a:lnTo>
                      <a:pt x="521" y="67"/>
                    </a:lnTo>
                    <a:lnTo>
                      <a:pt x="610" y="78"/>
                    </a:lnTo>
                    <a:lnTo>
                      <a:pt x="701" y="89"/>
                    </a:lnTo>
                    <a:lnTo>
                      <a:pt x="794" y="100"/>
                    </a:lnTo>
                    <a:lnTo>
                      <a:pt x="890" y="110"/>
                    </a:lnTo>
                    <a:lnTo>
                      <a:pt x="990" y="121"/>
                    </a:lnTo>
                    <a:lnTo>
                      <a:pt x="1091" y="132"/>
                    </a:lnTo>
                    <a:lnTo>
                      <a:pt x="1195" y="143"/>
                    </a:lnTo>
                    <a:lnTo>
                      <a:pt x="1301" y="153"/>
                    </a:lnTo>
                    <a:lnTo>
                      <a:pt x="1410" y="164"/>
                    </a:lnTo>
                    <a:lnTo>
                      <a:pt x="1520" y="174"/>
                    </a:lnTo>
                    <a:lnTo>
                      <a:pt x="2175" y="2450"/>
                    </a:lnTo>
                    <a:close/>
                  </a:path>
                </a:pathLst>
              </a:custGeom>
              <a:solidFill>
                <a:schemeClr val="bg1">
                  <a:alpha val="20000"/>
                </a:schemeClr>
              </a:solidFill>
              <a:ln>
                <a:noFill/>
              </a:ln>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sp>
            <p:nvSpPr>
              <p:cNvPr id="71" name="Freeform 41">
                <a:extLst>
                  <a:ext uri="{FF2B5EF4-FFF2-40B4-BE49-F238E27FC236}">
                    <a16:creationId xmlns:a16="http://schemas.microsoft.com/office/drawing/2014/main" id="{4ABE3E85-7D58-4A51-AC93-9B1AA00645B6}"/>
                  </a:ext>
                </a:extLst>
              </p:cNvPr>
              <p:cNvSpPr>
                <a:spLocks/>
              </p:cNvSpPr>
              <p:nvPr/>
            </p:nvSpPr>
            <p:spPr bwMode="auto">
              <a:xfrm>
                <a:off x="9752352" y="877547"/>
                <a:ext cx="1138238" cy="1014413"/>
              </a:xfrm>
              <a:custGeom>
                <a:avLst/>
                <a:gdLst>
                  <a:gd name="T0" fmla="*/ 0 w 2868"/>
                  <a:gd name="T1" fmla="*/ 2555 h 2555"/>
                  <a:gd name="T2" fmla="*/ 642 w 2868"/>
                  <a:gd name="T3" fmla="*/ 279 h 2555"/>
                  <a:gd name="T4" fmla="*/ 889 w 2868"/>
                  <a:gd name="T5" fmla="*/ 256 h 2555"/>
                  <a:gd name="T6" fmla="*/ 1123 w 2868"/>
                  <a:gd name="T7" fmla="*/ 232 h 2555"/>
                  <a:gd name="T8" fmla="*/ 1346 w 2868"/>
                  <a:gd name="T9" fmla="*/ 208 h 2555"/>
                  <a:gd name="T10" fmla="*/ 1557 w 2868"/>
                  <a:gd name="T11" fmla="*/ 185 h 2555"/>
                  <a:gd name="T12" fmla="*/ 1754 w 2868"/>
                  <a:gd name="T13" fmla="*/ 161 h 2555"/>
                  <a:gd name="T14" fmla="*/ 1937 w 2868"/>
                  <a:gd name="T15" fmla="*/ 138 h 2555"/>
                  <a:gd name="T16" fmla="*/ 2106 w 2868"/>
                  <a:gd name="T17" fmla="*/ 116 h 2555"/>
                  <a:gd name="T18" fmla="*/ 2260 w 2868"/>
                  <a:gd name="T19" fmla="*/ 94 h 2555"/>
                  <a:gd name="T20" fmla="*/ 2397 w 2868"/>
                  <a:gd name="T21" fmla="*/ 74 h 2555"/>
                  <a:gd name="T22" fmla="*/ 2518 w 2868"/>
                  <a:gd name="T23" fmla="*/ 56 h 2555"/>
                  <a:gd name="T24" fmla="*/ 2623 w 2868"/>
                  <a:gd name="T25" fmla="*/ 41 h 2555"/>
                  <a:gd name="T26" fmla="*/ 2709 w 2868"/>
                  <a:gd name="T27" fmla="*/ 27 h 2555"/>
                  <a:gd name="T28" fmla="*/ 2778 w 2868"/>
                  <a:gd name="T29" fmla="*/ 15 h 2555"/>
                  <a:gd name="T30" fmla="*/ 2827 w 2868"/>
                  <a:gd name="T31" fmla="*/ 7 h 2555"/>
                  <a:gd name="T32" fmla="*/ 2858 w 2868"/>
                  <a:gd name="T33" fmla="*/ 2 h 2555"/>
                  <a:gd name="T34" fmla="*/ 2868 w 2868"/>
                  <a:gd name="T35" fmla="*/ 0 h 2555"/>
                  <a:gd name="T36" fmla="*/ 1764 w 2868"/>
                  <a:gd name="T37" fmla="*/ 2275 h 2555"/>
                  <a:gd name="T38" fmla="*/ 1756 w 2868"/>
                  <a:gd name="T39" fmla="*/ 2277 h 2555"/>
                  <a:gd name="T40" fmla="*/ 1732 w 2868"/>
                  <a:gd name="T41" fmla="*/ 2282 h 2555"/>
                  <a:gd name="T42" fmla="*/ 1693 w 2868"/>
                  <a:gd name="T43" fmla="*/ 2290 h 2555"/>
                  <a:gd name="T44" fmla="*/ 1639 w 2868"/>
                  <a:gd name="T45" fmla="*/ 2302 h 2555"/>
                  <a:gd name="T46" fmla="*/ 1569 w 2868"/>
                  <a:gd name="T47" fmla="*/ 2315 h 2555"/>
                  <a:gd name="T48" fmla="*/ 1487 w 2868"/>
                  <a:gd name="T49" fmla="*/ 2331 h 2555"/>
                  <a:gd name="T50" fmla="*/ 1390 w 2868"/>
                  <a:gd name="T51" fmla="*/ 2350 h 2555"/>
                  <a:gd name="T52" fmla="*/ 1281 w 2868"/>
                  <a:gd name="T53" fmla="*/ 2370 h 2555"/>
                  <a:gd name="T54" fmla="*/ 1160 w 2868"/>
                  <a:gd name="T55" fmla="*/ 2391 h 2555"/>
                  <a:gd name="T56" fmla="*/ 1026 w 2868"/>
                  <a:gd name="T57" fmla="*/ 2414 h 2555"/>
                  <a:gd name="T58" fmla="*/ 880 w 2868"/>
                  <a:gd name="T59" fmla="*/ 2437 h 2555"/>
                  <a:gd name="T60" fmla="*/ 724 w 2868"/>
                  <a:gd name="T61" fmla="*/ 2461 h 2555"/>
                  <a:gd name="T62" fmla="*/ 558 w 2868"/>
                  <a:gd name="T63" fmla="*/ 2485 h 2555"/>
                  <a:gd name="T64" fmla="*/ 381 w 2868"/>
                  <a:gd name="T65" fmla="*/ 2508 h 2555"/>
                  <a:gd name="T66" fmla="*/ 194 w 2868"/>
                  <a:gd name="T67" fmla="*/ 2532 h 2555"/>
                  <a:gd name="T68" fmla="*/ 0 w 2868"/>
                  <a:gd name="T69" fmla="*/ 2555 h 2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68" h="2555">
                    <a:moveTo>
                      <a:pt x="0" y="2555"/>
                    </a:moveTo>
                    <a:lnTo>
                      <a:pt x="642" y="279"/>
                    </a:lnTo>
                    <a:lnTo>
                      <a:pt x="889" y="256"/>
                    </a:lnTo>
                    <a:lnTo>
                      <a:pt x="1123" y="232"/>
                    </a:lnTo>
                    <a:lnTo>
                      <a:pt x="1346" y="208"/>
                    </a:lnTo>
                    <a:lnTo>
                      <a:pt x="1557" y="185"/>
                    </a:lnTo>
                    <a:lnTo>
                      <a:pt x="1754" y="161"/>
                    </a:lnTo>
                    <a:lnTo>
                      <a:pt x="1937" y="138"/>
                    </a:lnTo>
                    <a:lnTo>
                      <a:pt x="2106" y="116"/>
                    </a:lnTo>
                    <a:lnTo>
                      <a:pt x="2260" y="94"/>
                    </a:lnTo>
                    <a:lnTo>
                      <a:pt x="2397" y="74"/>
                    </a:lnTo>
                    <a:lnTo>
                      <a:pt x="2518" y="56"/>
                    </a:lnTo>
                    <a:lnTo>
                      <a:pt x="2623" y="41"/>
                    </a:lnTo>
                    <a:lnTo>
                      <a:pt x="2709" y="27"/>
                    </a:lnTo>
                    <a:lnTo>
                      <a:pt x="2778" y="15"/>
                    </a:lnTo>
                    <a:lnTo>
                      <a:pt x="2827" y="7"/>
                    </a:lnTo>
                    <a:lnTo>
                      <a:pt x="2858" y="2"/>
                    </a:lnTo>
                    <a:lnTo>
                      <a:pt x="2868" y="0"/>
                    </a:lnTo>
                    <a:lnTo>
                      <a:pt x="1764" y="2275"/>
                    </a:lnTo>
                    <a:lnTo>
                      <a:pt x="1756" y="2277"/>
                    </a:lnTo>
                    <a:lnTo>
                      <a:pt x="1732" y="2282"/>
                    </a:lnTo>
                    <a:lnTo>
                      <a:pt x="1693" y="2290"/>
                    </a:lnTo>
                    <a:lnTo>
                      <a:pt x="1639" y="2302"/>
                    </a:lnTo>
                    <a:lnTo>
                      <a:pt x="1569" y="2315"/>
                    </a:lnTo>
                    <a:lnTo>
                      <a:pt x="1487" y="2331"/>
                    </a:lnTo>
                    <a:lnTo>
                      <a:pt x="1390" y="2350"/>
                    </a:lnTo>
                    <a:lnTo>
                      <a:pt x="1281" y="2370"/>
                    </a:lnTo>
                    <a:lnTo>
                      <a:pt x="1160" y="2391"/>
                    </a:lnTo>
                    <a:lnTo>
                      <a:pt x="1026" y="2414"/>
                    </a:lnTo>
                    <a:lnTo>
                      <a:pt x="880" y="2437"/>
                    </a:lnTo>
                    <a:lnTo>
                      <a:pt x="724" y="2461"/>
                    </a:lnTo>
                    <a:lnTo>
                      <a:pt x="558" y="2485"/>
                    </a:lnTo>
                    <a:lnTo>
                      <a:pt x="381" y="2508"/>
                    </a:lnTo>
                    <a:lnTo>
                      <a:pt x="194" y="2532"/>
                    </a:lnTo>
                    <a:lnTo>
                      <a:pt x="0" y="2555"/>
                    </a:lnTo>
                    <a:close/>
                  </a:path>
                </a:pathLst>
              </a:custGeom>
              <a:solidFill>
                <a:schemeClr val="tx1">
                  <a:lumMod val="85000"/>
                  <a:lumOff val="15000"/>
                  <a:alpha val="20000"/>
                </a:schemeClr>
              </a:solidFill>
              <a:ln>
                <a:noFill/>
              </a:ln>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grpSp>
        <p:sp>
          <p:nvSpPr>
            <p:cNvPr id="10" name="Freeform 6">
              <a:extLst>
                <a:ext uri="{FF2B5EF4-FFF2-40B4-BE49-F238E27FC236}">
                  <a16:creationId xmlns:a16="http://schemas.microsoft.com/office/drawing/2014/main" id="{581FE681-5A40-42F5-844B-41636CB841D8}"/>
                </a:ext>
              </a:extLst>
            </p:cNvPr>
            <p:cNvSpPr>
              <a:spLocks/>
            </p:cNvSpPr>
            <p:nvPr/>
          </p:nvSpPr>
          <p:spPr bwMode="auto">
            <a:xfrm>
              <a:off x="5845629" y="4846963"/>
              <a:ext cx="1277738" cy="620320"/>
            </a:xfrm>
            <a:custGeom>
              <a:avLst/>
              <a:gdLst>
                <a:gd name="T0" fmla="*/ 2321 w 4893"/>
                <a:gd name="T1" fmla="*/ 353 h 2612"/>
                <a:gd name="T2" fmla="*/ 2075 w 4893"/>
                <a:gd name="T3" fmla="*/ 346 h 2612"/>
                <a:gd name="T4" fmla="*/ 1835 w 4893"/>
                <a:gd name="T5" fmla="*/ 331 h 2612"/>
                <a:gd name="T6" fmla="*/ 1605 w 4893"/>
                <a:gd name="T7" fmla="*/ 311 h 2612"/>
                <a:gd name="T8" fmla="*/ 1386 w 4893"/>
                <a:gd name="T9" fmla="*/ 286 h 2612"/>
                <a:gd name="T10" fmla="*/ 1178 w 4893"/>
                <a:gd name="T11" fmla="*/ 258 h 2612"/>
                <a:gd name="T12" fmla="*/ 982 w 4893"/>
                <a:gd name="T13" fmla="*/ 226 h 2612"/>
                <a:gd name="T14" fmla="*/ 801 w 4893"/>
                <a:gd name="T15" fmla="*/ 194 h 2612"/>
                <a:gd name="T16" fmla="*/ 636 w 4893"/>
                <a:gd name="T17" fmla="*/ 160 h 2612"/>
                <a:gd name="T18" fmla="*/ 486 w 4893"/>
                <a:gd name="T19" fmla="*/ 128 h 2612"/>
                <a:gd name="T20" fmla="*/ 295 w 4893"/>
                <a:gd name="T21" fmla="*/ 82 h 2612"/>
                <a:gd name="T22" fmla="*/ 110 w 4893"/>
                <a:gd name="T23" fmla="*/ 32 h 2612"/>
                <a:gd name="T24" fmla="*/ 13 w 4893"/>
                <a:gd name="T25" fmla="*/ 3 h 2612"/>
                <a:gd name="T26" fmla="*/ 1104 w 4893"/>
                <a:gd name="T27" fmla="*/ 2274 h 2612"/>
                <a:gd name="T28" fmla="*/ 1131 w 4893"/>
                <a:gd name="T29" fmla="*/ 2289 h 2612"/>
                <a:gd name="T30" fmla="*/ 1210 w 4893"/>
                <a:gd name="T31" fmla="*/ 2327 h 2612"/>
                <a:gd name="T32" fmla="*/ 1333 w 4893"/>
                <a:gd name="T33" fmla="*/ 2381 h 2612"/>
                <a:gd name="T34" fmla="*/ 1411 w 4893"/>
                <a:gd name="T35" fmla="*/ 2412 h 2612"/>
                <a:gd name="T36" fmla="*/ 1498 w 4893"/>
                <a:gd name="T37" fmla="*/ 2444 h 2612"/>
                <a:gd name="T38" fmla="*/ 1593 w 4893"/>
                <a:gd name="T39" fmla="*/ 2475 h 2612"/>
                <a:gd name="T40" fmla="*/ 1696 w 4893"/>
                <a:gd name="T41" fmla="*/ 2505 h 2612"/>
                <a:gd name="T42" fmla="*/ 1807 w 4893"/>
                <a:gd name="T43" fmla="*/ 2534 h 2612"/>
                <a:gd name="T44" fmla="*/ 1924 w 4893"/>
                <a:gd name="T45" fmla="*/ 2560 h 2612"/>
                <a:gd name="T46" fmla="*/ 2047 w 4893"/>
                <a:gd name="T47" fmla="*/ 2581 h 2612"/>
                <a:gd name="T48" fmla="*/ 2176 w 4893"/>
                <a:gd name="T49" fmla="*/ 2597 h 2612"/>
                <a:gd name="T50" fmla="*/ 2309 w 4893"/>
                <a:gd name="T51" fmla="*/ 2608 h 2612"/>
                <a:gd name="T52" fmla="*/ 2446 w 4893"/>
                <a:gd name="T53" fmla="*/ 2612 h 2612"/>
                <a:gd name="T54" fmla="*/ 2584 w 4893"/>
                <a:gd name="T55" fmla="*/ 2608 h 2612"/>
                <a:gd name="T56" fmla="*/ 2718 w 4893"/>
                <a:gd name="T57" fmla="*/ 2597 h 2612"/>
                <a:gd name="T58" fmla="*/ 2846 w 4893"/>
                <a:gd name="T59" fmla="*/ 2581 h 2612"/>
                <a:gd name="T60" fmla="*/ 2969 w 4893"/>
                <a:gd name="T61" fmla="*/ 2560 h 2612"/>
                <a:gd name="T62" fmla="*/ 3086 w 4893"/>
                <a:gd name="T63" fmla="*/ 2534 h 2612"/>
                <a:gd name="T64" fmla="*/ 3197 w 4893"/>
                <a:gd name="T65" fmla="*/ 2505 h 2612"/>
                <a:gd name="T66" fmla="*/ 3301 w 4893"/>
                <a:gd name="T67" fmla="*/ 2475 h 2612"/>
                <a:gd name="T68" fmla="*/ 3396 w 4893"/>
                <a:gd name="T69" fmla="*/ 2444 h 2612"/>
                <a:gd name="T70" fmla="*/ 3483 w 4893"/>
                <a:gd name="T71" fmla="*/ 2412 h 2612"/>
                <a:gd name="T72" fmla="*/ 3561 w 4893"/>
                <a:gd name="T73" fmla="*/ 2381 h 2612"/>
                <a:gd name="T74" fmla="*/ 3684 w 4893"/>
                <a:gd name="T75" fmla="*/ 2327 h 2612"/>
                <a:gd name="T76" fmla="*/ 3762 w 4893"/>
                <a:gd name="T77" fmla="*/ 2289 h 2612"/>
                <a:gd name="T78" fmla="*/ 3789 w 4893"/>
                <a:gd name="T79" fmla="*/ 2274 h 2612"/>
                <a:gd name="T80" fmla="*/ 4880 w 4893"/>
                <a:gd name="T81" fmla="*/ 3 h 2612"/>
                <a:gd name="T82" fmla="*/ 4783 w 4893"/>
                <a:gd name="T83" fmla="*/ 32 h 2612"/>
                <a:gd name="T84" fmla="*/ 4599 w 4893"/>
                <a:gd name="T85" fmla="*/ 82 h 2612"/>
                <a:gd name="T86" fmla="*/ 4407 w 4893"/>
                <a:gd name="T87" fmla="*/ 128 h 2612"/>
                <a:gd name="T88" fmla="*/ 4258 w 4893"/>
                <a:gd name="T89" fmla="*/ 160 h 2612"/>
                <a:gd name="T90" fmla="*/ 4092 w 4893"/>
                <a:gd name="T91" fmla="*/ 194 h 2612"/>
                <a:gd name="T92" fmla="*/ 3910 w 4893"/>
                <a:gd name="T93" fmla="*/ 226 h 2612"/>
                <a:gd name="T94" fmla="*/ 3716 w 4893"/>
                <a:gd name="T95" fmla="*/ 258 h 2612"/>
                <a:gd name="T96" fmla="*/ 3507 w 4893"/>
                <a:gd name="T97" fmla="*/ 286 h 2612"/>
                <a:gd name="T98" fmla="*/ 3288 w 4893"/>
                <a:gd name="T99" fmla="*/ 311 h 2612"/>
                <a:gd name="T100" fmla="*/ 3058 w 4893"/>
                <a:gd name="T101" fmla="*/ 331 h 2612"/>
                <a:gd name="T102" fmla="*/ 2819 w 4893"/>
                <a:gd name="T103" fmla="*/ 346 h 2612"/>
                <a:gd name="T104" fmla="*/ 2573 w 4893"/>
                <a:gd name="T105" fmla="*/ 353 h 2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93" h="2612">
                  <a:moveTo>
                    <a:pt x="2446" y="354"/>
                  </a:moveTo>
                  <a:lnTo>
                    <a:pt x="2321" y="353"/>
                  </a:lnTo>
                  <a:lnTo>
                    <a:pt x="2196" y="350"/>
                  </a:lnTo>
                  <a:lnTo>
                    <a:pt x="2075" y="346"/>
                  </a:lnTo>
                  <a:lnTo>
                    <a:pt x="1953" y="339"/>
                  </a:lnTo>
                  <a:lnTo>
                    <a:pt x="1835" y="331"/>
                  </a:lnTo>
                  <a:lnTo>
                    <a:pt x="1720" y="322"/>
                  </a:lnTo>
                  <a:lnTo>
                    <a:pt x="1605" y="311"/>
                  </a:lnTo>
                  <a:lnTo>
                    <a:pt x="1494" y="298"/>
                  </a:lnTo>
                  <a:lnTo>
                    <a:pt x="1386" y="286"/>
                  </a:lnTo>
                  <a:lnTo>
                    <a:pt x="1281" y="272"/>
                  </a:lnTo>
                  <a:lnTo>
                    <a:pt x="1178" y="258"/>
                  </a:lnTo>
                  <a:lnTo>
                    <a:pt x="1079" y="242"/>
                  </a:lnTo>
                  <a:lnTo>
                    <a:pt x="982" y="226"/>
                  </a:lnTo>
                  <a:lnTo>
                    <a:pt x="890" y="209"/>
                  </a:lnTo>
                  <a:lnTo>
                    <a:pt x="801" y="194"/>
                  </a:lnTo>
                  <a:lnTo>
                    <a:pt x="716" y="177"/>
                  </a:lnTo>
                  <a:lnTo>
                    <a:pt x="636" y="160"/>
                  </a:lnTo>
                  <a:lnTo>
                    <a:pt x="559" y="143"/>
                  </a:lnTo>
                  <a:lnTo>
                    <a:pt x="486" y="128"/>
                  </a:lnTo>
                  <a:lnTo>
                    <a:pt x="418" y="112"/>
                  </a:lnTo>
                  <a:lnTo>
                    <a:pt x="295" y="82"/>
                  </a:lnTo>
                  <a:lnTo>
                    <a:pt x="193" y="56"/>
                  </a:lnTo>
                  <a:lnTo>
                    <a:pt x="110" y="32"/>
                  </a:lnTo>
                  <a:lnTo>
                    <a:pt x="50" y="15"/>
                  </a:lnTo>
                  <a:lnTo>
                    <a:pt x="13" y="3"/>
                  </a:lnTo>
                  <a:lnTo>
                    <a:pt x="0" y="0"/>
                  </a:lnTo>
                  <a:lnTo>
                    <a:pt x="1104" y="2274"/>
                  </a:lnTo>
                  <a:lnTo>
                    <a:pt x="1111" y="2278"/>
                  </a:lnTo>
                  <a:lnTo>
                    <a:pt x="1131" y="2289"/>
                  </a:lnTo>
                  <a:lnTo>
                    <a:pt x="1165" y="2305"/>
                  </a:lnTo>
                  <a:lnTo>
                    <a:pt x="1210" y="2327"/>
                  </a:lnTo>
                  <a:lnTo>
                    <a:pt x="1266" y="2352"/>
                  </a:lnTo>
                  <a:lnTo>
                    <a:pt x="1333" y="2381"/>
                  </a:lnTo>
                  <a:lnTo>
                    <a:pt x="1371" y="2396"/>
                  </a:lnTo>
                  <a:lnTo>
                    <a:pt x="1411" y="2412"/>
                  </a:lnTo>
                  <a:lnTo>
                    <a:pt x="1453" y="2427"/>
                  </a:lnTo>
                  <a:lnTo>
                    <a:pt x="1498" y="2444"/>
                  </a:lnTo>
                  <a:lnTo>
                    <a:pt x="1544" y="2459"/>
                  </a:lnTo>
                  <a:lnTo>
                    <a:pt x="1593" y="2475"/>
                  </a:lnTo>
                  <a:lnTo>
                    <a:pt x="1643" y="2490"/>
                  </a:lnTo>
                  <a:lnTo>
                    <a:pt x="1696" y="2505"/>
                  </a:lnTo>
                  <a:lnTo>
                    <a:pt x="1750" y="2520"/>
                  </a:lnTo>
                  <a:lnTo>
                    <a:pt x="1807" y="2534"/>
                  </a:lnTo>
                  <a:lnTo>
                    <a:pt x="1864" y="2547"/>
                  </a:lnTo>
                  <a:lnTo>
                    <a:pt x="1924" y="2560"/>
                  </a:lnTo>
                  <a:lnTo>
                    <a:pt x="1985" y="2570"/>
                  </a:lnTo>
                  <a:lnTo>
                    <a:pt x="2047" y="2581"/>
                  </a:lnTo>
                  <a:lnTo>
                    <a:pt x="2111" y="2590"/>
                  </a:lnTo>
                  <a:lnTo>
                    <a:pt x="2176" y="2597"/>
                  </a:lnTo>
                  <a:lnTo>
                    <a:pt x="2242" y="2604"/>
                  </a:lnTo>
                  <a:lnTo>
                    <a:pt x="2309" y="2608"/>
                  </a:lnTo>
                  <a:lnTo>
                    <a:pt x="2377" y="2611"/>
                  </a:lnTo>
                  <a:lnTo>
                    <a:pt x="2446" y="2612"/>
                  </a:lnTo>
                  <a:lnTo>
                    <a:pt x="2516" y="2611"/>
                  </a:lnTo>
                  <a:lnTo>
                    <a:pt x="2584" y="2608"/>
                  </a:lnTo>
                  <a:lnTo>
                    <a:pt x="2652" y="2604"/>
                  </a:lnTo>
                  <a:lnTo>
                    <a:pt x="2718" y="2597"/>
                  </a:lnTo>
                  <a:lnTo>
                    <a:pt x="2783" y="2590"/>
                  </a:lnTo>
                  <a:lnTo>
                    <a:pt x="2846" y="2581"/>
                  </a:lnTo>
                  <a:lnTo>
                    <a:pt x="2908" y="2570"/>
                  </a:lnTo>
                  <a:lnTo>
                    <a:pt x="2969" y="2560"/>
                  </a:lnTo>
                  <a:lnTo>
                    <a:pt x="3029" y="2547"/>
                  </a:lnTo>
                  <a:lnTo>
                    <a:pt x="3086" y="2534"/>
                  </a:lnTo>
                  <a:lnTo>
                    <a:pt x="3143" y="2520"/>
                  </a:lnTo>
                  <a:lnTo>
                    <a:pt x="3197" y="2505"/>
                  </a:lnTo>
                  <a:lnTo>
                    <a:pt x="3250" y="2490"/>
                  </a:lnTo>
                  <a:lnTo>
                    <a:pt x="3301" y="2475"/>
                  </a:lnTo>
                  <a:lnTo>
                    <a:pt x="3349" y="2459"/>
                  </a:lnTo>
                  <a:lnTo>
                    <a:pt x="3396" y="2444"/>
                  </a:lnTo>
                  <a:lnTo>
                    <a:pt x="3440" y="2427"/>
                  </a:lnTo>
                  <a:lnTo>
                    <a:pt x="3483" y="2412"/>
                  </a:lnTo>
                  <a:lnTo>
                    <a:pt x="3523" y="2396"/>
                  </a:lnTo>
                  <a:lnTo>
                    <a:pt x="3561" y="2381"/>
                  </a:lnTo>
                  <a:lnTo>
                    <a:pt x="3628" y="2352"/>
                  </a:lnTo>
                  <a:lnTo>
                    <a:pt x="3684" y="2327"/>
                  </a:lnTo>
                  <a:lnTo>
                    <a:pt x="3729" y="2305"/>
                  </a:lnTo>
                  <a:lnTo>
                    <a:pt x="3762" y="2289"/>
                  </a:lnTo>
                  <a:lnTo>
                    <a:pt x="3783" y="2278"/>
                  </a:lnTo>
                  <a:lnTo>
                    <a:pt x="3789" y="2274"/>
                  </a:lnTo>
                  <a:lnTo>
                    <a:pt x="4893" y="0"/>
                  </a:lnTo>
                  <a:lnTo>
                    <a:pt x="4880" y="3"/>
                  </a:lnTo>
                  <a:lnTo>
                    <a:pt x="4844" y="15"/>
                  </a:lnTo>
                  <a:lnTo>
                    <a:pt x="4783" y="32"/>
                  </a:lnTo>
                  <a:lnTo>
                    <a:pt x="4701" y="56"/>
                  </a:lnTo>
                  <a:lnTo>
                    <a:pt x="4599" y="82"/>
                  </a:lnTo>
                  <a:lnTo>
                    <a:pt x="4476" y="112"/>
                  </a:lnTo>
                  <a:lnTo>
                    <a:pt x="4407" y="128"/>
                  </a:lnTo>
                  <a:lnTo>
                    <a:pt x="4335" y="143"/>
                  </a:lnTo>
                  <a:lnTo>
                    <a:pt x="4258" y="160"/>
                  </a:lnTo>
                  <a:lnTo>
                    <a:pt x="4176" y="177"/>
                  </a:lnTo>
                  <a:lnTo>
                    <a:pt x="4092" y="194"/>
                  </a:lnTo>
                  <a:lnTo>
                    <a:pt x="4003" y="209"/>
                  </a:lnTo>
                  <a:lnTo>
                    <a:pt x="3910" y="226"/>
                  </a:lnTo>
                  <a:lnTo>
                    <a:pt x="3814" y="242"/>
                  </a:lnTo>
                  <a:lnTo>
                    <a:pt x="3716" y="258"/>
                  </a:lnTo>
                  <a:lnTo>
                    <a:pt x="3613" y="272"/>
                  </a:lnTo>
                  <a:lnTo>
                    <a:pt x="3507" y="286"/>
                  </a:lnTo>
                  <a:lnTo>
                    <a:pt x="3399" y="298"/>
                  </a:lnTo>
                  <a:lnTo>
                    <a:pt x="3288" y="311"/>
                  </a:lnTo>
                  <a:lnTo>
                    <a:pt x="3174" y="322"/>
                  </a:lnTo>
                  <a:lnTo>
                    <a:pt x="3058" y="331"/>
                  </a:lnTo>
                  <a:lnTo>
                    <a:pt x="2940" y="339"/>
                  </a:lnTo>
                  <a:lnTo>
                    <a:pt x="2819" y="346"/>
                  </a:lnTo>
                  <a:lnTo>
                    <a:pt x="2697" y="350"/>
                  </a:lnTo>
                  <a:lnTo>
                    <a:pt x="2573" y="353"/>
                  </a:lnTo>
                  <a:lnTo>
                    <a:pt x="2446" y="354"/>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sp>
          <p:nvSpPr>
            <p:cNvPr id="11" name="Freeform 7">
              <a:extLst>
                <a:ext uri="{FF2B5EF4-FFF2-40B4-BE49-F238E27FC236}">
                  <a16:creationId xmlns:a16="http://schemas.microsoft.com/office/drawing/2014/main" id="{BE72154B-8FF7-462D-9AA0-F2336BBCA097}"/>
                </a:ext>
              </a:extLst>
            </p:cNvPr>
            <p:cNvSpPr>
              <a:spLocks/>
            </p:cNvSpPr>
            <p:nvPr/>
          </p:nvSpPr>
          <p:spPr bwMode="auto">
            <a:xfrm>
              <a:off x="5845629" y="4762416"/>
              <a:ext cx="1277738" cy="168142"/>
            </a:xfrm>
            <a:custGeom>
              <a:avLst/>
              <a:gdLst>
                <a:gd name="T0" fmla="*/ 4880 w 4893"/>
                <a:gd name="T1" fmla="*/ 358 h 709"/>
                <a:gd name="T2" fmla="*/ 4783 w 4893"/>
                <a:gd name="T3" fmla="*/ 387 h 709"/>
                <a:gd name="T4" fmla="*/ 4599 w 4893"/>
                <a:gd name="T5" fmla="*/ 437 h 709"/>
                <a:gd name="T6" fmla="*/ 4407 w 4893"/>
                <a:gd name="T7" fmla="*/ 483 h 709"/>
                <a:gd name="T8" fmla="*/ 4258 w 4893"/>
                <a:gd name="T9" fmla="*/ 515 h 709"/>
                <a:gd name="T10" fmla="*/ 4092 w 4893"/>
                <a:gd name="T11" fmla="*/ 549 h 709"/>
                <a:gd name="T12" fmla="*/ 3910 w 4893"/>
                <a:gd name="T13" fmla="*/ 581 h 709"/>
                <a:gd name="T14" fmla="*/ 3716 w 4893"/>
                <a:gd name="T15" fmla="*/ 613 h 709"/>
                <a:gd name="T16" fmla="*/ 3507 w 4893"/>
                <a:gd name="T17" fmla="*/ 641 h 709"/>
                <a:gd name="T18" fmla="*/ 3288 w 4893"/>
                <a:gd name="T19" fmla="*/ 666 h 709"/>
                <a:gd name="T20" fmla="*/ 3058 w 4893"/>
                <a:gd name="T21" fmla="*/ 686 h 709"/>
                <a:gd name="T22" fmla="*/ 2819 w 4893"/>
                <a:gd name="T23" fmla="*/ 701 h 709"/>
                <a:gd name="T24" fmla="*/ 2573 w 4893"/>
                <a:gd name="T25" fmla="*/ 708 h 709"/>
                <a:gd name="T26" fmla="*/ 2321 w 4893"/>
                <a:gd name="T27" fmla="*/ 708 h 709"/>
                <a:gd name="T28" fmla="*/ 2075 w 4893"/>
                <a:gd name="T29" fmla="*/ 701 h 709"/>
                <a:gd name="T30" fmla="*/ 1835 w 4893"/>
                <a:gd name="T31" fmla="*/ 686 h 709"/>
                <a:gd name="T32" fmla="*/ 1605 w 4893"/>
                <a:gd name="T33" fmla="*/ 666 h 709"/>
                <a:gd name="T34" fmla="*/ 1386 w 4893"/>
                <a:gd name="T35" fmla="*/ 641 h 709"/>
                <a:gd name="T36" fmla="*/ 1178 w 4893"/>
                <a:gd name="T37" fmla="*/ 613 h 709"/>
                <a:gd name="T38" fmla="*/ 982 w 4893"/>
                <a:gd name="T39" fmla="*/ 581 h 709"/>
                <a:gd name="T40" fmla="*/ 801 w 4893"/>
                <a:gd name="T41" fmla="*/ 549 h 709"/>
                <a:gd name="T42" fmla="*/ 636 w 4893"/>
                <a:gd name="T43" fmla="*/ 515 h 709"/>
                <a:gd name="T44" fmla="*/ 486 w 4893"/>
                <a:gd name="T45" fmla="*/ 483 h 709"/>
                <a:gd name="T46" fmla="*/ 295 w 4893"/>
                <a:gd name="T47" fmla="*/ 437 h 709"/>
                <a:gd name="T48" fmla="*/ 110 w 4893"/>
                <a:gd name="T49" fmla="*/ 387 h 709"/>
                <a:gd name="T50" fmla="*/ 13 w 4893"/>
                <a:gd name="T51" fmla="*/ 358 h 709"/>
                <a:gd name="T52" fmla="*/ 13 w 4893"/>
                <a:gd name="T53" fmla="*/ 351 h 709"/>
                <a:gd name="T54" fmla="*/ 110 w 4893"/>
                <a:gd name="T55" fmla="*/ 321 h 709"/>
                <a:gd name="T56" fmla="*/ 295 w 4893"/>
                <a:gd name="T57" fmla="*/ 272 h 709"/>
                <a:gd name="T58" fmla="*/ 486 w 4893"/>
                <a:gd name="T59" fmla="*/ 227 h 709"/>
                <a:gd name="T60" fmla="*/ 636 w 4893"/>
                <a:gd name="T61" fmla="*/ 194 h 709"/>
                <a:gd name="T62" fmla="*/ 801 w 4893"/>
                <a:gd name="T63" fmla="*/ 161 h 709"/>
                <a:gd name="T64" fmla="*/ 982 w 4893"/>
                <a:gd name="T65" fmla="*/ 128 h 709"/>
                <a:gd name="T66" fmla="*/ 1178 w 4893"/>
                <a:gd name="T67" fmla="*/ 97 h 709"/>
                <a:gd name="T68" fmla="*/ 1386 w 4893"/>
                <a:gd name="T69" fmla="*/ 69 h 709"/>
                <a:gd name="T70" fmla="*/ 1605 w 4893"/>
                <a:gd name="T71" fmla="*/ 44 h 709"/>
                <a:gd name="T72" fmla="*/ 1835 w 4893"/>
                <a:gd name="T73" fmla="*/ 23 h 709"/>
                <a:gd name="T74" fmla="*/ 2075 w 4893"/>
                <a:gd name="T75" fmla="*/ 9 h 709"/>
                <a:gd name="T76" fmla="*/ 2321 w 4893"/>
                <a:gd name="T77" fmla="*/ 1 h 709"/>
                <a:gd name="T78" fmla="*/ 2573 w 4893"/>
                <a:gd name="T79" fmla="*/ 1 h 709"/>
                <a:gd name="T80" fmla="*/ 2819 w 4893"/>
                <a:gd name="T81" fmla="*/ 9 h 709"/>
                <a:gd name="T82" fmla="*/ 3058 w 4893"/>
                <a:gd name="T83" fmla="*/ 23 h 709"/>
                <a:gd name="T84" fmla="*/ 3288 w 4893"/>
                <a:gd name="T85" fmla="*/ 44 h 709"/>
                <a:gd name="T86" fmla="*/ 3507 w 4893"/>
                <a:gd name="T87" fmla="*/ 69 h 709"/>
                <a:gd name="T88" fmla="*/ 3716 w 4893"/>
                <a:gd name="T89" fmla="*/ 97 h 709"/>
                <a:gd name="T90" fmla="*/ 3910 w 4893"/>
                <a:gd name="T91" fmla="*/ 128 h 709"/>
                <a:gd name="T92" fmla="*/ 4092 w 4893"/>
                <a:gd name="T93" fmla="*/ 161 h 709"/>
                <a:gd name="T94" fmla="*/ 4258 w 4893"/>
                <a:gd name="T95" fmla="*/ 194 h 709"/>
                <a:gd name="T96" fmla="*/ 4407 w 4893"/>
                <a:gd name="T97" fmla="*/ 227 h 709"/>
                <a:gd name="T98" fmla="*/ 4599 w 4893"/>
                <a:gd name="T99" fmla="*/ 272 h 709"/>
                <a:gd name="T100" fmla="*/ 4783 w 4893"/>
                <a:gd name="T101" fmla="*/ 321 h 709"/>
                <a:gd name="T102" fmla="*/ 4880 w 4893"/>
                <a:gd name="T103" fmla="*/ 351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893" h="709">
                  <a:moveTo>
                    <a:pt x="4893" y="355"/>
                  </a:moveTo>
                  <a:lnTo>
                    <a:pt x="4880" y="358"/>
                  </a:lnTo>
                  <a:lnTo>
                    <a:pt x="4844" y="370"/>
                  </a:lnTo>
                  <a:lnTo>
                    <a:pt x="4783" y="387"/>
                  </a:lnTo>
                  <a:lnTo>
                    <a:pt x="4701" y="411"/>
                  </a:lnTo>
                  <a:lnTo>
                    <a:pt x="4599" y="437"/>
                  </a:lnTo>
                  <a:lnTo>
                    <a:pt x="4476" y="467"/>
                  </a:lnTo>
                  <a:lnTo>
                    <a:pt x="4407" y="483"/>
                  </a:lnTo>
                  <a:lnTo>
                    <a:pt x="4335" y="498"/>
                  </a:lnTo>
                  <a:lnTo>
                    <a:pt x="4258" y="515"/>
                  </a:lnTo>
                  <a:lnTo>
                    <a:pt x="4176" y="532"/>
                  </a:lnTo>
                  <a:lnTo>
                    <a:pt x="4092" y="549"/>
                  </a:lnTo>
                  <a:lnTo>
                    <a:pt x="4003" y="564"/>
                  </a:lnTo>
                  <a:lnTo>
                    <a:pt x="3910" y="581"/>
                  </a:lnTo>
                  <a:lnTo>
                    <a:pt x="3814" y="597"/>
                  </a:lnTo>
                  <a:lnTo>
                    <a:pt x="3716" y="613"/>
                  </a:lnTo>
                  <a:lnTo>
                    <a:pt x="3613" y="627"/>
                  </a:lnTo>
                  <a:lnTo>
                    <a:pt x="3507" y="641"/>
                  </a:lnTo>
                  <a:lnTo>
                    <a:pt x="3399" y="653"/>
                  </a:lnTo>
                  <a:lnTo>
                    <a:pt x="3288" y="666"/>
                  </a:lnTo>
                  <a:lnTo>
                    <a:pt x="3174" y="677"/>
                  </a:lnTo>
                  <a:lnTo>
                    <a:pt x="3058" y="686"/>
                  </a:lnTo>
                  <a:lnTo>
                    <a:pt x="2940" y="694"/>
                  </a:lnTo>
                  <a:lnTo>
                    <a:pt x="2819" y="701"/>
                  </a:lnTo>
                  <a:lnTo>
                    <a:pt x="2697" y="705"/>
                  </a:lnTo>
                  <a:lnTo>
                    <a:pt x="2573" y="708"/>
                  </a:lnTo>
                  <a:lnTo>
                    <a:pt x="2446" y="709"/>
                  </a:lnTo>
                  <a:lnTo>
                    <a:pt x="2321" y="708"/>
                  </a:lnTo>
                  <a:lnTo>
                    <a:pt x="2196" y="705"/>
                  </a:lnTo>
                  <a:lnTo>
                    <a:pt x="2075" y="701"/>
                  </a:lnTo>
                  <a:lnTo>
                    <a:pt x="1953" y="694"/>
                  </a:lnTo>
                  <a:lnTo>
                    <a:pt x="1835" y="686"/>
                  </a:lnTo>
                  <a:lnTo>
                    <a:pt x="1720" y="677"/>
                  </a:lnTo>
                  <a:lnTo>
                    <a:pt x="1605" y="666"/>
                  </a:lnTo>
                  <a:lnTo>
                    <a:pt x="1494" y="653"/>
                  </a:lnTo>
                  <a:lnTo>
                    <a:pt x="1386" y="641"/>
                  </a:lnTo>
                  <a:lnTo>
                    <a:pt x="1281" y="627"/>
                  </a:lnTo>
                  <a:lnTo>
                    <a:pt x="1178" y="613"/>
                  </a:lnTo>
                  <a:lnTo>
                    <a:pt x="1079" y="597"/>
                  </a:lnTo>
                  <a:lnTo>
                    <a:pt x="982" y="581"/>
                  </a:lnTo>
                  <a:lnTo>
                    <a:pt x="890" y="564"/>
                  </a:lnTo>
                  <a:lnTo>
                    <a:pt x="801" y="549"/>
                  </a:lnTo>
                  <a:lnTo>
                    <a:pt x="716" y="532"/>
                  </a:lnTo>
                  <a:lnTo>
                    <a:pt x="636" y="515"/>
                  </a:lnTo>
                  <a:lnTo>
                    <a:pt x="559" y="498"/>
                  </a:lnTo>
                  <a:lnTo>
                    <a:pt x="486" y="483"/>
                  </a:lnTo>
                  <a:lnTo>
                    <a:pt x="418" y="467"/>
                  </a:lnTo>
                  <a:lnTo>
                    <a:pt x="295" y="437"/>
                  </a:lnTo>
                  <a:lnTo>
                    <a:pt x="193" y="411"/>
                  </a:lnTo>
                  <a:lnTo>
                    <a:pt x="110" y="387"/>
                  </a:lnTo>
                  <a:lnTo>
                    <a:pt x="50" y="370"/>
                  </a:lnTo>
                  <a:lnTo>
                    <a:pt x="13" y="358"/>
                  </a:lnTo>
                  <a:lnTo>
                    <a:pt x="0" y="355"/>
                  </a:lnTo>
                  <a:lnTo>
                    <a:pt x="13" y="351"/>
                  </a:lnTo>
                  <a:lnTo>
                    <a:pt x="50" y="339"/>
                  </a:lnTo>
                  <a:lnTo>
                    <a:pt x="110" y="321"/>
                  </a:lnTo>
                  <a:lnTo>
                    <a:pt x="193" y="299"/>
                  </a:lnTo>
                  <a:lnTo>
                    <a:pt x="295" y="272"/>
                  </a:lnTo>
                  <a:lnTo>
                    <a:pt x="418" y="243"/>
                  </a:lnTo>
                  <a:lnTo>
                    <a:pt x="486" y="227"/>
                  </a:lnTo>
                  <a:lnTo>
                    <a:pt x="559" y="210"/>
                  </a:lnTo>
                  <a:lnTo>
                    <a:pt x="636" y="194"/>
                  </a:lnTo>
                  <a:lnTo>
                    <a:pt x="716" y="177"/>
                  </a:lnTo>
                  <a:lnTo>
                    <a:pt x="801" y="161"/>
                  </a:lnTo>
                  <a:lnTo>
                    <a:pt x="890" y="144"/>
                  </a:lnTo>
                  <a:lnTo>
                    <a:pt x="982" y="128"/>
                  </a:lnTo>
                  <a:lnTo>
                    <a:pt x="1079" y="112"/>
                  </a:lnTo>
                  <a:lnTo>
                    <a:pt x="1178" y="97"/>
                  </a:lnTo>
                  <a:lnTo>
                    <a:pt x="1281" y="83"/>
                  </a:lnTo>
                  <a:lnTo>
                    <a:pt x="1386" y="69"/>
                  </a:lnTo>
                  <a:lnTo>
                    <a:pt x="1494" y="55"/>
                  </a:lnTo>
                  <a:lnTo>
                    <a:pt x="1605" y="44"/>
                  </a:lnTo>
                  <a:lnTo>
                    <a:pt x="1720" y="32"/>
                  </a:lnTo>
                  <a:lnTo>
                    <a:pt x="1835" y="23"/>
                  </a:lnTo>
                  <a:lnTo>
                    <a:pt x="1953" y="16"/>
                  </a:lnTo>
                  <a:lnTo>
                    <a:pt x="2075" y="9"/>
                  </a:lnTo>
                  <a:lnTo>
                    <a:pt x="2196" y="4"/>
                  </a:lnTo>
                  <a:lnTo>
                    <a:pt x="2321" y="1"/>
                  </a:lnTo>
                  <a:lnTo>
                    <a:pt x="2446" y="0"/>
                  </a:lnTo>
                  <a:lnTo>
                    <a:pt x="2573" y="1"/>
                  </a:lnTo>
                  <a:lnTo>
                    <a:pt x="2697" y="4"/>
                  </a:lnTo>
                  <a:lnTo>
                    <a:pt x="2819" y="9"/>
                  </a:lnTo>
                  <a:lnTo>
                    <a:pt x="2940" y="16"/>
                  </a:lnTo>
                  <a:lnTo>
                    <a:pt x="3058" y="23"/>
                  </a:lnTo>
                  <a:lnTo>
                    <a:pt x="3174" y="32"/>
                  </a:lnTo>
                  <a:lnTo>
                    <a:pt x="3288" y="44"/>
                  </a:lnTo>
                  <a:lnTo>
                    <a:pt x="3399" y="55"/>
                  </a:lnTo>
                  <a:lnTo>
                    <a:pt x="3507" y="69"/>
                  </a:lnTo>
                  <a:lnTo>
                    <a:pt x="3613" y="83"/>
                  </a:lnTo>
                  <a:lnTo>
                    <a:pt x="3716" y="97"/>
                  </a:lnTo>
                  <a:lnTo>
                    <a:pt x="3814" y="112"/>
                  </a:lnTo>
                  <a:lnTo>
                    <a:pt x="3910" y="128"/>
                  </a:lnTo>
                  <a:lnTo>
                    <a:pt x="4003" y="144"/>
                  </a:lnTo>
                  <a:lnTo>
                    <a:pt x="4092" y="161"/>
                  </a:lnTo>
                  <a:lnTo>
                    <a:pt x="4176" y="177"/>
                  </a:lnTo>
                  <a:lnTo>
                    <a:pt x="4258" y="194"/>
                  </a:lnTo>
                  <a:lnTo>
                    <a:pt x="4335" y="210"/>
                  </a:lnTo>
                  <a:lnTo>
                    <a:pt x="4407" y="227"/>
                  </a:lnTo>
                  <a:lnTo>
                    <a:pt x="4476" y="243"/>
                  </a:lnTo>
                  <a:lnTo>
                    <a:pt x="4599" y="272"/>
                  </a:lnTo>
                  <a:lnTo>
                    <a:pt x="4701" y="299"/>
                  </a:lnTo>
                  <a:lnTo>
                    <a:pt x="4783" y="321"/>
                  </a:lnTo>
                  <a:lnTo>
                    <a:pt x="4844" y="339"/>
                  </a:lnTo>
                  <a:lnTo>
                    <a:pt x="4880" y="351"/>
                  </a:lnTo>
                  <a:lnTo>
                    <a:pt x="4893" y="355"/>
                  </a:lnTo>
                  <a:close/>
                </a:path>
              </a:pathLst>
            </a:custGeom>
            <a:solidFill>
              <a:srgbClr val="2870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sp>
          <p:nvSpPr>
            <p:cNvPr id="12" name="Freeform 9">
              <a:extLst>
                <a:ext uri="{FF2B5EF4-FFF2-40B4-BE49-F238E27FC236}">
                  <a16:creationId xmlns:a16="http://schemas.microsoft.com/office/drawing/2014/main" id="{0A635D7A-D181-4A6B-BB49-8D0B3E85AD93}"/>
                </a:ext>
              </a:extLst>
            </p:cNvPr>
            <p:cNvSpPr>
              <a:spLocks/>
            </p:cNvSpPr>
            <p:nvPr/>
          </p:nvSpPr>
          <p:spPr bwMode="auto">
            <a:xfrm>
              <a:off x="6196667" y="5451133"/>
              <a:ext cx="576706" cy="105445"/>
            </a:xfrm>
            <a:custGeom>
              <a:avLst/>
              <a:gdLst>
                <a:gd name="T0" fmla="*/ 2202 w 2207"/>
                <a:gd name="T1" fmla="*/ 225 h 445"/>
                <a:gd name="T2" fmla="*/ 2158 w 2207"/>
                <a:gd name="T3" fmla="*/ 243 h 445"/>
                <a:gd name="T4" fmla="*/ 2074 w 2207"/>
                <a:gd name="T5" fmla="*/ 274 h 445"/>
                <a:gd name="T6" fmla="*/ 1956 w 2207"/>
                <a:gd name="T7" fmla="*/ 313 h 445"/>
                <a:gd name="T8" fmla="*/ 1846 w 2207"/>
                <a:gd name="T9" fmla="*/ 345 h 445"/>
                <a:gd name="T10" fmla="*/ 1764 w 2207"/>
                <a:gd name="T11" fmla="*/ 365 h 445"/>
                <a:gd name="T12" fmla="*/ 1676 w 2207"/>
                <a:gd name="T13" fmla="*/ 384 h 445"/>
                <a:gd name="T14" fmla="*/ 1582 w 2207"/>
                <a:gd name="T15" fmla="*/ 402 h 445"/>
                <a:gd name="T16" fmla="*/ 1484 w 2207"/>
                <a:gd name="T17" fmla="*/ 418 h 445"/>
                <a:gd name="T18" fmla="*/ 1380 w 2207"/>
                <a:gd name="T19" fmla="*/ 431 h 445"/>
                <a:gd name="T20" fmla="*/ 1272 w 2207"/>
                <a:gd name="T21" fmla="*/ 440 h 445"/>
                <a:gd name="T22" fmla="*/ 1161 w 2207"/>
                <a:gd name="T23" fmla="*/ 444 h 445"/>
                <a:gd name="T24" fmla="*/ 1047 w 2207"/>
                <a:gd name="T25" fmla="*/ 444 h 445"/>
                <a:gd name="T26" fmla="*/ 936 w 2207"/>
                <a:gd name="T27" fmla="*/ 440 h 445"/>
                <a:gd name="T28" fmla="*/ 828 w 2207"/>
                <a:gd name="T29" fmla="*/ 431 h 445"/>
                <a:gd name="T30" fmla="*/ 724 w 2207"/>
                <a:gd name="T31" fmla="*/ 418 h 445"/>
                <a:gd name="T32" fmla="*/ 625 w 2207"/>
                <a:gd name="T33" fmla="*/ 402 h 445"/>
                <a:gd name="T34" fmla="*/ 532 w 2207"/>
                <a:gd name="T35" fmla="*/ 384 h 445"/>
                <a:gd name="T36" fmla="*/ 444 w 2207"/>
                <a:gd name="T37" fmla="*/ 365 h 445"/>
                <a:gd name="T38" fmla="*/ 362 w 2207"/>
                <a:gd name="T39" fmla="*/ 345 h 445"/>
                <a:gd name="T40" fmla="*/ 252 w 2207"/>
                <a:gd name="T41" fmla="*/ 313 h 445"/>
                <a:gd name="T42" fmla="*/ 134 w 2207"/>
                <a:gd name="T43" fmla="*/ 274 h 445"/>
                <a:gd name="T44" fmla="*/ 50 w 2207"/>
                <a:gd name="T45" fmla="*/ 243 h 445"/>
                <a:gd name="T46" fmla="*/ 6 w 2207"/>
                <a:gd name="T47" fmla="*/ 225 h 445"/>
                <a:gd name="T48" fmla="*/ 6 w 2207"/>
                <a:gd name="T49" fmla="*/ 220 h 445"/>
                <a:gd name="T50" fmla="*/ 50 w 2207"/>
                <a:gd name="T51" fmla="*/ 202 h 445"/>
                <a:gd name="T52" fmla="*/ 134 w 2207"/>
                <a:gd name="T53" fmla="*/ 171 h 445"/>
                <a:gd name="T54" fmla="*/ 252 w 2207"/>
                <a:gd name="T55" fmla="*/ 132 h 445"/>
                <a:gd name="T56" fmla="*/ 362 w 2207"/>
                <a:gd name="T57" fmla="*/ 101 h 445"/>
                <a:gd name="T58" fmla="*/ 444 w 2207"/>
                <a:gd name="T59" fmla="*/ 81 h 445"/>
                <a:gd name="T60" fmla="*/ 532 w 2207"/>
                <a:gd name="T61" fmla="*/ 61 h 445"/>
                <a:gd name="T62" fmla="*/ 625 w 2207"/>
                <a:gd name="T63" fmla="*/ 43 h 445"/>
                <a:gd name="T64" fmla="*/ 724 w 2207"/>
                <a:gd name="T65" fmla="*/ 27 h 445"/>
                <a:gd name="T66" fmla="*/ 828 w 2207"/>
                <a:gd name="T67" fmla="*/ 15 h 445"/>
                <a:gd name="T68" fmla="*/ 936 w 2207"/>
                <a:gd name="T69" fmla="*/ 5 h 445"/>
                <a:gd name="T70" fmla="*/ 1047 w 2207"/>
                <a:gd name="T71" fmla="*/ 0 h 445"/>
                <a:gd name="T72" fmla="*/ 1161 w 2207"/>
                <a:gd name="T73" fmla="*/ 0 h 445"/>
                <a:gd name="T74" fmla="*/ 1272 w 2207"/>
                <a:gd name="T75" fmla="*/ 5 h 445"/>
                <a:gd name="T76" fmla="*/ 1380 w 2207"/>
                <a:gd name="T77" fmla="*/ 15 h 445"/>
                <a:gd name="T78" fmla="*/ 1484 w 2207"/>
                <a:gd name="T79" fmla="*/ 27 h 445"/>
                <a:gd name="T80" fmla="*/ 1582 w 2207"/>
                <a:gd name="T81" fmla="*/ 43 h 445"/>
                <a:gd name="T82" fmla="*/ 1676 w 2207"/>
                <a:gd name="T83" fmla="*/ 61 h 445"/>
                <a:gd name="T84" fmla="*/ 1764 w 2207"/>
                <a:gd name="T85" fmla="*/ 81 h 445"/>
                <a:gd name="T86" fmla="*/ 1846 w 2207"/>
                <a:gd name="T87" fmla="*/ 101 h 445"/>
                <a:gd name="T88" fmla="*/ 1956 w 2207"/>
                <a:gd name="T89" fmla="*/ 132 h 445"/>
                <a:gd name="T90" fmla="*/ 2074 w 2207"/>
                <a:gd name="T91" fmla="*/ 171 h 445"/>
                <a:gd name="T92" fmla="*/ 2158 w 2207"/>
                <a:gd name="T93" fmla="*/ 202 h 445"/>
                <a:gd name="T94" fmla="*/ 2202 w 2207"/>
                <a:gd name="T95" fmla="*/ 22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07" h="445">
                  <a:moveTo>
                    <a:pt x="2207" y="222"/>
                  </a:moveTo>
                  <a:lnTo>
                    <a:pt x="2202" y="225"/>
                  </a:lnTo>
                  <a:lnTo>
                    <a:pt x="2185" y="233"/>
                  </a:lnTo>
                  <a:lnTo>
                    <a:pt x="2158" y="243"/>
                  </a:lnTo>
                  <a:lnTo>
                    <a:pt x="2120" y="258"/>
                  </a:lnTo>
                  <a:lnTo>
                    <a:pt x="2074" y="274"/>
                  </a:lnTo>
                  <a:lnTo>
                    <a:pt x="2019" y="293"/>
                  </a:lnTo>
                  <a:lnTo>
                    <a:pt x="1956" y="313"/>
                  </a:lnTo>
                  <a:lnTo>
                    <a:pt x="1885" y="334"/>
                  </a:lnTo>
                  <a:lnTo>
                    <a:pt x="1846" y="345"/>
                  </a:lnTo>
                  <a:lnTo>
                    <a:pt x="1806" y="354"/>
                  </a:lnTo>
                  <a:lnTo>
                    <a:pt x="1764" y="365"/>
                  </a:lnTo>
                  <a:lnTo>
                    <a:pt x="1721" y="375"/>
                  </a:lnTo>
                  <a:lnTo>
                    <a:pt x="1676" y="384"/>
                  </a:lnTo>
                  <a:lnTo>
                    <a:pt x="1630" y="394"/>
                  </a:lnTo>
                  <a:lnTo>
                    <a:pt x="1582" y="402"/>
                  </a:lnTo>
                  <a:lnTo>
                    <a:pt x="1534" y="411"/>
                  </a:lnTo>
                  <a:lnTo>
                    <a:pt x="1484" y="418"/>
                  </a:lnTo>
                  <a:lnTo>
                    <a:pt x="1432" y="424"/>
                  </a:lnTo>
                  <a:lnTo>
                    <a:pt x="1380" y="431"/>
                  </a:lnTo>
                  <a:lnTo>
                    <a:pt x="1326" y="436"/>
                  </a:lnTo>
                  <a:lnTo>
                    <a:pt x="1272" y="440"/>
                  </a:lnTo>
                  <a:lnTo>
                    <a:pt x="1217" y="443"/>
                  </a:lnTo>
                  <a:lnTo>
                    <a:pt x="1161" y="444"/>
                  </a:lnTo>
                  <a:lnTo>
                    <a:pt x="1103" y="445"/>
                  </a:lnTo>
                  <a:lnTo>
                    <a:pt x="1047" y="444"/>
                  </a:lnTo>
                  <a:lnTo>
                    <a:pt x="991" y="443"/>
                  </a:lnTo>
                  <a:lnTo>
                    <a:pt x="936" y="440"/>
                  </a:lnTo>
                  <a:lnTo>
                    <a:pt x="881" y="436"/>
                  </a:lnTo>
                  <a:lnTo>
                    <a:pt x="828" y="431"/>
                  </a:lnTo>
                  <a:lnTo>
                    <a:pt x="776" y="424"/>
                  </a:lnTo>
                  <a:lnTo>
                    <a:pt x="724" y="418"/>
                  </a:lnTo>
                  <a:lnTo>
                    <a:pt x="674" y="411"/>
                  </a:lnTo>
                  <a:lnTo>
                    <a:pt x="625" y="402"/>
                  </a:lnTo>
                  <a:lnTo>
                    <a:pt x="578" y="394"/>
                  </a:lnTo>
                  <a:lnTo>
                    <a:pt x="532" y="384"/>
                  </a:lnTo>
                  <a:lnTo>
                    <a:pt x="487" y="375"/>
                  </a:lnTo>
                  <a:lnTo>
                    <a:pt x="444" y="365"/>
                  </a:lnTo>
                  <a:lnTo>
                    <a:pt x="402" y="354"/>
                  </a:lnTo>
                  <a:lnTo>
                    <a:pt x="362" y="345"/>
                  </a:lnTo>
                  <a:lnTo>
                    <a:pt x="323" y="334"/>
                  </a:lnTo>
                  <a:lnTo>
                    <a:pt x="252" y="313"/>
                  </a:lnTo>
                  <a:lnTo>
                    <a:pt x="188" y="293"/>
                  </a:lnTo>
                  <a:lnTo>
                    <a:pt x="134" y="274"/>
                  </a:lnTo>
                  <a:lnTo>
                    <a:pt x="87" y="258"/>
                  </a:lnTo>
                  <a:lnTo>
                    <a:pt x="50" y="243"/>
                  </a:lnTo>
                  <a:lnTo>
                    <a:pt x="23" y="233"/>
                  </a:lnTo>
                  <a:lnTo>
                    <a:pt x="6" y="225"/>
                  </a:lnTo>
                  <a:lnTo>
                    <a:pt x="0" y="222"/>
                  </a:lnTo>
                  <a:lnTo>
                    <a:pt x="6" y="220"/>
                  </a:lnTo>
                  <a:lnTo>
                    <a:pt x="23" y="213"/>
                  </a:lnTo>
                  <a:lnTo>
                    <a:pt x="50" y="202"/>
                  </a:lnTo>
                  <a:lnTo>
                    <a:pt x="87" y="188"/>
                  </a:lnTo>
                  <a:lnTo>
                    <a:pt x="134" y="171"/>
                  </a:lnTo>
                  <a:lnTo>
                    <a:pt x="188" y="152"/>
                  </a:lnTo>
                  <a:lnTo>
                    <a:pt x="252" y="132"/>
                  </a:lnTo>
                  <a:lnTo>
                    <a:pt x="323" y="111"/>
                  </a:lnTo>
                  <a:lnTo>
                    <a:pt x="362" y="101"/>
                  </a:lnTo>
                  <a:lnTo>
                    <a:pt x="402" y="90"/>
                  </a:lnTo>
                  <a:lnTo>
                    <a:pt x="444" y="81"/>
                  </a:lnTo>
                  <a:lnTo>
                    <a:pt x="487" y="70"/>
                  </a:lnTo>
                  <a:lnTo>
                    <a:pt x="532" y="61"/>
                  </a:lnTo>
                  <a:lnTo>
                    <a:pt x="578" y="51"/>
                  </a:lnTo>
                  <a:lnTo>
                    <a:pt x="625" y="43"/>
                  </a:lnTo>
                  <a:lnTo>
                    <a:pt x="674" y="35"/>
                  </a:lnTo>
                  <a:lnTo>
                    <a:pt x="724" y="27"/>
                  </a:lnTo>
                  <a:lnTo>
                    <a:pt x="776" y="20"/>
                  </a:lnTo>
                  <a:lnTo>
                    <a:pt x="828" y="15"/>
                  </a:lnTo>
                  <a:lnTo>
                    <a:pt x="881" y="9"/>
                  </a:lnTo>
                  <a:lnTo>
                    <a:pt x="936" y="5"/>
                  </a:lnTo>
                  <a:lnTo>
                    <a:pt x="991" y="2"/>
                  </a:lnTo>
                  <a:lnTo>
                    <a:pt x="1047" y="0"/>
                  </a:lnTo>
                  <a:lnTo>
                    <a:pt x="1103" y="0"/>
                  </a:lnTo>
                  <a:lnTo>
                    <a:pt x="1161" y="0"/>
                  </a:lnTo>
                  <a:lnTo>
                    <a:pt x="1217" y="2"/>
                  </a:lnTo>
                  <a:lnTo>
                    <a:pt x="1272" y="5"/>
                  </a:lnTo>
                  <a:lnTo>
                    <a:pt x="1326" y="9"/>
                  </a:lnTo>
                  <a:lnTo>
                    <a:pt x="1380" y="15"/>
                  </a:lnTo>
                  <a:lnTo>
                    <a:pt x="1432" y="20"/>
                  </a:lnTo>
                  <a:lnTo>
                    <a:pt x="1484" y="27"/>
                  </a:lnTo>
                  <a:lnTo>
                    <a:pt x="1534" y="35"/>
                  </a:lnTo>
                  <a:lnTo>
                    <a:pt x="1582" y="43"/>
                  </a:lnTo>
                  <a:lnTo>
                    <a:pt x="1630" y="51"/>
                  </a:lnTo>
                  <a:lnTo>
                    <a:pt x="1676" y="61"/>
                  </a:lnTo>
                  <a:lnTo>
                    <a:pt x="1721" y="70"/>
                  </a:lnTo>
                  <a:lnTo>
                    <a:pt x="1764" y="81"/>
                  </a:lnTo>
                  <a:lnTo>
                    <a:pt x="1806" y="90"/>
                  </a:lnTo>
                  <a:lnTo>
                    <a:pt x="1846" y="101"/>
                  </a:lnTo>
                  <a:lnTo>
                    <a:pt x="1885" y="111"/>
                  </a:lnTo>
                  <a:lnTo>
                    <a:pt x="1956" y="132"/>
                  </a:lnTo>
                  <a:lnTo>
                    <a:pt x="2019" y="152"/>
                  </a:lnTo>
                  <a:lnTo>
                    <a:pt x="2074" y="171"/>
                  </a:lnTo>
                  <a:lnTo>
                    <a:pt x="2120" y="188"/>
                  </a:lnTo>
                  <a:lnTo>
                    <a:pt x="2158" y="202"/>
                  </a:lnTo>
                  <a:lnTo>
                    <a:pt x="2185" y="213"/>
                  </a:lnTo>
                  <a:lnTo>
                    <a:pt x="2202" y="220"/>
                  </a:lnTo>
                  <a:lnTo>
                    <a:pt x="2207" y="222"/>
                  </a:lnTo>
                  <a:close/>
                </a:path>
              </a:pathLst>
            </a:custGeom>
            <a:solidFill>
              <a:schemeClr val="accent6">
                <a:lumMod val="50000"/>
              </a:schemeClr>
            </a:solidFill>
            <a:ln>
              <a:noFill/>
            </a:ln>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sp>
          <p:nvSpPr>
            <p:cNvPr id="13" name="Freeform 10">
              <a:extLst>
                <a:ext uri="{FF2B5EF4-FFF2-40B4-BE49-F238E27FC236}">
                  <a16:creationId xmlns:a16="http://schemas.microsoft.com/office/drawing/2014/main" id="{80339D7C-17F9-4DBF-8825-16962E11EE60}"/>
                </a:ext>
              </a:extLst>
            </p:cNvPr>
            <p:cNvSpPr>
              <a:spLocks/>
            </p:cNvSpPr>
            <p:nvPr/>
          </p:nvSpPr>
          <p:spPr bwMode="auto">
            <a:xfrm>
              <a:off x="6196667" y="5503381"/>
              <a:ext cx="576706" cy="540524"/>
            </a:xfrm>
            <a:custGeom>
              <a:avLst/>
              <a:gdLst>
                <a:gd name="T0" fmla="*/ 1103 w 2207"/>
                <a:gd name="T1" fmla="*/ 223 h 2275"/>
                <a:gd name="T2" fmla="*/ 1047 w 2207"/>
                <a:gd name="T3" fmla="*/ 222 h 2275"/>
                <a:gd name="T4" fmla="*/ 991 w 2207"/>
                <a:gd name="T5" fmla="*/ 221 h 2275"/>
                <a:gd name="T6" fmla="*/ 936 w 2207"/>
                <a:gd name="T7" fmla="*/ 218 h 2275"/>
                <a:gd name="T8" fmla="*/ 881 w 2207"/>
                <a:gd name="T9" fmla="*/ 214 h 2275"/>
                <a:gd name="T10" fmla="*/ 828 w 2207"/>
                <a:gd name="T11" fmla="*/ 209 h 2275"/>
                <a:gd name="T12" fmla="*/ 776 w 2207"/>
                <a:gd name="T13" fmla="*/ 202 h 2275"/>
                <a:gd name="T14" fmla="*/ 724 w 2207"/>
                <a:gd name="T15" fmla="*/ 196 h 2275"/>
                <a:gd name="T16" fmla="*/ 674 w 2207"/>
                <a:gd name="T17" fmla="*/ 189 h 2275"/>
                <a:gd name="T18" fmla="*/ 625 w 2207"/>
                <a:gd name="T19" fmla="*/ 180 h 2275"/>
                <a:gd name="T20" fmla="*/ 578 w 2207"/>
                <a:gd name="T21" fmla="*/ 172 h 2275"/>
                <a:gd name="T22" fmla="*/ 532 w 2207"/>
                <a:gd name="T23" fmla="*/ 162 h 2275"/>
                <a:gd name="T24" fmla="*/ 487 w 2207"/>
                <a:gd name="T25" fmla="*/ 153 h 2275"/>
                <a:gd name="T26" fmla="*/ 444 w 2207"/>
                <a:gd name="T27" fmla="*/ 143 h 2275"/>
                <a:gd name="T28" fmla="*/ 402 w 2207"/>
                <a:gd name="T29" fmla="*/ 132 h 2275"/>
                <a:gd name="T30" fmla="*/ 362 w 2207"/>
                <a:gd name="T31" fmla="*/ 123 h 2275"/>
                <a:gd name="T32" fmla="*/ 323 w 2207"/>
                <a:gd name="T33" fmla="*/ 112 h 2275"/>
                <a:gd name="T34" fmla="*/ 252 w 2207"/>
                <a:gd name="T35" fmla="*/ 91 h 2275"/>
                <a:gd name="T36" fmla="*/ 188 w 2207"/>
                <a:gd name="T37" fmla="*/ 71 h 2275"/>
                <a:gd name="T38" fmla="*/ 134 w 2207"/>
                <a:gd name="T39" fmla="*/ 52 h 2275"/>
                <a:gd name="T40" fmla="*/ 87 w 2207"/>
                <a:gd name="T41" fmla="*/ 36 h 2275"/>
                <a:gd name="T42" fmla="*/ 50 w 2207"/>
                <a:gd name="T43" fmla="*/ 21 h 2275"/>
                <a:gd name="T44" fmla="*/ 23 w 2207"/>
                <a:gd name="T45" fmla="*/ 11 h 2275"/>
                <a:gd name="T46" fmla="*/ 6 w 2207"/>
                <a:gd name="T47" fmla="*/ 3 h 2275"/>
                <a:gd name="T48" fmla="*/ 0 w 2207"/>
                <a:gd name="T49" fmla="*/ 0 h 2275"/>
                <a:gd name="T50" fmla="*/ 1103 w 2207"/>
                <a:gd name="T51" fmla="*/ 2275 h 2275"/>
                <a:gd name="T52" fmla="*/ 2207 w 2207"/>
                <a:gd name="T53" fmla="*/ 0 h 2275"/>
                <a:gd name="T54" fmla="*/ 2202 w 2207"/>
                <a:gd name="T55" fmla="*/ 3 h 2275"/>
                <a:gd name="T56" fmla="*/ 2185 w 2207"/>
                <a:gd name="T57" fmla="*/ 11 h 2275"/>
                <a:gd name="T58" fmla="*/ 2158 w 2207"/>
                <a:gd name="T59" fmla="*/ 21 h 2275"/>
                <a:gd name="T60" fmla="*/ 2120 w 2207"/>
                <a:gd name="T61" fmla="*/ 36 h 2275"/>
                <a:gd name="T62" fmla="*/ 2074 w 2207"/>
                <a:gd name="T63" fmla="*/ 52 h 2275"/>
                <a:gd name="T64" fmla="*/ 2019 w 2207"/>
                <a:gd name="T65" fmla="*/ 71 h 2275"/>
                <a:gd name="T66" fmla="*/ 1956 w 2207"/>
                <a:gd name="T67" fmla="*/ 91 h 2275"/>
                <a:gd name="T68" fmla="*/ 1885 w 2207"/>
                <a:gd name="T69" fmla="*/ 112 h 2275"/>
                <a:gd name="T70" fmla="*/ 1846 w 2207"/>
                <a:gd name="T71" fmla="*/ 123 h 2275"/>
                <a:gd name="T72" fmla="*/ 1806 w 2207"/>
                <a:gd name="T73" fmla="*/ 132 h 2275"/>
                <a:gd name="T74" fmla="*/ 1764 w 2207"/>
                <a:gd name="T75" fmla="*/ 143 h 2275"/>
                <a:gd name="T76" fmla="*/ 1721 w 2207"/>
                <a:gd name="T77" fmla="*/ 153 h 2275"/>
                <a:gd name="T78" fmla="*/ 1676 w 2207"/>
                <a:gd name="T79" fmla="*/ 162 h 2275"/>
                <a:gd name="T80" fmla="*/ 1630 w 2207"/>
                <a:gd name="T81" fmla="*/ 172 h 2275"/>
                <a:gd name="T82" fmla="*/ 1582 w 2207"/>
                <a:gd name="T83" fmla="*/ 180 h 2275"/>
                <a:gd name="T84" fmla="*/ 1534 w 2207"/>
                <a:gd name="T85" fmla="*/ 189 h 2275"/>
                <a:gd name="T86" fmla="*/ 1484 w 2207"/>
                <a:gd name="T87" fmla="*/ 196 h 2275"/>
                <a:gd name="T88" fmla="*/ 1432 w 2207"/>
                <a:gd name="T89" fmla="*/ 202 h 2275"/>
                <a:gd name="T90" fmla="*/ 1380 w 2207"/>
                <a:gd name="T91" fmla="*/ 209 h 2275"/>
                <a:gd name="T92" fmla="*/ 1326 w 2207"/>
                <a:gd name="T93" fmla="*/ 214 h 2275"/>
                <a:gd name="T94" fmla="*/ 1272 w 2207"/>
                <a:gd name="T95" fmla="*/ 218 h 2275"/>
                <a:gd name="T96" fmla="*/ 1217 w 2207"/>
                <a:gd name="T97" fmla="*/ 221 h 2275"/>
                <a:gd name="T98" fmla="*/ 1161 w 2207"/>
                <a:gd name="T99" fmla="*/ 222 h 2275"/>
                <a:gd name="T100" fmla="*/ 1103 w 2207"/>
                <a:gd name="T101" fmla="*/ 223 h 2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07" h="2275">
                  <a:moveTo>
                    <a:pt x="1103" y="223"/>
                  </a:moveTo>
                  <a:lnTo>
                    <a:pt x="1047" y="222"/>
                  </a:lnTo>
                  <a:lnTo>
                    <a:pt x="991" y="221"/>
                  </a:lnTo>
                  <a:lnTo>
                    <a:pt x="936" y="218"/>
                  </a:lnTo>
                  <a:lnTo>
                    <a:pt x="881" y="214"/>
                  </a:lnTo>
                  <a:lnTo>
                    <a:pt x="828" y="209"/>
                  </a:lnTo>
                  <a:lnTo>
                    <a:pt x="776" y="202"/>
                  </a:lnTo>
                  <a:lnTo>
                    <a:pt x="724" y="196"/>
                  </a:lnTo>
                  <a:lnTo>
                    <a:pt x="674" y="189"/>
                  </a:lnTo>
                  <a:lnTo>
                    <a:pt x="625" y="180"/>
                  </a:lnTo>
                  <a:lnTo>
                    <a:pt x="578" y="172"/>
                  </a:lnTo>
                  <a:lnTo>
                    <a:pt x="532" y="162"/>
                  </a:lnTo>
                  <a:lnTo>
                    <a:pt x="487" y="153"/>
                  </a:lnTo>
                  <a:lnTo>
                    <a:pt x="444" y="143"/>
                  </a:lnTo>
                  <a:lnTo>
                    <a:pt x="402" y="132"/>
                  </a:lnTo>
                  <a:lnTo>
                    <a:pt x="362" y="123"/>
                  </a:lnTo>
                  <a:lnTo>
                    <a:pt x="323" y="112"/>
                  </a:lnTo>
                  <a:lnTo>
                    <a:pt x="252" y="91"/>
                  </a:lnTo>
                  <a:lnTo>
                    <a:pt x="188" y="71"/>
                  </a:lnTo>
                  <a:lnTo>
                    <a:pt x="134" y="52"/>
                  </a:lnTo>
                  <a:lnTo>
                    <a:pt x="87" y="36"/>
                  </a:lnTo>
                  <a:lnTo>
                    <a:pt x="50" y="21"/>
                  </a:lnTo>
                  <a:lnTo>
                    <a:pt x="23" y="11"/>
                  </a:lnTo>
                  <a:lnTo>
                    <a:pt x="6" y="3"/>
                  </a:lnTo>
                  <a:lnTo>
                    <a:pt x="0" y="0"/>
                  </a:lnTo>
                  <a:lnTo>
                    <a:pt x="1103" y="2275"/>
                  </a:lnTo>
                  <a:lnTo>
                    <a:pt x="2207" y="0"/>
                  </a:lnTo>
                  <a:lnTo>
                    <a:pt x="2202" y="3"/>
                  </a:lnTo>
                  <a:lnTo>
                    <a:pt x="2185" y="11"/>
                  </a:lnTo>
                  <a:lnTo>
                    <a:pt x="2158" y="21"/>
                  </a:lnTo>
                  <a:lnTo>
                    <a:pt x="2120" y="36"/>
                  </a:lnTo>
                  <a:lnTo>
                    <a:pt x="2074" y="52"/>
                  </a:lnTo>
                  <a:lnTo>
                    <a:pt x="2019" y="71"/>
                  </a:lnTo>
                  <a:lnTo>
                    <a:pt x="1956" y="91"/>
                  </a:lnTo>
                  <a:lnTo>
                    <a:pt x="1885" y="112"/>
                  </a:lnTo>
                  <a:lnTo>
                    <a:pt x="1846" y="123"/>
                  </a:lnTo>
                  <a:lnTo>
                    <a:pt x="1806" y="132"/>
                  </a:lnTo>
                  <a:lnTo>
                    <a:pt x="1764" y="143"/>
                  </a:lnTo>
                  <a:lnTo>
                    <a:pt x="1721" y="153"/>
                  </a:lnTo>
                  <a:lnTo>
                    <a:pt x="1676" y="162"/>
                  </a:lnTo>
                  <a:lnTo>
                    <a:pt x="1630" y="172"/>
                  </a:lnTo>
                  <a:lnTo>
                    <a:pt x="1582" y="180"/>
                  </a:lnTo>
                  <a:lnTo>
                    <a:pt x="1534" y="189"/>
                  </a:lnTo>
                  <a:lnTo>
                    <a:pt x="1484" y="196"/>
                  </a:lnTo>
                  <a:lnTo>
                    <a:pt x="1432" y="202"/>
                  </a:lnTo>
                  <a:lnTo>
                    <a:pt x="1380" y="209"/>
                  </a:lnTo>
                  <a:lnTo>
                    <a:pt x="1326" y="214"/>
                  </a:lnTo>
                  <a:lnTo>
                    <a:pt x="1272" y="218"/>
                  </a:lnTo>
                  <a:lnTo>
                    <a:pt x="1217" y="221"/>
                  </a:lnTo>
                  <a:lnTo>
                    <a:pt x="1161" y="222"/>
                  </a:lnTo>
                  <a:lnTo>
                    <a:pt x="1103" y="223"/>
                  </a:lnTo>
                  <a:close/>
                </a:path>
              </a:pathLst>
            </a:custGeom>
            <a:solidFill>
              <a:schemeClr val="accent6"/>
            </a:solidFill>
            <a:ln>
              <a:noFill/>
            </a:ln>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sp>
          <p:nvSpPr>
            <p:cNvPr id="14" name="Freeform 11">
              <a:extLst>
                <a:ext uri="{FF2B5EF4-FFF2-40B4-BE49-F238E27FC236}">
                  <a16:creationId xmlns:a16="http://schemas.microsoft.com/office/drawing/2014/main" id="{FAB7432F-73CD-4ACC-8B24-BF8D77647039}"/>
                </a:ext>
              </a:extLst>
            </p:cNvPr>
            <p:cNvSpPr>
              <a:spLocks/>
            </p:cNvSpPr>
            <p:nvPr/>
          </p:nvSpPr>
          <p:spPr bwMode="auto">
            <a:xfrm>
              <a:off x="5845629" y="4775668"/>
              <a:ext cx="1277738" cy="168142"/>
            </a:xfrm>
            <a:custGeom>
              <a:avLst/>
              <a:gdLst>
                <a:gd name="T0" fmla="*/ 4880 w 4893"/>
                <a:gd name="T1" fmla="*/ 358 h 709"/>
                <a:gd name="T2" fmla="*/ 4783 w 4893"/>
                <a:gd name="T3" fmla="*/ 387 h 709"/>
                <a:gd name="T4" fmla="*/ 4599 w 4893"/>
                <a:gd name="T5" fmla="*/ 437 h 709"/>
                <a:gd name="T6" fmla="*/ 4407 w 4893"/>
                <a:gd name="T7" fmla="*/ 483 h 709"/>
                <a:gd name="T8" fmla="*/ 4258 w 4893"/>
                <a:gd name="T9" fmla="*/ 515 h 709"/>
                <a:gd name="T10" fmla="*/ 4092 w 4893"/>
                <a:gd name="T11" fmla="*/ 549 h 709"/>
                <a:gd name="T12" fmla="*/ 3910 w 4893"/>
                <a:gd name="T13" fmla="*/ 581 h 709"/>
                <a:gd name="T14" fmla="*/ 3716 w 4893"/>
                <a:gd name="T15" fmla="*/ 613 h 709"/>
                <a:gd name="T16" fmla="*/ 3507 w 4893"/>
                <a:gd name="T17" fmla="*/ 641 h 709"/>
                <a:gd name="T18" fmla="*/ 3288 w 4893"/>
                <a:gd name="T19" fmla="*/ 666 h 709"/>
                <a:gd name="T20" fmla="*/ 3058 w 4893"/>
                <a:gd name="T21" fmla="*/ 686 h 709"/>
                <a:gd name="T22" fmla="*/ 2819 w 4893"/>
                <a:gd name="T23" fmla="*/ 701 h 709"/>
                <a:gd name="T24" fmla="*/ 2573 w 4893"/>
                <a:gd name="T25" fmla="*/ 708 h 709"/>
                <a:gd name="T26" fmla="*/ 2321 w 4893"/>
                <a:gd name="T27" fmla="*/ 708 h 709"/>
                <a:gd name="T28" fmla="*/ 2075 w 4893"/>
                <a:gd name="T29" fmla="*/ 701 h 709"/>
                <a:gd name="T30" fmla="*/ 1835 w 4893"/>
                <a:gd name="T31" fmla="*/ 686 h 709"/>
                <a:gd name="T32" fmla="*/ 1605 w 4893"/>
                <a:gd name="T33" fmla="*/ 666 h 709"/>
                <a:gd name="T34" fmla="*/ 1386 w 4893"/>
                <a:gd name="T35" fmla="*/ 641 h 709"/>
                <a:gd name="T36" fmla="*/ 1178 w 4893"/>
                <a:gd name="T37" fmla="*/ 613 h 709"/>
                <a:gd name="T38" fmla="*/ 982 w 4893"/>
                <a:gd name="T39" fmla="*/ 581 h 709"/>
                <a:gd name="T40" fmla="*/ 801 w 4893"/>
                <a:gd name="T41" fmla="*/ 549 h 709"/>
                <a:gd name="T42" fmla="*/ 636 w 4893"/>
                <a:gd name="T43" fmla="*/ 515 h 709"/>
                <a:gd name="T44" fmla="*/ 486 w 4893"/>
                <a:gd name="T45" fmla="*/ 483 h 709"/>
                <a:gd name="T46" fmla="*/ 295 w 4893"/>
                <a:gd name="T47" fmla="*/ 437 h 709"/>
                <a:gd name="T48" fmla="*/ 110 w 4893"/>
                <a:gd name="T49" fmla="*/ 387 h 709"/>
                <a:gd name="T50" fmla="*/ 13 w 4893"/>
                <a:gd name="T51" fmla="*/ 358 h 709"/>
                <a:gd name="T52" fmla="*/ 13 w 4893"/>
                <a:gd name="T53" fmla="*/ 351 h 709"/>
                <a:gd name="T54" fmla="*/ 110 w 4893"/>
                <a:gd name="T55" fmla="*/ 321 h 709"/>
                <a:gd name="T56" fmla="*/ 295 w 4893"/>
                <a:gd name="T57" fmla="*/ 272 h 709"/>
                <a:gd name="T58" fmla="*/ 486 w 4893"/>
                <a:gd name="T59" fmla="*/ 227 h 709"/>
                <a:gd name="T60" fmla="*/ 636 w 4893"/>
                <a:gd name="T61" fmla="*/ 194 h 709"/>
                <a:gd name="T62" fmla="*/ 801 w 4893"/>
                <a:gd name="T63" fmla="*/ 161 h 709"/>
                <a:gd name="T64" fmla="*/ 982 w 4893"/>
                <a:gd name="T65" fmla="*/ 128 h 709"/>
                <a:gd name="T66" fmla="*/ 1178 w 4893"/>
                <a:gd name="T67" fmla="*/ 97 h 709"/>
                <a:gd name="T68" fmla="*/ 1386 w 4893"/>
                <a:gd name="T69" fmla="*/ 69 h 709"/>
                <a:gd name="T70" fmla="*/ 1605 w 4893"/>
                <a:gd name="T71" fmla="*/ 44 h 709"/>
                <a:gd name="T72" fmla="*/ 1835 w 4893"/>
                <a:gd name="T73" fmla="*/ 23 h 709"/>
                <a:gd name="T74" fmla="*/ 2075 w 4893"/>
                <a:gd name="T75" fmla="*/ 9 h 709"/>
                <a:gd name="T76" fmla="*/ 2321 w 4893"/>
                <a:gd name="T77" fmla="*/ 1 h 709"/>
                <a:gd name="T78" fmla="*/ 2573 w 4893"/>
                <a:gd name="T79" fmla="*/ 1 h 709"/>
                <a:gd name="T80" fmla="*/ 2819 w 4893"/>
                <a:gd name="T81" fmla="*/ 9 h 709"/>
                <a:gd name="T82" fmla="*/ 3058 w 4893"/>
                <a:gd name="T83" fmla="*/ 23 h 709"/>
                <a:gd name="T84" fmla="*/ 3288 w 4893"/>
                <a:gd name="T85" fmla="*/ 44 h 709"/>
                <a:gd name="T86" fmla="*/ 3507 w 4893"/>
                <a:gd name="T87" fmla="*/ 69 h 709"/>
                <a:gd name="T88" fmla="*/ 3716 w 4893"/>
                <a:gd name="T89" fmla="*/ 97 h 709"/>
                <a:gd name="T90" fmla="*/ 3910 w 4893"/>
                <a:gd name="T91" fmla="*/ 128 h 709"/>
                <a:gd name="T92" fmla="*/ 4092 w 4893"/>
                <a:gd name="T93" fmla="*/ 161 h 709"/>
                <a:gd name="T94" fmla="*/ 4258 w 4893"/>
                <a:gd name="T95" fmla="*/ 194 h 709"/>
                <a:gd name="T96" fmla="*/ 4407 w 4893"/>
                <a:gd name="T97" fmla="*/ 227 h 709"/>
                <a:gd name="T98" fmla="*/ 4599 w 4893"/>
                <a:gd name="T99" fmla="*/ 272 h 709"/>
                <a:gd name="T100" fmla="*/ 4783 w 4893"/>
                <a:gd name="T101" fmla="*/ 321 h 709"/>
                <a:gd name="T102" fmla="*/ 4880 w 4893"/>
                <a:gd name="T103" fmla="*/ 351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893" h="709">
                  <a:moveTo>
                    <a:pt x="4893" y="355"/>
                  </a:moveTo>
                  <a:lnTo>
                    <a:pt x="4880" y="358"/>
                  </a:lnTo>
                  <a:lnTo>
                    <a:pt x="4844" y="370"/>
                  </a:lnTo>
                  <a:lnTo>
                    <a:pt x="4783" y="387"/>
                  </a:lnTo>
                  <a:lnTo>
                    <a:pt x="4701" y="411"/>
                  </a:lnTo>
                  <a:lnTo>
                    <a:pt x="4599" y="437"/>
                  </a:lnTo>
                  <a:lnTo>
                    <a:pt x="4476" y="467"/>
                  </a:lnTo>
                  <a:lnTo>
                    <a:pt x="4407" y="483"/>
                  </a:lnTo>
                  <a:lnTo>
                    <a:pt x="4335" y="498"/>
                  </a:lnTo>
                  <a:lnTo>
                    <a:pt x="4258" y="515"/>
                  </a:lnTo>
                  <a:lnTo>
                    <a:pt x="4176" y="532"/>
                  </a:lnTo>
                  <a:lnTo>
                    <a:pt x="4092" y="549"/>
                  </a:lnTo>
                  <a:lnTo>
                    <a:pt x="4003" y="564"/>
                  </a:lnTo>
                  <a:lnTo>
                    <a:pt x="3910" y="581"/>
                  </a:lnTo>
                  <a:lnTo>
                    <a:pt x="3814" y="597"/>
                  </a:lnTo>
                  <a:lnTo>
                    <a:pt x="3716" y="613"/>
                  </a:lnTo>
                  <a:lnTo>
                    <a:pt x="3613" y="627"/>
                  </a:lnTo>
                  <a:lnTo>
                    <a:pt x="3507" y="641"/>
                  </a:lnTo>
                  <a:lnTo>
                    <a:pt x="3399" y="653"/>
                  </a:lnTo>
                  <a:lnTo>
                    <a:pt x="3288" y="666"/>
                  </a:lnTo>
                  <a:lnTo>
                    <a:pt x="3174" y="677"/>
                  </a:lnTo>
                  <a:lnTo>
                    <a:pt x="3058" y="686"/>
                  </a:lnTo>
                  <a:lnTo>
                    <a:pt x="2940" y="694"/>
                  </a:lnTo>
                  <a:lnTo>
                    <a:pt x="2819" y="701"/>
                  </a:lnTo>
                  <a:lnTo>
                    <a:pt x="2697" y="705"/>
                  </a:lnTo>
                  <a:lnTo>
                    <a:pt x="2573" y="708"/>
                  </a:lnTo>
                  <a:lnTo>
                    <a:pt x="2446" y="709"/>
                  </a:lnTo>
                  <a:lnTo>
                    <a:pt x="2321" y="708"/>
                  </a:lnTo>
                  <a:lnTo>
                    <a:pt x="2196" y="705"/>
                  </a:lnTo>
                  <a:lnTo>
                    <a:pt x="2075" y="701"/>
                  </a:lnTo>
                  <a:lnTo>
                    <a:pt x="1953" y="694"/>
                  </a:lnTo>
                  <a:lnTo>
                    <a:pt x="1835" y="686"/>
                  </a:lnTo>
                  <a:lnTo>
                    <a:pt x="1720" y="677"/>
                  </a:lnTo>
                  <a:lnTo>
                    <a:pt x="1605" y="666"/>
                  </a:lnTo>
                  <a:lnTo>
                    <a:pt x="1494" y="653"/>
                  </a:lnTo>
                  <a:lnTo>
                    <a:pt x="1386" y="641"/>
                  </a:lnTo>
                  <a:lnTo>
                    <a:pt x="1281" y="627"/>
                  </a:lnTo>
                  <a:lnTo>
                    <a:pt x="1178" y="613"/>
                  </a:lnTo>
                  <a:lnTo>
                    <a:pt x="1079" y="597"/>
                  </a:lnTo>
                  <a:lnTo>
                    <a:pt x="982" y="581"/>
                  </a:lnTo>
                  <a:lnTo>
                    <a:pt x="890" y="564"/>
                  </a:lnTo>
                  <a:lnTo>
                    <a:pt x="801" y="549"/>
                  </a:lnTo>
                  <a:lnTo>
                    <a:pt x="716" y="532"/>
                  </a:lnTo>
                  <a:lnTo>
                    <a:pt x="636" y="515"/>
                  </a:lnTo>
                  <a:lnTo>
                    <a:pt x="559" y="498"/>
                  </a:lnTo>
                  <a:lnTo>
                    <a:pt x="486" y="483"/>
                  </a:lnTo>
                  <a:lnTo>
                    <a:pt x="418" y="467"/>
                  </a:lnTo>
                  <a:lnTo>
                    <a:pt x="295" y="437"/>
                  </a:lnTo>
                  <a:lnTo>
                    <a:pt x="193" y="411"/>
                  </a:lnTo>
                  <a:lnTo>
                    <a:pt x="110" y="387"/>
                  </a:lnTo>
                  <a:lnTo>
                    <a:pt x="50" y="370"/>
                  </a:lnTo>
                  <a:lnTo>
                    <a:pt x="13" y="358"/>
                  </a:lnTo>
                  <a:lnTo>
                    <a:pt x="0" y="355"/>
                  </a:lnTo>
                  <a:lnTo>
                    <a:pt x="13" y="351"/>
                  </a:lnTo>
                  <a:lnTo>
                    <a:pt x="50" y="339"/>
                  </a:lnTo>
                  <a:lnTo>
                    <a:pt x="110" y="321"/>
                  </a:lnTo>
                  <a:lnTo>
                    <a:pt x="193" y="299"/>
                  </a:lnTo>
                  <a:lnTo>
                    <a:pt x="295" y="272"/>
                  </a:lnTo>
                  <a:lnTo>
                    <a:pt x="418" y="243"/>
                  </a:lnTo>
                  <a:lnTo>
                    <a:pt x="486" y="227"/>
                  </a:lnTo>
                  <a:lnTo>
                    <a:pt x="559" y="210"/>
                  </a:lnTo>
                  <a:lnTo>
                    <a:pt x="636" y="194"/>
                  </a:lnTo>
                  <a:lnTo>
                    <a:pt x="716" y="177"/>
                  </a:lnTo>
                  <a:lnTo>
                    <a:pt x="801" y="161"/>
                  </a:lnTo>
                  <a:lnTo>
                    <a:pt x="890" y="144"/>
                  </a:lnTo>
                  <a:lnTo>
                    <a:pt x="982" y="128"/>
                  </a:lnTo>
                  <a:lnTo>
                    <a:pt x="1079" y="112"/>
                  </a:lnTo>
                  <a:lnTo>
                    <a:pt x="1178" y="97"/>
                  </a:lnTo>
                  <a:lnTo>
                    <a:pt x="1281" y="83"/>
                  </a:lnTo>
                  <a:lnTo>
                    <a:pt x="1386" y="69"/>
                  </a:lnTo>
                  <a:lnTo>
                    <a:pt x="1494" y="55"/>
                  </a:lnTo>
                  <a:lnTo>
                    <a:pt x="1605" y="44"/>
                  </a:lnTo>
                  <a:lnTo>
                    <a:pt x="1720" y="32"/>
                  </a:lnTo>
                  <a:lnTo>
                    <a:pt x="1835" y="23"/>
                  </a:lnTo>
                  <a:lnTo>
                    <a:pt x="1953" y="16"/>
                  </a:lnTo>
                  <a:lnTo>
                    <a:pt x="2075" y="9"/>
                  </a:lnTo>
                  <a:lnTo>
                    <a:pt x="2196" y="4"/>
                  </a:lnTo>
                  <a:lnTo>
                    <a:pt x="2321" y="1"/>
                  </a:lnTo>
                  <a:lnTo>
                    <a:pt x="2446" y="0"/>
                  </a:lnTo>
                  <a:lnTo>
                    <a:pt x="2573" y="1"/>
                  </a:lnTo>
                  <a:lnTo>
                    <a:pt x="2697" y="4"/>
                  </a:lnTo>
                  <a:lnTo>
                    <a:pt x="2819" y="9"/>
                  </a:lnTo>
                  <a:lnTo>
                    <a:pt x="2940" y="16"/>
                  </a:lnTo>
                  <a:lnTo>
                    <a:pt x="3058" y="23"/>
                  </a:lnTo>
                  <a:lnTo>
                    <a:pt x="3174" y="32"/>
                  </a:lnTo>
                  <a:lnTo>
                    <a:pt x="3288" y="44"/>
                  </a:lnTo>
                  <a:lnTo>
                    <a:pt x="3399" y="55"/>
                  </a:lnTo>
                  <a:lnTo>
                    <a:pt x="3507" y="69"/>
                  </a:lnTo>
                  <a:lnTo>
                    <a:pt x="3613" y="83"/>
                  </a:lnTo>
                  <a:lnTo>
                    <a:pt x="3716" y="97"/>
                  </a:lnTo>
                  <a:lnTo>
                    <a:pt x="3814" y="112"/>
                  </a:lnTo>
                  <a:lnTo>
                    <a:pt x="3910" y="128"/>
                  </a:lnTo>
                  <a:lnTo>
                    <a:pt x="4003" y="144"/>
                  </a:lnTo>
                  <a:lnTo>
                    <a:pt x="4092" y="161"/>
                  </a:lnTo>
                  <a:lnTo>
                    <a:pt x="4176" y="177"/>
                  </a:lnTo>
                  <a:lnTo>
                    <a:pt x="4258" y="194"/>
                  </a:lnTo>
                  <a:lnTo>
                    <a:pt x="4335" y="210"/>
                  </a:lnTo>
                  <a:lnTo>
                    <a:pt x="4407" y="227"/>
                  </a:lnTo>
                  <a:lnTo>
                    <a:pt x="4476" y="243"/>
                  </a:lnTo>
                  <a:lnTo>
                    <a:pt x="4599" y="272"/>
                  </a:lnTo>
                  <a:lnTo>
                    <a:pt x="4701" y="299"/>
                  </a:lnTo>
                  <a:lnTo>
                    <a:pt x="4783" y="321"/>
                  </a:lnTo>
                  <a:lnTo>
                    <a:pt x="4844" y="339"/>
                  </a:lnTo>
                  <a:lnTo>
                    <a:pt x="4880" y="351"/>
                  </a:lnTo>
                  <a:lnTo>
                    <a:pt x="4893" y="355"/>
                  </a:lnTo>
                  <a:close/>
                </a:path>
              </a:pathLst>
            </a:custGeom>
            <a:solidFill>
              <a:schemeClr val="accent5">
                <a:lumMod val="50000"/>
              </a:schemeClr>
            </a:solidFill>
            <a:ln>
              <a:noFill/>
            </a:ln>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sp>
          <p:nvSpPr>
            <p:cNvPr id="15" name="Freeform 15">
              <a:extLst>
                <a:ext uri="{FF2B5EF4-FFF2-40B4-BE49-F238E27FC236}">
                  <a16:creationId xmlns:a16="http://schemas.microsoft.com/office/drawing/2014/main" id="{30771D2E-B7F4-4656-A4C5-C4FA310F7DD3}"/>
                </a:ext>
              </a:extLst>
            </p:cNvPr>
            <p:cNvSpPr>
              <a:spLocks/>
            </p:cNvSpPr>
            <p:nvPr/>
          </p:nvSpPr>
          <p:spPr bwMode="auto">
            <a:xfrm>
              <a:off x="5495636" y="4214672"/>
              <a:ext cx="1978769" cy="623170"/>
            </a:xfrm>
            <a:custGeom>
              <a:avLst/>
              <a:gdLst>
                <a:gd name="T0" fmla="*/ 3595 w 7579"/>
                <a:gd name="T1" fmla="*/ 312 h 2622"/>
                <a:gd name="T2" fmla="*/ 3212 w 7579"/>
                <a:gd name="T3" fmla="*/ 306 h 2622"/>
                <a:gd name="T4" fmla="*/ 2843 w 7579"/>
                <a:gd name="T5" fmla="*/ 293 h 2622"/>
                <a:gd name="T6" fmla="*/ 2487 w 7579"/>
                <a:gd name="T7" fmla="*/ 275 h 2622"/>
                <a:gd name="T8" fmla="*/ 2147 w 7579"/>
                <a:gd name="T9" fmla="*/ 253 h 2622"/>
                <a:gd name="T10" fmla="*/ 1825 w 7579"/>
                <a:gd name="T11" fmla="*/ 228 h 2622"/>
                <a:gd name="T12" fmla="*/ 1522 w 7579"/>
                <a:gd name="T13" fmla="*/ 200 h 2622"/>
                <a:gd name="T14" fmla="*/ 1241 w 7579"/>
                <a:gd name="T15" fmla="*/ 172 h 2622"/>
                <a:gd name="T16" fmla="*/ 985 w 7579"/>
                <a:gd name="T17" fmla="*/ 142 h 2622"/>
                <a:gd name="T18" fmla="*/ 753 w 7579"/>
                <a:gd name="T19" fmla="*/ 113 h 2622"/>
                <a:gd name="T20" fmla="*/ 458 w 7579"/>
                <a:gd name="T21" fmla="*/ 72 h 2622"/>
                <a:gd name="T22" fmla="*/ 171 w 7579"/>
                <a:gd name="T23" fmla="*/ 29 h 2622"/>
                <a:gd name="T24" fmla="*/ 20 w 7579"/>
                <a:gd name="T25" fmla="*/ 3 h 2622"/>
                <a:gd name="T26" fmla="*/ 1104 w 7579"/>
                <a:gd name="T27" fmla="*/ 2275 h 2622"/>
                <a:gd name="T28" fmla="*/ 1159 w 7579"/>
                <a:gd name="T29" fmla="*/ 2289 h 2622"/>
                <a:gd name="T30" fmla="*/ 1315 w 7579"/>
                <a:gd name="T31" fmla="*/ 2328 h 2622"/>
                <a:gd name="T32" fmla="*/ 1563 w 7579"/>
                <a:gd name="T33" fmla="*/ 2385 h 2622"/>
                <a:gd name="T34" fmla="*/ 1717 w 7579"/>
                <a:gd name="T35" fmla="*/ 2416 h 2622"/>
                <a:gd name="T36" fmla="*/ 1891 w 7579"/>
                <a:gd name="T37" fmla="*/ 2449 h 2622"/>
                <a:gd name="T38" fmla="*/ 2081 w 7579"/>
                <a:gd name="T39" fmla="*/ 2481 h 2622"/>
                <a:gd name="T40" fmla="*/ 2288 w 7579"/>
                <a:gd name="T41" fmla="*/ 2512 h 2622"/>
                <a:gd name="T42" fmla="*/ 2510 w 7579"/>
                <a:gd name="T43" fmla="*/ 2542 h 2622"/>
                <a:gd name="T44" fmla="*/ 2744 w 7579"/>
                <a:gd name="T45" fmla="*/ 2568 h 2622"/>
                <a:gd name="T46" fmla="*/ 2991 w 7579"/>
                <a:gd name="T47" fmla="*/ 2590 h 2622"/>
                <a:gd name="T48" fmla="*/ 3248 w 7579"/>
                <a:gd name="T49" fmla="*/ 2608 h 2622"/>
                <a:gd name="T50" fmla="*/ 3515 w 7579"/>
                <a:gd name="T51" fmla="*/ 2618 h 2622"/>
                <a:gd name="T52" fmla="*/ 3789 w 7579"/>
                <a:gd name="T53" fmla="*/ 2622 h 2622"/>
                <a:gd name="T54" fmla="*/ 4064 w 7579"/>
                <a:gd name="T55" fmla="*/ 2618 h 2622"/>
                <a:gd name="T56" fmla="*/ 4331 w 7579"/>
                <a:gd name="T57" fmla="*/ 2608 h 2622"/>
                <a:gd name="T58" fmla="*/ 4588 w 7579"/>
                <a:gd name="T59" fmla="*/ 2590 h 2622"/>
                <a:gd name="T60" fmla="*/ 4835 w 7579"/>
                <a:gd name="T61" fmla="*/ 2568 h 2622"/>
                <a:gd name="T62" fmla="*/ 5070 w 7579"/>
                <a:gd name="T63" fmla="*/ 2542 h 2622"/>
                <a:gd name="T64" fmla="*/ 5291 w 7579"/>
                <a:gd name="T65" fmla="*/ 2512 h 2622"/>
                <a:gd name="T66" fmla="*/ 5499 w 7579"/>
                <a:gd name="T67" fmla="*/ 2481 h 2622"/>
                <a:gd name="T68" fmla="*/ 5689 w 7579"/>
                <a:gd name="T69" fmla="*/ 2449 h 2622"/>
                <a:gd name="T70" fmla="*/ 5862 w 7579"/>
                <a:gd name="T71" fmla="*/ 2416 h 2622"/>
                <a:gd name="T72" fmla="*/ 6017 w 7579"/>
                <a:gd name="T73" fmla="*/ 2385 h 2622"/>
                <a:gd name="T74" fmla="*/ 6264 w 7579"/>
                <a:gd name="T75" fmla="*/ 2328 h 2622"/>
                <a:gd name="T76" fmla="*/ 6421 w 7579"/>
                <a:gd name="T77" fmla="*/ 2289 h 2622"/>
                <a:gd name="T78" fmla="*/ 6476 w 7579"/>
                <a:gd name="T79" fmla="*/ 2275 h 2622"/>
                <a:gd name="T80" fmla="*/ 7560 w 7579"/>
                <a:gd name="T81" fmla="*/ 3 h 2622"/>
                <a:gd name="T82" fmla="*/ 7409 w 7579"/>
                <a:gd name="T83" fmla="*/ 29 h 2622"/>
                <a:gd name="T84" fmla="*/ 7122 w 7579"/>
                <a:gd name="T85" fmla="*/ 72 h 2622"/>
                <a:gd name="T86" fmla="*/ 6826 w 7579"/>
                <a:gd name="T87" fmla="*/ 113 h 2622"/>
                <a:gd name="T88" fmla="*/ 6595 w 7579"/>
                <a:gd name="T89" fmla="*/ 142 h 2622"/>
                <a:gd name="T90" fmla="*/ 6337 w 7579"/>
                <a:gd name="T91" fmla="*/ 172 h 2622"/>
                <a:gd name="T92" fmla="*/ 6057 w 7579"/>
                <a:gd name="T93" fmla="*/ 200 h 2622"/>
                <a:gd name="T94" fmla="*/ 5755 w 7579"/>
                <a:gd name="T95" fmla="*/ 228 h 2622"/>
                <a:gd name="T96" fmla="*/ 5433 w 7579"/>
                <a:gd name="T97" fmla="*/ 253 h 2622"/>
                <a:gd name="T98" fmla="*/ 5092 w 7579"/>
                <a:gd name="T99" fmla="*/ 275 h 2622"/>
                <a:gd name="T100" fmla="*/ 4737 w 7579"/>
                <a:gd name="T101" fmla="*/ 293 h 2622"/>
                <a:gd name="T102" fmla="*/ 4366 w 7579"/>
                <a:gd name="T103" fmla="*/ 306 h 2622"/>
                <a:gd name="T104" fmla="*/ 3984 w 7579"/>
                <a:gd name="T105" fmla="*/ 312 h 2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579" h="2622">
                  <a:moveTo>
                    <a:pt x="3789" y="313"/>
                  </a:moveTo>
                  <a:lnTo>
                    <a:pt x="3595" y="312"/>
                  </a:lnTo>
                  <a:lnTo>
                    <a:pt x="3402" y="310"/>
                  </a:lnTo>
                  <a:lnTo>
                    <a:pt x="3212" y="306"/>
                  </a:lnTo>
                  <a:lnTo>
                    <a:pt x="3026" y="299"/>
                  </a:lnTo>
                  <a:lnTo>
                    <a:pt x="2843" y="293"/>
                  </a:lnTo>
                  <a:lnTo>
                    <a:pt x="2663" y="285"/>
                  </a:lnTo>
                  <a:lnTo>
                    <a:pt x="2487" y="275"/>
                  </a:lnTo>
                  <a:lnTo>
                    <a:pt x="2315" y="265"/>
                  </a:lnTo>
                  <a:lnTo>
                    <a:pt x="2147" y="253"/>
                  </a:lnTo>
                  <a:lnTo>
                    <a:pt x="1984" y="241"/>
                  </a:lnTo>
                  <a:lnTo>
                    <a:pt x="1825" y="228"/>
                  </a:lnTo>
                  <a:lnTo>
                    <a:pt x="1671" y="215"/>
                  </a:lnTo>
                  <a:lnTo>
                    <a:pt x="1522" y="200"/>
                  </a:lnTo>
                  <a:lnTo>
                    <a:pt x="1380" y="186"/>
                  </a:lnTo>
                  <a:lnTo>
                    <a:pt x="1241" y="172"/>
                  </a:lnTo>
                  <a:lnTo>
                    <a:pt x="1111" y="157"/>
                  </a:lnTo>
                  <a:lnTo>
                    <a:pt x="985" y="142"/>
                  </a:lnTo>
                  <a:lnTo>
                    <a:pt x="866" y="128"/>
                  </a:lnTo>
                  <a:lnTo>
                    <a:pt x="753" y="113"/>
                  </a:lnTo>
                  <a:lnTo>
                    <a:pt x="648" y="99"/>
                  </a:lnTo>
                  <a:lnTo>
                    <a:pt x="458" y="72"/>
                  </a:lnTo>
                  <a:lnTo>
                    <a:pt x="298" y="49"/>
                  </a:lnTo>
                  <a:lnTo>
                    <a:pt x="171" y="29"/>
                  </a:lnTo>
                  <a:lnTo>
                    <a:pt x="77" y="13"/>
                  </a:lnTo>
                  <a:lnTo>
                    <a:pt x="20" y="3"/>
                  </a:lnTo>
                  <a:lnTo>
                    <a:pt x="0" y="0"/>
                  </a:lnTo>
                  <a:lnTo>
                    <a:pt x="1104" y="2275"/>
                  </a:lnTo>
                  <a:lnTo>
                    <a:pt x="1118" y="2278"/>
                  </a:lnTo>
                  <a:lnTo>
                    <a:pt x="1159" y="2289"/>
                  </a:lnTo>
                  <a:lnTo>
                    <a:pt x="1225" y="2306"/>
                  </a:lnTo>
                  <a:lnTo>
                    <a:pt x="1315" y="2328"/>
                  </a:lnTo>
                  <a:lnTo>
                    <a:pt x="1428" y="2355"/>
                  </a:lnTo>
                  <a:lnTo>
                    <a:pt x="1563" y="2385"/>
                  </a:lnTo>
                  <a:lnTo>
                    <a:pt x="1637" y="2400"/>
                  </a:lnTo>
                  <a:lnTo>
                    <a:pt x="1717" y="2416"/>
                  </a:lnTo>
                  <a:lnTo>
                    <a:pt x="1802" y="2432"/>
                  </a:lnTo>
                  <a:lnTo>
                    <a:pt x="1891" y="2449"/>
                  </a:lnTo>
                  <a:lnTo>
                    <a:pt x="1984" y="2464"/>
                  </a:lnTo>
                  <a:lnTo>
                    <a:pt x="2081" y="2481"/>
                  </a:lnTo>
                  <a:lnTo>
                    <a:pt x="2183" y="2497"/>
                  </a:lnTo>
                  <a:lnTo>
                    <a:pt x="2288" y="2512"/>
                  </a:lnTo>
                  <a:lnTo>
                    <a:pt x="2398" y="2527"/>
                  </a:lnTo>
                  <a:lnTo>
                    <a:pt x="2510" y="2542"/>
                  </a:lnTo>
                  <a:lnTo>
                    <a:pt x="2625" y="2555"/>
                  </a:lnTo>
                  <a:lnTo>
                    <a:pt x="2744" y="2568"/>
                  </a:lnTo>
                  <a:lnTo>
                    <a:pt x="2867" y="2580"/>
                  </a:lnTo>
                  <a:lnTo>
                    <a:pt x="2991" y="2590"/>
                  </a:lnTo>
                  <a:lnTo>
                    <a:pt x="3118" y="2599"/>
                  </a:lnTo>
                  <a:lnTo>
                    <a:pt x="3248" y="2608"/>
                  </a:lnTo>
                  <a:lnTo>
                    <a:pt x="3381" y="2614"/>
                  </a:lnTo>
                  <a:lnTo>
                    <a:pt x="3515" y="2618"/>
                  </a:lnTo>
                  <a:lnTo>
                    <a:pt x="3651" y="2621"/>
                  </a:lnTo>
                  <a:lnTo>
                    <a:pt x="3789" y="2622"/>
                  </a:lnTo>
                  <a:lnTo>
                    <a:pt x="3928" y="2621"/>
                  </a:lnTo>
                  <a:lnTo>
                    <a:pt x="4064" y="2618"/>
                  </a:lnTo>
                  <a:lnTo>
                    <a:pt x="4199" y="2614"/>
                  </a:lnTo>
                  <a:lnTo>
                    <a:pt x="4331" y="2608"/>
                  </a:lnTo>
                  <a:lnTo>
                    <a:pt x="4461" y="2599"/>
                  </a:lnTo>
                  <a:lnTo>
                    <a:pt x="4588" y="2590"/>
                  </a:lnTo>
                  <a:lnTo>
                    <a:pt x="4713" y="2580"/>
                  </a:lnTo>
                  <a:lnTo>
                    <a:pt x="4835" y="2568"/>
                  </a:lnTo>
                  <a:lnTo>
                    <a:pt x="4954" y="2555"/>
                  </a:lnTo>
                  <a:lnTo>
                    <a:pt x="5070" y="2542"/>
                  </a:lnTo>
                  <a:lnTo>
                    <a:pt x="5182" y="2527"/>
                  </a:lnTo>
                  <a:lnTo>
                    <a:pt x="5291" y="2512"/>
                  </a:lnTo>
                  <a:lnTo>
                    <a:pt x="5397" y="2497"/>
                  </a:lnTo>
                  <a:lnTo>
                    <a:pt x="5499" y="2481"/>
                  </a:lnTo>
                  <a:lnTo>
                    <a:pt x="5596" y="2464"/>
                  </a:lnTo>
                  <a:lnTo>
                    <a:pt x="5689" y="2449"/>
                  </a:lnTo>
                  <a:lnTo>
                    <a:pt x="5778" y="2432"/>
                  </a:lnTo>
                  <a:lnTo>
                    <a:pt x="5862" y="2416"/>
                  </a:lnTo>
                  <a:lnTo>
                    <a:pt x="5942" y="2400"/>
                  </a:lnTo>
                  <a:lnTo>
                    <a:pt x="6017" y="2385"/>
                  </a:lnTo>
                  <a:lnTo>
                    <a:pt x="6151" y="2355"/>
                  </a:lnTo>
                  <a:lnTo>
                    <a:pt x="6264" y="2328"/>
                  </a:lnTo>
                  <a:lnTo>
                    <a:pt x="6354" y="2306"/>
                  </a:lnTo>
                  <a:lnTo>
                    <a:pt x="6421" y="2289"/>
                  </a:lnTo>
                  <a:lnTo>
                    <a:pt x="6461" y="2278"/>
                  </a:lnTo>
                  <a:lnTo>
                    <a:pt x="6476" y="2275"/>
                  </a:lnTo>
                  <a:lnTo>
                    <a:pt x="7579" y="0"/>
                  </a:lnTo>
                  <a:lnTo>
                    <a:pt x="7560" y="3"/>
                  </a:lnTo>
                  <a:lnTo>
                    <a:pt x="7502" y="13"/>
                  </a:lnTo>
                  <a:lnTo>
                    <a:pt x="7409" y="29"/>
                  </a:lnTo>
                  <a:lnTo>
                    <a:pt x="7281" y="49"/>
                  </a:lnTo>
                  <a:lnTo>
                    <a:pt x="7122" y="72"/>
                  </a:lnTo>
                  <a:lnTo>
                    <a:pt x="6932" y="99"/>
                  </a:lnTo>
                  <a:lnTo>
                    <a:pt x="6826" y="113"/>
                  </a:lnTo>
                  <a:lnTo>
                    <a:pt x="6713" y="128"/>
                  </a:lnTo>
                  <a:lnTo>
                    <a:pt x="6595" y="142"/>
                  </a:lnTo>
                  <a:lnTo>
                    <a:pt x="6469" y="157"/>
                  </a:lnTo>
                  <a:lnTo>
                    <a:pt x="6337" y="172"/>
                  </a:lnTo>
                  <a:lnTo>
                    <a:pt x="6200" y="186"/>
                  </a:lnTo>
                  <a:lnTo>
                    <a:pt x="6057" y="200"/>
                  </a:lnTo>
                  <a:lnTo>
                    <a:pt x="5908" y="215"/>
                  </a:lnTo>
                  <a:lnTo>
                    <a:pt x="5755" y="228"/>
                  </a:lnTo>
                  <a:lnTo>
                    <a:pt x="5596" y="241"/>
                  </a:lnTo>
                  <a:lnTo>
                    <a:pt x="5433" y="253"/>
                  </a:lnTo>
                  <a:lnTo>
                    <a:pt x="5265" y="265"/>
                  </a:lnTo>
                  <a:lnTo>
                    <a:pt x="5092" y="275"/>
                  </a:lnTo>
                  <a:lnTo>
                    <a:pt x="4916" y="285"/>
                  </a:lnTo>
                  <a:lnTo>
                    <a:pt x="4737" y="293"/>
                  </a:lnTo>
                  <a:lnTo>
                    <a:pt x="4554" y="299"/>
                  </a:lnTo>
                  <a:lnTo>
                    <a:pt x="4366" y="306"/>
                  </a:lnTo>
                  <a:lnTo>
                    <a:pt x="4177" y="310"/>
                  </a:lnTo>
                  <a:lnTo>
                    <a:pt x="3984" y="312"/>
                  </a:lnTo>
                  <a:lnTo>
                    <a:pt x="3789" y="313"/>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sp>
          <p:nvSpPr>
            <p:cNvPr id="16" name="Freeform 19">
              <a:extLst>
                <a:ext uri="{FF2B5EF4-FFF2-40B4-BE49-F238E27FC236}">
                  <a16:creationId xmlns:a16="http://schemas.microsoft.com/office/drawing/2014/main" id="{EAF27542-909A-4F08-84AB-CE208388C741}"/>
                </a:ext>
              </a:extLst>
            </p:cNvPr>
            <p:cNvSpPr>
              <a:spLocks/>
            </p:cNvSpPr>
            <p:nvPr/>
          </p:nvSpPr>
          <p:spPr bwMode="auto">
            <a:xfrm>
              <a:off x="5626230" y="4131076"/>
              <a:ext cx="222533" cy="28499"/>
            </a:xfrm>
            <a:custGeom>
              <a:avLst/>
              <a:gdLst>
                <a:gd name="T0" fmla="*/ 851 w 851"/>
                <a:gd name="T1" fmla="*/ 121 h 121"/>
                <a:gd name="T2" fmla="*/ 791 w 851"/>
                <a:gd name="T3" fmla="*/ 114 h 121"/>
                <a:gd name="T4" fmla="*/ 731 w 851"/>
                <a:gd name="T5" fmla="*/ 106 h 121"/>
                <a:gd name="T6" fmla="*/ 672 w 851"/>
                <a:gd name="T7" fmla="*/ 98 h 121"/>
                <a:gd name="T8" fmla="*/ 614 w 851"/>
                <a:gd name="T9" fmla="*/ 91 h 121"/>
                <a:gd name="T10" fmla="*/ 557 w 851"/>
                <a:gd name="T11" fmla="*/ 84 h 121"/>
                <a:gd name="T12" fmla="*/ 502 w 851"/>
                <a:gd name="T13" fmla="*/ 75 h 121"/>
                <a:gd name="T14" fmla="*/ 446 w 851"/>
                <a:gd name="T15" fmla="*/ 68 h 121"/>
                <a:gd name="T16" fmla="*/ 393 w 851"/>
                <a:gd name="T17" fmla="*/ 60 h 121"/>
                <a:gd name="T18" fmla="*/ 339 w 851"/>
                <a:gd name="T19" fmla="*/ 52 h 121"/>
                <a:gd name="T20" fmla="*/ 288 w 851"/>
                <a:gd name="T21" fmla="*/ 45 h 121"/>
                <a:gd name="T22" fmla="*/ 237 w 851"/>
                <a:gd name="T23" fmla="*/ 38 h 121"/>
                <a:gd name="T24" fmla="*/ 188 w 851"/>
                <a:gd name="T25" fmla="*/ 29 h 121"/>
                <a:gd name="T26" fmla="*/ 138 w 851"/>
                <a:gd name="T27" fmla="*/ 22 h 121"/>
                <a:gd name="T28" fmla="*/ 91 w 851"/>
                <a:gd name="T29" fmla="*/ 15 h 121"/>
                <a:gd name="T30" fmla="*/ 45 w 851"/>
                <a:gd name="T31" fmla="*/ 7 h 121"/>
                <a:gd name="T32" fmla="*/ 0 w 851"/>
                <a:gd name="T33" fmla="*/ 0 h 121"/>
                <a:gd name="T34" fmla="*/ 45 w 851"/>
                <a:gd name="T35" fmla="*/ 7 h 121"/>
                <a:gd name="T36" fmla="*/ 91 w 851"/>
                <a:gd name="T37" fmla="*/ 15 h 121"/>
                <a:gd name="T38" fmla="*/ 138 w 851"/>
                <a:gd name="T39" fmla="*/ 22 h 121"/>
                <a:gd name="T40" fmla="*/ 188 w 851"/>
                <a:gd name="T41" fmla="*/ 29 h 121"/>
                <a:gd name="T42" fmla="*/ 237 w 851"/>
                <a:gd name="T43" fmla="*/ 37 h 121"/>
                <a:gd name="T44" fmla="*/ 288 w 851"/>
                <a:gd name="T45" fmla="*/ 45 h 121"/>
                <a:gd name="T46" fmla="*/ 339 w 851"/>
                <a:gd name="T47" fmla="*/ 52 h 121"/>
                <a:gd name="T48" fmla="*/ 393 w 851"/>
                <a:gd name="T49" fmla="*/ 60 h 121"/>
                <a:gd name="T50" fmla="*/ 446 w 851"/>
                <a:gd name="T51" fmla="*/ 68 h 121"/>
                <a:gd name="T52" fmla="*/ 502 w 851"/>
                <a:gd name="T53" fmla="*/ 75 h 121"/>
                <a:gd name="T54" fmla="*/ 557 w 851"/>
                <a:gd name="T55" fmla="*/ 83 h 121"/>
                <a:gd name="T56" fmla="*/ 614 w 851"/>
                <a:gd name="T57" fmla="*/ 91 h 121"/>
                <a:gd name="T58" fmla="*/ 672 w 851"/>
                <a:gd name="T59" fmla="*/ 98 h 121"/>
                <a:gd name="T60" fmla="*/ 731 w 851"/>
                <a:gd name="T61" fmla="*/ 106 h 121"/>
                <a:gd name="T62" fmla="*/ 791 w 851"/>
                <a:gd name="T63" fmla="*/ 114 h 121"/>
                <a:gd name="T64" fmla="*/ 851 w 851"/>
                <a:gd name="T65"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1" h="121">
                  <a:moveTo>
                    <a:pt x="851" y="121"/>
                  </a:moveTo>
                  <a:lnTo>
                    <a:pt x="791" y="114"/>
                  </a:lnTo>
                  <a:lnTo>
                    <a:pt x="731" y="106"/>
                  </a:lnTo>
                  <a:lnTo>
                    <a:pt x="672" y="98"/>
                  </a:lnTo>
                  <a:lnTo>
                    <a:pt x="614" y="91"/>
                  </a:lnTo>
                  <a:lnTo>
                    <a:pt x="557" y="84"/>
                  </a:lnTo>
                  <a:lnTo>
                    <a:pt x="502" y="75"/>
                  </a:lnTo>
                  <a:lnTo>
                    <a:pt x="446" y="68"/>
                  </a:lnTo>
                  <a:lnTo>
                    <a:pt x="393" y="60"/>
                  </a:lnTo>
                  <a:lnTo>
                    <a:pt x="339" y="52"/>
                  </a:lnTo>
                  <a:lnTo>
                    <a:pt x="288" y="45"/>
                  </a:lnTo>
                  <a:lnTo>
                    <a:pt x="237" y="38"/>
                  </a:lnTo>
                  <a:lnTo>
                    <a:pt x="188" y="29"/>
                  </a:lnTo>
                  <a:lnTo>
                    <a:pt x="138" y="22"/>
                  </a:lnTo>
                  <a:lnTo>
                    <a:pt x="91" y="15"/>
                  </a:lnTo>
                  <a:lnTo>
                    <a:pt x="45" y="7"/>
                  </a:lnTo>
                  <a:lnTo>
                    <a:pt x="0" y="0"/>
                  </a:lnTo>
                  <a:lnTo>
                    <a:pt x="45" y="7"/>
                  </a:lnTo>
                  <a:lnTo>
                    <a:pt x="91" y="15"/>
                  </a:lnTo>
                  <a:lnTo>
                    <a:pt x="138" y="22"/>
                  </a:lnTo>
                  <a:lnTo>
                    <a:pt x="188" y="29"/>
                  </a:lnTo>
                  <a:lnTo>
                    <a:pt x="237" y="37"/>
                  </a:lnTo>
                  <a:lnTo>
                    <a:pt x="288" y="45"/>
                  </a:lnTo>
                  <a:lnTo>
                    <a:pt x="339" y="52"/>
                  </a:lnTo>
                  <a:lnTo>
                    <a:pt x="393" y="60"/>
                  </a:lnTo>
                  <a:lnTo>
                    <a:pt x="446" y="68"/>
                  </a:lnTo>
                  <a:lnTo>
                    <a:pt x="502" y="75"/>
                  </a:lnTo>
                  <a:lnTo>
                    <a:pt x="557" y="83"/>
                  </a:lnTo>
                  <a:lnTo>
                    <a:pt x="614" y="91"/>
                  </a:lnTo>
                  <a:lnTo>
                    <a:pt x="672" y="98"/>
                  </a:lnTo>
                  <a:lnTo>
                    <a:pt x="731" y="106"/>
                  </a:lnTo>
                  <a:lnTo>
                    <a:pt x="791" y="114"/>
                  </a:lnTo>
                  <a:lnTo>
                    <a:pt x="851" y="121"/>
                  </a:lnTo>
                  <a:close/>
                </a:path>
              </a:pathLst>
            </a:custGeom>
            <a:solidFill>
              <a:srgbClr val="F9FC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sp>
          <p:nvSpPr>
            <p:cNvPr id="17" name="Freeform 22">
              <a:extLst>
                <a:ext uri="{FF2B5EF4-FFF2-40B4-BE49-F238E27FC236}">
                  <a16:creationId xmlns:a16="http://schemas.microsoft.com/office/drawing/2014/main" id="{E954FE42-239A-43AF-BCD5-BF0CF14EC396}"/>
                </a:ext>
              </a:extLst>
            </p:cNvPr>
            <p:cNvSpPr>
              <a:spLocks/>
            </p:cNvSpPr>
            <p:nvPr/>
          </p:nvSpPr>
          <p:spPr bwMode="auto">
            <a:xfrm>
              <a:off x="5619961" y="4232721"/>
              <a:ext cx="293577" cy="31349"/>
            </a:xfrm>
            <a:custGeom>
              <a:avLst/>
              <a:gdLst>
                <a:gd name="T0" fmla="*/ 1124 w 1124"/>
                <a:gd name="T1" fmla="*/ 133 h 133"/>
                <a:gd name="T2" fmla="*/ 1038 w 1124"/>
                <a:gd name="T3" fmla="*/ 125 h 133"/>
                <a:gd name="T4" fmla="*/ 954 w 1124"/>
                <a:gd name="T5" fmla="*/ 116 h 133"/>
                <a:gd name="T6" fmla="*/ 872 w 1124"/>
                <a:gd name="T7" fmla="*/ 108 h 133"/>
                <a:gd name="T8" fmla="*/ 793 w 1124"/>
                <a:gd name="T9" fmla="*/ 100 h 133"/>
                <a:gd name="T10" fmla="*/ 714 w 1124"/>
                <a:gd name="T11" fmla="*/ 91 h 133"/>
                <a:gd name="T12" fmla="*/ 639 w 1124"/>
                <a:gd name="T13" fmla="*/ 82 h 133"/>
                <a:gd name="T14" fmla="*/ 565 w 1124"/>
                <a:gd name="T15" fmla="*/ 74 h 133"/>
                <a:gd name="T16" fmla="*/ 493 w 1124"/>
                <a:gd name="T17" fmla="*/ 65 h 133"/>
                <a:gd name="T18" fmla="*/ 423 w 1124"/>
                <a:gd name="T19" fmla="*/ 57 h 133"/>
                <a:gd name="T20" fmla="*/ 356 w 1124"/>
                <a:gd name="T21" fmla="*/ 48 h 133"/>
                <a:gd name="T22" fmla="*/ 291 w 1124"/>
                <a:gd name="T23" fmla="*/ 40 h 133"/>
                <a:gd name="T24" fmla="*/ 228 w 1124"/>
                <a:gd name="T25" fmla="*/ 32 h 133"/>
                <a:gd name="T26" fmla="*/ 168 w 1124"/>
                <a:gd name="T27" fmla="*/ 24 h 133"/>
                <a:gd name="T28" fmla="*/ 109 w 1124"/>
                <a:gd name="T29" fmla="*/ 16 h 133"/>
                <a:gd name="T30" fmla="*/ 53 w 1124"/>
                <a:gd name="T31" fmla="*/ 9 h 133"/>
                <a:gd name="T32" fmla="*/ 0 w 1124"/>
                <a:gd name="T33" fmla="*/ 0 h 133"/>
                <a:gd name="T34" fmla="*/ 0 w 1124"/>
                <a:gd name="T35" fmla="*/ 0 h 133"/>
                <a:gd name="T36" fmla="*/ 53 w 1124"/>
                <a:gd name="T37" fmla="*/ 9 h 133"/>
                <a:gd name="T38" fmla="*/ 109 w 1124"/>
                <a:gd name="T39" fmla="*/ 16 h 133"/>
                <a:gd name="T40" fmla="*/ 168 w 1124"/>
                <a:gd name="T41" fmla="*/ 23 h 133"/>
                <a:gd name="T42" fmla="*/ 227 w 1124"/>
                <a:gd name="T43" fmla="*/ 32 h 133"/>
                <a:gd name="T44" fmla="*/ 290 w 1124"/>
                <a:gd name="T45" fmla="*/ 40 h 133"/>
                <a:gd name="T46" fmla="*/ 356 w 1124"/>
                <a:gd name="T47" fmla="*/ 48 h 133"/>
                <a:gd name="T48" fmla="*/ 423 w 1124"/>
                <a:gd name="T49" fmla="*/ 57 h 133"/>
                <a:gd name="T50" fmla="*/ 492 w 1124"/>
                <a:gd name="T51" fmla="*/ 65 h 133"/>
                <a:gd name="T52" fmla="*/ 565 w 1124"/>
                <a:gd name="T53" fmla="*/ 74 h 133"/>
                <a:gd name="T54" fmla="*/ 639 w 1124"/>
                <a:gd name="T55" fmla="*/ 82 h 133"/>
                <a:gd name="T56" fmla="*/ 714 w 1124"/>
                <a:gd name="T57" fmla="*/ 90 h 133"/>
                <a:gd name="T58" fmla="*/ 792 w 1124"/>
                <a:gd name="T59" fmla="*/ 100 h 133"/>
                <a:gd name="T60" fmla="*/ 872 w 1124"/>
                <a:gd name="T61" fmla="*/ 108 h 133"/>
                <a:gd name="T62" fmla="*/ 954 w 1124"/>
                <a:gd name="T63" fmla="*/ 116 h 133"/>
                <a:gd name="T64" fmla="*/ 1038 w 1124"/>
                <a:gd name="T65" fmla="*/ 125 h 133"/>
                <a:gd name="T66" fmla="*/ 1124 w 1124"/>
                <a:gd name="T67" fmla="*/ 132 h 133"/>
                <a:gd name="T68" fmla="*/ 1124 w 1124"/>
                <a:gd name="T6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24" h="133">
                  <a:moveTo>
                    <a:pt x="1124" y="133"/>
                  </a:moveTo>
                  <a:lnTo>
                    <a:pt x="1038" y="125"/>
                  </a:lnTo>
                  <a:lnTo>
                    <a:pt x="954" y="116"/>
                  </a:lnTo>
                  <a:lnTo>
                    <a:pt x="872" y="108"/>
                  </a:lnTo>
                  <a:lnTo>
                    <a:pt x="793" y="100"/>
                  </a:lnTo>
                  <a:lnTo>
                    <a:pt x="714" y="91"/>
                  </a:lnTo>
                  <a:lnTo>
                    <a:pt x="639" y="82"/>
                  </a:lnTo>
                  <a:lnTo>
                    <a:pt x="565" y="74"/>
                  </a:lnTo>
                  <a:lnTo>
                    <a:pt x="493" y="65"/>
                  </a:lnTo>
                  <a:lnTo>
                    <a:pt x="423" y="57"/>
                  </a:lnTo>
                  <a:lnTo>
                    <a:pt x="356" y="48"/>
                  </a:lnTo>
                  <a:lnTo>
                    <a:pt x="291" y="40"/>
                  </a:lnTo>
                  <a:lnTo>
                    <a:pt x="228" y="32"/>
                  </a:lnTo>
                  <a:lnTo>
                    <a:pt x="168" y="24"/>
                  </a:lnTo>
                  <a:lnTo>
                    <a:pt x="109" y="16"/>
                  </a:lnTo>
                  <a:lnTo>
                    <a:pt x="53" y="9"/>
                  </a:lnTo>
                  <a:lnTo>
                    <a:pt x="0" y="0"/>
                  </a:lnTo>
                  <a:lnTo>
                    <a:pt x="0" y="0"/>
                  </a:lnTo>
                  <a:lnTo>
                    <a:pt x="53" y="9"/>
                  </a:lnTo>
                  <a:lnTo>
                    <a:pt x="109" y="16"/>
                  </a:lnTo>
                  <a:lnTo>
                    <a:pt x="168" y="23"/>
                  </a:lnTo>
                  <a:lnTo>
                    <a:pt x="227" y="32"/>
                  </a:lnTo>
                  <a:lnTo>
                    <a:pt x="290" y="40"/>
                  </a:lnTo>
                  <a:lnTo>
                    <a:pt x="356" y="48"/>
                  </a:lnTo>
                  <a:lnTo>
                    <a:pt x="423" y="57"/>
                  </a:lnTo>
                  <a:lnTo>
                    <a:pt x="492" y="65"/>
                  </a:lnTo>
                  <a:lnTo>
                    <a:pt x="565" y="74"/>
                  </a:lnTo>
                  <a:lnTo>
                    <a:pt x="639" y="82"/>
                  </a:lnTo>
                  <a:lnTo>
                    <a:pt x="714" y="90"/>
                  </a:lnTo>
                  <a:lnTo>
                    <a:pt x="792" y="100"/>
                  </a:lnTo>
                  <a:lnTo>
                    <a:pt x="872" y="108"/>
                  </a:lnTo>
                  <a:lnTo>
                    <a:pt x="954" y="116"/>
                  </a:lnTo>
                  <a:lnTo>
                    <a:pt x="1038" y="125"/>
                  </a:lnTo>
                  <a:lnTo>
                    <a:pt x="1124" y="132"/>
                  </a:lnTo>
                  <a:lnTo>
                    <a:pt x="1124" y="133"/>
                  </a:lnTo>
                  <a:close/>
                </a:path>
              </a:pathLst>
            </a:custGeom>
            <a:solidFill>
              <a:srgbClr val="CB44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sp>
          <p:nvSpPr>
            <p:cNvPr id="18" name="Freeform 23">
              <a:extLst>
                <a:ext uri="{FF2B5EF4-FFF2-40B4-BE49-F238E27FC236}">
                  <a16:creationId xmlns:a16="http://schemas.microsoft.com/office/drawing/2014/main" id="{A472B0BD-7636-4C59-A918-B17CDFBEE46A}"/>
                </a:ext>
              </a:extLst>
            </p:cNvPr>
            <p:cNvSpPr>
              <a:spLocks/>
            </p:cNvSpPr>
            <p:nvPr/>
          </p:nvSpPr>
          <p:spPr bwMode="auto">
            <a:xfrm>
              <a:off x="5619961" y="4232721"/>
              <a:ext cx="467007" cy="577572"/>
            </a:xfrm>
            <a:custGeom>
              <a:avLst/>
              <a:gdLst>
                <a:gd name="T0" fmla="*/ 1786 w 1786"/>
                <a:gd name="T1" fmla="*/ 2433 h 2433"/>
                <a:gd name="T2" fmla="*/ 1724 w 1786"/>
                <a:gd name="T3" fmla="*/ 2425 h 2433"/>
                <a:gd name="T4" fmla="*/ 1664 w 1786"/>
                <a:gd name="T5" fmla="*/ 2415 h 2433"/>
                <a:gd name="T6" fmla="*/ 1606 w 1786"/>
                <a:gd name="T7" fmla="*/ 2406 h 2433"/>
                <a:gd name="T8" fmla="*/ 1549 w 1786"/>
                <a:gd name="T9" fmla="*/ 2397 h 2433"/>
                <a:gd name="T10" fmla="*/ 1492 w 1786"/>
                <a:gd name="T11" fmla="*/ 2387 h 2433"/>
                <a:gd name="T12" fmla="*/ 1438 w 1786"/>
                <a:gd name="T13" fmla="*/ 2378 h 2433"/>
                <a:gd name="T14" fmla="*/ 1386 w 1786"/>
                <a:gd name="T15" fmla="*/ 2368 h 2433"/>
                <a:gd name="T16" fmla="*/ 1333 w 1786"/>
                <a:gd name="T17" fmla="*/ 2359 h 2433"/>
                <a:gd name="T18" fmla="*/ 1284 w 1786"/>
                <a:gd name="T19" fmla="*/ 2349 h 2433"/>
                <a:gd name="T20" fmla="*/ 1235 w 1786"/>
                <a:gd name="T21" fmla="*/ 2340 h 2433"/>
                <a:gd name="T22" fmla="*/ 1189 w 1786"/>
                <a:gd name="T23" fmla="*/ 2331 h 2433"/>
                <a:gd name="T24" fmla="*/ 1143 w 1786"/>
                <a:gd name="T25" fmla="*/ 2321 h 2433"/>
                <a:gd name="T26" fmla="*/ 1100 w 1786"/>
                <a:gd name="T27" fmla="*/ 2313 h 2433"/>
                <a:gd name="T28" fmla="*/ 1058 w 1786"/>
                <a:gd name="T29" fmla="*/ 2303 h 2433"/>
                <a:gd name="T30" fmla="*/ 1017 w 1786"/>
                <a:gd name="T31" fmla="*/ 2295 h 2433"/>
                <a:gd name="T32" fmla="*/ 979 w 1786"/>
                <a:gd name="T33" fmla="*/ 2287 h 2433"/>
                <a:gd name="T34" fmla="*/ 0 w 1786"/>
                <a:gd name="T35" fmla="*/ 0 h 2433"/>
                <a:gd name="T36" fmla="*/ 53 w 1786"/>
                <a:gd name="T37" fmla="*/ 9 h 2433"/>
                <a:gd name="T38" fmla="*/ 109 w 1786"/>
                <a:gd name="T39" fmla="*/ 16 h 2433"/>
                <a:gd name="T40" fmla="*/ 168 w 1786"/>
                <a:gd name="T41" fmla="*/ 24 h 2433"/>
                <a:gd name="T42" fmla="*/ 228 w 1786"/>
                <a:gd name="T43" fmla="*/ 32 h 2433"/>
                <a:gd name="T44" fmla="*/ 291 w 1786"/>
                <a:gd name="T45" fmla="*/ 40 h 2433"/>
                <a:gd name="T46" fmla="*/ 356 w 1786"/>
                <a:gd name="T47" fmla="*/ 48 h 2433"/>
                <a:gd name="T48" fmla="*/ 423 w 1786"/>
                <a:gd name="T49" fmla="*/ 57 h 2433"/>
                <a:gd name="T50" fmla="*/ 493 w 1786"/>
                <a:gd name="T51" fmla="*/ 65 h 2433"/>
                <a:gd name="T52" fmla="*/ 565 w 1786"/>
                <a:gd name="T53" fmla="*/ 74 h 2433"/>
                <a:gd name="T54" fmla="*/ 639 w 1786"/>
                <a:gd name="T55" fmla="*/ 82 h 2433"/>
                <a:gd name="T56" fmla="*/ 714 w 1786"/>
                <a:gd name="T57" fmla="*/ 91 h 2433"/>
                <a:gd name="T58" fmla="*/ 793 w 1786"/>
                <a:gd name="T59" fmla="*/ 100 h 2433"/>
                <a:gd name="T60" fmla="*/ 872 w 1786"/>
                <a:gd name="T61" fmla="*/ 108 h 2433"/>
                <a:gd name="T62" fmla="*/ 954 w 1786"/>
                <a:gd name="T63" fmla="*/ 116 h 2433"/>
                <a:gd name="T64" fmla="*/ 1038 w 1786"/>
                <a:gd name="T65" fmla="*/ 125 h 2433"/>
                <a:gd name="T66" fmla="*/ 1124 w 1786"/>
                <a:gd name="T67" fmla="*/ 133 h 2433"/>
                <a:gd name="T68" fmla="*/ 1786 w 1786"/>
                <a:gd name="T69" fmla="*/ 2433 h 2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86" h="2433">
                  <a:moveTo>
                    <a:pt x="1786" y="2433"/>
                  </a:moveTo>
                  <a:lnTo>
                    <a:pt x="1724" y="2425"/>
                  </a:lnTo>
                  <a:lnTo>
                    <a:pt x="1664" y="2415"/>
                  </a:lnTo>
                  <a:lnTo>
                    <a:pt x="1606" y="2406"/>
                  </a:lnTo>
                  <a:lnTo>
                    <a:pt x="1549" y="2397"/>
                  </a:lnTo>
                  <a:lnTo>
                    <a:pt x="1492" y="2387"/>
                  </a:lnTo>
                  <a:lnTo>
                    <a:pt x="1438" y="2378"/>
                  </a:lnTo>
                  <a:lnTo>
                    <a:pt x="1386" y="2368"/>
                  </a:lnTo>
                  <a:lnTo>
                    <a:pt x="1333" y="2359"/>
                  </a:lnTo>
                  <a:lnTo>
                    <a:pt x="1284" y="2349"/>
                  </a:lnTo>
                  <a:lnTo>
                    <a:pt x="1235" y="2340"/>
                  </a:lnTo>
                  <a:lnTo>
                    <a:pt x="1189" y="2331"/>
                  </a:lnTo>
                  <a:lnTo>
                    <a:pt x="1143" y="2321"/>
                  </a:lnTo>
                  <a:lnTo>
                    <a:pt x="1100" y="2313"/>
                  </a:lnTo>
                  <a:lnTo>
                    <a:pt x="1058" y="2303"/>
                  </a:lnTo>
                  <a:lnTo>
                    <a:pt x="1017" y="2295"/>
                  </a:lnTo>
                  <a:lnTo>
                    <a:pt x="979" y="2287"/>
                  </a:lnTo>
                  <a:lnTo>
                    <a:pt x="0" y="0"/>
                  </a:lnTo>
                  <a:lnTo>
                    <a:pt x="53" y="9"/>
                  </a:lnTo>
                  <a:lnTo>
                    <a:pt x="109" y="16"/>
                  </a:lnTo>
                  <a:lnTo>
                    <a:pt x="168" y="24"/>
                  </a:lnTo>
                  <a:lnTo>
                    <a:pt x="228" y="32"/>
                  </a:lnTo>
                  <a:lnTo>
                    <a:pt x="291" y="40"/>
                  </a:lnTo>
                  <a:lnTo>
                    <a:pt x="356" y="48"/>
                  </a:lnTo>
                  <a:lnTo>
                    <a:pt x="423" y="57"/>
                  </a:lnTo>
                  <a:lnTo>
                    <a:pt x="493" y="65"/>
                  </a:lnTo>
                  <a:lnTo>
                    <a:pt x="565" y="74"/>
                  </a:lnTo>
                  <a:lnTo>
                    <a:pt x="639" y="82"/>
                  </a:lnTo>
                  <a:lnTo>
                    <a:pt x="714" y="91"/>
                  </a:lnTo>
                  <a:lnTo>
                    <a:pt x="793" y="100"/>
                  </a:lnTo>
                  <a:lnTo>
                    <a:pt x="872" y="108"/>
                  </a:lnTo>
                  <a:lnTo>
                    <a:pt x="954" y="116"/>
                  </a:lnTo>
                  <a:lnTo>
                    <a:pt x="1038" y="125"/>
                  </a:lnTo>
                  <a:lnTo>
                    <a:pt x="1124" y="133"/>
                  </a:lnTo>
                  <a:lnTo>
                    <a:pt x="1786" y="2433"/>
                  </a:lnTo>
                  <a:close/>
                </a:path>
              </a:pathLst>
            </a:custGeom>
            <a:solidFill>
              <a:schemeClr val="bg1">
                <a:alpha val="20000"/>
              </a:schemeClr>
            </a:solidFill>
            <a:ln>
              <a:noFill/>
            </a:ln>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sp>
          <p:nvSpPr>
            <p:cNvPr id="19" name="Freeform 24">
              <a:extLst>
                <a:ext uri="{FF2B5EF4-FFF2-40B4-BE49-F238E27FC236}">
                  <a16:creationId xmlns:a16="http://schemas.microsoft.com/office/drawing/2014/main" id="{424EA94F-1595-421F-A1D9-E5E1681A9DCF}"/>
                </a:ext>
              </a:extLst>
            </p:cNvPr>
            <p:cNvSpPr>
              <a:spLocks/>
            </p:cNvSpPr>
            <p:nvPr/>
          </p:nvSpPr>
          <p:spPr bwMode="auto">
            <a:xfrm>
              <a:off x="5931299" y="4867862"/>
              <a:ext cx="363576" cy="575672"/>
            </a:xfrm>
            <a:custGeom>
              <a:avLst/>
              <a:gdLst>
                <a:gd name="T0" fmla="*/ 1392 w 1392"/>
                <a:gd name="T1" fmla="*/ 2422 h 2422"/>
                <a:gd name="T2" fmla="*/ 1330 w 1392"/>
                <a:gd name="T3" fmla="*/ 2404 h 2422"/>
                <a:gd name="T4" fmla="*/ 1270 w 1392"/>
                <a:gd name="T5" fmla="*/ 2386 h 2422"/>
                <a:gd name="T6" fmla="*/ 1214 w 1392"/>
                <a:gd name="T7" fmla="*/ 2368 h 2422"/>
                <a:gd name="T8" fmla="*/ 1160 w 1392"/>
                <a:gd name="T9" fmla="*/ 2349 h 2422"/>
                <a:gd name="T10" fmla="*/ 1109 w 1392"/>
                <a:gd name="T11" fmla="*/ 2330 h 2422"/>
                <a:gd name="T12" fmla="*/ 1061 w 1392"/>
                <a:gd name="T13" fmla="*/ 2313 h 2422"/>
                <a:gd name="T14" fmla="*/ 1017 w 1392"/>
                <a:gd name="T15" fmla="*/ 2295 h 2422"/>
                <a:gd name="T16" fmla="*/ 975 w 1392"/>
                <a:gd name="T17" fmla="*/ 2278 h 2422"/>
                <a:gd name="T18" fmla="*/ 0 w 1392"/>
                <a:gd name="T19" fmla="*/ 0 h 2422"/>
                <a:gd name="T20" fmla="*/ 44 w 1392"/>
                <a:gd name="T21" fmla="*/ 11 h 2422"/>
                <a:gd name="T22" fmla="*/ 91 w 1392"/>
                <a:gd name="T23" fmla="*/ 22 h 2422"/>
                <a:gd name="T24" fmla="*/ 140 w 1392"/>
                <a:gd name="T25" fmla="*/ 34 h 2422"/>
                <a:gd name="T26" fmla="*/ 190 w 1392"/>
                <a:gd name="T27" fmla="*/ 45 h 2422"/>
                <a:gd name="T28" fmla="*/ 245 w 1392"/>
                <a:gd name="T29" fmla="*/ 57 h 2422"/>
                <a:gd name="T30" fmla="*/ 300 w 1392"/>
                <a:gd name="T31" fmla="*/ 68 h 2422"/>
                <a:gd name="T32" fmla="*/ 358 w 1392"/>
                <a:gd name="T33" fmla="*/ 81 h 2422"/>
                <a:gd name="T34" fmla="*/ 419 w 1392"/>
                <a:gd name="T35" fmla="*/ 92 h 2422"/>
                <a:gd name="T36" fmla="*/ 455 w 1392"/>
                <a:gd name="T37" fmla="*/ 100 h 2422"/>
                <a:gd name="T38" fmla="*/ 494 w 1392"/>
                <a:gd name="T39" fmla="*/ 107 h 2422"/>
                <a:gd name="T40" fmla="*/ 533 w 1392"/>
                <a:gd name="T41" fmla="*/ 114 h 2422"/>
                <a:gd name="T42" fmla="*/ 573 w 1392"/>
                <a:gd name="T43" fmla="*/ 122 h 2422"/>
                <a:gd name="T44" fmla="*/ 612 w 1392"/>
                <a:gd name="T45" fmla="*/ 129 h 2422"/>
                <a:gd name="T46" fmla="*/ 653 w 1392"/>
                <a:gd name="T47" fmla="*/ 136 h 2422"/>
                <a:gd name="T48" fmla="*/ 695 w 1392"/>
                <a:gd name="T49" fmla="*/ 143 h 2422"/>
                <a:gd name="T50" fmla="*/ 738 w 1392"/>
                <a:gd name="T51" fmla="*/ 150 h 2422"/>
                <a:gd name="T52" fmla="*/ 1392 w 1392"/>
                <a:gd name="T53" fmla="*/ 2422 h 2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92" h="2422">
                  <a:moveTo>
                    <a:pt x="1392" y="2422"/>
                  </a:moveTo>
                  <a:lnTo>
                    <a:pt x="1330" y="2404"/>
                  </a:lnTo>
                  <a:lnTo>
                    <a:pt x="1270" y="2386"/>
                  </a:lnTo>
                  <a:lnTo>
                    <a:pt x="1214" y="2368"/>
                  </a:lnTo>
                  <a:lnTo>
                    <a:pt x="1160" y="2349"/>
                  </a:lnTo>
                  <a:lnTo>
                    <a:pt x="1109" y="2330"/>
                  </a:lnTo>
                  <a:lnTo>
                    <a:pt x="1061" y="2313"/>
                  </a:lnTo>
                  <a:lnTo>
                    <a:pt x="1017" y="2295"/>
                  </a:lnTo>
                  <a:lnTo>
                    <a:pt x="975" y="2278"/>
                  </a:lnTo>
                  <a:lnTo>
                    <a:pt x="0" y="0"/>
                  </a:lnTo>
                  <a:lnTo>
                    <a:pt x="44" y="11"/>
                  </a:lnTo>
                  <a:lnTo>
                    <a:pt x="91" y="22"/>
                  </a:lnTo>
                  <a:lnTo>
                    <a:pt x="140" y="34"/>
                  </a:lnTo>
                  <a:lnTo>
                    <a:pt x="190" y="45"/>
                  </a:lnTo>
                  <a:lnTo>
                    <a:pt x="245" y="57"/>
                  </a:lnTo>
                  <a:lnTo>
                    <a:pt x="300" y="68"/>
                  </a:lnTo>
                  <a:lnTo>
                    <a:pt x="358" y="81"/>
                  </a:lnTo>
                  <a:lnTo>
                    <a:pt x="419" y="92"/>
                  </a:lnTo>
                  <a:lnTo>
                    <a:pt x="455" y="100"/>
                  </a:lnTo>
                  <a:lnTo>
                    <a:pt x="494" y="107"/>
                  </a:lnTo>
                  <a:lnTo>
                    <a:pt x="533" y="114"/>
                  </a:lnTo>
                  <a:lnTo>
                    <a:pt x="573" y="122"/>
                  </a:lnTo>
                  <a:lnTo>
                    <a:pt x="612" y="129"/>
                  </a:lnTo>
                  <a:lnTo>
                    <a:pt x="653" y="136"/>
                  </a:lnTo>
                  <a:lnTo>
                    <a:pt x="695" y="143"/>
                  </a:lnTo>
                  <a:lnTo>
                    <a:pt x="738" y="150"/>
                  </a:lnTo>
                  <a:lnTo>
                    <a:pt x="1392" y="2422"/>
                  </a:lnTo>
                  <a:close/>
                </a:path>
              </a:pathLst>
            </a:custGeom>
            <a:solidFill>
              <a:schemeClr val="bg1">
                <a:alpha val="20000"/>
              </a:schemeClr>
            </a:solidFill>
            <a:ln>
              <a:noFill/>
            </a:ln>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sp>
          <p:nvSpPr>
            <p:cNvPr id="20" name="Freeform 25">
              <a:extLst>
                <a:ext uri="{FF2B5EF4-FFF2-40B4-BE49-F238E27FC236}">
                  <a16:creationId xmlns:a16="http://schemas.microsoft.com/office/drawing/2014/main" id="{C14E88CF-6B3C-475C-808C-552FD134501D}"/>
                </a:ext>
              </a:extLst>
            </p:cNvPr>
            <p:cNvSpPr>
              <a:spLocks/>
            </p:cNvSpPr>
            <p:nvPr/>
          </p:nvSpPr>
          <p:spPr bwMode="auto">
            <a:xfrm>
              <a:off x="6040999" y="4889710"/>
              <a:ext cx="83580" cy="14250"/>
            </a:xfrm>
            <a:custGeom>
              <a:avLst/>
              <a:gdLst>
                <a:gd name="T0" fmla="*/ 319 w 319"/>
                <a:gd name="T1" fmla="*/ 58 h 58"/>
                <a:gd name="T2" fmla="*/ 276 w 319"/>
                <a:gd name="T3" fmla="*/ 51 h 58"/>
                <a:gd name="T4" fmla="*/ 234 w 319"/>
                <a:gd name="T5" fmla="*/ 44 h 58"/>
                <a:gd name="T6" fmla="*/ 193 w 319"/>
                <a:gd name="T7" fmla="*/ 37 h 58"/>
                <a:gd name="T8" fmla="*/ 154 w 319"/>
                <a:gd name="T9" fmla="*/ 30 h 58"/>
                <a:gd name="T10" fmla="*/ 114 w 319"/>
                <a:gd name="T11" fmla="*/ 22 h 58"/>
                <a:gd name="T12" fmla="*/ 75 w 319"/>
                <a:gd name="T13" fmla="*/ 15 h 58"/>
                <a:gd name="T14" fmla="*/ 36 w 319"/>
                <a:gd name="T15" fmla="*/ 8 h 58"/>
                <a:gd name="T16" fmla="*/ 0 w 319"/>
                <a:gd name="T17" fmla="*/ 0 h 58"/>
                <a:gd name="T18" fmla="*/ 36 w 319"/>
                <a:gd name="T19" fmla="*/ 8 h 58"/>
                <a:gd name="T20" fmla="*/ 75 w 319"/>
                <a:gd name="T21" fmla="*/ 15 h 58"/>
                <a:gd name="T22" fmla="*/ 114 w 319"/>
                <a:gd name="T23" fmla="*/ 22 h 58"/>
                <a:gd name="T24" fmla="*/ 154 w 319"/>
                <a:gd name="T25" fmla="*/ 30 h 58"/>
                <a:gd name="T26" fmla="*/ 193 w 319"/>
                <a:gd name="T27" fmla="*/ 37 h 58"/>
                <a:gd name="T28" fmla="*/ 234 w 319"/>
                <a:gd name="T29" fmla="*/ 44 h 58"/>
                <a:gd name="T30" fmla="*/ 276 w 319"/>
                <a:gd name="T31" fmla="*/ 51 h 58"/>
                <a:gd name="T32" fmla="*/ 319 w 319"/>
                <a:gd name="T33" fmla="*/ 58 h 58"/>
                <a:gd name="T34" fmla="*/ 319 w 319"/>
                <a:gd name="T35"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9" h="58">
                  <a:moveTo>
                    <a:pt x="319" y="58"/>
                  </a:moveTo>
                  <a:lnTo>
                    <a:pt x="276" y="51"/>
                  </a:lnTo>
                  <a:lnTo>
                    <a:pt x="234" y="44"/>
                  </a:lnTo>
                  <a:lnTo>
                    <a:pt x="193" y="37"/>
                  </a:lnTo>
                  <a:lnTo>
                    <a:pt x="154" y="30"/>
                  </a:lnTo>
                  <a:lnTo>
                    <a:pt x="114" y="22"/>
                  </a:lnTo>
                  <a:lnTo>
                    <a:pt x="75" y="15"/>
                  </a:lnTo>
                  <a:lnTo>
                    <a:pt x="36" y="8"/>
                  </a:lnTo>
                  <a:lnTo>
                    <a:pt x="0" y="0"/>
                  </a:lnTo>
                  <a:lnTo>
                    <a:pt x="36" y="8"/>
                  </a:lnTo>
                  <a:lnTo>
                    <a:pt x="75" y="15"/>
                  </a:lnTo>
                  <a:lnTo>
                    <a:pt x="114" y="22"/>
                  </a:lnTo>
                  <a:lnTo>
                    <a:pt x="154" y="30"/>
                  </a:lnTo>
                  <a:lnTo>
                    <a:pt x="193" y="37"/>
                  </a:lnTo>
                  <a:lnTo>
                    <a:pt x="234" y="44"/>
                  </a:lnTo>
                  <a:lnTo>
                    <a:pt x="276" y="51"/>
                  </a:lnTo>
                  <a:lnTo>
                    <a:pt x="319" y="58"/>
                  </a:lnTo>
                  <a:lnTo>
                    <a:pt x="319" y="58"/>
                  </a:lnTo>
                  <a:close/>
                </a:path>
              </a:pathLst>
            </a:custGeom>
            <a:solidFill>
              <a:srgbClr val="258D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sp>
          <p:nvSpPr>
            <p:cNvPr id="21" name="Rectangle 26">
              <a:extLst>
                <a:ext uri="{FF2B5EF4-FFF2-40B4-BE49-F238E27FC236}">
                  <a16:creationId xmlns:a16="http://schemas.microsoft.com/office/drawing/2014/main" id="{48EE8C32-FC10-40DD-9DE4-DA1412A4B6E8}"/>
                </a:ext>
              </a:extLst>
            </p:cNvPr>
            <p:cNvSpPr>
              <a:spLocks noChangeArrowheads="1"/>
            </p:cNvSpPr>
            <p:nvPr/>
          </p:nvSpPr>
          <p:spPr bwMode="auto">
            <a:xfrm>
              <a:off x="6485020" y="6043905"/>
              <a:ext cx="1045" cy="950"/>
            </a:xfrm>
            <a:prstGeom prst="rect">
              <a:avLst/>
            </a:prstGeom>
            <a:solidFill>
              <a:srgbClr val="F9FC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sp>
          <p:nvSpPr>
            <p:cNvPr id="22" name="Freeform 27">
              <a:extLst>
                <a:ext uri="{FF2B5EF4-FFF2-40B4-BE49-F238E27FC236}">
                  <a16:creationId xmlns:a16="http://schemas.microsoft.com/office/drawing/2014/main" id="{CEEA47B4-F155-4B57-BDBF-2724004981F8}"/>
                </a:ext>
              </a:extLst>
            </p:cNvPr>
            <p:cNvSpPr>
              <a:spLocks/>
            </p:cNvSpPr>
            <p:nvPr/>
          </p:nvSpPr>
          <p:spPr bwMode="auto">
            <a:xfrm>
              <a:off x="6485020" y="6042954"/>
              <a:ext cx="0" cy="950"/>
            </a:xfrm>
            <a:custGeom>
              <a:avLst/>
              <a:gdLst>
                <a:gd name="T0" fmla="*/ 1 w 1"/>
                <a:gd name="T1" fmla="*/ 2 h 2"/>
                <a:gd name="T2" fmla="*/ 1 w 1"/>
                <a:gd name="T3" fmla="*/ 2 h 2"/>
                <a:gd name="T4" fmla="*/ 0 w 1"/>
                <a:gd name="T5" fmla="*/ 0 h 2"/>
                <a:gd name="T6" fmla="*/ 1 w 1"/>
                <a:gd name="T7" fmla="*/ 1 h 2"/>
                <a:gd name="T8" fmla="*/ 1 w 1"/>
                <a:gd name="T9" fmla="*/ 2 h 2"/>
                <a:gd name="T10" fmla="*/ 1 w 1"/>
                <a:gd name="T11" fmla="*/ 2 h 2"/>
              </a:gdLst>
              <a:ahLst/>
              <a:cxnLst>
                <a:cxn ang="0">
                  <a:pos x="T0" y="T1"/>
                </a:cxn>
                <a:cxn ang="0">
                  <a:pos x="T2" y="T3"/>
                </a:cxn>
                <a:cxn ang="0">
                  <a:pos x="T4" y="T5"/>
                </a:cxn>
                <a:cxn ang="0">
                  <a:pos x="T6" y="T7"/>
                </a:cxn>
                <a:cxn ang="0">
                  <a:pos x="T8" y="T9"/>
                </a:cxn>
                <a:cxn ang="0">
                  <a:pos x="T10" y="T11"/>
                </a:cxn>
              </a:cxnLst>
              <a:rect l="0" t="0" r="r" b="b"/>
              <a:pathLst>
                <a:path w="1" h="2">
                  <a:moveTo>
                    <a:pt x="1" y="2"/>
                  </a:moveTo>
                  <a:lnTo>
                    <a:pt x="1" y="2"/>
                  </a:lnTo>
                  <a:lnTo>
                    <a:pt x="0" y="0"/>
                  </a:lnTo>
                  <a:lnTo>
                    <a:pt x="1" y="1"/>
                  </a:lnTo>
                  <a:lnTo>
                    <a:pt x="1" y="2"/>
                  </a:lnTo>
                  <a:lnTo>
                    <a:pt x="1" y="2"/>
                  </a:lnTo>
                  <a:close/>
                </a:path>
              </a:pathLst>
            </a:custGeom>
            <a:solidFill>
              <a:srgbClr val="80D0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sp>
          <p:nvSpPr>
            <p:cNvPr id="23" name="Freeform 28">
              <a:extLst>
                <a:ext uri="{FF2B5EF4-FFF2-40B4-BE49-F238E27FC236}">
                  <a16:creationId xmlns:a16="http://schemas.microsoft.com/office/drawing/2014/main" id="{0C784DC3-EB21-4B3C-8B3A-DEE675E6DD67}"/>
                </a:ext>
              </a:extLst>
            </p:cNvPr>
            <p:cNvSpPr>
              <a:spLocks/>
            </p:cNvSpPr>
            <p:nvPr/>
          </p:nvSpPr>
          <p:spPr bwMode="auto">
            <a:xfrm>
              <a:off x="6246816" y="5520480"/>
              <a:ext cx="78357" cy="19949"/>
            </a:xfrm>
            <a:custGeom>
              <a:avLst/>
              <a:gdLst>
                <a:gd name="T0" fmla="*/ 301 w 301"/>
                <a:gd name="T1" fmla="*/ 82 h 82"/>
                <a:gd name="T2" fmla="*/ 258 w 301"/>
                <a:gd name="T3" fmla="*/ 73 h 82"/>
                <a:gd name="T4" fmla="*/ 215 w 301"/>
                <a:gd name="T5" fmla="*/ 62 h 82"/>
                <a:gd name="T6" fmla="*/ 175 w 301"/>
                <a:gd name="T7" fmla="*/ 52 h 82"/>
                <a:gd name="T8" fmla="*/ 136 w 301"/>
                <a:gd name="T9" fmla="*/ 41 h 82"/>
                <a:gd name="T10" fmla="*/ 100 w 301"/>
                <a:gd name="T11" fmla="*/ 31 h 82"/>
                <a:gd name="T12" fmla="*/ 64 w 301"/>
                <a:gd name="T13" fmla="*/ 20 h 82"/>
                <a:gd name="T14" fmla="*/ 32 w 301"/>
                <a:gd name="T15" fmla="*/ 10 h 82"/>
                <a:gd name="T16" fmla="*/ 0 w 301"/>
                <a:gd name="T17" fmla="*/ 0 h 82"/>
                <a:gd name="T18" fmla="*/ 32 w 301"/>
                <a:gd name="T19" fmla="*/ 10 h 82"/>
                <a:gd name="T20" fmla="*/ 64 w 301"/>
                <a:gd name="T21" fmla="*/ 20 h 82"/>
                <a:gd name="T22" fmla="*/ 100 w 301"/>
                <a:gd name="T23" fmla="*/ 31 h 82"/>
                <a:gd name="T24" fmla="*/ 136 w 301"/>
                <a:gd name="T25" fmla="*/ 41 h 82"/>
                <a:gd name="T26" fmla="*/ 175 w 301"/>
                <a:gd name="T27" fmla="*/ 52 h 82"/>
                <a:gd name="T28" fmla="*/ 215 w 301"/>
                <a:gd name="T29" fmla="*/ 62 h 82"/>
                <a:gd name="T30" fmla="*/ 258 w 301"/>
                <a:gd name="T31" fmla="*/ 73 h 82"/>
                <a:gd name="T32" fmla="*/ 301 w 301"/>
                <a:gd name="T33" fmla="*/ 82 h 82"/>
                <a:gd name="T34" fmla="*/ 301 w 301"/>
                <a:gd name="T35"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1" h="82">
                  <a:moveTo>
                    <a:pt x="301" y="82"/>
                  </a:moveTo>
                  <a:lnTo>
                    <a:pt x="258" y="73"/>
                  </a:lnTo>
                  <a:lnTo>
                    <a:pt x="215" y="62"/>
                  </a:lnTo>
                  <a:lnTo>
                    <a:pt x="175" y="52"/>
                  </a:lnTo>
                  <a:lnTo>
                    <a:pt x="136" y="41"/>
                  </a:lnTo>
                  <a:lnTo>
                    <a:pt x="100" y="31"/>
                  </a:lnTo>
                  <a:lnTo>
                    <a:pt x="64" y="20"/>
                  </a:lnTo>
                  <a:lnTo>
                    <a:pt x="32" y="10"/>
                  </a:lnTo>
                  <a:lnTo>
                    <a:pt x="0" y="0"/>
                  </a:lnTo>
                  <a:lnTo>
                    <a:pt x="32" y="10"/>
                  </a:lnTo>
                  <a:lnTo>
                    <a:pt x="64" y="20"/>
                  </a:lnTo>
                  <a:lnTo>
                    <a:pt x="100" y="31"/>
                  </a:lnTo>
                  <a:lnTo>
                    <a:pt x="136" y="41"/>
                  </a:lnTo>
                  <a:lnTo>
                    <a:pt x="175" y="52"/>
                  </a:lnTo>
                  <a:lnTo>
                    <a:pt x="215" y="62"/>
                  </a:lnTo>
                  <a:lnTo>
                    <a:pt x="258" y="73"/>
                  </a:lnTo>
                  <a:lnTo>
                    <a:pt x="301" y="82"/>
                  </a:lnTo>
                  <a:lnTo>
                    <a:pt x="301" y="82"/>
                  </a:lnTo>
                  <a:close/>
                </a:path>
              </a:pathLst>
            </a:custGeom>
            <a:solidFill>
              <a:srgbClr val="22B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sp>
          <p:nvSpPr>
            <p:cNvPr id="24" name="Freeform 29">
              <a:extLst>
                <a:ext uri="{FF2B5EF4-FFF2-40B4-BE49-F238E27FC236}">
                  <a16:creationId xmlns:a16="http://schemas.microsoft.com/office/drawing/2014/main" id="{C6225954-7863-4884-89C0-0B001A099A08}"/>
                </a:ext>
              </a:extLst>
            </p:cNvPr>
            <p:cNvSpPr>
              <a:spLocks/>
            </p:cNvSpPr>
            <p:nvPr/>
          </p:nvSpPr>
          <p:spPr bwMode="auto">
            <a:xfrm>
              <a:off x="6237413" y="5517630"/>
              <a:ext cx="247607" cy="526275"/>
            </a:xfrm>
            <a:custGeom>
              <a:avLst/>
              <a:gdLst>
                <a:gd name="T0" fmla="*/ 947 w 947"/>
                <a:gd name="T1" fmla="*/ 2214 h 2214"/>
                <a:gd name="T2" fmla="*/ 946 w 947"/>
                <a:gd name="T3" fmla="*/ 2213 h 2214"/>
                <a:gd name="T4" fmla="*/ 0 w 947"/>
                <a:gd name="T5" fmla="*/ 0 h 2214"/>
                <a:gd name="T6" fmla="*/ 8 w 947"/>
                <a:gd name="T7" fmla="*/ 3 h 2214"/>
                <a:gd name="T8" fmla="*/ 17 w 947"/>
                <a:gd name="T9" fmla="*/ 6 h 2214"/>
                <a:gd name="T10" fmla="*/ 27 w 947"/>
                <a:gd name="T11" fmla="*/ 9 h 2214"/>
                <a:gd name="T12" fmla="*/ 36 w 947"/>
                <a:gd name="T13" fmla="*/ 12 h 2214"/>
                <a:gd name="T14" fmla="*/ 68 w 947"/>
                <a:gd name="T15" fmla="*/ 22 h 2214"/>
                <a:gd name="T16" fmla="*/ 100 w 947"/>
                <a:gd name="T17" fmla="*/ 32 h 2214"/>
                <a:gd name="T18" fmla="*/ 136 w 947"/>
                <a:gd name="T19" fmla="*/ 43 h 2214"/>
                <a:gd name="T20" fmla="*/ 172 w 947"/>
                <a:gd name="T21" fmla="*/ 53 h 2214"/>
                <a:gd name="T22" fmla="*/ 211 w 947"/>
                <a:gd name="T23" fmla="*/ 64 h 2214"/>
                <a:gd name="T24" fmla="*/ 251 w 947"/>
                <a:gd name="T25" fmla="*/ 74 h 2214"/>
                <a:gd name="T26" fmla="*/ 294 w 947"/>
                <a:gd name="T27" fmla="*/ 85 h 2214"/>
                <a:gd name="T28" fmla="*/ 337 w 947"/>
                <a:gd name="T29" fmla="*/ 94 h 2214"/>
                <a:gd name="T30" fmla="*/ 947 w 947"/>
                <a:gd name="T31" fmla="*/ 2214 h 2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7" h="2214">
                  <a:moveTo>
                    <a:pt x="947" y="2214"/>
                  </a:moveTo>
                  <a:lnTo>
                    <a:pt x="946" y="2213"/>
                  </a:lnTo>
                  <a:lnTo>
                    <a:pt x="0" y="0"/>
                  </a:lnTo>
                  <a:lnTo>
                    <a:pt x="8" y="3"/>
                  </a:lnTo>
                  <a:lnTo>
                    <a:pt x="17" y="6"/>
                  </a:lnTo>
                  <a:lnTo>
                    <a:pt x="27" y="9"/>
                  </a:lnTo>
                  <a:lnTo>
                    <a:pt x="36" y="12"/>
                  </a:lnTo>
                  <a:lnTo>
                    <a:pt x="68" y="22"/>
                  </a:lnTo>
                  <a:lnTo>
                    <a:pt x="100" y="32"/>
                  </a:lnTo>
                  <a:lnTo>
                    <a:pt x="136" y="43"/>
                  </a:lnTo>
                  <a:lnTo>
                    <a:pt x="172" y="53"/>
                  </a:lnTo>
                  <a:lnTo>
                    <a:pt x="211" y="64"/>
                  </a:lnTo>
                  <a:lnTo>
                    <a:pt x="251" y="74"/>
                  </a:lnTo>
                  <a:lnTo>
                    <a:pt x="294" y="85"/>
                  </a:lnTo>
                  <a:lnTo>
                    <a:pt x="337" y="94"/>
                  </a:lnTo>
                  <a:lnTo>
                    <a:pt x="947" y="2214"/>
                  </a:lnTo>
                  <a:close/>
                </a:path>
              </a:pathLst>
            </a:custGeom>
            <a:solidFill>
              <a:schemeClr val="bg1">
                <a:alpha val="20000"/>
              </a:schemeClr>
            </a:solidFill>
            <a:ln>
              <a:noFill/>
            </a:ln>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sp>
          <p:nvSpPr>
            <p:cNvPr id="25" name="Freeform 30">
              <a:extLst>
                <a:ext uri="{FF2B5EF4-FFF2-40B4-BE49-F238E27FC236}">
                  <a16:creationId xmlns:a16="http://schemas.microsoft.com/office/drawing/2014/main" id="{8678D644-69C8-437C-B6D1-FF9B5A607862}"/>
                </a:ext>
              </a:extLst>
            </p:cNvPr>
            <p:cNvSpPr>
              <a:spLocks noEditPoints="1"/>
            </p:cNvSpPr>
            <p:nvPr/>
          </p:nvSpPr>
          <p:spPr bwMode="auto">
            <a:xfrm>
              <a:off x="6485020" y="5503381"/>
              <a:ext cx="288353" cy="540524"/>
            </a:xfrm>
            <a:custGeom>
              <a:avLst/>
              <a:gdLst>
                <a:gd name="T0" fmla="*/ 0 w 1104"/>
                <a:gd name="T1" fmla="*/ 2275 h 2275"/>
                <a:gd name="T2" fmla="*/ 0 w 1104"/>
                <a:gd name="T3" fmla="*/ 2275 h 2275"/>
                <a:gd name="T4" fmla="*/ 0 w 1104"/>
                <a:gd name="T5" fmla="*/ 2275 h 2275"/>
                <a:gd name="T6" fmla="*/ 0 w 1104"/>
                <a:gd name="T7" fmla="*/ 2275 h 2275"/>
                <a:gd name="T8" fmla="*/ 1001 w 1104"/>
                <a:gd name="T9" fmla="*/ 214 h 2275"/>
                <a:gd name="T10" fmla="*/ 1104 w 1104"/>
                <a:gd name="T11" fmla="*/ 0 h 2275"/>
                <a:gd name="T12" fmla="*/ 1104 w 1104"/>
                <a:gd name="T13" fmla="*/ 0 h 2275"/>
                <a:gd name="T14" fmla="*/ 1104 w 1104"/>
                <a:gd name="T15" fmla="*/ 0 h 2275"/>
                <a:gd name="T16" fmla="*/ 1001 w 1104"/>
                <a:gd name="T17" fmla="*/ 214 h 2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4" h="2275">
                  <a:moveTo>
                    <a:pt x="0" y="2275"/>
                  </a:moveTo>
                  <a:lnTo>
                    <a:pt x="0" y="2275"/>
                  </a:lnTo>
                  <a:lnTo>
                    <a:pt x="0" y="2275"/>
                  </a:lnTo>
                  <a:lnTo>
                    <a:pt x="0" y="2275"/>
                  </a:lnTo>
                  <a:close/>
                  <a:moveTo>
                    <a:pt x="1001" y="214"/>
                  </a:moveTo>
                  <a:lnTo>
                    <a:pt x="1104" y="0"/>
                  </a:lnTo>
                  <a:lnTo>
                    <a:pt x="1104" y="0"/>
                  </a:lnTo>
                  <a:lnTo>
                    <a:pt x="1104" y="0"/>
                  </a:lnTo>
                  <a:lnTo>
                    <a:pt x="1001" y="214"/>
                  </a:lnTo>
                  <a:close/>
                </a:path>
              </a:pathLst>
            </a:custGeom>
            <a:solidFill>
              <a:srgbClr val="F7F7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sp>
          <p:nvSpPr>
            <p:cNvPr id="26" name="Freeform 31">
              <a:extLst>
                <a:ext uri="{FF2B5EF4-FFF2-40B4-BE49-F238E27FC236}">
                  <a16:creationId xmlns:a16="http://schemas.microsoft.com/office/drawing/2014/main" id="{797EFB87-3306-4F51-9E1D-DD707ACE509C}"/>
                </a:ext>
              </a:extLst>
            </p:cNvPr>
            <p:cNvSpPr>
              <a:spLocks/>
            </p:cNvSpPr>
            <p:nvPr/>
          </p:nvSpPr>
          <p:spPr bwMode="auto">
            <a:xfrm>
              <a:off x="6640689" y="5508131"/>
              <a:ext cx="120147" cy="33249"/>
            </a:xfrm>
            <a:custGeom>
              <a:avLst/>
              <a:gdLst>
                <a:gd name="T0" fmla="*/ 0 w 459"/>
                <a:gd name="T1" fmla="*/ 137 h 137"/>
                <a:gd name="T2" fmla="*/ 0 w 459"/>
                <a:gd name="T3" fmla="*/ 137 h 137"/>
                <a:gd name="T4" fmla="*/ 80 w 459"/>
                <a:gd name="T5" fmla="*/ 118 h 137"/>
                <a:gd name="T6" fmla="*/ 153 w 459"/>
                <a:gd name="T7" fmla="*/ 100 h 137"/>
                <a:gd name="T8" fmla="*/ 221 w 459"/>
                <a:gd name="T9" fmla="*/ 81 h 137"/>
                <a:gd name="T10" fmla="*/ 282 w 459"/>
                <a:gd name="T11" fmla="*/ 62 h 137"/>
                <a:gd name="T12" fmla="*/ 338 w 459"/>
                <a:gd name="T13" fmla="*/ 44 h 137"/>
                <a:gd name="T14" fmla="*/ 386 w 459"/>
                <a:gd name="T15" fmla="*/ 27 h 137"/>
                <a:gd name="T16" fmla="*/ 427 w 459"/>
                <a:gd name="T17" fmla="*/ 13 h 137"/>
                <a:gd name="T18" fmla="*/ 459 w 459"/>
                <a:gd name="T19" fmla="*/ 0 h 137"/>
                <a:gd name="T20" fmla="*/ 427 w 459"/>
                <a:gd name="T21" fmla="*/ 13 h 137"/>
                <a:gd name="T22" fmla="*/ 386 w 459"/>
                <a:gd name="T23" fmla="*/ 27 h 137"/>
                <a:gd name="T24" fmla="*/ 338 w 459"/>
                <a:gd name="T25" fmla="*/ 44 h 137"/>
                <a:gd name="T26" fmla="*/ 282 w 459"/>
                <a:gd name="T27" fmla="*/ 63 h 137"/>
                <a:gd name="T28" fmla="*/ 221 w 459"/>
                <a:gd name="T29" fmla="*/ 81 h 137"/>
                <a:gd name="T30" fmla="*/ 153 w 459"/>
                <a:gd name="T31" fmla="*/ 101 h 137"/>
                <a:gd name="T32" fmla="*/ 80 w 459"/>
                <a:gd name="T33" fmla="*/ 118 h 137"/>
                <a:gd name="T34" fmla="*/ 0 w 459"/>
                <a:gd name="T35"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9" h="137">
                  <a:moveTo>
                    <a:pt x="0" y="137"/>
                  </a:moveTo>
                  <a:lnTo>
                    <a:pt x="0" y="137"/>
                  </a:lnTo>
                  <a:lnTo>
                    <a:pt x="80" y="118"/>
                  </a:lnTo>
                  <a:lnTo>
                    <a:pt x="153" y="100"/>
                  </a:lnTo>
                  <a:lnTo>
                    <a:pt x="221" y="81"/>
                  </a:lnTo>
                  <a:lnTo>
                    <a:pt x="282" y="62"/>
                  </a:lnTo>
                  <a:lnTo>
                    <a:pt x="338" y="44"/>
                  </a:lnTo>
                  <a:lnTo>
                    <a:pt x="386" y="27"/>
                  </a:lnTo>
                  <a:lnTo>
                    <a:pt x="427" y="13"/>
                  </a:lnTo>
                  <a:lnTo>
                    <a:pt x="459" y="0"/>
                  </a:lnTo>
                  <a:lnTo>
                    <a:pt x="427" y="13"/>
                  </a:lnTo>
                  <a:lnTo>
                    <a:pt x="386" y="27"/>
                  </a:lnTo>
                  <a:lnTo>
                    <a:pt x="338" y="44"/>
                  </a:lnTo>
                  <a:lnTo>
                    <a:pt x="282" y="63"/>
                  </a:lnTo>
                  <a:lnTo>
                    <a:pt x="221" y="81"/>
                  </a:lnTo>
                  <a:lnTo>
                    <a:pt x="153" y="101"/>
                  </a:lnTo>
                  <a:lnTo>
                    <a:pt x="80" y="118"/>
                  </a:lnTo>
                  <a:lnTo>
                    <a:pt x="0" y="137"/>
                  </a:lnTo>
                  <a:close/>
                </a:path>
              </a:pathLst>
            </a:custGeom>
            <a:solidFill>
              <a:srgbClr val="288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sp>
          <p:nvSpPr>
            <p:cNvPr id="27" name="Freeform 32">
              <a:extLst>
                <a:ext uri="{FF2B5EF4-FFF2-40B4-BE49-F238E27FC236}">
                  <a16:creationId xmlns:a16="http://schemas.microsoft.com/office/drawing/2014/main" id="{FB0F87B9-5B05-4080-8E23-B4427B299D55}"/>
                </a:ext>
              </a:extLst>
            </p:cNvPr>
            <p:cNvSpPr>
              <a:spLocks/>
            </p:cNvSpPr>
            <p:nvPr/>
          </p:nvSpPr>
          <p:spPr bwMode="auto">
            <a:xfrm>
              <a:off x="6485020" y="5503381"/>
              <a:ext cx="288353" cy="540524"/>
            </a:xfrm>
            <a:custGeom>
              <a:avLst/>
              <a:gdLst>
                <a:gd name="T0" fmla="*/ 0 w 1104"/>
                <a:gd name="T1" fmla="*/ 2275 h 2275"/>
                <a:gd name="T2" fmla="*/ 0 w 1104"/>
                <a:gd name="T3" fmla="*/ 2275 h 2275"/>
                <a:gd name="T4" fmla="*/ 598 w 1104"/>
                <a:gd name="T5" fmla="*/ 157 h 2275"/>
                <a:gd name="T6" fmla="*/ 678 w 1104"/>
                <a:gd name="T7" fmla="*/ 138 h 2275"/>
                <a:gd name="T8" fmla="*/ 751 w 1104"/>
                <a:gd name="T9" fmla="*/ 121 h 2275"/>
                <a:gd name="T10" fmla="*/ 819 w 1104"/>
                <a:gd name="T11" fmla="*/ 101 h 2275"/>
                <a:gd name="T12" fmla="*/ 880 w 1104"/>
                <a:gd name="T13" fmla="*/ 83 h 2275"/>
                <a:gd name="T14" fmla="*/ 936 w 1104"/>
                <a:gd name="T15" fmla="*/ 64 h 2275"/>
                <a:gd name="T16" fmla="*/ 984 w 1104"/>
                <a:gd name="T17" fmla="*/ 47 h 2275"/>
                <a:gd name="T18" fmla="*/ 1025 w 1104"/>
                <a:gd name="T19" fmla="*/ 33 h 2275"/>
                <a:gd name="T20" fmla="*/ 1057 w 1104"/>
                <a:gd name="T21" fmla="*/ 20 h 2275"/>
                <a:gd name="T22" fmla="*/ 1077 w 1104"/>
                <a:gd name="T23" fmla="*/ 12 h 2275"/>
                <a:gd name="T24" fmla="*/ 1092 w 1104"/>
                <a:gd name="T25" fmla="*/ 6 h 2275"/>
                <a:gd name="T26" fmla="*/ 1101 w 1104"/>
                <a:gd name="T27" fmla="*/ 2 h 2275"/>
                <a:gd name="T28" fmla="*/ 1104 w 1104"/>
                <a:gd name="T29" fmla="*/ 0 h 2275"/>
                <a:gd name="T30" fmla="*/ 1001 w 1104"/>
                <a:gd name="T31" fmla="*/ 214 h 2275"/>
                <a:gd name="T32" fmla="*/ 0 w 1104"/>
                <a:gd name="T33" fmla="*/ 2275 h 2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4" h="2275">
                  <a:moveTo>
                    <a:pt x="0" y="2275"/>
                  </a:moveTo>
                  <a:lnTo>
                    <a:pt x="0" y="2275"/>
                  </a:lnTo>
                  <a:lnTo>
                    <a:pt x="598" y="157"/>
                  </a:lnTo>
                  <a:lnTo>
                    <a:pt x="678" y="138"/>
                  </a:lnTo>
                  <a:lnTo>
                    <a:pt x="751" y="121"/>
                  </a:lnTo>
                  <a:lnTo>
                    <a:pt x="819" y="101"/>
                  </a:lnTo>
                  <a:lnTo>
                    <a:pt x="880" y="83"/>
                  </a:lnTo>
                  <a:lnTo>
                    <a:pt x="936" y="64"/>
                  </a:lnTo>
                  <a:lnTo>
                    <a:pt x="984" y="47"/>
                  </a:lnTo>
                  <a:lnTo>
                    <a:pt x="1025" y="33"/>
                  </a:lnTo>
                  <a:lnTo>
                    <a:pt x="1057" y="20"/>
                  </a:lnTo>
                  <a:lnTo>
                    <a:pt x="1077" y="12"/>
                  </a:lnTo>
                  <a:lnTo>
                    <a:pt x="1092" y="6"/>
                  </a:lnTo>
                  <a:lnTo>
                    <a:pt x="1101" y="2"/>
                  </a:lnTo>
                  <a:lnTo>
                    <a:pt x="1104" y="0"/>
                  </a:lnTo>
                  <a:lnTo>
                    <a:pt x="1001" y="214"/>
                  </a:lnTo>
                  <a:lnTo>
                    <a:pt x="0" y="2275"/>
                  </a:lnTo>
                  <a:close/>
                </a:path>
              </a:pathLst>
            </a:custGeom>
            <a:solidFill>
              <a:schemeClr val="tx1">
                <a:lumMod val="85000"/>
                <a:lumOff val="15000"/>
                <a:alpha val="20000"/>
              </a:schemeClr>
            </a:solidFill>
            <a:ln>
              <a:noFill/>
            </a:ln>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sp>
          <p:nvSpPr>
            <p:cNvPr id="28" name="Freeform 33">
              <a:extLst>
                <a:ext uri="{FF2B5EF4-FFF2-40B4-BE49-F238E27FC236}">
                  <a16:creationId xmlns:a16="http://schemas.microsoft.com/office/drawing/2014/main" id="{8A299F3C-4469-490D-8DB3-E1345E8191E2}"/>
                </a:ext>
              </a:extLst>
            </p:cNvPr>
            <p:cNvSpPr>
              <a:spLocks/>
            </p:cNvSpPr>
            <p:nvPr/>
          </p:nvSpPr>
          <p:spPr bwMode="auto">
            <a:xfrm>
              <a:off x="6670986" y="5430234"/>
              <a:ext cx="52238" cy="14250"/>
            </a:xfrm>
            <a:custGeom>
              <a:avLst/>
              <a:gdLst>
                <a:gd name="T0" fmla="*/ 0 w 201"/>
                <a:gd name="T1" fmla="*/ 61 h 61"/>
                <a:gd name="T2" fmla="*/ 0 w 201"/>
                <a:gd name="T3" fmla="*/ 61 h 61"/>
                <a:gd name="T4" fmla="*/ 27 w 201"/>
                <a:gd name="T5" fmla="*/ 53 h 61"/>
                <a:gd name="T6" fmla="*/ 53 w 201"/>
                <a:gd name="T7" fmla="*/ 46 h 61"/>
                <a:gd name="T8" fmla="*/ 78 w 201"/>
                <a:gd name="T9" fmla="*/ 39 h 61"/>
                <a:gd name="T10" fmla="*/ 104 w 201"/>
                <a:gd name="T11" fmla="*/ 31 h 61"/>
                <a:gd name="T12" fmla="*/ 129 w 201"/>
                <a:gd name="T13" fmla="*/ 23 h 61"/>
                <a:gd name="T14" fmla="*/ 154 w 201"/>
                <a:gd name="T15" fmla="*/ 16 h 61"/>
                <a:gd name="T16" fmla="*/ 178 w 201"/>
                <a:gd name="T17" fmla="*/ 7 h 61"/>
                <a:gd name="T18" fmla="*/ 201 w 201"/>
                <a:gd name="T19" fmla="*/ 0 h 61"/>
                <a:gd name="T20" fmla="*/ 178 w 201"/>
                <a:gd name="T21" fmla="*/ 8 h 61"/>
                <a:gd name="T22" fmla="*/ 154 w 201"/>
                <a:gd name="T23" fmla="*/ 16 h 61"/>
                <a:gd name="T24" fmla="*/ 129 w 201"/>
                <a:gd name="T25" fmla="*/ 23 h 61"/>
                <a:gd name="T26" fmla="*/ 104 w 201"/>
                <a:gd name="T27" fmla="*/ 31 h 61"/>
                <a:gd name="T28" fmla="*/ 78 w 201"/>
                <a:gd name="T29" fmla="*/ 39 h 61"/>
                <a:gd name="T30" fmla="*/ 53 w 201"/>
                <a:gd name="T31" fmla="*/ 46 h 61"/>
                <a:gd name="T32" fmla="*/ 26 w 201"/>
                <a:gd name="T33" fmla="*/ 53 h 61"/>
                <a:gd name="T34" fmla="*/ 0 w 201"/>
                <a:gd name="T3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1" h="61">
                  <a:moveTo>
                    <a:pt x="0" y="61"/>
                  </a:moveTo>
                  <a:lnTo>
                    <a:pt x="0" y="61"/>
                  </a:lnTo>
                  <a:lnTo>
                    <a:pt x="27" y="53"/>
                  </a:lnTo>
                  <a:lnTo>
                    <a:pt x="53" y="46"/>
                  </a:lnTo>
                  <a:lnTo>
                    <a:pt x="78" y="39"/>
                  </a:lnTo>
                  <a:lnTo>
                    <a:pt x="104" y="31"/>
                  </a:lnTo>
                  <a:lnTo>
                    <a:pt x="129" y="23"/>
                  </a:lnTo>
                  <a:lnTo>
                    <a:pt x="154" y="16"/>
                  </a:lnTo>
                  <a:lnTo>
                    <a:pt x="178" y="7"/>
                  </a:lnTo>
                  <a:lnTo>
                    <a:pt x="201" y="0"/>
                  </a:lnTo>
                  <a:lnTo>
                    <a:pt x="178" y="8"/>
                  </a:lnTo>
                  <a:lnTo>
                    <a:pt x="154" y="16"/>
                  </a:lnTo>
                  <a:lnTo>
                    <a:pt x="129" y="23"/>
                  </a:lnTo>
                  <a:lnTo>
                    <a:pt x="104" y="31"/>
                  </a:lnTo>
                  <a:lnTo>
                    <a:pt x="78" y="39"/>
                  </a:lnTo>
                  <a:lnTo>
                    <a:pt x="53" y="46"/>
                  </a:lnTo>
                  <a:lnTo>
                    <a:pt x="26" y="53"/>
                  </a:lnTo>
                  <a:lnTo>
                    <a:pt x="0" y="61"/>
                  </a:lnTo>
                  <a:close/>
                </a:path>
              </a:pathLst>
            </a:custGeom>
            <a:solidFill>
              <a:srgbClr val="F7F7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sp>
          <p:nvSpPr>
            <p:cNvPr id="29" name="Freeform 34">
              <a:extLst>
                <a:ext uri="{FF2B5EF4-FFF2-40B4-BE49-F238E27FC236}">
                  <a16:creationId xmlns:a16="http://schemas.microsoft.com/office/drawing/2014/main" id="{5C4F3B82-FF28-4104-9753-913D9B80F075}"/>
                </a:ext>
              </a:extLst>
            </p:cNvPr>
            <p:cNvSpPr>
              <a:spLocks/>
            </p:cNvSpPr>
            <p:nvPr/>
          </p:nvSpPr>
          <p:spPr bwMode="auto">
            <a:xfrm>
              <a:off x="6670986" y="4846963"/>
              <a:ext cx="452380" cy="597521"/>
            </a:xfrm>
            <a:custGeom>
              <a:avLst/>
              <a:gdLst>
                <a:gd name="T0" fmla="*/ 0 w 1733"/>
                <a:gd name="T1" fmla="*/ 2516 h 2516"/>
                <a:gd name="T2" fmla="*/ 641 w 1733"/>
                <a:gd name="T3" fmla="*/ 244 h 2516"/>
                <a:gd name="T4" fmla="*/ 715 w 1733"/>
                <a:gd name="T5" fmla="*/ 233 h 2516"/>
                <a:gd name="T6" fmla="*/ 788 w 1733"/>
                <a:gd name="T7" fmla="*/ 220 h 2516"/>
                <a:gd name="T8" fmla="*/ 858 w 1733"/>
                <a:gd name="T9" fmla="*/ 207 h 2516"/>
                <a:gd name="T10" fmla="*/ 926 w 1733"/>
                <a:gd name="T11" fmla="*/ 195 h 2516"/>
                <a:gd name="T12" fmla="*/ 992 w 1733"/>
                <a:gd name="T13" fmla="*/ 181 h 2516"/>
                <a:gd name="T14" fmla="*/ 1056 w 1733"/>
                <a:gd name="T15" fmla="*/ 169 h 2516"/>
                <a:gd name="T16" fmla="*/ 1118 w 1733"/>
                <a:gd name="T17" fmla="*/ 156 h 2516"/>
                <a:gd name="T18" fmla="*/ 1177 w 1733"/>
                <a:gd name="T19" fmla="*/ 143 h 2516"/>
                <a:gd name="T20" fmla="*/ 1298 w 1733"/>
                <a:gd name="T21" fmla="*/ 116 h 2516"/>
                <a:gd name="T22" fmla="*/ 1406 w 1733"/>
                <a:gd name="T23" fmla="*/ 90 h 2516"/>
                <a:gd name="T24" fmla="*/ 1500 w 1733"/>
                <a:gd name="T25" fmla="*/ 66 h 2516"/>
                <a:gd name="T26" fmla="*/ 1579 w 1733"/>
                <a:gd name="T27" fmla="*/ 45 h 2516"/>
                <a:gd name="T28" fmla="*/ 1643 w 1733"/>
                <a:gd name="T29" fmla="*/ 27 h 2516"/>
                <a:gd name="T30" fmla="*/ 1690 w 1733"/>
                <a:gd name="T31" fmla="*/ 14 h 2516"/>
                <a:gd name="T32" fmla="*/ 1720 w 1733"/>
                <a:gd name="T33" fmla="*/ 4 h 2516"/>
                <a:gd name="T34" fmla="*/ 1733 w 1733"/>
                <a:gd name="T35" fmla="*/ 0 h 2516"/>
                <a:gd name="T36" fmla="*/ 629 w 1733"/>
                <a:gd name="T37" fmla="*/ 2274 h 2516"/>
                <a:gd name="T38" fmla="*/ 622 w 1733"/>
                <a:gd name="T39" fmla="*/ 2278 h 2516"/>
                <a:gd name="T40" fmla="*/ 600 w 1733"/>
                <a:gd name="T41" fmla="*/ 2290 h 2516"/>
                <a:gd name="T42" fmla="*/ 563 w 1733"/>
                <a:gd name="T43" fmla="*/ 2308 h 2516"/>
                <a:gd name="T44" fmla="*/ 514 w 1733"/>
                <a:gd name="T45" fmla="*/ 2331 h 2516"/>
                <a:gd name="T46" fmla="*/ 452 w 1733"/>
                <a:gd name="T47" fmla="*/ 2359 h 2516"/>
                <a:gd name="T48" fmla="*/ 379 w 1733"/>
                <a:gd name="T49" fmla="*/ 2389 h 2516"/>
                <a:gd name="T50" fmla="*/ 339 w 1733"/>
                <a:gd name="T51" fmla="*/ 2406 h 2516"/>
                <a:gd name="T52" fmla="*/ 295 w 1733"/>
                <a:gd name="T53" fmla="*/ 2422 h 2516"/>
                <a:gd name="T54" fmla="*/ 249 w 1733"/>
                <a:gd name="T55" fmla="*/ 2438 h 2516"/>
                <a:gd name="T56" fmla="*/ 201 w 1733"/>
                <a:gd name="T57" fmla="*/ 2455 h 2516"/>
                <a:gd name="T58" fmla="*/ 178 w 1733"/>
                <a:gd name="T59" fmla="*/ 2462 h 2516"/>
                <a:gd name="T60" fmla="*/ 154 w 1733"/>
                <a:gd name="T61" fmla="*/ 2471 h 2516"/>
                <a:gd name="T62" fmla="*/ 129 w 1733"/>
                <a:gd name="T63" fmla="*/ 2478 h 2516"/>
                <a:gd name="T64" fmla="*/ 104 w 1733"/>
                <a:gd name="T65" fmla="*/ 2486 h 2516"/>
                <a:gd name="T66" fmla="*/ 78 w 1733"/>
                <a:gd name="T67" fmla="*/ 2494 h 2516"/>
                <a:gd name="T68" fmla="*/ 53 w 1733"/>
                <a:gd name="T69" fmla="*/ 2501 h 2516"/>
                <a:gd name="T70" fmla="*/ 27 w 1733"/>
                <a:gd name="T71" fmla="*/ 2508 h 2516"/>
                <a:gd name="T72" fmla="*/ 0 w 1733"/>
                <a:gd name="T73" fmla="*/ 2516 h 2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33" h="2516">
                  <a:moveTo>
                    <a:pt x="0" y="2516"/>
                  </a:moveTo>
                  <a:lnTo>
                    <a:pt x="641" y="244"/>
                  </a:lnTo>
                  <a:lnTo>
                    <a:pt x="715" y="233"/>
                  </a:lnTo>
                  <a:lnTo>
                    <a:pt x="788" y="220"/>
                  </a:lnTo>
                  <a:lnTo>
                    <a:pt x="858" y="207"/>
                  </a:lnTo>
                  <a:lnTo>
                    <a:pt x="926" y="195"/>
                  </a:lnTo>
                  <a:lnTo>
                    <a:pt x="992" y="181"/>
                  </a:lnTo>
                  <a:lnTo>
                    <a:pt x="1056" y="169"/>
                  </a:lnTo>
                  <a:lnTo>
                    <a:pt x="1118" y="156"/>
                  </a:lnTo>
                  <a:lnTo>
                    <a:pt x="1177" y="143"/>
                  </a:lnTo>
                  <a:lnTo>
                    <a:pt x="1298" y="116"/>
                  </a:lnTo>
                  <a:lnTo>
                    <a:pt x="1406" y="90"/>
                  </a:lnTo>
                  <a:lnTo>
                    <a:pt x="1500" y="66"/>
                  </a:lnTo>
                  <a:lnTo>
                    <a:pt x="1579" y="45"/>
                  </a:lnTo>
                  <a:lnTo>
                    <a:pt x="1643" y="27"/>
                  </a:lnTo>
                  <a:lnTo>
                    <a:pt x="1690" y="14"/>
                  </a:lnTo>
                  <a:lnTo>
                    <a:pt x="1720" y="4"/>
                  </a:lnTo>
                  <a:lnTo>
                    <a:pt x="1733" y="0"/>
                  </a:lnTo>
                  <a:lnTo>
                    <a:pt x="629" y="2274"/>
                  </a:lnTo>
                  <a:lnTo>
                    <a:pt x="622" y="2278"/>
                  </a:lnTo>
                  <a:lnTo>
                    <a:pt x="600" y="2290"/>
                  </a:lnTo>
                  <a:lnTo>
                    <a:pt x="563" y="2308"/>
                  </a:lnTo>
                  <a:lnTo>
                    <a:pt x="514" y="2331"/>
                  </a:lnTo>
                  <a:lnTo>
                    <a:pt x="452" y="2359"/>
                  </a:lnTo>
                  <a:lnTo>
                    <a:pt x="379" y="2389"/>
                  </a:lnTo>
                  <a:lnTo>
                    <a:pt x="339" y="2406"/>
                  </a:lnTo>
                  <a:lnTo>
                    <a:pt x="295" y="2422"/>
                  </a:lnTo>
                  <a:lnTo>
                    <a:pt x="249" y="2438"/>
                  </a:lnTo>
                  <a:lnTo>
                    <a:pt x="201" y="2455"/>
                  </a:lnTo>
                  <a:lnTo>
                    <a:pt x="178" y="2462"/>
                  </a:lnTo>
                  <a:lnTo>
                    <a:pt x="154" y="2471"/>
                  </a:lnTo>
                  <a:lnTo>
                    <a:pt x="129" y="2478"/>
                  </a:lnTo>
                  <a:lnTo>
                    <a:pt x="104" y="2486"/>
                  </a:lnTo>
                  <a:lnTo>
                    <a:pt x="78" y="2494"/>
                  </a:lnTo>
                  <a:lnTo>
                    <a:pt x="53" y="2501"/>
                  </a:lnTo>
                  <a:lnTo>
                    <a:pt x="27" y="2508"/>
                  </a:lnTo>
                  <a:lnTo>
                    <a:pt x="0" y="2516"/>
                  </a:lnTo>
                  <a:close/>
                </a:path>
              </a:pathLst>
            </a:custGeom>
            <a:solidFill>
              <a:schemeClr val="tx1">
                <a:lumMod val="85000"/>
                <a:lumOff val="15000"/>
                <a:alpha val="20000"/>
              </a:schemeClr>
            </a:solidFill>
            <a:ln>
              <a:noFill/>
            </a:ln>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sp>
          <p:nvSpPr>
            <p:cNvPr id="30" name="Freeform 35">
              <a:extLst>
                <a:ext uri="{FF2B5EF4-FFF2-40B4-BE49-F238E27FC236}">
                  <a16:creationId xmlns:a16="http://schemas.microsoft.com/office/drawing/2014/main" id="{BCD06837-7F59-4D01-8F1C-5B3B8D2784DC}"/>
                </a:ext>
              </a:extLst>
            </p:cNvPr>
            <p:cNvSpPr>
              <a:spLocks/>
            </p:cNvSpPr>
            <p:nvPr/>
          </p:nvSpPr>
          <p:spPr bwMode="auto">
            <a:xfrm>
              <a:off x="6838148" y="4881161"/>
              <a:ext cx="139998" cy="23749"/>
            </a:xfrm>
            <a:custGeom>
              <a:avLst/>
              <a:gdLst>
                <a:gd name="T0" fmla="*/ 0 w 536"/>
                <a:gd name="T1" fmla="*/ 101 h 101"/>
                <a:gd name="T2" fmla="*/ 0 w 536"/>
                <a:gd name="T3" fmla="*/ 101 h 101"/>
                <a:gd name="T4" fmla="*/ 74 w 536"/>
                <a:gd name="T5" fmla="*/ 90 h 101"/>
                <a:gd name="T6" fmla="*/ 147 w 536"/>
                <a:gd name="T7" fmla="*/ 77 h 101"/>
                <a:gd name="T8" fmla="*/ 217 w 536"/>
                <a:gd name="T9" fmla="*/ 64 h 101"/>
                <a:gd name="T10" fmla="*/ 285 w 536"/>
                <a:gd name="T11" fmla="*/ 52 h 101"/>
                <a:gd name="T12" fmla="*/ 351 w 536"/>
                <a:gd name="T13" fmla="*/ 38 h 101"/>
                <a:gd name="T14" fmla="*/ 415 w 536"/>
                <a:gd name="T15" fmla="*/ 26 h 101"/>
                <a:gd name="T16" fmla="*/ 477 w 536"/>
                <a:gd name="T17" fmla="*/ 13 h 101"/>
                <a:gd name="T18" fmla="*/ 536 w 536"/>
                <a:gd name="T19" fmla="*/ 0 h 101"/>
                <a:gd name="T20" fmla="*/ 477 w 536"/>
                <a:gd name="T21" fmla="*/ 13 h 101"/>
                <a:gd name="T22" fmla="*/ 415 w 536"/>
                <a:gd name="T23" fmla="*/ 26 h 101"/>
                <a:gd name="T24" fmla="*/ 351 w 536"/>
                <a:gd name="T25" fmla="*/ 38 h 101"/>
                <a:gd name="T26" fmla="*/ 285 w 536"/>
                <a:gd name="T27" fmla="*/ 52 h 101"/>
                <a:gd name="T28" fmla="*/ 217 w 536"/>
                <a:gd name="T29" fmla="*/ 64 h 101"/>
                <a:gd name="T30" fmla="*/ 147 w 536"/>
                <a:gd name="T31" fmla="*/ 77 h 101"/>
                <a:gd name="T32" fmla="*/ 74 w 536"/>
                <a:gd name="T33" fmla="*/ 90 h 101"/>
                <a:gd name="T34" fmla="*/ 0 w 536"/>
                <a:gd name="T35"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6" h="101">
                  <a:moveTo>
                    <a:pt x="0" y="101"/>
                  </a:moveTo>
                  <a:lnTo>
                    <a:pt x="0" y="101"/>
                  </a:lnTo>
                  <a:lnTo>
                    <a:pt x="74" y="90"/>
                  </a:lnTo>
                  <a:lnTo>
                    <a:pt x="147" y="77"/>
                  </a:lnTo>
                  <a:lnTo>
                    <a:pt x="217" y="64"/>
                  </a:lnTo>
                  <a:lnTo>
                    <a:pt x="285" y="52"/>
                  </a:lnTo>
                  <a:lnTo>
                    <a:pt x="351" y="38"/>
                  </a:lnTo>
                  <a:lnTo>
                    <a:pt x="415" y="26"/>
                  </a:lnTo>
                  <a:lnTo>
                    <a:pt x="477" y="13"/>
                  </a:lnTo>
                  <a:lnTo>
                    <a:pt x="536" y="0"/>
                  </a:lnTo>
                  <a:lnTo>
                    <a:pt x="477" y="13"/>
                  </a:lnTo>
                  <a:lnTo>
                    <a:pt x="415" y="26"/>
                  </a:lnTo>
                  <a:lnTo>
                    <a:pt x="351" y="38"/>
                  </a:lnTo>
                  <a:lnTo>
                    <a:pt x="285" y="52"/>
                  </a:lnTo>
                  <a:lnTo>
                    <a:pt x="217" y="64"/>
                  </a:lnTo>
                  <a:lnTo>
                    <a:pt x="147" y="77"/>
                  </a:lnTo>
                  <a:lnTo>
                    <a:pt x="74" y="90"/>
                  </a:lnTo>
                  <a:lnTo>
                    <a:pt x="0" y="101"/>
                  </a:lnTo>
                  <a:close/>
                </a:path>
              </a:pathLst>
            </a:custGeom>
            <a:solidFill>
              <a:srgbClr val="2663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sp>
          <p:nvSpPr>
            <p:cNvPr id="31" name="Freeform 36">
              <a:extLst>
                <a:ext uri="{FF2B5EF4-FFF2-40B4-BE49-F238E27FC236}">
                  <a16:creationId xmlns:a16="http://schemas.microsoft.com/office/drawing/2014/main" id="{89939B71-72D5-4AE2-8CF0-3E9FEEA1D05F}"/>
                </a:ext>
              </a:extLst>
            </p:cNvPr>
            <p:cNvSpPr>
              <a:spLocks noEditPoints="1"/>
            </p:cNvSpPr>
            <p:nvPr/>
          </p:nvSpPr>
          <p:spPr bwMode="auto">
            <a:xfrm>
              <a:off x="7159933" y="4214672"/>
              <a:ext cx="314472" cy="546224"/>
            </a:xfrm>
            <a:custGeom>
              <a:avLst/>
              <a:gdLst>
                <a:gd name="T0" fmla="*/ 0 w 1204"/>
                <a:gd name="T1" fmla="*/ 2301 h 2301"/>
                <a:gd name="T2" fmla="*/ 42 w 1204"/>
                <a:gd name="T3" fmla="*/ 2290 h 2301"/>
                <a:gd name="T4" fmla="*/ 73 w 1204"/>
                <a:gd name="T5" fmla="*/ 2282 h 2301"/>
                <a:gd name="T6" fmla="*/ 93 w 1204"/>
                <a:gd name="T7" fmla="*/ 2277 h 2301"/>
                <a:gd name="T8" fmla="*/ 101 w 1204"/>
                <a:gd name="T9" fmla="*/ 2275 h 2301"/>
                <a:gd name="T10" fmla="*/ 100 w 1204"/>
                <a:gd name="T11" fmla="*/ 2275 h 2301"/>
                <a:gd name="T12" fmla="*/ 91 w 1204"/>
                <a:gd name="T13" fmla="*/ 2277 h 2301"/>
                <a:gd name="T14" fmla="*/ 71 w 1204"/>
                <a:gd name="T15" fmla="*/ 2282 h 2301"/>
                <a:gd name="T16" fmla="*/ 41 w 1204"/>
                <a:gd name="T17" fmla="*/ 2290 h 2301"/>
                <a:gd name="T18" fmla="*/ 0 w 1204"/>
                <a:gd name="T19" fmla="*/ 2301 h 2301"/>
                <a:gd name="T20" fmla="*/ 0 w 1204"/>
                <a:gd name="T21" fmla="*/ 2301 h 2301"/>
                <a:gd name="T22" fmla="*/ 999 w 1204"/>
                <a:gd name="T23" fmla="*/ 423 h 2301"/>
                <a:gd name="T24" fmla="*/ 1204 w 1204"/>
                <a:gd name="T25" fmla="*/ 0 h 2301"/>
                <a:gd name="T26" fmla="*/ 1193 w 1204"/>
                <a:gd name="T27" fmla="*/ 2 h 2301"/>
                <a:gd name="T28" fmla="*/ 1161 w 1204"/>
                <a:gd name="T29" fmla="*/ 7 h 2301"/>
                <a:gd name="T30" fmla="*/ 1110 w 1204"/>
                <a:gd name="T31" fmla="*/ 17 h 2301"/>
                <a:gd name="T32" fmla="*/ 1039 w 1204"/>
                <a:gd name="T33" fmla="*/ 28 h 2301"/>
                <a:gd name="T34" fmla="*/ 949 w 1204"/>
                <a:gd name="T35" fmla="*/ 43 h 2301"/>
                <a:gd name="T36" fmla="*/ 841 w 1204"/>
                <a:gd name="T37" fmla="*/ 58 h 2301"/>
                <a:gd name="T38" fmla="*/ 716 w 1204"/>
                <a:gd name="T39" fmla="*/ 77 h 2301"/>
                <a:gd name="T40" fmla="*/ 575 w 1204"/>
                <a:gd name="T41" fmla="*/ 96 h 2301"/>
                <a:gd name="T42" fmla="*/ 575 w 1204"/>
                <a:gd name="T43" fmla="*/ 96 h 2301"/>
                <a:gd name="T44" fmla="*/ 716 w 1204"/>
                <a:gd name="T45" fmla="*/ 77 h 2301"/>
                <a:gd name="T46" fmla="*/ 841 w 1204"/>
                <a:gd name="T47" fmla="*/ 58 h 2301"/>
                <a:gd name="T48" fmla="*/ 949 w 1204"/>
                <a:gd name="T49" fmla="*/ 43 h 2301"/>
                <a:gd name="T50" fmla="*/ 1039 w 1204"/>
                <a:gd name="T51" fmla="*/ 28 h 2301"/>
                <a:gd name="T52" fmla="*/ 1110 w 1204"/>
                <a:gd name="T53" fmla="*/ 17 h 2301"/>
                <a:gd name="T54" fmla="*/ 1161 w 1204"/>
                <a:gd name="T55" fmla="*/ 7 h 2301"/>
                <a:gd name="T56" fmla="*/ 1193 w 1204"/>
                <a:gd name="T57" fmla="*/ 2 h 2301"/>
                <a:gd name="T58" fmla="*/ 1204 w 1204"/>
                <a:gd name="T59" fmla="*/ 0 h 2301"/>
                <a:gd name="T60" fmla="*/ 1204 w 1204"/>
                <a:gd name="T61" fmla="*/ 0 h 2301"/>
                <a:gd name="T62" fmla="*/ 1204 w 1204"/>
                <a:gd name="T63" fmla="*/ 0 h 2301"/>
                <a:gd name="T64" fmla="*/ 1203 w 1204"/>
                <a:gd name="T65" fmla="*/ 0 h 2301"/>
                <a:gd name="T66" fmla="*/ 1204 w 1204"/>
                <a:gd name="T67" fmla="*/ 0 h 2301"/>
                <a:gd name="T68" fmla="*/ 1204 w 1204"/>
                <a:gd name="T69" fmla="*/ 0 h 2301"/>
                <a:gd name="T70" fmla="*/ 999 w 1204"/>
                <a:gd name="T71" fmla="*/ 423 h 2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04" h="2301">
                  <a:moveTo>
                    <a:pt x="0" y="2301"/>
                  </a:moveTo>
                  <a:lnTo>
                    <a:pt x="42" y="2290"/>
                  </a:lnTo>
                  <a:lnTo>
                    <a:pt x="73" y="2282"/>
                  </a:lnTo>
                  <a:lnTo>
                    <a:pt x="93" y="2277"/>
                  </a:lnTo>
                  <a:lnTo>
                    <a:pt x="101" y="2275"/>
                  </a:lnTo>
                  <a:lnTo>
                    <a:pt x="100" y="2275"/>
                  </a:lnTo>
                  <a:lnTo>
                    <a:pt x="91" y="2277"/>
                  </a:lnTo>
                  <a:lnTo>
                    <a:pt x="71" y="2282"/>
                  </a:lnTo>
                  <a:lnTo>
                    <a:pt x="41" y="2290"/>
                  </a:lnTo>
                  <a:lnTo>
                    <a:pt x="0" y="2301"/>
                  </a:lnTo>
                  <a:lnTo>
                    <a:pt x="0" y="2301"/>
                  </a:lnTo>
                  <a:close/>
                  <a:moveTo>
                    <a:pt x="999" y="423"/>
                  </a:moveTo>
                  <a:lnTo>
                    <a:pt x="1204" y="0"/>
                  </a:lnTo>
                  <a:lnTo>
                    <a:pt x="1193" y="2"/>
                  </a:lnTo>
                  <a:lnTo>
                    <a:pt x="1161" y="7"/>
                  </a:lnTo>
                  <a:lnTo>
                    <a:pt x="1110" y="17"/>
                  </a:lnTo>
                  <a:lnTo>
                    <a:pt x="1039" y="28"/>
                  </a:lnTo>
                  <a:lnTo>
                    <a:pt x="949" y="43"/>
                  </a:lnTo>
                  <a:lnTo>
                    <a:pt x="841" y="58"/>
                  </a:lnTo>
                  <a:lnTo>
                    <a:pt x="716" y="77"/>
                  </a:lnTo>
                  <a:lnTo>
                    <a:pt x="575" y="96"/>
                  </a:lnTo>
                  <a:lnTo>
                    <a:pt x="575" y="96"/>
                  </a:lnTo>
                  <a:lnTo>
                    <a:pt x="716" y="77"/>
                  </a:lnTo>
                  <a:lnTo>
                    <a:pt x="841" y="58"/>
                  </a:lnTo>
                  <a:lnTo>
                    <a:pt x="949" y="43"/>
                  </a:lnTo>
                  <a:lnTo>
                    <a:pt x="1039" y="28"/>
                  </a:lnTo>
                  <a:lnTo>
                    <a:pt x="1110" y="17"/>
                  </a:lnTo>
                  <a:lnTo>
                    <a:pt x="1161" y="7"/>
                  </a:lnTo>
                  <a:lnTo>
                    <a:pt x="1193" y="2"/>
                  </a:lnTo>
                  <a:lnTo>
                    <a:pt x="1204" y="0"/>
                  </a:lnTo>
                  <a:lnTo>
                    <a:pt x="1204" y="0"/>
                  </a:lnTo>
                  <a:lnTo>
                    <a:pt x="1204" y="0"/>
                  </a:lnTo>
                  <a:lnTo>
                    <a:pt x="1203" y="0"/>
                  </a:lnTo>
                  <a:lnTo>
                    <a:pt x="1204" y="0"/>
                  </a:lnTo>
                  <a:lnTo>
                    <a:pt x="1204" y="0"/>
                  </a:lnTo>
                  <a:lnTo>
                    <a:pt x="999" y="423"/>
                  </a:lnTo>
                  <a:close/>
                </a:path>
              </a:pathLst>
            </a:custGeom>
            <a:solidFill>
              <a:srgbClr val="F7F7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sp>
          <p:nvSpPr>
            <p:cNvPr id="32" name="Freeform 37">
              <a:extLst>
                <a:ext uri="{FF2B5EF4-FFF2-40B4-BE49-F238E27FC236}">
                  <a16:creationId xmlns:a16="http://schemas.microsoft.com/office/drawing/2014/main" id="{5570157D-4E17-45F7-B8A1-78139BB7686F}"/>
                </a:ext>
              </a:extLst>
            </p:cNvPr>
            <p:cNvSpPr>
              <a:spLocks/>
            </p:cNvSpPr>
            <p:nvPr/>
          </p:nvSpPr>
          <p:spPr bwMode="auto">
            <a:xfrm>
              <a:off x="7310378" y="4214672"/>
              <a:ext cx="164027" cy="22799"/>
            </a:xfrm>
            <a:custGeom>
              <a:avLst/>
              <a:gdLst>
                <a:gd name="T0" fmla="*/ 0 w 629"/>
                <a:gd name="T1" fmla="*/ 96 h 96"/>
                <a:gd name="T2" fmla="*/ 138 w 629"/>
                <a:gd name="T3" fmla="*/ 77 h 96"/>
                <a:gd name="T4" fmla="*/ 261 w 629"/>
                <a:gd name="T5" fmla="*/ 60 h 96"/>
                <a:gd name="T6" fmla="*/ 368 w 629"/>
                <a:gd name="T7" fmla="*/ 43 h 96"/>
                <a:gd name="T8" fmla="*/ 457 w 629"/>
                <a:gd name="T9" fmla="*/ 29 h 96"/>
                <a:gd name="T10" fmla="*/ 529 w 629"/>
                <a:gd name="T11" fmla="*/ 18 h 96"/>
                <a:gd name="T12" fmla="*/ 581 w 629"/>
                <a:gd name="T13" fmla="*/ 8 h 96"/>
                <a:gd name="T14" fmla="*/ 615 w 629"/>
                <a:gd name="T15" fmla="*/ 2 h 96"/>
                <a:gd name="T16" fmla="*/ 628 w 629"/>
                <a:gd name="T17" fmla="*/ 0 h 96"/>
                <a:gd name="T18" fmla="*/ 629 w 629"/>
                <a:gd name="T19" fmla="*/ 0 h 96"/>
                <a:gd name="T20" fmla="*/ 629 w 629"/>
                <a:gd name="T21" fmla="*/ 0 h 96"/>
                <a:gd name="T22" fmla="*/ 629 w 629"/>
                <a:gd name="T23" fmla="*/ 0 h 96"/>
                <a:gd name="T24" fmla="*/ 618 w 629"/>
                <a:gd name="T25" fmla="*/ 2 h 96"/>
                <a:gd name="T26" fmla="*/ 586 w 629"/>
                <a:gd name="T27" fmla="*/ 7 h 96"/>
                <a:gd name="T28" fmla="*/ 535 w 629"/>
                <a:gd name="T29" fmla="*/ 17 h 96"/>
                <a:gd name="T30" fmla="*/ 464 w 629"/>
                <a:gd name="T31" fmla="*/ 28 h 96"/>
                <a:gd name="T32" fmla="*/ 374 w 629"/>
                <a:gd name="T33" fmla="*/ 43 h 96"/>
                <a:gd name="T34" fmla="*/ 266 w 629"/>
                <a:gd name="T35" fmla="*/ 58 h 96"/>
                <a:gd name="T36" fmla="*/ 141 w 629"/>
                <a:gd name="T37" fmla="*/ 77 h 96"/>
                <a:gd name="T38" fmla="*/ 0 w 629"/>
                <a:gd name="T3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9" h="96">
                  <a:moveTo>
                    <a:pt x="0" y="96"/>
                  </a:moveTo>
                  <a:lnTo>
                    <a:pt x="138" y="77"/>
                  </a:lnTo>
                  <a:lnTo>
                    <a:pt x="261" y="60"/>
                  </a:lnTo>
                  <a:lnTo>
                    <a:pt x="368" y="43"/>
                  </a:lnTo>
                  <a:lnTo>
                    <a:pt x="457" y="29"/>
                  </a:lnTo>
                  <a:lnTo>
                    <a:pt x="529" y="18"/>
                  </a:lnTo>
                  <a:lnTo>
                    <a:pt x="581" y="8"/>
                  </a:lnTo>
                  <a:lnTo>
                    <a:pt x="615" y="2"/>
                  </a:lnTo>
                  <a:lnTo>
                    <a:pt x="628" y="0"/>
                  </a:lnTo>
                  <a:lnTo>
                    <a:pt x="629" y="0"/>
                  </a:lnTo>
                  <a:lnTo>
                    <a:pt x="629" y="0"/>
                  </a:lnTo>
                  <a:lnTo>
                    <a:pt x="629" y="0"/>
                  </a:lnTo>
                  <a:lnTo>
                    <a:pt x="618" y="2"/>
                  </a:lnTo>
                  <a:lnTo>
                    <a:pt x="586" y="7"/>
                  </a:lnTo>
                  <a:lnTo>
                    <a:pt x="535" y="17"/>
                  </a:lnTo>
                  <a:lnTo>
                    <a:pt x="464" y="28"/>
                  </a:lnTo>
                  <a:lnTo>
                    <a:pt x="374" y="43"/>
                  </a:lnTo>
                  <a:lnTo>
                    <a:pt x="266" y="58"/>
                  </a:lnTo>
                  <a:lnTo>
                    <a:pt x="141" y="77"/>
                  </a:lnTo>
                  <a:lnTo>
                    <a:pt x="0" y="96"/>
                  </a:lnTo>
                  <a:close/>
                </a:path>
              </a:pathLst>
            </a:custGeom>
            <a:solidFill>
              <a:srgbClr val="AE34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sp>
          <p:nvSpPr>
            <p:cNvPr id="33" name="Freeform 38">
              <a:extLst>
                <a:ext uri="{FF2B5EF4-FFF2-40B4-BE49-F238E27FC236}">
                  <a16:creationId xmlns:a16="http://schemas.microsoft.com/office/drawing/2014/main" id="{24F74F8C-9D26-47AA-8D17-63DF2A5248AD}"/>
                </a:ext>
              </a:extLst>
            </p:cNvPr>
            <p:cNvSpPr>
              <a:spLocks/>
            </p:cNvSpPr>
            <p:nvPr/>
          </p:nvSpPr>
          <p:spPr bwMode="auto">
            <a:xfrm>
              <a:off x="6874714" y="4214672"/>
              <a:ext cx="599690" cy="596571"/>
            </a:xfrm>
            <a:custGeom>
              <a:avLst/>
              <a:gdLst>
                <a:gd name="T0" fmla="*/ 0 w 2295"/>
                <a:gd name="T1" fmla="*/ 2514 h 2514"/>
                <a:gd name="T2" fmla="*/ 650 w 2295"/>
                <a:gd name="T3" fmla="*/ 211 h 2514"/>
                <a:gd name="T4" fmla="*/ 725 w 2295"/>
                <a:gd name="T5" fmla="*/ 205 h 2514"/>
                <a:gd name="T6" fmla="*/ 798 w 2295"/>
                <a:gd name="T7" fmla="*/ 198 h 2514"/>
                <a:gd name="T8" fmla="*/ 869 w 2295"/>
                <a:gd name="T9" fmla="*/ 190 h 2514"/>
                <a:gd name="T10" fmla="*/ 940 w 2295"/>
                <a:gd name="T11" fmla="*/ 183 h 2514"/>
                <a:gd name="T12" fmla="*/ 1009 w 2295"/>
                <a:gd name="T13" fmla="*/ 176 h 2514"/>
                <a:gd name="T14" fmla="*/ 1076 w 2295"/>
                <a:gd name="T15" fmla="*/ 168 h 2514"/>
                <a:gd name="T16" fmla="*/ 1142 w 2295"/>
                <a:gd name="T17" fmla="*/ 161 h 2514"/>
                <a:gd name="T18" fmla="*/ 1207 w 2295"/>
                <a:gd name="T19" fmla="*/ 154 h 2514"/>
                <a:gd name="T20" fmla="*/ 1270 w 2295"/>
                <a:gd name="T21" fmla="*/ 146 h 2514"/>
                <a:gd name="T22" fmla="*/ 1332 w 2295"/>
                <a:gd name="T23" fmla="*/ 139 h 2514"/>
                <a:gd name="T24" fmla="*/ 1392 w 2295"/>
                <a:gd name="T25" fmla="*/ 132 h 2514"/>
                <a:gd name="T26" fmla="*/ 1450 w 2295"/>
                <a:gd name="T27" fmla="*/ 124 h 2514"/>
                <a:gd name="T28" fmla="*/ 1507 w 2295"/>
                <a:gd name="T29" fmla="*/ 118 h 2514"/>
                <a:gd name="T30" fmla="*/ 1561 w 2295"/>
                <a:gd name="T31" fmla="*/ 111 h 2514"/>
                <a:gd name="T32" fmla="*/ 1615 w 2295"/>
                <a:gd name="T33" fmla="*/ 104 h 2514"/>
                <a:gd name="T34" fmla="*/ 1666 w 2295"/>
                <a:gd name="T35" fmla="*/ 96 h 2514"/>
                <a:gd name="T36" fmla="*/ 1807 w 2295"/>
                <a:gd name="T37" fmla="*/ 77 h 2514"/>
                <a:gd name="T38" fmla="*/ 1932 w 2295"/>
                <a:gd name="T39" fmla="*/ 58 h 2514"/>
                <a:gd name="T40" fmla="*/ 2040 w 2295"/>
                <a:gd name="T41" fmla="*/ 43 h 2514"/>
                <a:gd name="T42" fmla="*/ 2130 w 2295"/>
                <a:gd name="T43" fmla="*/ 28 h 2514"/>
                <a:gd name="T44" fmla="*/ 2201 w 2295"/>
                <a:gd name="T45" fmla="*/ 17 h 2514"/>
                <a:gd name="T46" fmla="*/ 2252 w 2295"/>
                <a:gd name="T47" fmla="*/ 7 h 2514"/>
                <a:gd name="T48" fmla="*/ 2284 w 2295"/>
                <a:gd name="T49" fmla="*/ 2 h 2514"/>
                <a:gd name="T50" fmla="*/ 2295 w 2295"/>
                <a:gd name="T51" fmla="*/ 0 h 2514"/>
                <a:gd name="T52" fmla="*/ 2090 w 2295"/>
                <a:gd name="T53" fmla="*/ 423 h 2514"/>
                <a:gd name="T54" fmla="*/ 1192 w 2295"/>
                <a:gd name="T55" fmla="*/ 2274 h 2514"/>
                <a:gd name="T56" fmla="*/ 1192 w 2295"/>
                <a:gd name="T57" fmla="*/ 2275 h 2514"/>
                <a:gd name="T58" fmla="*/ 1184 w 2295"/>
                <a:gd name="T59" fmla="*/ 2277 h 2514"/>
                <a:gd name="T60" fmla="*/ 1164 w 2295"/>
                <a:gd name="T61" fmla="*/ 2282 h 2514"/>
                <a:gd name="T62" fmla="*/ 1133 w 2295"/>
                <a:gd name="T63" fmla="*/ 2290 h 2514"/>
                <a:gd name="T64" fmla="*/ 1091 w 2295"/>
                <a:gd name="T65" fmla="*/ 2301 h 2514"/>
                <a:gd name="T66" fmla="*/ 1055 w 2295"/>
                <a:gd name="T67" fmla="*/ 2310 h 2514"/>
                <a:gd name="T68" fmla="*/ 1016 w 2295"/>
                <a:gd name="T69" fmla="*/ 2320 h 2514"/>
                <a:gd name="T70" fmla="*/ 971 w 2295"/>
                <a:gd name="T71" fmla="*/ 2331 h 2514"/>
                <a:gd name="T72" fmla="*/ 920 w 2295"/>
                <a:gd name="T73" fmla="*/ 2343 h 2514"/>
                <a:gd name="T74" fmla="*/ 866 w 2295"/>
                <a:gd name="T75" fmla="*/ 2355 h 2514"/>
                <a:gd name="T76" fmla="*/ 807 w 2295"/>
                <a:gd name="T77" fmla="*/ 2368 h 2514"/>
                <a:gd name="T78" fmla="*/ 743 w 2295"/>
                <a:gd name="T79" fmla="*/ 2382 h 2514"/>
                <a:gd name="T80" fmla="*/ 676 w 2295"/>
                <a:gd name="T81" fmla="*/ 2396 h 2514"/>
                <a:gd name="T82" fmla="*/ 604 w 2295"/>
                <a:gd name="T83" fmla="*/ 2411 h 2514"/>
                <a:gd name="T84" fmla="*/ 529 w 2295"/>
                <a:gd name="T85" fmla="*/ 2426 h 2514"/>
                <a:gd name="T86" fmla="*/ 450 w 2295"/>
                <a:gd name="T87" fmla="*/ 2440 h 2514"/>
                <a:gd name="T88" fmla="*/ 366 w 2295"/>
                <a:gd name="T89" fmla="*/ 2455 h 2514"/>
                <a:gd name="T90" fmla="*/ 281 w 2295"/>
                <a:gd name="T91" fmla="*/ 2470 h 2514"/>
                <a:gd name="T92" fmla="*/ 190 w 2295"/>
                <a:gd name="T93" fmla="*/ 2484 h 2514"/>
                <a:gd name="T94" fmla="*/ 97 w 2295"/>
                <a:gd name="T95" fmla="*/ 2499 h 2514"/>
                <a:gd name="T96" fmla="*/ 0 w 2295"/>
                <a:gd name="T97" fmla="*/ 2514 h 2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5" h="2514">
                  <a:moveTo>
                    <a:pt x="0" y="2514"/>
                  </a:moveTo>
                  <a:lnTo>
                    <a:pt x="650" y="211"/>
                  </a:lnTo>
                  <a:lnTo>
                    <a:pt x="725" y="205"/>
                  </a:lnTo>
                  <a:lnTo>
                    <a:pt x="798" y="198"/>
                  </a:lnTo>
                  <a:lnTo>
                    <a:pt x="869" y="190"/>
                  </a:lnTo>
                  <a:lnTo>
                    <a:pt x="940" y="183"/>
                  </a:lnTo>
                  <a:lnTo>
                    <a:pt x="1009" y="176"/>
                  </a:lnTo>
                  <a:lnTo>
                    <a:pt x="1076" y="168"/>
                  </a:lnTo>
                  <a:lnTo>
                    <a:pt x="1142" y="161"/>
                  </a:lnTo>
                  <a:lnTo>
                    <a:pt x="1207" y="154"/>
                  </a:lnTo>
                  <a:lnTo>
                    <a:pt x="1270" y="146"/>
                  </a:lnTo>
                  <a:lnTo>
                    <a:pt x="1332" y="139"/>
                  </a:lnTo>
                  <a:lnTo>
                    <a:pt x="1392" y="132"/>
                  </a:lnTo>
                  <a:lnTo>
                    <a:pt x="1450" y="124"/>
                  </a:lnTo>
                  <a:lnTo>
                    <a:pt x="1507" y="118"/>
                  </a:lnTo>
                  <a:lnTo>
                    <a:pt x="1561" y="111"/>
                  </a:lnTo>
                  <a:lnTo>
                    <a:pt x="1615" y="104"/>
                  </a:lnTo>
                  <a:lnTo>
                    <a:pt x="1666" y="96"/>
                  </a:lnTo>
                  <a:lnTo>
                    <a:pt x="1807" y="77"/>
                  </a:lnTo>
                  <a:lnTo>
                    <a:pt x="1932" y="58"/>
                  </a:lnTo>
                  <a:lnTo>
                    <a:pt x="2040" y="43"/>
                  </a:lnTo>
                  <a:lnTo>
                    <a:pt x="2130" y="28"/>
                  </a:lnTo>
                  <a:lnTo>
                    <a:pt x="2201" y="17"/>
                  </a:lnTo>
                  <a:lnTo>
                    <a:pt x="2252" y="7"/>
                  </a:lnTo>
                  <a:lnTo>
                    <a:pt x="2284" y="2"/>
                  </a:lnTo>
                  <a:lnTo>
                    <a:pt x="2295" y="0"/>
                  </a:lnTo>
                  <a:lnTo>
                    <a:pt x="2090" y="423"/>
                  </a:lnTo>
                  <a:lnTo>
                    <a:pt x="1192" y="2274"/>
                  </a:lnTo>
                  <a:lnTo>
                    <a:pt x="1192" y="2275"/>
                  </a:lnTo>
                  <a:lnTo>
                    <a:pt x="1184" y="2277"/>
                  </a:lnTo>
                  <a:lnTo>
                    <a:pt x="1164" y="2282"/>
                  </a:lnTo>
                  <a:lnTo>
                    <a:pt x="1133" y="2290"/>
                  </a:lnTo>
                  <a:lnTo>
                    <a:pt x="1091" y="2301"/>
                  </a:lnTo>
                  <a:lnTo>
                    <a:pt x="1055" y="2310"/>
                  </a:lnTo>
                  <a:lnTo>
                    <a:pt x="1016" y="2320"/>
                  </a:lnTo>
                  <a:lnTo>
                    <a:pt x="971" y="2331"/>
                  </a:lnTo>
                  <a:lnTo>
                    <a:pt x="920" y="2343"/>
                  </a:lnTo>
                  <a:lnTo>
                    <a:pt x="866" y="2355"/>
                  </a:lnTo>
                  <a:lnTo>
                    <a:pt x="807" y="2368"/>
                  </a:lnTo>
                  <a:lnTo>
                    <a:pt x="743" y="2382"/>
                  </a:lnTo>
                  <a:lnTo>
                    <a:pt x="676" y="2396"/>
                  </a:lnTo>
                  <a:lnTo>
                    <a:pt x="604" y="2411"/>
                  </a:lnTo>
                  <a:lnTo>
                    <a:pt x="529" y="2426"/>
                  </a:lnTo>
                  <a:lnTo>
                    <a:pt x="450" y="2440"/>
                  </a:lnTo>
                  <a:lnTo>
                    <a:pt x="366" y="2455"/>
                  </a:lnTo>
                  <a:lnTo>
                    <a:pt x="281" y="2470"/>
                  </a:lnTo>
                  <a:lnTo>
                    <a:pt x="190" y="2484"/>
                  </a:lnTo>
                  <a:lnTo>
                    <a:pt x="97" y="2499"/>
                  </a:lnTo>
                  <a:lnTo>
                    <a:pt x="0" y="2514"/>
                  </a:lnTo>
                  <a:close/>
                </a:path>
              </a:pathLst>
            </a:custGeom>
            <a:solidFill>
              <a:schemeClr val="tx1">
                <a:lumMod val="85000"/>
                <a:lumOff val="15000"/>
                <a:alpha val="20000"/>
              </a:schemeClr>
            </a:solidFill>
            <a:ln>
              <a:noFill/>
            </a:ln>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sp>
          <p:nvSpPr>
            <p:cNvPr id="34" name="Freeform 39">
              <a:extLst>
                <a:ext uri="{FF2B5EF4-FFF2-40B4-BE49-F238E27FC236}">
                  <a16:creationId xmlns:a16="http://schemas.microsoft.com/office/drawing/2014/main" id="{2DDEBAAB-F9E7-43B8-AE80-EE04C00993F6}"/>
                </a:ext>
              </a:extLst>
            </p:cNvPr>
            <p:cNvSpPr>
              <a:spLocks/>
            </p:cNvSpPr>
            <p:nvPr/>
          </p:nvSpPr>
          <p:spPr bwMode="auto">
            <a:xfrm>
              <a:off x="7076352" y="3557304"/>
              <a:ext cx="749090" cy="607021"/>
            </a:xfrm>
            <a:custGeom>
              <a:avLst/>
              <a:gdLst>
                <a:gd name="T0" fmla="*/ 0 w 2868"/>
                <a:gd name="T1" fmla="*/ 2555 h 2555"/>
                <a:gd name="T2" fmla="*/ 381 w 2868"/>
                <a:gd name="T3" fmla="*/ 2508 h 2555"/>
                <a:gd name="T4" fmla="*/ 724 w 2868"/>
                <a:gd name="T5" fmla="*/ 2461 h 2555"/>
                <a:gd name="T6" fmla="*/ 1026 w 2868"/>
                <a:gd name="T7" fmla="*/ 2414 h 2555"/>
                <a:gd name="T8" fmla="*/ 1281 w 2868"/>
                <a:gd name="T9" fmla="*/ 2370 h 2555"/>
                <a:gd name="T10" fmla="*/ 1487 w 2868"/>
                <a:gd name="T11" fmla="*/ 2331 h 2555"/>
                <a:gd name="T12" fmla="*/ 1639 w 2868"/>
                <a:gd name="T13" fmla="*/ 2302 h 2555"/>
                <a:gd name="T14" fmla="*/ 1732 w 2868"/>
                <a:gd name="T15" fmla="*/ 2282 h 2555"/>
                <a:gd name="T16" fmla="*/ 1764 w 2868"/>
                <a:gd name="T17" fmla="*/ 2275 h 2555"/>
                <a:gd name="T18" fmla="*/ 2858 w 2868"/>
                <a:gd name="T19" fmla="*/ 2 h 2555"/>
                <a:gd name="T20" fmla="*/ 2778 w 2868"/>
                <a:gd name="T21" fmla="*/ 15 h 2555"/>
                <a:gd name="T22" fmla="*/ 2623 w 2868"/>
                <a:gd name="T23" fmla="*/ 41 h 2555"/>
                <a:gd name="T24" fmla="*/ 2397 w 2868"/>
                <a:gd name="T25" fmla="*/ 74 h 2555"/>
                <a:gd name="T26" fmla="*/ 2106 w 2868"/>
                <a:gd name="T27" fmla="*/ 116 h 2555"/>
                <a:gd name="T28" fmla="*/ 1754 w 2868"/>
                <a:gd name="T29" fmla="*/ 161 h 2555"/>
                <a:gd name="T30" fmla="*/ 1346 w 2868"/>
                <a:gd name="T31" fmla="*/ 208 h 2555"/>
                <a:gd name="T32" fmla="*/ 889 w 2868"/>
                <a:gd name="T33" fmla="*/ 256 h 2555"/>
                <a:gd name="T34" fmla="*/ 642 w 2868"/>
                <a:gd name="T35" fmla="*/ 279 h 2555"/>
                <a:gd name="T36" fmla="*/ 1123 w 2868"/>
                <a:gd name="T37" fmla="*/ 232 h 2555"/>
                <a:gd name="T38" fmla="*/ 1557 w 2868"/>
                <a:gd name="T39" fmla="*/ 185 h 2555"/>
                <a:gd name="T40" fmla="*/ 1937 w 2868"/>
                <a:gd name="T41" fmla="*/ 138 h 2555"/>
                <a:gd name="T42" fmla="*/ 2260 w 2868"/>
                <a:gd name="T43" fmla="*/ 94 h 2555"/>
                <a:gd name="T44" fmla="*/ 2518 w 2868"/>
                <a:gd name="T45" fmla="*/ 56 h 2555"/>
                <a:gd name="T46" fmla="*/ 2709 w 2868"/>
                <a:gd name="T47" fmla="*/ 27 h 2555"/>
                <a:gd name="T48" fmla="*/ 2827 w 2868"/>
                <a:gd name="T49" fmla="*/ 7 h 2555"/>
                <a:gd name="T50" fmla="*/ 2868 w 2868"/>
                <a:gd name="T51" fmla="*/ 0 h 2555"/>
                <a:gd name="T52" fmla="*/ 2868 w 2868"/>
                <a:gd name="T53" fmla="*/ 0 h 2555"/>
                <a:gd name="T54" fmla="*/ 2868 w 2868"/>
                <a:gd name="T55" fmla="*/ 0 h 2555"/>
                <a:gd name="T56" fmla="*/ 1756 w 2868"/>
                <a:gd name="T57" fmla="*/ 2277 h 2555"/>
                <a:gd name="T58" fmla="*/ 1693 w 2868"/>
                <a:gd name="T59" fmla="*/ 2290 h 2555"/>
                <a:gd name="T60" fmla="*/ 1569 w 2868"/>
                <a:gd name="T61" fmla="*/ 2315 h 2555"/>
                <a:gd name="T62" fmla="*/ 1390 w 2868"/>
                <a:gd name="T63" fmla="*/ 2350 h 2555"/>
                <a:gd name="T64" fmla="*/ 1160 w 2868"/>
                <a:gd name="T65" fmla="*/ 2391 h 2555"/>
                <a:gd name="T66" fmla="*/ 880 w 2868"/>
                <a:gd name="T67" fmla="*/ 2437 h 2555"/>
                <a:gd name="T68" fmla="*/ 558 w 2868"/>
                <a:gd name="T69" fmla="*/ 2485 h 2555"/>
                <a:gd name="T70" fmla="*/ 194 w 2868"/>
                <a:gd name="T71" fmla="*/ 2532 h 2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68" h="2555">
                  <a:moveTo>
                    <a:pt x="0" y="2555"/>
                  </a:moveTo>
                  <a:lnTo>
                    <a:pt x="0" y="2555"/>
                  </a:lnTo>
                  <a:lnTo>
                    <a:pt x="194" y="2532"/>
                  </a:lnTo>
                  <a:lnTo>
                    <a:pt x="381" y="2508"/>
                  </a:lnTo>
                  <a:lnTo>
                    <a:pt x="558" y="2485"/>
                  </a:lnTo>
                  <a:lnTo>
                    <a:pt x="724" y="2461"/>
                  </a:lnTo>
                  <a:lnTo>
                    <a:pt x="880" y="2437"/>
                  </a:lnTo>
                  <a:lnTo>
                    <a:pt x="1026" y="2414"/>
                  </a:lnTo>
                  <a:lnTo>
                    <a:pt x="1160" y="2391"/>
                  </a:lnTo>
                  <a:lnTo>
                    <a:pt x="1281" y="2370"/>
                  </a:lnTo>
                  <a:lnTo>
                    <a:pt x="1390" y="2350"/>
                  </a:lnTo>
                  <a:lnTo>
                    <a:pt x="1487" y="2331"/>
                  </a:lnTo>
                  <a:lnTo>
                    <a:pt x="1569" y="2315"/>
                  </a:lnTo>
                  <a:lnTo>
                    <a:pt x="1639" y="2302"/>
                  </a:lnTo>
                  <a:lnTo>
                    <a:pt x="1693" y="2290"/>
                  </a:lnTo>
                  <a:lnTo>
                    <a:pt x="1732" y="2282"/>
                  </a:lnTo>
                  <a:lnTo>
                    <a:pt x="1756" y="2277"/>
                  </a:lnTo>
                  <a:lnTo>
                    <a:pt x="1764" y="2275"/>
                  </a:lnTo>
                  <a:lnTo>
                    <a:pt x="2868" y="0"/>
                  </a:lnTo>
                  <a:lnTo>
                    <a:pt x="2858" y="2"/>
                  </a:lnTo>
                  <a:lnTo>
                    <a:pt x="2827" y="7"/>
                  </a:lnTo>
                  <a:lnTo>
                    <a:pt x="2778" y="15"/>
                  </a:lnTo>
                  <a:lnTo>
                    <a:pt x="2709" y="27"/>
                  </a:lnTo>
                  <a:lnTo>
                    <a:pt x="2623" y="41"/>
                  </a:lnTo>
                  <a:lnTo>
                    <a:pt x="2518" y="56"/>
                  </a:lnTo>
                  <a:lnTo>
                    <a:pt x="2397" y="74"/>
                  </a:lnTo>
                  <a:lnTo>
                    <a:pt x="2260" y="94"/>
                  </a:lnTo>
                  <a:lnTo>
                    <a:pt x="2106" y="116"/>
                  </a:lnTo>
                  <a:lnTo>
                    <a:pt x="1937" y="138"/>
                  </a:lnTo>
                  <a:lnTo>
                    <a:pt x="1754" y="161"/>
                  </a:lnTo>
                  <a:lnTo>
                    <a:pt x="1557" y="185"/>
                  </a:lnTo>
                  <a:lnTo>
                    <a:pt x="1346" y="208"/>
                  </a:lnTo>
                  <a:lnTo>
                    <a:pt x="1123" y="232"/>
                  </a:lnTo>
                  <a:lnTo>
                    <a:pt x="889" y="256"/>
                  </a:lnTo>
                  <a:lnTo>
                    <a:pt x="642" y="279"/>
                  </a:lnTo>
                  <a:lnTo>
                    <a:pt x="642" y="279"/>
                  </a:lnTo>
                  <a:lnTo>
                    <a:pt x="889" y="256"/>
                  </a:lnTo>
                  <a:lnTo>
                    <a:pt x="1123" y="232"/>
                  </a:lnTo>
                  <a:lnTo>
                    <a:pt x="1346" y="208"/>
                  </a:lnTo>
                  <a:lnTo>
                    <a:pt x="1557" y="185"/>
                  </a:lnTo>
                  <a:lnTo>
                    <a:pt x="1754" y="161"/>
                  </a:lnTo>
                  <a:lnTo>
                    <a:pt x="1937" y="138"/>
                  </a:lnTo>
                  <a:lnTo>
                    <a:pt x="2106" y="116"/>
                  </a:lnTo>
                  <a:lnTo>
                    <a:pt x="2260" y="94"/>
                  </a:lnTo>
                  <a:lnTo>
                    <a:pt x="2397" y="74"/>
                  </a:lnTo>
                  <a:lnTo>
                    <a:pt x="2518" y="56"/>
                  </a:lnTo>
                  <a:lnTo>
                    <a:pt x="2623" y="41"/>
                  </a:lnTo>
                  <a:lnTo>
                    <a:pt x="2709" y="27"/>
                  </a:lnTo>
                  <a:lnTo>
                    <a:pt x="2778" y="15"/>
                  </a:lnTo>
                  <a:lnTo>
                    <a:pt x="2827" y="7"/>
                  </a:lnTo>
                  <a:lnTo>
                    <a:pt x="2858" y="2"/>
                  </a:lnTo>
                  <a:lnTo>
                    <a:pt x="2868" y="0"/>
                  </a:lnTo>
                  <a:lnTo>
                    <a:pt x="2868" y="0"/>
                  </a:lnTo>
                  <a:lnTo>
                    <a:pt x="2868" y="0"/>
                  </a:lnTo>
                  <a:lnTo>
                    <a:pt x="2868" y="0"/>
                  </a:lnTo>
                  <a:lnTo>
                    <a:pt x="2868" y="0"/>
                  </a:lnTo>
                  <a:lnTo>
                    <a:pt x="1764" y="2275"/>
                  </a:lnTo>
                  <a:lnTo>
                    <a:pt x="1756" y="2277"/>
                  </a:lnTo>
                  <a:lnTo>
                    <a:pt x="1732" y="2282"/>
                  </a:lnTo>
                  <a:lnTo>
                    <a:pt x="1693" y="2290"/>
                  </a:lnTo>
                  <a:lnTo>
                    <a:pt x="1639" y="2302"/>
                  </a:lnTo>
                  <a:lnTo>
                    <a:pt x="1569" y="2315"/>
                  </a:lnTo>
                  <a:lnTo>
                    <a:pt x="1487" y="2331"/>
                  </a:lnTo>
                  <a:lnTo>
                    <a:pt x="1390" y="2350"/>
                  </a:lnTo>
                  <a:lnTo>
                    <a:pt x="1281" y="2370"/>
                  </a:lnTo>
                  <a:lnTo>
                    <a:pt x="1160" y="2391"/>
                  </a:lnTo>
                  <a:lnTo>
                    <a:pt x="1026" y="2414"/>
                  </a:lnTo>
                  <a:lnTo>
                    <a:pt x="880" y="2437"/>
                  </a:lnTo>
                  <a:lnTo>
                    <a:pt x="724" y="2461"/>
                  </a:lnTo>
                  <a:lnTo>
                    <a:pt x="558" y="2485"/>
                  </a:lnTo>
                  <a:lnTo>
                    <a:pt x="381" y="2509"/>
                  </a:lnTo>
                  <a:lnTo>
                    <a:pt x="194" y="2532"/>
                  </a:lnTo>
                  <a:lnTo>
                    <a:pt x="0" y="2555"/>
                  </a:lnTo>
                  <a:close/>
                </a:path>
              </a:pathLst>
            </a:custGeom>
            <a:solidFill>
              <a:srgbClr val="F7F7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grpSp>
          <p:nvGrpSpPr>
            <p:cNvPr id="35" name="Group 34">
              <a:extLst>
                <a:ext uri="{FF2B5EF4-FFF2-40B4-BE49-F238E27FC236}">
                  <a16:creationId xmlns:a16="http://schemas.microsoft.com/office/drawing/2014/main" id="{A0FFA039-7106-48B5-896D-90B41E466BB2}"/>
                </a:ext>
              </a:extLst>
            </p:cNvPr>
            <p:cNvGrpSpPr/>
            <p:nvPr/>
          </p:nvGrpSpPr>
          <p:grpSpPr>
            <a:xfrm>
              <a:off x="4379089" y="2219280"/>
              <a:ext cx="4751553" cy="774735"/>
              <a:chOff x="6817065" y="736180"/>
              <a:chExt cx="4515644" cy="1294686"/>
            </a:xfrm>
          </p:grpSpPr>
          <p:sp>
            <p:nvSpPr>
              <p:cNvPr id="60" name="Freeform 20">
                <a:extLst>
                  <a:ext uri="{FF2B5EF4-FFF2-40B4-BE49-F238E27FC236}">
                    <a16:creationId xmlns:a16="http://schemas.microsoft.com/office/drawing/2014/main" id="{96C8B5AA-B7E9-41C3-8426-FAF30FCACE4A}"/>
                  </a:ext>
                </a:extLst>
              </p:cNvPr>
              <p:cNvSpPr>
                <a:spLocks/>
              </p:cNvSpPr>
              <p:nvPr/>
            </p:nvSpPr>
            <p:spPr bwMode="auto">
              <a:xfrm>
                <a:off x="7535409" y="1962603"/>
                <a:ext cx="584200" cy="66675"/>
              </a:xfrm>
              <a:custGeom>
                <a:avLst/>
                <a:gdLst>
                  <a:gd name="T0" fmla="*/ 1470 w 1470"/>
                  <a:gd name="T1" fmla="*/ 168 h 168"/>
                  <a:gd name="T2" fmla="*/ 1360 w 1470"/>
                  <a:gd name="T3" fmla="*/ 158 h 168"/>
                  <a:gd name="T4" fmla="*/ 1251 w 1470"/>
                  <a:gd name="T5" fmla="*/ 147 h 168"/>
                  <a:gd name="T6" fmla="*/ 1145 w 1470"/>
                  <a:gd name="T7" fmla="*/ 137 h 168"/>
                  <a:gd name="T8" fmla="*/ 1041 w 1470"/>
                  <a:gd name="T9" fmla="*/ 126 h 168"/>
                  <a:gd name="T10" fmla="*/ 940 w 1470"/>
                  <a:gd name="T11" fmla="*/ 115 h 168"/>
                  <a:gd name="T12" fmla="*/ 840 w 1470"/>
                  <a:gd name="T13" fmla="*/ 104 h 168"/>
                  <a:gd name="T14" fmla="*/ 744 w 1470"/>
                  <a:gd name="T15" fmla="*/ 94 h 168"/>
                  <a:gd name="T16" fmla="*/ 651 w 1470"/>
                  <a:gd name="T17" fmla="*/ 83 h 168"/>
                  <a:gd name="T18" fmla="*/ 560 w 1470"/>
                  <a:gd name="T19" fmla="*/ 72 h 168"/>
                  <a:gd name="T20" fmla="*/ 471 w 1470"/>
                  <a:gd name="T21" fmla="*/ 61 h 168"/>
                  <a:gd name="T22" fmla="*/ 386 w 1470"/>
                  <a:gd name="T23" fmla="*/ 51 h 168"/>
                  <a:gd name="T24" fmla="*/ 303 w 1470"/>
                  <a:gd name="T25" fmla="*/ 40 h 168"/>
                  <a:gd name="T26" fmla="*/ 222 w 1470"/>
                  <a:gd name="T27" fmla="*/ 31 h 168"/>
                  <a:gd name="T28" fmla="*/ 146 w 1470"/>
                  <a:gd name="T29" fmla="*/ 20 h 168"/>
                  <a:gd name="T30" fmla="*/ 72 w 1470"/>
                  <a:gd name="T31" fmla="*/ 10 h 168"/>
                  <a:gd name="T32" fmla="*/ 0 w 1470"/>
                  <a:gd name="T33" fmla="*/ 0 h 168"/>
                  <a:gd name="T34" fmla="*/ 72 w 1470"/>
                  <a:gd name="T35" fmla="*/ 10 h 168"/>
                  <a:gd name="T36" fmla="*/ 146 w 1470"/>
                  <a:gd name="T37" fmla="*/ 20 h 168"/>
                  <a:gd name="T38" fmla="*/ 222 w 1470"/>
                  <a:gd name="T39" fmla="*/ 30 h 168"/>
                  <a:gd name="T40" fmla="*/ 303 w 1470"/>
                  <a:gd name="T41" fmla="*/ 40 h 168"/>
                  <a:gd name="T42" fmla="*/ 386 w 1470"/>
                  <a:gd name="T43" fmla="*/ 51 h 168"/>
                  <a:gd name="T44" fmla="*/ 472 w 1470"/>
                  <a:gd name="T45" fmla="*/ 61 h 168"/>
                  <a:gd name="T46" fmla="*/ 560 w 1470"/>
                  <a:gd name="T47" fmla="*/ 72 h 168"/>
                  <a:gd name="T48" fmla="*/ 651 w 1470"/>
                  <a:gd name="T49" fmla="*/ 83 h 168"/>
                  <a:gd name="T50" fmla="*/ 744 w 1470"/>
                  <a:gd name="T51" fmla="*/ 94 h 168"/>
                  <a:gd name="T52" fmla="*/ 840 w 1470"/>
                  <a:gd name="T53" fmla="*/ 104 h 168"/>
                  <a:gd name="T54" fmla="*/ 940 w 1470"/>
                  <a:gd name="T55" fmla="*/ 115 h 168"/>
                  <a:gd name="T56" fmla="*/ 1041 w 1470"/>
                  <a:gd name="T57" fmla="*/ 125 h 168"/>
                  <a:gd name="T58" fmla="*/ 1145 w 1470"/>
                  <a:gd name="T59" fmla="*/ 137 h 168"/>
                  <a:gd name="T60" fmla="*/ 1251 w 1470"/>
                  <a:gd name="T61" fmla="*/ 147 h 168"/>
                  <a:gd name="T62" fmla="*/ 1360 w 1470"/>
                  <a:gd name="T63" fmla="*/ 158 h 168"/>
                  <a:gd name="T64" fmla="*/ 1470 w 1470"/>
                  <a:gd name="T65" fmla="*/ 167 h 168"/>
                  <a:gd name="T66" fmla="*/ 1470 w 1470"/>
                  <a:gd name="T6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70" h="168">
                    <a:moveTo>
                      <a:pt x="1470" y="168"/>
                    </a:moveTo>
                    <a:lnTo>
                      <a:pt x="1360" y="158"/>
                    </a:lnTo>
                    <a:lnTo>
                      <a:pt x="1251" y="147"/>
                    </a:lnTo>
                    <a:lnTo>
                      <a:pt x="1145" y="137"/>
                    </a:lnTo>
                    <a:lnTo>
                      <a:pt x="1041" y="126"/>
                    </a:lnTo>
                    <a:lnTo>
                      <a:pt x="940" y="115"/>
                    </a:lnTo>
                    <a:lnTo>
                      <a:pt x="840" y="104"/>
                    </a:lnTo>
                    <a:lnTo>
                      <a:pt x="744" y="94"/>
                    </a:lnTo>
                    <a:lnTo>
                      <a:pt x="651" y="83"/>
                    </a:lnTo>
                    <a:lnTo>
                      <a:pt x="560" y="72"/>
                    </a:lnTo>
                    <a:lnTo>
                      <a:pt x="471" y="61"/>
                    </a:lnTo>
                    <a:lnTo>
                      <a:pt x="386" y="51"/>
                    </a:lnTo>
                    <a:lnTo>
                      <a:pt x="303" y="40"/>
                    </a:lnTo>
                    <a:lnTo>
                      <a:pt x="222" y="31"/>
                    </a:lnTo>
                    <a:lnTo>
                      <a:pt x="146" y="20"/>
                    </a:lnTo>
                    <a:lnTo>
                      <a:pt x="72" y="10"/>
                    </a:lnTo>
                    <a:lnTo>
                      <a:pt x="0" y="0"/>
                    </a:lnTo>
                    <a:lnTo>
                      <a:pt x="72" y="10"/>
                    </a:lnTo>
                    <a:lnTo>
                      <a:pt x="146" y="20"/>
                    </a:lnTo>
                    <a:lnTo>
                      <a:pt x="222" y="30"/>
                    </a:lnTo>
                    <a:lnTo>
                      <a:pt x="303" y="40"/>
                    </a:lnTo>
                    <a:lnTo>
                      <a:pt x="386" y="51"/>
                    </a:lnTo>
                    <a:lnTo>
                      <a:pt x="472" y="61"/>
                    </a:lnTo>
                    <a:lnTo>
                      <a:pt x="560" y="72"/>
                    </a:lnTo>
                    <a:lnTo>
                      <a:pt x="651" y="83"/>
                    </a:lnTo>
                    <a:lnTo>
                      <a:pt x="744" y="94"/>
                    </a:lnTo>
                    <a:lnTo>
                      <a:pt x="840" y="104"/>
                    </a:lnTo>
                    <a:lnTo>
                      <a:pt x="940" y="115"/>
                    </a:lnTo>
                    <a:lnTo>
                      <a:pt x="1041" y="125"/>
                    </a:lnTo>
                    <a:lnTo>
                      <a:pt x="1145" y="137"/>
                    </a:lnTo>
                    <a:lnTo>
                      <a:pt x="1251" y="147"/>
                    </a:lnTo>
                    <a:lnTo>
                      <a:pt x="1360" y="158"/>
                    </a:lnTo>
                    <a:lnTo>
                      <a:pt x="1470" y="167"/>
                    </a:lnTo>
                    <a:lnTo>
                      <a:pt x="1470" y="168"/>
                    </a:lnTo>
                    <a:close/>
                  </a:path>
                </a:pathLst>
              </a:custGeom>
              <a:solidFill>
                <a:srgbClr val="5C4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sp>
            <p:nvSpPr>
              <p:cNvPr id="61" name="Freeform 40">
                <a:extLst>
                  <a:ext uri="{FF2B5EF4-FFF2-40B4-BE49-F238E27FC236}">
                    <a16:creationId xmlns:a16="http://schemas.microsoft.com/office/drawing/2014/main" id="{F563B506-6D1D-4D3D-A833-54BD9A5246B0}"/>
                  </a:ext>
                </a:extLst>
              </p:cNvPr>
              <p:cNvSpPr>
                <a:spLocks/>
              </p:cNvSpPr>
              <p:nvPr/>
            </p:nvSpPr>
            <p:spPr bwMode="auto">
              <a:xfrm>
                <a:off x="10448471" y="1919741"/>
                <a:ext cx="884238" cy="111125"/>
              </a:xfrm>
              <a:custGeom>
                <a:avLst/>
                <a:gdLst>
                  <a:gd name="T0" fmla="*/ 0 w 2226"/>
                  <a:gd name="T1" fmla="*/ 279 h 279"/>
                  <a:gd name="T2" fmla="*/ 0 w 2226"/>
                  <a:gd name="T3" fmla="*/ 279 h 279"/>
                  <a:gd name="T4" fmla="*/ 245 w 2226"/>
                  <a:gd name="T5" fmla="*/ 256 h 279"/>
                  <a:gd name="T6" fmla="*/ 478 w 2226"/>
                  <a:gd name="T7" fmla="*/ 233 h 279"/>
                  <a:gd name="T8" fmla="*/ 699 w 2226"/>
                  <a:gd name="T9" fmla="*/ 209 h 279"/>
                  <a:gd name="T10" fmla="*/ 909 w 2226"/>
                  <a:gd name="T11" fmla="*/ 185 h 279"/>
                  <a:gd name="T12" fmla="*/ 1104 w 2226"/>
                  <a:gd name="T13" fmla="*/ 162 h 279"/>
                  <a:gd name="T14" fmla="*/ 1287 w 2226"/>
                  <a:gd name="T15" fmla="*/ 139 h 279"/>
                  <a:gd name="T16" fmla="*/ 1454 w 2226"/>
                  <a:gd name="T17" fmla="*/ 117 h 279"/>
                  <a:gd name="T18" fmla="*/ 1608 w 2226"/>
                  <a:gd name="T19" fmla="*/ 96 h 279"/>
                  <a:gd name="T20" fmla="*/ 1745 w 2226"/>
                  <a:gd name="T21" fmla="*/ 76 h 279"/>
                  <a:gd name="T22" fmla="*/ 1867 w 2226"/>
                  <a:gd name="T23" fmla="*/ 58 h 279"/>
                  <a:gd name="T24" fmla="*/ 1972 w 2226"/>
                  <a:gd name="T25" fmla="*/ 42 h 279"/>
                  <a:gd name="T26" fmla="*/ 2059 w 2226"/>
                  <a:gd name="T27" fmla="*/ 28 h 279"/>
                  <a:gd name="T28" fmla="*/ 2130 w 2226"/>
                  <a:gd name="T29" fmla="*/ 16 h 279"/>
                  <a:gd name="T30" fmla="*/ 2181 w 2226"/>
                  <a:gd name="T31" fmla="*/ 8 h 279"/>
                  <a:gd name="T32" fmla="*/ 2213 w 2226"/>
                  <a:gd name="T33" fmla="*/ 2 h 279"/>
                  <a:gd name="T34" fmla="*/ 2226 w 2226"/>
                  <a:gd name="T35" fmla="*/ 0 h 279"/>
                  <a:gd name="T36" fmla="*/ 2226 w 2226"/>
                  <a:gd name="T37" fmla="*/ 0 h 279"/>
                  <a:gd name="T38" fmla="*/ 2226 w 2226"/>
                  <a:gd name="T39" fmla="*/ 0 h 279"/>
                  <a:gd name="T40" fmla="*/ 2216 w 2226"/>
                  <a:gd name="T41" fmla="*/ 2 h 279"/>
                  <a:gd name="T42" fmla="*/ 2185 w 2226"/>
                  <a:gd name="T43" fmla="*/ 7 h 279"/>
                  <a:gd name="T44" fmla="*/ 2136 w 2226"/>
                  <a:gd name="T45" fmla="*/ 15 h 279"/>
                  <a:gd name="T46" fmla="*/ 2067 w 2226"/>
                  <a:gd name="T47" fmla="*/ 27 h 279"/>
                  <a:gd name="T48" fmla="*/ 1981 w 2226"/>
                  <a:gd name="T49" fmla="*/ 41 h 279"/>
                  <a:gd name="T50" fmla="*/ 1876 w 2226"/>
                  <a:gd name="T51" fmla="*/ 56 h 279"/>
                  <a:gd name="T52" fmla="*/ 1755 w 2226"/>
                  <a:gd name="T53" fmla="*/ 74 h 279"/>
                  <a:gd name="T54" fmla="*/ 1618 w 2226"/>
                  <a:gd name="T55" fmla="*/ 94 h 279"/>
                  <a:gd name="T56" fmla="*/ 1464 w 2226"/>
                  <a:gd name="T57" fmla="*/ 116 h 279"/>
                  <a:gd name="T58" fmla="*/ 1295 w 2226"/>
                  <a:gd name="T59" fmla="*/ 138 h 279"/>
                  <a:gd name="T60" fmla="*/ 1112 w 2226"/>
                  <a:gd name="T61" fmla="*/ 161 h 279"/>
                  <a:gd name="T62" fmla="*/ 915 w 2226"/>
                  <a:gd name="T63" fmla="*/ 185 h 279"/>
                  <a:gd name="T64" fmla="*/ 704 w 2226"/>
                  <a:gd name="T65" fmla="*/ 208 h 279"/>
                  <a:gd name="T66" fmla="*/ 481 w 2226"/>
                  <a:gd name="T67" fmla="*/ 232 h 279"/>
                  <a:gd name="T68" fmla="*/ 247 w 2226"/>
                  <a:gd name="T69" fmla="*/ 256 h 279"/>
                  <a:gd name="T70" fmla="*/ 0 w 2226"/>
                  <a:gd name="T71"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26" h="279">
                    <a:moveTo>
                      <a:pt x="0" y="279"/>
                    </a:moveTo>
                    <a:lnTo>
                      <a:pt x="0" y="279"/>
                    </a:lnTo>
                    <a:lnTo>
                      <a:pt x="245" y="256"/>
                    </a:lnTo>
                    <a:lnTo>
                      <a:pt x="478" y="233"/>
                    </a:lnTo>
                    <a:lnTo>
                      <a:pt x="699" y="209"/>
                    </a:lnTo>
                    <a:lnTo>
                      <a:pt x="909" y="185"/>
                    </a:lnTo>
                    <a:lnTo>
                      <a:pt x="1104" y="162"/>
                    </a:lnTo>
                    <a:lnTo>
                      <a:pt x="1287" y="139"/>
                    </a:lnTo>
                    <a:lnTo>
                      <a:pt x="1454" y="117"/>
                    </a:lnTo>
                    <a:lnTo>
                      <a:pt x="1608" y="96"/>
                    </a:lnTo>
                    <a:lnTo>
                      <a:pt x="1745" y="76"/>
                    </a:lnTo>
                    <a:lnTo>
                      <a:pt x="1867" y="58"/>
                    </a:lnTo>
                    <a:lnTo>
                      <a:pt x="1972" y="42"/>
                    </a:lnTo>
                    <a:lnTo>
                      <a:pt x="2059" y="28"/>
                    </a:lnTo>
                    <a:lnTo>
                      <a:pt x="2130" y="16"/>
                    </a:lnTo>
                    <a:lnTo>
                      <a:pt x="2181" y="8"/>
                    </a:lnTo>
                    <a:lnTo>
                      <a:pt x="2213" y="2"/>
                    </a:lnTo>
                    <a:lnTo>
                      <a:pt x="2226" y="0"/>
                    </a:lnTo>
                    <a:lnTo>
                      <a:pt x="2226" y="0"/>
                    </a:lnTo>
                    <a:lnTo>
                      <a:pt x="2226" y="0"/>
                    </a:lnTo>
                    <a:lnTo>
                      <a:pt x="2216" y="2"/>
                    </a:lnTo>
                    <a:lnTo>
                      <a:pt x="2185" y="7"/>
                    </a:lnTo>
                    <a:lnTo>
                      <a:pt x="2136" y="15"/>
                    </a:lnTo>
                    <a:lnTo>
                      <a:pt x="2067" y="27"/>
                    </a:lnTo>
                    <a:lnTo>
                      <a:pt x="1981" y="41"/>
                    </a:lnTo>
                    <a:lnTo>
                      <a:pt x="1876" y="56"/>
                    </a:lnTo>
                    <a:lnTo>
                      <a:pt x="1755" y="74"/>
                    </a:lnTo>
                    <a:lnTo>
                      <a:pt x="1618" y="94"/>
                    </a:lnTo>
                    <a:lnTo>
                      <a:pt x="1464" y="116"/>
                    </a:lnTo>
                    <a:lnTo>
                      <a:pt x="1295" y="138"/>
                    </a:lnTo>
                    <a:lnTo>
                      <a:pt x="1112" y="161"/>
                    </a:lnTo>
                    <a:lnTo>
                      <a:pt x="915" y="185"/>
                    </a:lnTo>
                    <a:lnTo>
                      <a:pt x="704" y="208"/>
                    </a:lnTo>
                    <a:lnTo>
                      <a:pt x="481" y="232"/>
                    </a:lnTo>
                    <a:lnTo>
                      <a:pt x="247" y="256"/>
                    </a:lnTo>
                    <a:lnTo>
                      <a:pt x="0" y="279"/>
                    </a:lnTo>
                    <a:close/>
                  </a:path>
                </a:pathLst>
              </a:custGeom>
              <a:solidFill>
                <a:srgbClr val="3D3D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sp>
            <p:nvSpPr>
              <p:cNvPr id="62" name="Freeform 17">
                <a:extLst>
                  <a:ext uri="{FF2B5EF4-FFF2-40B4-BE49-F238E27FC236}">
                    <a16:creationId xmlns:a16="http://schemas.microsoft.com/office/drawing/2014/main" id="{51C69755-2AF8-4FCB-AF13-97B38EA3C9C8}"/>
                  </a:ext>
                </a:extLst>
              </p:cNvPr>
              <p:cNvSpPr>
                <a:spLocks/>
              </p:cNvSpPr>
              <p:nvPr/>
            </p:nvSpPr>
            <p:spPr bwMode="auto">
              <a:xfrm>
                <a:off x="6817065" y="736180"/>
                <a:ext cx="4073525" cy="328613"/>
              </a:xfrm>
              <a:custGeom>
                <a:avLst/>
                <a:gdLst>
                  <a:gd name="T0" fmla="*/ 10238 w 10264"/>
                  <a:gd name="T1" fmla="*/ 418 h 826"/>
                  <a:gd name="T2" fmla="*/ 10034 w 10264"/>
                  <a:gd name="T3" fmla="*/ 451 h 826"/>
                  <a:gd name="T4" fmla="*/ 9644 w 10264"/>
                  <a:gd name="T5" fmla="*/ 509 h 826"/>
                  <a:gd name="T6" fmla="*/ 9244 w 10264"/>
                  <a:gd name="T7" fmla="*/ 562 h 826"/>
                  <a:gd name="T8" fmla="*/ 8931 w 10264"/>
                  <a:gd name="T9" fmla="*/ 600 h 826"/>
                  <a:gd name="T10" fmla="*/ 8582 w 10264"/>
                  <a:gd name="T11" fmla="*/ 639 h 826"/>
                  <a:gd name="T12" fmla="*/ 8202 w 10264"/>
                  <a:gd name="T13" fmla="*/ 677 h 826"/>
                  <a:gd name="T14" fmla="*/ 7792 w 10264"/>
                  <a:gd name="T15" fmla="*/ 713 h 826"/>
                  <a:gd name="T16" fmla="*/ 7357 w 10264"/>
                  <a:gd name="T17" fmla="*/ 747 h 826"/>
                  <a:gd name="T18" fmla="*/ 6896 w 10264"/>
                  <a:gd name="T19" fmla="*/ 775 h 826"/>
                  <a:gd name="T20" fmla="*/ 6414 w 10264"/>
                  <a:gd name="T21" fmla="*/ 799 h 826"/>
                  <a:gd name="T22" fmla="*/ 5914 w 10264"/>
                  <a:gd name="T23" fmla="*/ 816 h 826"/>
                  <a:gd name="T24" fmla="*/ 5395 w 10264"/>
                  <a:gd name="T25" fmla="*/ 824 h 826"/>
                  <a:gd name="T26" fmla="*/ 4868 w 10264"/>
                  <a:gd name="T27" fmla="*/ 824 h 826"/>
                  <a:gd name="T28" fmla="*/ 4350 w 10264"/>
                  <a:gd name="T29" fmla="*/ 816 h 826"/>
                  <a:gd name="T30" fmla="*/ 3850 w 10264"/>
                  <a:gd name="T31" fmla="*/ 799 h 826"/>
                  <a:gd name="T32" fmla="*/ 3367 w 10264"/>
                  <a:gd name="T33" fmla="*/ 775 h 826"/>
                  <a:gd name="T34" fmla="*/ 2907 w 10264"/>
                  <a:gd name="T35" fmla="*/ 747 h 826"/>
                  <a:gd name="T36" fmla="*/ 2470 w 10264"/>
                  <a:gd name="T37" fmla="*/ 713 h 826"/>
                  <a:gd name="T38" fmla="*/ 2061 w 10264"/>
                  <a:gd name="T39" fmla="*/ 677 h 826"/>
                  <a:gd name="T40" fmla="*/ 1681 w 10264"/>
                  <a:gd name="T41" fmla="*/ 639 h 826"/>
                  <a:gd name="T42" fmla="*/ 1333 w 10264"/>
                  <a:gd name="T43" fmla="*/ 600 h 826"/>
                  <a:gd name="T44" fmla="*/ 1019 w 10264"/>
                  <a:gd name="T45" fmla="*/ 562 h 826"/>
                  <a:gd name="T46" fmla="*/ 619 w 10264"/>
                  <a:gd name="T47" fmla="*/ 509 h 826"/>
                  <a:gd name="T48" fmla="*/ 230 w 10264"/>
                  <a:gd name="T49" fmla="*/ 451 h 826"/>
                  <a:gd name="T50" fmla="*/ 26 w 10264"/>
                  <a:gd name="T51" fmla="*/ 418 h 826"/>
                  <a:gd name="T52" fmla="*/ 26 w 10264"/>
                  <a:gd name="T53" fmla="*/ 408 h 826"/>
                  <a:gd name="T54" fmla="*/ 230 w 10264"/>
                  <a:gd name="T55" fmla="*/ 375 h 826"/>
                  <a:gd name="T56" fmla="*/ 619 w 10264"/>
                  <a:gd name="T57" fmla="*/ 317 h 826"/>
                  <a:gd name="T58" fmla="*/ 1019 w 10264"/>
                  <a:gd name="T59" fmla="*/ 264 h 826"/>
                  <a:gd name="T60" fmla="*/ 1333 w 10264"/>
                  <a:gd name="T61" fmla="*/ 226 h 826"/>
                  <a:gd name="T62" fmla="*/ 1681 w 10264"/>
                  <a:gd name="T63" fmla="*/ 187 h 826"/>
                  <a:gd name="T64" fmla="*/ 2061 w 10264"/>
                  <a:gd name="T65" fmla="*/ 149 h 826"/>
                  <a:gd name="T66" fmla="*/ 2470 w 10264"/>
                  <a:gd name="T67" fmla="*/ 113 h 826"/>
                  <a:gd name="T68" fmla="*/ 2907 w 10264"/>
                  <a:gd name="T69" fmla="*/ 80 h 826"/>
                  <a:gd name="T70" fmla="*/ 3367 w 10264"/>
                  <a:gd name="T71" fmla="*/ 50 h 826"/>
                  <a:gd name="T72" fmla="*/ 3850 w 10264"/>
                  <a:gd name="T73" fmla="*/ 27 h 826"/>
                  <a:gd name="T74" fmla="*/ 4350 w 10264"/>
                  <a:gd name="T75" fmla="*/ 10 h 826"/>
                  <a:gd name="T76" fmla="*/ 4868 w 10264"/>
                  <a:gd name="T77" fmla="*/ 1 h 826"/>
                  <a:gd name="T78" fmla="*/ 5395 w 10264"/>
                  <a:gd name="T79" fmla="*/ 1 h 826"/>
                  <a:gd name="T80" fmla="*/ 5914 w 10264"/>
                  <a:gd name="T81" fmla="*/ 10 h 826"/>
                  <a:gd name="T82" fmla="*/ 6414 w 10264"/>
                  <a:gd name="T83" fmla="*/ 27 h 826"/>
                  <a:gd name="T84" fmla="*/ 6896 w 10264"/>
                  <a:gd name="T85" fmla="*/ 50 h 826"/>
                  <a:gd name="T86" fmla="*/ 7357 w 10264"/>
                  <a:gd name="T87" fmla="*/ 80 h 826"/>
                  <a:gd name="T88" fmla="*/ 7792 w 10264"/>
                  <a:gd name="T89" fmla="*/ 113 h 826"/>
                  <a:gd name="T90" fmla="*/ 8202 w 10264"/>
                  <a:gd name="T91" fmla="*/ 149 h 826"/>
                  <a:gd name="T92" fmla="*/ 8582 w 10264"/>
                  <a:gd name="T93" fmla="*/ 187 h 826"/>
                  <a:gd name="T94" fmla="*/ 8931 w 10264"/>
                  <a:gd name="T95" fmla="*/ 226 h 826"/>
                  <a:gd name="T96" fmla="*/ 9244 w 10264"/>
                  <a:gd name="T97" fmla="*/ 264 h 826"/>
                  <a:gd name="T98" fmla="*/ 9644 w 10264"/>
                  <a:gd name="T99" fmla="*/ 317 h 826"/>
                  <a:gd name="T100" fmla="*/ 10034 w 10264"/>
                  <a:gd name="T101" fmla="*/ 375 h 826"/>
                  <a:gd name="T102" fmla="*/ 10238 w 10264"/>
                  <a:gd name="T103" fmla="*/ 408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264" h="826">
                    <a:moveTo>
                      <a:pt x="10264" y="413"/>
                    </a:moveTo>
                    <a:lnTo>
                      <a:pt x="10238" y="418"/>
                    </a:lnTo>
                    <a:lnTo>
                      <a:pt x="10159" y="430"/>
                    </a:lnTo>
                    <a:lnTo>
                      <a:pt x="10034" y="451"/>
                    </a:lnTo>
                    <a:lnTo>
                      <a:pt x="9861" y="478"/>
                    </a:lnTo>
                    <a:lnTo>
                      <a:pt x="9644" y="509"/>
                    </a:lnTo>
                    <a:lnTo>
                      <a:pt x="9387" y="544"/>
                    </a:lnTo>
                    <a:lnTo>
                      <a:pt x="9244" y="562"/>
                    </a:lnTo>
                    <a:lnTo>
                      <a:pt x="9092" y="581"/>
                    </a:lnTo>
                    <a:lnTo>
                      <a:pt x="8931" y="600"/>
                    </a:lnTo>
                    <a:lnTo>
                      <a:pt x="8761" y="619"/>
                    </a:lnTo>
                    <a:lnTo>
                      <a:pt x="8582" y="639"/>
                    </a:lnTo>
                    <a:lnTo>
                      <a:pt x="8397" y="658"/>
                    </a:lnTo>
                    <a:lnTo>
                      <a:pt x="8202" y="677"/>
                    </a:lnTo>
                    <a:lnTo>
                      <a:pt x="8001" y="695"/>
                    </a:lnTo>
                    <a:lnTo>
                      <a:pt x="7792" y="713"/>
                    </a:lnTo>
                    <a:lnTo>
                      <a:pt x="7578" y="730"/>
                    </a:lnTo>
                    <a:lnTo>
                      <a:pt x="7357" y="747"/>
                    </a:lnTo>
                    <a:lnTo>
                      <a:pt x="7130" y="761"/>
                    </a:lnTo>
                    <a:lnTo>
                      <a:pt x="6896" y="775"/>
                    </a:lnTo>
                    <a:lnTo>
                      <a:pt x="6658" y="788"/>
                    </a:lnTo>
                    <a:lnTo>
                      <a:pt x="6414" y="799"/>
                    </a:lnTo>
                    <a:lnTo>
                      <a:pt x="6166" y="809"/>
                    </a:lnTo>
                    <a:lnTo>
                      <a:pt x="5914" y="816"/>
                    </a:lnTo>
                    <a:lnTo>
                      <a:pt x="5656" y="821"/>
                    </a:lnTo>
                    <a:lnTo>
                      <a:pt x="5395" y="824"/>
                    </a:lnTo>
                    <a:lnTo>
                      <a:pt x="5131" y="826"/>
                    </a:lnTo>
                    <a:lnTo>
                      <a:pt x="4868" y="824"/>
                    </a:lnTo>
                    <a:lnTo>
                      <a:pt x="4607" y="821"/>
                    </a:lnTo>
                    <a:lnTo>
                      <a:pt x="4350" y="816"/>
                    </a:lnTo>
                    <a:lnTo>
                      <a:pt x="4098" y="809"/>
                    </a:lnTo>
                    <a:lnTo>
                      <a:pt x="3850" y="799"/>
                    </a:lnTo>
                    <a:lnTo>
                      <a:pt x="3606" y="788"/>
                    </a:lnTo>
                    <a:lnTo>
                      <a:pt x="3367" y="775"/>
                    </a:lnTo>
                    <a:lnTo>
                      <a:pt x="3134" y="761"/>
                    </a:lnTo>
                    <a:lnTo>
                      <a:pt x="2907" y="747"/>
                    </a:lnTo>
                    <a:lnTo>
                      <a:pt x="2685" y="730"/>
                    </a:lnTo>
                    <a:lnTo>
                      <a:pt x="2470" y="713"/>
                    </a:lnTo>
                    <a:lnTo>
                      <a:pt x="2262" y="695"/>
                    </a:lnTo>
                    <a:lnTo>
                      <a:pt x="2061" y="677"/>
                    </a:lnTo>
                    <a:lnTo>
                      <a:pt x="1867" y="658"/>
                    </a:lnTo>
                    <a:lnTo>
                      <a:pt x="1681" y="639"/>
                    </a:lnTo>
                    <a:lnTo>
                      <a:pt x="1503" y="619"/>
                    </a:lnTo>
                    <a:lnTo>
                      <a:pt x="1333" y="600"/>
                    </a:lnTo>
                    <a:lnTo>
                      <a:pt x="1172" y="581"/>
                    </a:lnTo>
                    <a:lnTo>
                      <a:pt x="1019" y="562"/>
                    </a:lnTo>
                    <a:lnTo>
                      <a:pt x="876" y="544"/>
                    </a:lnTo>
                    <a:lnTo>
                      <a:pt x="619" y="509"/>
                    </a:lnTo>
                    <a:lnTo>
                      <a:pt x="403" y="478"/>
                    </a:lnTo>
                    <a:lnTo>
                      <a:pt x="230" y="451"/>
                    </a:lnTo>
                    <a:lnTo>
                      <a:pt x="104" y="430"/>
                    </a:lnTo>
                    <a:lnTo>
                      <a:pt x="26" y="418"/>
                    </a:lnTo>
                    <a:lnTo>
                      <a:pt x="0" y="413"/>
                    </a:lnTo>
                    <a:lnTo>
                      <a:pt x="26" y="408"/>
                    </a:lnTo>
                    <a:lnTo>
                      <a:pt x="104" y="395"/>
                    </a:lnTo>
                    <a:lnTo>
                      <a:pt x="230" y="375"/>
                    </a:lnTo>
                    <a:lnTo>
                      <a:pt x="403" y="349"/>
                    </a:lnTo>
                    <a:lnTo>
                      <a:pt x="619" y="317"/>
                    </a:lnTo>
                    <a:lnTo>
                      <a:pt x="876" y="283"/>
                    </a:lnTo>
                    <a:lnTo>
                      <a:pt x="1019" y="264"/>
                    </a:lnTo>
                    <a:lnTo>
                      <a:pt x="1172" y="245"/>
                    </a:lnTo>
                    <a:lnTo>
                      <a:pt x="1333" y="226"/>
                    </a:lnTo>
                    <a:lnTo>
                      <a:pt x="1503" y="206"/>
                    </a:lnTo>
                    <a:lnTo>
                      <a:pt x="1681" y="187"/>
                    </a:lnTo>
                    <a:lnTo>
                      <a:pt x="1867" y="168"/>
                    </a:lnTo>
                    <a:lnTo>
                      <a:pt x="2061" y="149"/>
                    </a:lnTo>
                    <a:lnTo>
                      <a:pt x="2262" y="131"/>
                    </a:lnTo>
                    <a:lnTo>
                      <a:pt x="2470" y="113"/>
                    </a:lnTo>
                    <a:lnTo>
                      <a:pt x="2685" y="95"/>
                    </a:lnTo>
                    <a:lnTo>
                      <a:pt x="2907" y="80"/>
                    </a:lnTo>
                    <a:lnTo>
                      <a:pt x="3134" y="65"/>
                    </a:lnTo>
                    <a:lnTo>
                      <a:pt x="3367" y="50"/>
                    </a:lnTo>
                    <a:lnTo>
                      <a:pt x="3606" y="38"/>
                    </a:lnTo>
                    <a:lnTo>
                      <a:pt x="3850" y="27"/>
                    </a:lnTo>
                    <a:lnTo>
                      <a:pt x="4098" y="18"/>
                    </a:lnTo>
                    <a:lnTo>
                      <a:pt x="4350" y="10"/>
                    </a:lnTo>
                    <a:lnTo>
                      <a:pt x="4607" y="4"/>
                    </a:lnTo>
                    <a:lnTo>
                      <a:pt x="4868" y="1"/>
                    </a:lnTo>
                    <a:lnTo>
                      <a:pt x="5131" y="0"/>
                    </a:lnTo>
                    <a:lnTo>
                      <a:pt x="5395" y="1"/>
                    </a:lnTo>
                    <a:lnTo>
                      <a:pt x="5656" y="4"/>
                    </a:lnTo>
                    <a:lnTo>
                      <a:pt x="5914" y="10"/>
                    </a:lnTo>
                    <a:lnTo>
                      <a:pt x="6166" y="18"/>
                    </a:lnTo>
                    <a:lnTo>
                      <a:pt x="6414" y="27"/>
                    </a:lnTo>
                    <a:lnTo>
                      <a:pt x="6658" y="38"/>
                    </a:lnTo>
                    <a:lnTo>
                      <a:pt x="6896" y="50"/>
                    </a:lnTo>
                    <a:lnTo>
                      <a:pt x="7130" y="65"/>
                    </a:lnTo>
                    <a:lnTo>
                      <a:pt x="7357" y="80"/>
                    </a:lnTo>
                    <a:lnTo>
                      <a:pt x="7578" y="95"/>
                    </a:lnTo>
                    <a:lnTo>
                      <a:pt x="7792" y="113"/>
                    </a:lnTo>
                    <a:lnTo>
                      <a:pt x="8001" y="131"/>
                    </a:lnTo>
                    <a:lnTo>
                      <a:pt x="8202" y="149"/>
                    </a:lnTo>
                    <a:lnTo>
                      <a:pt x="8397" y="168"/>
                    </a:lnTo>
                    <a:lnTo>
                      <a:pt x="8582" y="187"/>
                    </a:lnTo>
                    <a:lnTo>
                      <a:pt x="8761" y="206"/>
                    </a:lnTo>
                    <a:lnTo>
                      <a:pt x="8931" y="226"/>
                    </a:lnTo>
                    <a:lnTo>
                      <a:pt x="9092" y="245"/>
                    </a:lnTo>
                    <a:lnTo>
                      <a:pt x="9244" y="264"/>
                    </a:lnTo>
                    <a:lnTo>
                      <a:pt x="9387" y="283"/>
                    </a:lnTo>
                    <a:lnTo>
                      <a:pt x="9644" y="317"/>
                    </a:lnTo>
                    <a:lnTo>
                      <a:pt x="9861" y="349"/>
                    </a:lnTo>
                    <a:lnTo>
                      <a:pt x="10034" y="375"/>
                    </a:lnTo>
                    <a:lnTo>
                      <a:pt x="10159" y="395"/>
                    </a:lnTo>
                    <a:lnTo>
                      <a:pt x="10238" y="408"/>
                    </a:lnTo>
                    <a:lnTo>
                      <a:pt x="10264" y="413"/>
                    </a:lnTo>
                    <a:close/>
                  </a:path>
                </a:pathLst>
              </a:custGeom>
              <a:solidFill>
                <a:schemeClr val="accent1">
                  <a:lumMod val="50000"/>
                </a:schemeClr>
              </a:solidFill>
              <a:ln>
                <a:noFill/>
              </a:ln>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sp>
            <p:nvSpPr>
              <p:cNvPr id="63" name="Freeform 18">
                <a:extLst>
                  <a:ext uri="{FF2B5EF4-FFF2-40B4-BE49-F238E27FC236}">
                    <a16:creationId xmlns:a16="http://schemas.microsoft.com/office/drawing/2014/main" id="{7CCA89A6-5F15-4ABE-A232-FF817B17F644}"/>
                  </a:ext>
                </a:extLst>
              </p:cNvPr>
              <p:cNvSpPr>
                <a:spLocks/>
              </p:cNvSpPr>
              <p:nvPr/>
            </p:nvSpPr>
            <p:spPr bwMode="auto">
              <a:xfrm>
                <a:off x="6817065" y="877547"/>
                <a:ext cx="4073525" cy="1066800"/>
              </a:xfrm>
              <a:custGeom>
                <a:avLst/>
                <a:gdLst>
                  <a:gd name="T0" fmla="*/ 4868 w 10264"/>
                  <a:gd name="T1" fmla="*/ 411 h 2687"/>
                  <a:gd name="T2" fmla="*/ 4350 w 10264"/>
                  <a:gd name="T3" fmla="*/ 403 h 2687"/>
                  <a:gd name="T4" fmla="*/ 3850 w 10264"/>
                  <a:gd name="T5" fmla="*/ 386 h 2687"/>
                  <a:gd name="T6" fmla="*/ 3367 w 10264"/>
                  <a:gd name="T7" fmla="*/ 362 h 2687"/>
                  <a:gd name="T8" fmla="*/ 2907 w 10264"/>
                  <a:gd name="T9" fmla="*/ 334 h 2687"/>
                  <a:gd name="T10" fmla="*/ 2470 w 10264"/>
                  <a:gd name="T11" fmla="*/ 300 h 2687"/>
                  <a:gd name="T12" fmla="*/ 2061 w 10264"/>
                  <a:gd name="T13" fmla="*/ 264 h 2687"/>
                  <a:gd name="T14" fmla="*/ 1681 w 10264"/>
                  <a:gd name="T15" fmla="*/ 226 h 2687"/>
                  <a:gd name="T16" fmla="*/ 1333 w 10264"/>
                  <a:gd name="T17" fmla="*/ 187 h 2687"/>
                  <a:gd name="T18" fmla="*/ 1019 w 10264"/>
                  <a:gd name="T19" fmla="*/ 149 h 2687"/>
                  <a:gd name="T20" fmla="*/ 619 w 10264"/>
                  <a:gd name="T21" fmla="*/ 96 h 2687"/>
                  <a:gd name="T22" fmla="*/ 230 w 10264"/>
                  <a:gd name="T23" fmla="*/ 38 h 2687"/>
                  <a:gd name="T24" fmla="*/ 26 w 10264"/>
                  <a:gd name="T25" fmla="*/ 5 h 2687"/>
                  <a:gd name="T26" fmla="*/ 1104 w 10264"/>
                  <a:gd name="T27" fmla="*/ 2275 h 2687"/>
                  <a:gd name="T28" fmla="*/ 1185 w 10264"/>
                  <a:gd name="T29" fmla="*/ 2292 h 2687"/>
                  <a:gd name="T30" fmla="*/ 1420 w 10264"/>
                  <a:gd name="T31" fmla="*/ 2338 h 2687"/>
                  <a:gd name="T32" fmla="*/ 1792 w 10264"/>
                  <a:gd name="T33" fmla="*/ 2405 h 2687"/>
                  <a:gd name="T34" fmla="*/ 2023 w 10264"/>
                  <a:gd name="T35" fmla="*/ 2442 h 2687"/>
                  <a:gd name="T36" fmla="*/ 2283 w 10264"/>
                  <a:gd name="T37" fmla="*/ 2481 h 2687"/>
                  <a:gd name="T38" fmla="*/ 2569 w 10264"/>
                  <a:gd name="T39" fmla="*/ 2520 h 2687"/>
                  <a:gd name="T40" fmla="*/ 2880 w 10264"/>
                  <a:gd name="T41" fmla="*/ 2556 h 2687"/>
                  <a:gd name="T42" fmla="*/ 3212 w 10264"/>
                  <a:gd name="T43" fmla="*/ 2592 h 2687"/>
                  <a:gd name="T44" fmla="*/ 3564 w 10264"/>
                  <a:gd name="T45" fmla="*/ 2623 h 2687"/>
                  <a:gd name="T46" fmla="*/ 3933 w 10264"/>
                  <a:gd name="T47" fmla="*/ 2650 h 2687"/>
                  <a:gd name="T48" fmla="*/ 4320 w 10264"/>
                  <a:gd name="T49" fmla="*/ 2669 h 2687"/>
                  <a:gd name="T50" fmla="*/ 4720 w 10264"/>
                  <a:gd name="T51" fmla="*/ 2683 h 2687"/>
                  <a:gd name="T52" fmla="*/ 5131 w 10264"/>
                  <a:gd name="T53" fmla="*/ 2687 h 2687"/>
                  <a:gd name="T54" fmla="*/ 5544 w 10264"/>
                  <a:gd name="T55" fmla="*/ 2683 h 2687"/>
                  <a:gd name="T56" fmla="*/ 5944 w 10264"/>
                  <a:gd name="T57" fmla="*/ 2669 h 2687"/>
                  <a:gd name="T58" fmla="*/ 6329 w 10264"/>
                  <a:gd name="T59" fmla="*/ 2650 h 2687"/>
                  <a:gd name="T60" fmla="*/ 6700 w 10264"/>
                  <a:gd name="T61" fmla="*/ 2623 h 2687"/>
                  <a:gd name="T62" fmla="*/ 7052 w 10264"/>
                  <a:gd name="T63" fmla="*/ 2592 h 2687"/>
                  <a:gd name="T64" fmla="*/ 7384 w 10264"/>
                  <a:gd name="T65" fmla="*/ 2556 h 2687"/>
                  <a:gd name="T66" fmla="*/ 7694 w 10264"/>
                  <a:gd name="T67" fmla="*/ 2520 h 2687"/>
                  <a:gd name="T68" fmla="*/ 7980 w 10264"/>
                  <a:gd name="T69" fmla="*/ 2481 h 2687"/>
                  <a:gd name="T70" fmla="*/ 8241 w 10264"/>
                  <a:gd name="T71" fmla="*/ 2442 h 2687"/>
                  <a:gd name="T72" fmla="*/ 8472 w 10264"/>
                  <a:gd name="T73" fmla="*/ 2405 h 2687"/>
                  <a:gd name="T74" fmla="*/ 8844 w 10264"/>
                  <a:gd name="T75" fmla="*/ 2338 h 2687"/>
                  <a:gd name="T76" fmla="*/ 9079 w 10264"/>
                  <a:gd name="T77" fmla="*/ 2292 h 2687"/>
                  <a:gd name="T78" fmla="*/ 9160 w 10264"/>
                  <a:gd name="T79" fmla="*/ 2275 h 2687"/>
                  <a:gd name="T80" fmla="*/ 10238 w 10264"/>
                  <a:gd name="T81" fmla="*/ 5 h 2687"/>
                  <a:gd name="T82" fmla="*/ 10034 w 10264"/>
                  <a:gd name="T83" fmla="*/ 38 h 2687"/>
                  <a:gd name="T84" fmla="*/ 9644 w 10264"/>
                  <a:gd name="T85" fmla="*/ 96 h 2687"/>
                  <a:gd name="T86" fmla="*/ 9244 w 10264"/>
                  <a:gd name="T87" fmla="*/ 149 h 2687"/>
                  <a:gd name="T88" fmla="*/ 8931 w 10264"/>
                  <a:gd name="T89" fmla="*/ 187 h 2687"/>
                  <a:gd name="T90" fmla="*/ 8582 w 10264"/>
                  <a:gd name="T91" fmla="*/ 226 h 2687"/>
                  <a:gd name="T92" fmla="*/ 8202 w 10264"/>
                  <a:gd name="T93" fmla="*/ 264 h 2687"/>
                  <a:gd name="T94" fmla="*/ 7792 w 10264"/>
                  <a:gd name="T95" fmla="*/ 300 h 2687"/>
                  <a:gd name="T96" fmla="*/ 7357 w 10264"/>
                  <a:gd name="T97" fmla="*/ 334 h 2687"/>
                  <a:gd name="T98" fmla="*/ 6896 w 10264"/>
                  <a:gd name="T99" fmla="*/ 362 h 2687"/>
                  <a:gd name="T100" fmla="*/ 6414 w 10264"/>
                  <a:gd name="T101" fmla="*/ 386 h 2687"/>
                  <a:gd name="T102" fmla="*/ 5914 w 10264"/>
                  <a:gd name="T103" fmla="*/ 403 h 2687"/>
                  <a:gd name="T104" fmla="*/ 5395 w 10264"/>
                  <a:gd name="T105" fmla="*/ 411 h 2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264" h="2687">
                    <a:moveTo>
                      <a:pt x="5131" y="413"/>
                    </a:moveTo>
                    <a:lnTo>
                      <a:pt x="4868" y="411"/>
                    </a:lnTo>
                    <a:lnTo>
                      <a:pt x="4607" y="408"/>
                    </a:lnTo>
                    <a:lnTo>
                      <a:pt x="4350" y="403"/>
                    </a:lnTo>
                    <a:lnTo>
                      <a:pt x="4098" y="396"/>
                    </a:lnTo>
                    <a:lnTo>
                      <a:pt x="3850" y="386"/>
                    </a:lnTo>
                    <a:lnTo>
                      <a:pt x="3606" y="375"/>
                    </a:lnTo>
                    <a:lnTo>
                      <a:pt x="3367" y="362"/>
                    </a:lnTo>
                    <a:lnTo>
                      <a:pt x="3134" y="348"/>
                    </a:lnTo>
                    <a:lnTo>
                      <a:pt x="2907" y="334"/>
                    </a:lnTo>
                    <a:lnTo>
                      <a:pt x="2685" y="317"/>
                    </a:lnTo>
                    <a:lnTo>
                      <a:pt x="2470" y="300"/>
                    </a:lnTo>
                    <a:lnTo>
                      <a:pt x="2262" y="282"/>
                    </a:lnTo>
                    <a:lnTo>
                      <a:pt x="2061" y="264"/>
                    </a:lnTo>
                    <a:lnTo>
                      <a:pt x="1867" y="245"/>
                    </a:lnTo>
                    <a:lnTo>
                      <a:pt x="1681" y="226"/>
                    </a:lnTo>
                    <a:lnTo>
                      <a:pt x="1503" y="206"/>
                    </a:lnTo>
                    <a:lnTo>
                      <a:pt x="1333" y="187"/>
                    </a:lnTo>
                    <a:lnTo>
                      <a:pt x="1172" y="168"/>
                    </a:lnTo>
                    <a:lnTo>
                      <a:pt x="1019" y="149"/>
                    </a:lnTo>
                    <a:lnTo>
                      <a:pt x="876" y="131"/>
                    </a:lnTo>
                    <a:lnTo>
                      <a:pt x="619" y="96"/>
                    </a:lnTo>
                    <a:lnTo>
                      <a:pt x="403" y="65"/>
                    </a:lnTo>
                    <a:lnTo>
                      <a:pt x="230" y="38"/>
                    </a:lnTo>
                    <a:lnTo>
                      <a:pt x="104" y="17"/>
                    </a:lnTo>
                    <a:lnTo>
                      <a:pt x="26" y="5"/>
                    </a:lnTo>
                    <a:lnTo>
                      <a:pt x="0" y="0"/>
                    </a:lnTo>
                    <a:lnTo>
                      <a:pt x="1104" y="2275"/>
                    </a:lnTo>
                    <a:lnTo>
                      <a:pt x="1125" y="2279"/>
                    </a:lnTo>
                    <a:lnTo>
                      <a:pt x="1185" y="2292"/>
                    </a:lnTo>
                    <a:lnTo>
                      <a:pt x="1285" y="2312"/>
                    </a:lnTo>
                    <a:lnTo>
                      <a:pt x="1420" y="2338"/>
                    </a:lnTo>
                    <a:lnTo>
                      <a:pt x="1590" y="2370"/>
                    </a:lnTo>
                    <a:lnTo>
                      <a:pt x="1792" y="2405"/>
                    </a:lnTo>
                    <a:lnTo>
                      <a:pt x="1904" y="2423"/>
                    </a:lnTo>
                    <a:lnTo>
                      <a:pt x="2023" y="2442"/>
                    </a:lnTo>
                    <a:lnTo>
                      <a:pt x="2150" y="2462"/>
                    </a:lnTo>
                    <a:lnTo>
                      <a:pt x="2283" y="2481"/>
                    </a:lnTo>
                    <a:lnTo>
                      <a:pt x="2423" y="2500"/>
                    </a:lnTo>
                    <a:lnTo>
                      <a:pt x="2569" y="2520"/>
                    </a:lnTo>
                    <a:lnTo>
                      <a:pt x="2722" y="2538"/>
                    </a:lnTo>
                    <a:lnTo>
                      <a:pt x="2880" y="2556"/>
                    </a:lnTo>
                    <a:lnTo>
                      <a:pt x="3043" y="2574"/>
                    </a:lnTo>
                    <a:lnTo>
                      <a:pt x="3212" y="2592"/>
                    </a:lnTo>
                    <a:lnTo>
                      <a:pt x="3386" y="2608"/>
                    </a:lnTo>
                    <a:lnTo>
                      <a:pt x="3564" y="2623"/>
                    </a:lnTo>
                    <a:lnTo>
                      <a:pt x="3747" y="2637"/>
                    </a:lnTo>
                    <a:lnTo>
                      <a:pt x="3933" y="2650"/>
                    </a:lnTo>
                    <a:lnTo>
                      <a:pt x="4125" y="2660"/>
                    </a:lnTo>
                    <a:lnTo>
                      <a:pt x="4320" y="2669"/>
                    </a:lnTo>
                    <a:lnTo>
                      <a:pt x="4518" y="2677"/>
                    </a:lnTo>
                    <a:lnTo>
                      <a:pt x="4720" y="2683"/>
                    </a:lnTo>
                    <a:lnTo>
                      <a:pt x="4924" y="2686"/>
                    </a:lnTo>
                    <a:lnTo>
                      <a:pt x="5131" y="2687"/>
                    </a:lnTo>
                    <a:lnTo>
                      <a:pt x="5339" y="2686"/>
                    </a:lnTo>
                    <a:lnTo>
                      <a:pt x="5544" y="2683"/>
                    </a:lnTo>
                    <a:lnTo>
                      <a:pt x="5745" y="2677"/>
                    </a:lnTo>
                    <a:lnTo>
                      <a:pt x="5944" y="2669"/>
                    </a:lnTo>
                    <a:lnTo>
                      <a:pt x="6139" y="2660"/>
                    </a:lnTo>
                    <a:lnTo>
                      <a:pt x="6329" y="2650"/>
                    </a:lnTo>
                    <a:lnTo>
                      <a:pt x="6517" y="2637"/>
                    </a:lnTo>
                    <a:lnTo>
                      <a:pt x="6700" y="2623"/>
                    </a:lnTo>
                    <a:lnTo>
                      <a:pt x="6878" y="2608"/>
                    </a:lnTo>
                    <a:lnTo>
                      <a:pt x="7052" y="2592"/>
                    </a:lnTo>
                    <a:lnTo>
                      <a:pt x="7221" y="2574"/>
                    </a:lnTo>
                    <a:lnTo>
                      <a:pt x="7384" y="2556"/>
                    </a:lnTo>
                    <a:lnTo>
                      <a:pt x="7542" y="2538"/>
                    </a:lnTo>
                    <a:lnTo>
                      <a:pt x="7694" y="2520"/>
                    </a:lnTo>
                    <a:lnTo>
                      <a:pt x="7841" y="2500"/>
                    </a:lnTo>
                    <a:lnTo>
                      <a:pt x="7980" y="2481"/>
                    </a:lnTo>
                    <a:lnTo>
                      <a:pt x="8114" y="2462"/>
                    </a:lnTo>
                    <a:lnTo>
                      <a:pt x="8241" y="2442"/>
                    </a:lnTo>
                    <a:lnTo>
                      <a:pt x="8360" y="2423"/>
                    </a:lnTo>
                    <a:lnTo>
                      <a:pt x="8472" y="2405"/>
                    </a:lnTo>
                    <a:lnTo>
                      <a:pt x="8674" y="2370"/>
                    </a:lnTo>
                    <a:lnTo>
                      <a:pt x="8844" y="2338"/>
                    </a:lnTo>
                    <a:lnTo>
                      <a:pt x="8979" y="2312"/>
                    </a:lnTo>
                    <a:lnTo>
                      <a:pt x="9079" y="2292"/>
                    </a:lnTo>
                    <a:lnTo>
                      <a:pt x="9139" y="2279"/>
                    </a:lnTo>
                    <a:lnTo>
                      <a:pt x="9160" y="2275"/>
                    </a:lnTo>
                    <a:lnTo>
                      <a:pt x="10264" y="0"/>
                    </a:lnTo>
                    <a:lnTo>
                      <a:pt x="10238" y="5"/>
                    </a:lnTo>
                    <a:lnTo>
                      <a:pt x="10159" y="17"/>
                    </a:lnTo>
                    <a:lnTo>
                      <a:pt x="10034" y="38"/>
                    </a:lnTo>
                    <a:lnTo>
                      <a:pt x="9861" y="65"/>
                    </a:lnTo>
                    <a:lnTo>
                      <a:pt x="9644" y="96"/>
                    </a:lnTo>
                    <a:lnTo>
                      <a:pt x="9387" y="131"/>
                    </a:lnTo>
                    <a:lnTo>
                      <a:pt x="9244" y="149"/>
                    </a:lnTo>
                    <a:lnTo>
                      <a:pt x="9092" y="168"/>
                    </a:lnTo>
                    <a:lnTo>
                      <a:pt x="8931" y="187"/>
                    </a:lnTo>
                    <a:lnTo>
                      <a:pt x="8761" y="206"/>
                    </a:lnTo>
                    <a:lnTo>
                      <a:pt x="8582" y="226"/>
                    </a:lnTo>
                    <a:lnTo>
                      <a:pt x="8397" y="245"/>
                    </a:lnTo>
                    <a:lnTo>
                      <a:pt x="8202" y="264"/>
                    </a:lnTo>
                    <a:lnTo>
                      <a:pt x="8001" y="282"/>
                    </a:lnTo>
                    <a:lnTo>
                      <a:pt x="7792" y="300"/>
                    </a:lnTo>
                    <a:lnTo>
                      <a:pt x="7578" y="317"/>
                    </a:lnTo>
                    <a:lnTo>
                      <a:pt x="7357" y="334"/>
                    </a:lnTo>
                    <a:lnTo>
                      <a:pt x="7130" y="348"/>
                    </a:lnTo>
                    <a:lnTo>
                      <a:pt x="6896" y="362"/>
                    </a:lnTo>
                    <a:lnTo>
                      <a:pt x="6658" y="375"/>
                    </a:lnTo>
                    <a:lnTo>
                      <a:pt x="6414" y="386"/>
                    </a:lnTo>
                    <a:lnTo>
                      <a:pt x="6166" y="396"/>
                    </a:lnTo>
                    <a:lnTo>
                      <a:pt x="5914" y="403"/>
                    </a:lnTo>
                    <a:lnTo>
                      <a:pt x="5656" y="408"/>
                    </a:lnTo>
                    <a:lnTo>
                      <a:pt x="5395" y="411"/>
                    </a:lnTo>
                    <a:lnTo>
                      <a:pt x="5131" y="413"/>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sp>
            <p:nvSpPr>
              <p:cNvPr id="64" name="Freeform 21">
                <a:extLst>
                  <a:ext uri="{FF2B5EF4-FFF2-40B4-BE49-F238E27FC236}">
                    <a16:creationId xmlns:a16="http://schemas.microsoft.com/office/drawing/2014/main" id="{0BCDF7BF-5D8F-49D4-84AC-8C983546E359}"/>
                  </a:ext>
                </a:extLst>
              </p:cNvPr>
              <p:cNvSpPr>
                <a:spLocks/>
              </p:cNvSpPr>
              <p:nvPr/>
            </p:nvSpPr>
            <p:spPr bwMode="auto">
              <a:xfrm>
                <a:off x="6957806" y="917234"/>
                <a:ext cx="863600" cy="973138"/>
              </a:xfrm>
              <a:custGeom>
                <a:avLst/>
                <a:gdLst>
                  <a:gd name="T0" fmla="*/ 2175 w 2175"/>
                  <a:gd name="T1" fmla="*/ 2450 h 2450"/>
                  <a:gd name="T2" fmla="*/ 2143 w 2175"/>
                  <a:gd name="T3" fmla="*/ 2447 h 2450"/>
                  <a:gd name="T4" fmla="*/ 2111 w 2175"/>
                  <a:gd name="T5" fmla="*/ 2443 h 2450"/>
                  <a:gd name="T6" fmla="*/ 2079 w 2175"/>
                  <a:gd name="T7" fmla="*/ 2438 h 2450"/>
                  <a:gd name="T8" fmla="*/ 2047 w 2175"/>
                  <a:gd name="T9" fmla="*/ 2435 h 2450"/>
                  <a:gd name="T10" fmla="*/ 1987 w 2175"/>
                  <a:gd name="T11" fmla="*/ 2428 h 2450"/>
                  <a:gd name="T12" fmla="*/ 1927 w 2175"/>
                  <a:gd name="T13" fmla="*/ 2420 h 2450"/>
                  <a:gd name="T14" fmla="*/ 1868 w 2175"/>
                  <a:gd name="T15" fmla="*/ 2412 h 2450"/>
                  <a:gd name="T16" fmla="*/ 1810 w 2175"/>
                  <a:gd name="T17" fmla="*/ 2405 h 2450"/>
                  <a:gd name="T18" fmla="*/ 1753 w 2175"/>
                  <a:gd name="T19" fmla="*/ 2397 h 2450"/>
                  <a:gd name="T20" fmla="*/ 1698 w 2175"/>
                  <a:gd name="T21" fmla="*/ 2389 h 2450"/>
                  <a:gd name="T22" fmla="*/ 1642 w 2175"/>
                  <a:gd name="T23" fmla="*/ 2382 h 2450"/>
                  <a:gd name="T24" fmla="*/ 1589 w 2175"/>
                  <a:gd name="T25" fmla="*/ 2374 h 2450"/>
                  <a:gd name="T26" fmla="*/ 1535 w 2175"/>
                  <a:gd name="T27" fmla="*/ 2366 h 2450"/>
                  <a:gd name="T28" fmla="*/ 1484 w 2175"/>
                  <a:gd name="T29" fmla="*/ 2359 h 2450"/>
                  <a:gd name="T30" fmla="*/ 1433 w 2175"/>
                  <a:gd name="T31" fmla="*/ 2351 h 2450"/>
                  <a:gd name="T32" fmla="*/ 1384 w 2175"/>
                  <a:gd name="T33" fmla="*/ 2343 h 2450"/>
                  <a:gd name="T34" fmla="*/ 1334 w 2175"/>
                  <a:gd name="T35" fmla="*/ 2336 h 2450"/>
                  <a:gd name="T36" fmla="*/ 1287 w 2175"/>
                  <a:gd name="T37" fmla="*/ 2329 h 2450"/>
                  <a:gd name="T38" fmla="*/ 1241 w 2175"/>
                  <a:gd name="T39" fmla="*/ 2321 h 2450"/>
                  <a:gd name="T40" fmla="*/ 1196 w 2175"/>
                  <a:gd name="T41" fmla="*/ 2314 h 2450"/>
                  <a:gd name="T42" fmla="*/ 1166 w 2175"/>
                  <a:gd name="T43" fmla="*/ 2309 h 2450"/>
                  <a:gd name="T44" fmla="*/ 1137 w 2175"/>
                  <a:gd name="T45" fmla="*/ 2303 h 2450"/>
                  <a:gd name="T46" fmla="*/ 1109 w 2175"/>
                  <a:gd name="T47" fmla="*/ 2299 h 2450"/>
                  <a:gd name="T48" fmla="*/ 1081 w 2175"/>
                  <a:gd name="T49" fmla="*/ 2294 h 2450"/>
                  <a:gd name="T50" fmla="*/ 1054 w 2175"/>
                  <a:gd name="T51" fmla="*/ 2290 h 2450"/>
                  <a:gd name="T52" fmla="*/ 1026 w 2175"/>
                  <a:gd name="T53" fmla="*/ 2285 h 2450"/>
                  <a:gd name="T54" fmla="*/ 1000 w 2175"/>
                  <a:gd name="T55" fmla="*/ 2280 h 2450"/>
                  <a:gd name="T56" fmla="*/ 975 w 2175"/>
                  <a:gd name="T57" fmla="*/ 2276 h 2450"/>
                  <a:gd name="T58" fmla="*/ 0 w 2175"/>
                  <a:gd name="T59" fmla="*/ 0 h 2450"/>
                  <a:gd name="T60" fmla="*/ 13 w 2175"/>
                  <a:gd name="T61" fmla="*/ 1 h 2450"/>
                  <a:gd name="T62" fmla="*/ 25 w 2175"/>
                  <a:gd name="T63" fmla="*/ 3 h 2450"/>
                  <a:gd name="T64" fmla="*/ 38 w 2175"/>
                  <a:gd name="T65" fmla="*/ 5 h 2450"/>
                  <a:gd name="T66" fmla="*/ 50 w 2175"/>
                  <a:gd name="T67" fmla="*/ 6 h 2450"/>
                  <a:gd name="T68" fmla="*/ 122 w 2175"/>
                  <a:gd name="T69" fmla="*/ 16 h 2450"/>
                  <a:gd name="T70" fmla="*/ 196 w 2175"/>
                  <a:gd name="T71" fmla="*/ 26 h 2450"/>
                  <a:gd name="T72" fmla="*/ 272 w 2175"/>
                  <a:gd name="T73" fmla="*/ 37 h 2450"/>
                  <a:gd name="T74" fmla="*/ 353 w 2175"/>
                  <a:gd name="T75" fmla="*/ 46 h 2450"/>
                  <a:gd name="T76" fmla="*/ 436 w 2175"/>
                  <a:gd name="T77" fmla="*/ 57 h 2450"/>
                  <a:gd name="T78" fmla="*/ 521 w 2175"/>
                  <a:gd name="T79" fmla="*/ 67 h 2450"/>
                  <a:gd name="T80" fmla="*/ 610 w 2175"/>
                  <a:gd name="T81" fmla="*/ 78 h 2450"/>
                  <a:gd name="T82" fmla="*/ 701 w 2175"/>
                  <a:gd name="T83" fmla="*/ 89 h 2450"/>
                  <a:gd name="T84" fmla="*/ 794 w 2175"/>
                  <a:gd name="T85" fmla="*/ 100 h 2450"/>
                  <a:gd name="T86" fmla="*/ 890 w 2175"/>
                  <a:gd name="T87" fmla="*/ 110 h 2450"/>
                  <a:gd name="T88" fmla="*/ 990 w 2175"/>
                  <a:gd name="T89" fmla="*/ 121 h 2450"/>
                  <a:gd name="T90" fmla="*/ 1091 w 2175"/>
                  <a:gd name="T91" fmla="*/ 132 h 2450"/>
                  <a:gd name="T92" fmla="*/ 1195 w 2175"/>
                  <a:gd name="T93" fmla="*/ 143 h 2450"/>
                  <a:gd name="T94" fmla="*/ 1301 w 2175"/>
                  <a:gd name="T95" fmla="*/ 153 h 2450"/>
                  <a:gd name="T96" fmla="*/ 1410 w 2175"/>
                  <a:gd name="T97" fmla="*/ 164 h 2450"/>
                  <a:gd name="T98" fmla="*/ 1520 w 2175"/>
                  <a:gd name="T99" fmla="*/ 174 h 2450"/>
                  <a:gd name="T100" fmla="*/ 2175 w 2175"/>
                  <a:gd name="T101" fmla="*/ 2450 h 2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75" h="2450">
                    <a:moveTo>
                      <a:pt x="2175" y="2450"/>
                    </a:moveTo>
                    <a:lnTo>
                      <a:pt x="2143" y="2447"/>
                    </a:lnTo>
                    <a:lnTo>
                      <a:pt x="2111" y="2443"/>
                    </a:lnTo>
                    <a:lnTo>
                      <a:pt x="2079" y="2438"/>
                    </a:lnTo>
                    <a:lnTo>
                      <a:pt x="2047" y="2435"/>
                    </a:lnTo>
                    <a:lnTo>
                      <a:pt x="1987" y="2428"/>
                    </a:lnTo>
                    <a:lnTo>
                      <a:pt x="1927" y="2420"/>
                    </a:lnTo>
                    <a:lnTo>
                      <a:pt x="1868" y="2412"/>
                    </a:lnTo>
                    <a:lnTo>
                      <a:pt x="1810" y="2405"/>
                    </a:lnTo>
                    <a:lnTo>
                      <a:pt x="1753" y="2397"/>
                    </a:lnTo>
                    <a:lnTo>
                      <a:pt x="1698" y="2389"/>
                    </a:lnTo>
                    <a:lnTo>
                      <a:pt x="1642" y="2382"/>
                    </a:lnTo>
                    <a:lnTo>
                      <a:pt x="1589" y="2374"/>
                    </a:lnTo>
                    <a:lnTo>
                      <a:pt x="1535" y="2366"/>
                    </a:lnTo>
                    <a:lnTo>
                      <a:pt x="1484" y="2359"/>
                    </a:lnTo>
                    <a:lnTo>
                      <a:pt x="1433" y="2351"/>
                    </a:lnTo>
                    <a:lnTo>
                      <a:pt x="1384" y="2343"/>
                    </a:lnTo>
                    <a:lnTo>
                      <a:pt x="1334" y="2336"/>
                    </a:lnTo>
                    <a:lnTo>
                      <a:pt x="1287" y="2329"/>
                    </a:lnTo>
                    <a:lnTo>
                      <a:pt x="1241" y="2321"/>
                    </a:lnTo>
                    <a:lnTo>
                      <a:pt x="1196" y="2314"/>
                    </a:lnTo>
                    <a:lnTo>
                      <a:pt x="1166" y="2309"/>
                    </a:lnTo>
                    <a:lnTo>
                      <a:pt x="1137" y="2303"/>
                    </a:lnTo>
                    <a:lnTo>
                      <a:pt x="1109" y="2299"/>
                    </a:lnTo>
                    <a:lnTo>
                      <a:pt x="1081" y="2294"/>
                    </a:lnTo>
                    <a:lnTo>
                      <a:pt x="1054" y="2290"/>
                    </a:lnTo>
                    <a:lnTo>
                      <a:pt x="1026" y="2285"/>
                    </a:lnTo>
                    <a:lnTo>
                      <a:pt x="1000" y="2280"/>
                    </a:lnTo>
                    <a:lnTo>
                      <a:pt x="975" y="2276"/>
                    </a:lnTo>
                    <a:lnTo>
                      <a:pt x="0" y="0"/>
                    </a:lnTo>
                    <a:lnTo>
                      <a:pt x="13" y="1"/>
                    </a:lnTo>
                    <a:lnTo>
                      <a:pt x="25" y="3"/>
                    </a:lnTo>
                    <a:lnTo>
                      <a:pt x="38" y="5"/>
                    </a:lnTo>
                    <a:lnTo>
                      <a:pt x="50" y="6"/>
                    </a:lnTo>
                    <a:lnTo>
                      <a:pt x="122" y="16"/>
                    </a:lnTo>
                    <a:lnTo>
                      <a:pt x="196" y="26"/>
                    </a:lnTo>
                    <a:lnTo>
                      <a:pt x="272" y="37"/>
                    </a:lnTo>
                    <a:lnTo>
                      <a:pt x="353" y="46"/>
                    </a:lnTo>
                    <a:lnTo>
                      <a:pt x="436" y="57"/>
                    </a:lnTo>
                    <a:lnTo>
                      <a:pt x="521" y="67"/>
                    </a:lnTo>
                    <a:lnTo>
                      <a:pt x="610" y="78"/>
                    </a:lnTo>
                    <a:lnTo>
                      <a:pt x="701" y="89"/>
                    </a:lnTo>
                    <a:lnTo>
                      <a:pt x="794" y="100"/>
                    </a:lnTo>
                    <a:lnTo>
                      <a:pt x="890" y="110"/>
                    </a:lnTo>
                    <a:lnTo>
                      <a:pt x="990" y="121"/>
                    </a:lnTo>
                    <a:lnTo>
                      <a:pt x="1091" y="132"/>
                    </a:lnTo>
                    <a:lnTo>
                      <a:pt x="1195" y="143"/>
                    </a:lnTo>
                    <a:lnTo>
                      <a:pt x="1301" y="153"/>
                    </a:lnTo>
                    <a:lnTo>
                      <a:pt x="1410" y="164"/>
                    </a:lnTo>
                    <a:lnTo>
                      <a:pt x="1520" y="174"/>
                    </a:lnTo>
                    <a:lnTo>
                      <a:pt x="2175" y="2450"/>
                    </a:lnTo>
                    <a:close/>
                  </a:path>
                </a:pathLst>
              </a:custGeom>
              <a:solidFill>
                <a:schemeClr val="bg1">
                  <a:alpha val="20000"/>
                </a:schemeClr>
              </a:solidFill>
              <a:ln>
                <a:noFill/>
              </a:ln>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sp>
            <p:nvSpPr>
              <p:cNvPr id="65" name="Freeform 41">
                <a:extLst>
                  <a:ext uri="{FF2B5EF4-FFF2-40B4-BE49-F238E27FC236}">
                    <a16:creationId xmlns:a16="http://schemas.microsoft.com/office/drawing/2014/main" id="{C699E51B-3536-452F-831E-9213DBB5CC97}"/>
                  </a:ext>
                </a:extLst>
              </p:cNvPr>
              <p:cNvSpPr>
                <a:spLocks/>
              </p:cNvSpPr>
              <p:nvPr/>
            </p:nvSpPr>
            <p:spPr bwMode="auto">
              <a:xfrm>
                <a:off x="9752352" y="877547"/>
                <a:ext cx="1138238" cy="1014413"/>
              </a:xfrm>
              <a:custGeom>
                <a:avLst/>
                <a:gdLst>
                  <a:gd name="T0" fmla="*/ 0 w 2868"/>
                  <a:gd name="T1" fmla="*/ 2555 h 2555"/>
                  <a:gd name="T2" fmla="*/ 642 w 2868"/>
                  <a:gd name="T3" fmla="*/ 279 h 2555"/>
                  <a:gd name="T4" fmla="*/ 889 w 2868"/>
                  <a:gd name="T5" fmla="*/ 256 h 2555"/>
                  <a:gd name="T6" fmla="*/ 1123 w 2868"/>
                  <a:gd name="T7" fmla="*/ 232 h 2555"/>
                  <a:gd name="T8" fmla="*/ 1346 w 2868"/>
                  <a:gd name="T9" fmla="*/ 208 h 2555"/>
                  <a:gd name="T10" fmla="*/ 1557 w 2868"/>
                  <a:gd name="T11" fmla="*/ 185 h 2555"/>
                  <a:gd name="T12" fmla="*/ 1754 w 2868"/>
                  <a:gd name="T13" fmla="*/ 161 h 2555"/>
                  <a:gd name="T14" fmla="*/ 1937 w 2868"/>
                  <a:gd name="T15" fmla="*/ 138 h 2555"/>
                  <a:gd name="T16" fmla="*/ 2106 w 2868"/>
                  <a:gd name="T17" fmla="*/ 116 h 2555"/>
                  <a:gd name="T18" fmla="*/ 2260 w 2868"/>
                  <a:gd name="T19" fmla="*/ 94 h 2555"/>
                  <a:gd name="T20" fmla="*/ 2397 w 2868"/>
                  <a:gd name="T21" fmla="*/ 74 h 2555"/>
                  <a:gd name="T22" fmla="*/ 2518 w 2868"/>
                  <a:gd name="T23" fmla="*/ 56 h 2555"/>
                  <a:gd name="T24" fmla="*/ 2623 w 2868"/>
                  <a:gd name="T25" fmla="*/ 41 h 2555"/>
                  <a:gd name="T26" fmla="*/ 2709 w 2868"/>
                  <a:gd name="T27" fmla="*/ 27 h 2555"/>
                  <a:gd name="T28" fmla="*/ 2778 w 2868"/>
                  <a:gd name="T29" fmla="*/ 15 h 2555"/>
                  <a:gd name="T30" fmla="*/ 2827 w 2868"/>
                  <a:gd name="T31" fmla="*/ 7 h 2555"/>
                  <a:gd name="T32" fmla="*/ 2858 w 2868"/>
                  <a:gd name="T33" fmla="*/ 2 h 2555"/>
                  <a:gd name="T34" fmla="*/ 2868 w 2868"/>
                  <a:gd name="T35" fmla="*/ 0 h 2555"/>
                  <a:gd name="T36" fmla="*/ 1764 w 2868"/>
                  <a:gd name="T37" fmla="*/ 2275 h 2555"/>
                  <a:gd name="T38" fmla="*/ 1756 w 2868"/>
                  <a:gd name="T39" fmla="*/ 2277 h 2555"/>
                  <a:gd name="T40" fmla="*/ 1732 w 2868"/>
                  <a:gd name="T41" fmla="*/ 2282 h 2555"/>
                  <a:gd name="T42" fmla="*/ 1693 w 2868"/>
                  <a:gd name="T43" fmla="*/ 2290 h 2555"/>
                  <a:gd name="T44" fmla="*/ 1639 w 2868"/>
                  <a:gd name="T45" fmla="*/ 2302 h 2555"/>
                  <a:gd name="T46" fmla="*/ 1569 w 2868"/>
                  <a:gd name="T47" fmla="*/ 2315 h 2555"/>
                  <a:gd name="T48" fmla="*/ 1487 w 2868"/>
                  <a:gd name="T49" fmla="*/ 2331 h 2555"/>
                  <a:gd name="T50" fmla="*/ 1390 w 2868"/>
                  <a:gd name="T51" fmla="*/ 2350 h 2555"/>
                  <a:gd name="T52" fmla="*/ 1281 w 2868"/>
                  <a:gd name="T53" fmla="*/ 2370 h 2555"/>
                  <a:gd name="T54" fmla="*/ 1160 w 2868"/>
                  <a:gd name="T55" fmla="*/ 2391 h 2555"/>
                  <a:gd name="T56" fmla="*/ 1026 w 2868"/>
                  <a:gd name="T57" fmla="*/ 2414 h 2555"/>
                  <a:gd name="T58" fmla="*/ 880 w 2868"/>
                  <a:gd name="T59" fmla="*/ 2437 h 2555"/>
                  <a:gd name="T60" fmla="*/ 724 w 2868"/>
                  <a:gd name="T61" fmla="*/ 2461 h 2555"/>
                  <a:gd name="T62" fmla="*/ 558 w 2868"/>
                  <a:gd name="T63" fmla="*/ 2485 h 2555"/>
                  <a:gd name="T64" fmla="*/ 381 w 2868"/>
                  <a:gd name="T65" fmla="*/ 2508 h 2555"/>
                  <a:gd name="T66" fmla="*/ 194 w 2868"/>
                  <a:gd name="T67" fmla="*/ 2532 h 2555"/>
                  <a:gd name="T68" fmla="*/ 0 w 2868"/>
                  <a:gd name="T69" fmla="*/ 2555 h 2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68" h="2555">
                    <a:moveTo>
                      <a:pt x="0" y="2555"/>
                    </a:moveTo>
                    <a:lnTo>
                      <a:pt x="642" y="279"/>
                    </a:lnTo>
                    <a:lnTo>
                      <a:pt x="889" y="256"/>
                    </a:lnTo>
                    <a:lnTo>
                      <a:pt x="1123" y="232"/>
                    </a:lnTo>
                    <a:lnTo>
                      <a:pt x="1346" y="208"/>
                    </a:lnTo>
                    <a:lnTo>
                      <a:pt x="1557" y="185"/>
                    </a:lnTo>
                    <a:lnTo>
                      <a:pt x="1754" y="161"/>
                    </a:lnTo>
                    <a:lnTo>
                      <a:pt x="1937" y="138"/>
                    </a:lnTo>
                    <a:lnTo>
                      <a:pt x="2106" y="116"/>
                    </a:lnTo>
                    <a:lnTo>
                      <a:pt x="2260" y="94"/>
                    </a:lnTo>
                    <a:lnTo>
                      <a:pt x="2397" y="74"/>
                    </a:lnTo>
                    <a:lnTo>
                      <a:pt x="2518" y="56"/>
                    </a:lnTo>
                    <a:lnTo>
                      <a:pt x="2623" y="41"/>
                    </a:lnTo>
                    <a:lnTo>
                      <a:pt x="2709" y="27"/>
                    </a:lnTo>
                    <a:lnTo>
                      <a:pt x="2778" y="15"/>
                    </a:lnTo>
                    <a:lnTo>
                      <a:pt x="2827" y="7"/>
                    </a:lnTo>
                    <a:lnTo>
                      <a:pt x="2858" y="2"/>
                    </a:lnTo>
                    <a:lnTo>
                      <a:pt x="2868" y="0"/>
                    </a:lnTo>
                    <a:lnTo>
                      <a:pt x="1764" y="2275"/>
                    </a:lnTo>
                    <a:lnTo>
                      <a:pt x="1756" y="2277"/>
                    </a:lnTo>
                    <a:lnTo>
                      <a:pt x="1732" y="2282"/>
                    </a:lnTo>
                    <a:lnTo>
                      <a:pt x="1693" y="2290"/>
                    </a:lnTo>
                    <a:lnTo>
                      <a:pt x="1639" y="2302"/>
                    </a:lnTo>
                    <a:lnTo>
                      <a:pt x="1569" y="2315"/>
                    </a:lnTo>
                    <a:lnTo>
                      <a:pt x="1487" y="2331"/>
                    </a:lnTo>
                    <a:lnTo>
                      <a:pt x="1390" y="2350"/>
                    </a:lnTo>
                    <a:lnTo>
                      <a:pt x="1281" y="2370"/>
                    </a:lnTo>
                    <a:lnTo>
                      <a:pt x="1160" y="2391"/>
                    </a:lnTo>
                    <a:lnTo>
                      <a:pt x="1026" y="2414"/>
                    </a:lnTo>
                    <a:lnTo>
                      <a:pt x="880" y="2437"/>
                    </a:lnTo>
                    <a:lnTo>
                      <a:pt x="724" y="2461"/>
                    </a:lnTo>
                    <a:lnTo>
                      <a:pt x="558" y="2485"/>
                    </a:lnTo>
                    <a:lnTo>
                      <a:pt x="381" y="2508"/>
                    </a:lnTo>
                    <a:lnTo>
                      <a:pt x="194" y="2532"/>
                    </a:lnTo>
                    <a:lnTo>
                      <a:pt x="0" y="2555"/>
                    </a:lnTo>
                    <a:close/>
                  </a:path>
                </a:pathLst>
              </a:custGeom>
              <a:solidFill>
                <a:schemeClr val="tx1">
                  <a:lumMod val="85000"/>
                  <a:lumOff val="15000"/>
                  <a:alpha val="20000"/>
                </a:schemeClr>
              </a:solidFill>
              <a:ln>
                <a:noFill/>
              </a:ln>
            </p:spPr>
            <p:txBody>
              <a:bodyPr vert="horz" wrap="square" lIns="68580" tIns="34290" rIns="68580" bIns="34290" numCol="1" anchor="t" anchorCtr="0" compatLnSpc="1">
                <a:prstTxWarp prst="textNoShape">
                  <a:avLst/>
                </a:prstTxWarp>
              </a:bodyPr>
              <a:lstStyle/>
              <a:p>
                <a:endParaRPr lang="pt-BR" sz="1350" dirty="0">
                  <a:latin typeface="Heebo" pitchFamily="2" charset="-79"/>
                  <a:cs typeface="Heebo" pitchFamily="2" charset="-79"/>
                </a:endParaRPr>
              </a:p>
            </p:txBody>
          </p:sp>
        </p:grpSp>
      </p:grpSp>
      <p:sp>
        <p:nvSpPr>
          <p:cNvPr id="81" name="TextBox 80">
            <a:extLst>
              <a:ext uri="{FF2B5EF4-FFF2-40B4-BE49-F238E27FC236}">
                <a16:creationId xmlns:a16="http://schemas.microsoft.com/office/drawing/2014/main" id="{5700769A-10BD-4277-B273-E1CAB90A3540}"/>
              </a:ext>
            </a:extLst>
          </p:cNvPr>
          <p:cNvSpPr txBox="1"/>
          <p:nvPr/>
        </p:nvSpPr>
        <p:spPr>
          <a:xfrm rot="10800000" flipH="1" flipV="1">
            <a:off x="1764578" y="2153790"/>
            <a:ext cx="1348854" cy="415498"/>
          </a:xfrm>
          <a:prstGeom prst="rect">
            <a:avLst/>
          </a:prstGeom>
          <a:noFill/>
        </p:spPr>
        <p:txBody>
          <a:bodyPr wrap="square">
            <a:spAutoFit/>
          </a:bodyPr>
          <a:lstStyle/>
          <a:p>
            <a:r>
              <a:rPr lang="pt-BR" sz="1050" dirty="0">
                <a:solidFill>
                  <a:schemeClr val="bg1"/>
                </a:solidFill>
                <a:latin typeface="Heebo" pitchFamily="2" charset="-79"/>
                <a:cs typeface="Heebo" pitchFamily="2" charset="-79"/>
              </a:rPr>
              <a:t>Texto escrito aqui texto escrito aqui</a:t>
            </a:r>
          </a:p>
        </p:txBody>
      </p:sp>
      <p:sp>
        <p:nvSpPr>
          <p:cNvPr id="82" name="TextBox 81">
            <a:extLst>
              <a:ext uri="{FF2B5EF4-FFF2-40B4-BE49-F238E27FC236}">
                <a16:creationId xmlns:a16="http://schemas.microsoft.com/office/drawing/2014/main" id="{B8BF14AB-A440-40E6-90C7-FB10A24E4B06}"/>
              </a:ext>
            </a:extLst>
          </p:cNvPr>
          <p:cNvSpPr txBox="1"/>
          <p:nvPr/>
        </p:nvSpPr>
        <p:spPr>
          <a:xfrm rot="10800000" flipH="1" flipV="1">
            <a:off x="1123846" y="1695736"/>
            <a:ext cx="2509020" cy="253916"/>
          </a:xfrm>
          <a:prstGeom prst="rect">
            <a:avLst/>
          </a:prstGeom>
          <a:noFill/>
        </p:spPr>
        <p:txBody>
          <a:bodyPr wrap="square">
            <a:spAutoFit/>
          </a:bodyPr>
          <a:lstStyle/>
          <a:p>
            <a:r>
              <a:rPr lang="pt-BR" sz="1050" dirty="0">
                <a:solidFill>
                  <a:schemeClr val="bg1"/>
                </a:solidFill>
                <a:latin typeface="Heebo" pitchFamily="2" charset="-79"/>
                <a:cs typeface="Heebo" pitchFamily="2" charset="-79"/>
              </a:rPr>
              <a:t>Texto escrito aqui texto escrito aqui</a:t>
            </a:r>
          </a:p>
        </p:txBody>
      </p:sp>
      <p:sp>
        <p:nvSpPr>
          <p:cNvPr id="83" name="TextBox 82">
            <a:extLst>
              <a:ext uri="{FF2B5EF4-FFF2-40B4-BE49-F238E27FC236}">
                <a16:creationId xmlns:a16="http://schemas.microsoft.com/office/drawing/2014/main" id="{CA278BA9-4210-4937-8E53-B74A8C6A22CA}"/>
              </a:ext>
            </a:extLst>
          </p:cNvPr>
          <p:cNvSpPr txBox="1"/>
          <p:nvPr/>
        </p:nvSpPr>
        <p:spPr>
          <a:xfrm rot="10800000" flipH="1" flipV="1">
            <a:off x="785557" y="1148248"/>
            <a:ext cx="2509020" cy="253916"/>
          </a:xfrm>
          <a:prstGeom prst="rect">
            <a:avLst/>
          </a:prstGeom>
          <a:noFill/>
        </p:spPr>
        <p:txBody>
          <a:bodyPr wrap="square">
            <a:spAutoFit/>
          </a:bodyPr>
          <a:lstStyle/>
          <a:p>
            <a:r>
              <a:rPr lang="pt-BR" sz="1050" dirty="0">
                <a:solidFill>
                  <a:schemeClr val="bg1"/>
                </a:solidFill>
                <a:latin typeface="Heebo" pitchFamily="2" charset="-79"/>
                <a:cs typeface="Heebo" pitchFamily="2" charset="-79"/>
              </a:rPr>
              <a:t>Texto escrito aqui texto escrito aqui</a:t>
            </a:r>
          </a:p>
        </p:txBody>
      </p:sp>
      <p:sp>
        <p:nvSpPr>
          <p:cNvPr id="86" name="TextBox 85">
            <a:extLst>
              <a:ext uri="{FF2B5EF4-FFF2-40B4-BE49-F238E27FC236}">
                <a16:creationId xmlns:a16="http://schemas.microsoft.com/office/drawing/2014/main" id="{E0C1B607-E388-46FE-90C4-669A2E7AB193}"/>
              </a:ext>
            </a:extLst>
          </p:cNvPr>
          <p:cNvSpPr txBox="1"/>
          <p:nvPr/>
        </p:nvSpPr>
        <p:spPr>
          <a:xfrm rot="10800000" flipH="1" flipV="1">
            <a:off x="2259269" y="2696777"/>
            <a:ext cx="1406199" cy="415498"/>
          </a:xfrm>
          <a:prstGeom prst="rect">
            <a:avLst/>
          </a:prstGeom>
          <a:noFill/>
        </p:spPr>
        <p:txBody>
          <a:bodyPr wrap="square">
            <a:spAutoFit/>
          </a:bodyPr>
          <a:lstStyle/>
          <a:p>
            <a:r>
              <a:rPr lang="pt-BR" sz="1050" dirty="0">
                <a:solidFill>
                  <a:schemeClr val="bg1"/>
                </a:solidFill>
                <a:latin typeface="Heebo" pitchFamily="2" charset="-79"/>
                <a:cs typeface="Heebo" pitchFamily="2" charset="-79"/>
              </a:rPr>
              <a:t>Texto escrito aqui texto escrito aqui</a:t>
            </a:r>
          </a:p>
        </p:txBody>
      </p:sp>
      <p:sp>
        <p:nvSpPr>
          <p:cNvPr id="87" name="TextBox 86">
            <a:extLst>
              <a:ext uri="{FF2B5EF4-FFF2-40B4-BE49-F238E27FC236}">
                <a16:creationId xmlns:a16="http://schemas.microsoft.com/office/drawing/2014/main" id="{7B614ACE-7F2A-49D7-A2D1-6F84BC9DA291}"/>
              </a:ext>
            </a:extLst>
          </p:cNvPr>
          <p:cNvSpPr txBox="1"/>
          <p:nvPr/>
        </p:nvSpPr>
        <p:spPr>
          <a:xfrm rot="10800000" flipH="1" flipV="1">
            <a:off x="2676949" y="3249378"/>
            <a:ext cx="1406199" cy="415498"/>
          </a:xfrm>
          <a:prstGeom prst="rect">
            <a:avLst/>
          </a:prstGeom>
          <a:noFill/>
        </p:spPr>
        <p:txBody>
          <a:bodyPr wrap="square">
            <a:spAutoFit/>
          </a:bodyPr>
          <a:lstStyle/>
          <a:p>
            <a:r>
              <a:rPr lang="pt-BR" sz="1050" dirty="0">
                <a:solidFill>
                  <a:schemeClr val="bg1"/>
                </a:solidFill>
                <a:latin typeface="Heebo" pitchFamily="2" charset="-79"/>
                <a:cs typeface="Heebo" pitchFamily="2" charset="-79"/>
              </a:rPr>
              <a:t>Texto escrito aqui texto escrito aqui</a:t>
            </a:r>
          </a:p>
        </p:txBody>
      </p:sp>
      <p:sp>
        <p:nvSpPr>
          <p:cNvPr id="88" name="TextBox 87">
            <a:extLst>
              <a:ext uri="{FF2B5EF4-FFF2-40B4-BE49-F238E27FC236}">
                <a16:creationId xmlns:a16="http://schemas.microsoft.com/office/drawing/2014/main" id="{AFF0DBEB-C9A3-4A3A-8D49-E0B2318C3F84}"/>
              </a:ext>
            </a:extLst>
          </p:cNvPr>
          <p:cNvSpPr txBox="1"/>
          <p:nvPr/>
        </p:nvSpPr>
        <p:spPr>
          <a:xfrm rot="10800000" flipH="1" flipV="1">
            <a:off x="3074437" y="3807943"/>
            <a:ext cx="1406199" cy="415498"/>
          </a:xfrm>
          <a:prstGeom prst="rect">
            <a:avLst/>
          </a:prstGeom>
          <a:noFill/>
        </p:spPr>
        <p:txBody>
          <a:bodyPr wrap="square">
            <a:spAutoFit/>
          </a:bodyPr>
          <a:lstStyle/>
          <a:p>
            <a:r>
              <a:rPr lang="pt-BR" sz="1050" dirty="0">
                <a:solidFill>
                  <a:schemeClr val="bg1"/>
                </a:solidFill>
                <a:latin typeface="Heebo" pitchFamily="2" charset="-79"/>
                <a:cs typeface="Heebo" pitchFamily="2" charset="-79"/>
              </a:rPr>
              <a:t>Texto escrito aqui texto escrito aqui</a:t>
            </a:r>
          </a:p>
        </p:txBody>
      </p:sp>
      <p:sp>
        <p:nvSpPr>
          <p:cNvPr id="79" name="TextBox 78">
            <a:extLst>
              <a:ext uri="{FF2B5EF4-FFF2-40B4-BE49-F238E27FC236}">
                <a16:creationId xmlns:a16="http://schemas.microsoft.com/office/drawing/2014/main" id="{1434CD3A-1431-45F4-A017-038F9DF4C1A5}"/>
              </a:ext>
            </a:extLst>
          </p:cNvPr>
          <p:cNvSpPr txBox="1"/>
          <p:nvPr/>
        </p:nvSpPr>
        <p:spPr>
          <a:xfrm rot="10800000" flipH="1" flipV="1">
            <a:off x="4345442" y="1234305"/>
            <a:ext cx="971159" cy="253916"/>
          </a:xfrm>
          <a:prstGeom prst="rect">
            <a:avLst/>
          </a:prstGeom>
          <a:noFill/>
        </p:spPr>
        <p:txBody>
          <a:bodyPr wrap="square">
            <a:spAutoFit/>
          </a:bodyPr>
          <a:lstStyle/>
          <a:p>
            <a:pPr algn="ctr"/>
            <a:r>
              <a:rPr lang="pt-BR" sz="1050" b="1" dirty="0">
                <a:solidFill>
                  <a:schemeClr val="bg1"/>
                </a:solidFill>
                <a:latin typeface="Heebo" pitchFamily="2" charset="-79"/>
                <a:cs typeface="Heebo" pitchFamily="2" charset="-79"/>
              </a:rPr>
              <a:t>texto aqui</a:t>
            </a:r>
          </a:p>
        </p:txBody>
      </p:sp>
      <p:sp>
        <p:nvSpPr>
          <p:cNvPr id="80" name="TextBox 79">
            <a:extLst>
              <a:ext uri="{FF2B5EF4-FFF2-40B4-BE49-F238E27FC236}">
                <a16:creationId xmlns:a16="http://schemas.microsoft.com/office/drawing/2014/main" id="{257A67FD-9959-4E00-985B-D7A7B20CA53B}"/>
              </a:ext>
            </a:extLst>
          </p:cNvPr>
          <p:cNvSpPr txBox="1"/>
          <p:nvPr/>
        </p:nvSpPr>
        <p:spPr>
          <a:xfrm rot="10800000" flipH="1" flipV="1">
            <a:off x="4337753" y="1769385"/>
            <a:ext cx="971159" cy="253916"/>
          </a:xfrm>
          <a:prstGeom prst="rect">
            <a:avLst/>
          </a:prstGeom>
          <a:noFill/>
        </p:spPr>
        <p:txBody>
          <a:bodyPr wrap="square">
            <a:spAutoFit/>
          </a:bodyPr>
          <a:lstStyle/>
          <a:p>
            <a:pPr algn="ctr"/>
            <a:r>
              <a:rPr lang="pt-BR" sz="1050" b="1" dirty="0">
                <a:solidFill>
                  <a:schemeClr val="bg1"/>
                </a:solidFill>
                <a:latin typeface="Heebo" pitchFamily="2" charset="-79"/>
                <a:cs typeface="Heebo" pitchFamily="2" charset="-79"/>
              </a:rPr>
              <a:t>texto aqui</a:t>
            </a:r>
          </a:p>
        </p:txBody>
      </p:sp>
      <p:sp>
        <p:nvSpPr>
          <p:cNvPr id="89" name="TextBox 88">
            <a:extLst>
              <a:ext uri="{FF2B5EF4-FFF2-40B4-BE49-F238E27FC236}">
                <a16:creationId xmlns:a16="http://schemas.microsoft.com/office/drawing/2014/main" id="{E6DD9649-DA13-4E5E-8875-31073B01A0B1}"/>
              </a:ext>
            </a:extLst>
          </p:cNvPr>
          <p:cNvSpPr txBox="1"/>
          <p:nvPr/>
        </p:nvSpPr>
        <p:spPr>
          <a:xfrm rot="10800000" flipH="1" flipV="1">
            <a:off x="4337753" y="2296160"/>
            <a:ext cx="971159" cy="253916"/>
          </a:xfrm>
          <a:prstGeom prst="rect">
            <a:avLst/>
          </a:prstGeom>
          <a:noFill/>
        </p:spPr>
        <p:txBody>
          <a:bodyPr wrap="square">
            <a:spAutoFit/>
          </a:bodyPr>
          <a:lstStyle/>
          <a:p>
            <a:pPr algn="ctr"/>
            <a:r>
              <a:rPr lang="pt-BR" sz="1050" b="1" dirty="0">
                <a:solidFill>
                  <a:schemeClr val="bg1"/>
                </a:solidFill>
                <a:latin typeface="Heebo" pitchFamily="2" charset="-79"/>
                <a:cs typeface="Heebo" pitchFamily="2" charset="-79"/>
              </a:rPr>
              <a:t>texto aqui</a:t>
            </a:r>
          </a:p>
        </p:txBody>
      </p:sp>
      <p:sp>
        <p:nvSpPr>
          <p:cNvPr id="90" name="TextBox 89">
            <a:extLst>
              <a:ext uri="{FF2B5EF4-FFF2-40B4-BE49-F238E27FC236}">
                <a16:creationId xmlns:a16="http://schemas.microsoft.com/office/drawing/2014/main" id="{78DD9399-82B7-456D-96FC-95F15AEE7C27}"/>
              </a:ext>
            </a:extLst>
          </p:cNvPr>
          <p:cNvSpPr txBox="1"/>
          <p:nvPr/>
        </p:nvSpPr>
        <p:spPr>
          <a:xfrm rot="10800000" flipH="1" flipV="1">
            <a:off x="4498411" y="2758548"/>
            <a:ext cx="729056" cy="415498"/>
          </a:xfrm>
          <a:prstGeom prst="rect">
            <a:avLst/>
          </a:prstGeom>
          <a:noFill/>
        </p:spPr>
        <p:txBody>
          <a:bodyPr wrap="square">
            <a:spAutoFit/>
          </a:bodyPr>
          <a:lstStyle/>
          <a:p>
            <a:pPr algn="ctr"/>
            <a:r>
              <a:rPr lang="pt-BR" sz="1050" b="1" dirty="0">
                <a:solidFill>
                  <a:schemeClr val="bg1"/>
                </a:solidFill>
                <a:latin typeface="Heebo" pitchFamily="2" charset="-79"/>
                <a:cs typeface="Heebo" pitchFamily="2" charset="-79"/>
              </a:rPr>
              <a:t>texto aqui</a:t>
            </a:r>
          </a:p>
        </p:txBody>
      </p:sp>
      <p:sp>
        <p:nvSpPr>
          <p:cNvPr id="91" name="TextBox 90">
            <a:extLst>
              <a:ext uri="{FF2B5EF4-FFF2-40B4-BE49-F238E27FC236}">
                <a16:creationId xmlns:a16="http://schemas.microsoft.com/office/drawing/2014/main" id="{3D7FB98C-3D6B-489B-B4F8-4E8068CA79B1}"/>
              </a:ext>
            </a:extLst>
          </p:cNvPr>
          <p:cNvSpPr txBox="1"/>
          <p:nvPr/>
        </p:nvSpPr>
        <p:spPr>
          <a:xfrm rot="10800000" flipH="1" flipV="1">
            <a:off x="4345442" y="3252564"/>
            <a:ext cx="971159" cy="415498"/>
          </a:xfrm>
          <a:prstGeom prst="rect">
            <a:avLst/>
          </a:prstGeom>
          <a:noFill/>
        </p:spPr>
        <p:txBody>
          <a:bodyPr wrap="square">
            <a:spAutoFit/>
          </a:bodyPr>
          <a:lstStyle/>
          <a:p>
            <a:pPr algn="ctr"/>
            <a:r>
              <a:rPr lang="pt-BR" sz="1050" b="1" dirty="0">
                <a:solidFill>
                  <a:schemeClr val="bg1"/>
                </a:solidFill>
                <a:latin typeface="Heebo" pitchFamily="2" charset="-79"/>
                <a:cs typeface="Heebo" pitchFamily="2" charset="-79"/>
              </a:rPr>
              <a:t>texto aqui</a:t>
            </a:r>
          </a:p>
          <a:p>
            <a:pPr algn="ctr"/>
            <a:endParaRPr lang="pt-BR" sz="1050" dirty="0">
              <a:solidFill>
                <a:schemeClr val="bg1"/>
              </a:solidFill>
              <a:latin typeface="Heebo" pitchFamily="2" charset="-79"/>
              <a:cs typeface="Heebo" pitchFamily="2" charset="-79"/>
            </a:endParaRPr>
          </a:p>
        </p:txBody>
      </p:sp>
      <p:sp>
        <p:nvSpPr>
          <p:cNvPr id="92" name="TextBox 91">
            <a:extLst>
              <a:ext uri="{FF2B5EF4-FFF2-40B4-BE49-F238E27FC236}">
                <a16:creationId xmlns:a16="http://schemas.microsoft.com/office/drawing/2014/main" id="{216998FC-C05A-4E16-98C9-092A7CB0AFC1}"/>
              </a:ext>
            </a:extLst>
          </p:cNvPr>
          <p:cNvSpPr txBox="1"/>
          <p:nvPr/>
        </p:nvSpPr>
        <p:spPr>
          <a:xfrm rot="10800000" flipH="1" flipV="1">
            <a:off x="4567785" y="3762080"/>
            <a:ext cx="570571" cy="369332"/>
          </a:xfrm>
          <a:prstGeom prst="rect">
            <a:avLst/>
          </a:prstGeom>
          <a:noFill/>
        </p:spPr>
        <p:txBody>
          <a:bodyPr wrap="square">
            <a:spAutoFit/>
          </a:bodyPr>
          <a:lstStyle/>
          <a:p>
            <a:pPr algn="ctr"/>
            <a:r>
              <a:rPr lang="pt-BR" sz="900" b="1" dirty="0">
                <a:solidFill>
                  <a:schemeClr val="bg1"/>
                </a:solidFill>
                <a:latin typeface="Heebo" pitchFamily="2" charset="-79"/>
                <a:cs typeface="Heebo" pitchFamily="2" charset="-79"/>
              </a:rPr>
              <a:t>texto aqui</a:t>
            </a:r>
          </a:p>
        </p:txBody>
      </p:sp>
      <p:sp>
        <p:nvSpPr>
          <p:cNvPr id="95" name="Rectangle 94">
            <a:extLst>
              <a:ext uri="{FF2B5EF4-FFF2-40B4-BE49-F238E27FC236}">
                <a16:creationId xmlns:a16="http://schemas.microsoft.com/office/drawing/2014/main" id="{82042F61-6971-4D8B-A0FE-3A7B78F6ACCC}"/>
              </a:ext>
            </a:extLst>
          </p:cNvPr>
          <p:cNvSpPr/>
          <p:nvPr/>
        </p:nvSpPr>
        <p:spPr>
          <a:xfrm>
            <a:off x="7066785" y="2371528"/>
            <a:ext cx="806134" cy="304699"/>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square">
            <a:spAutoFit/>
          </a:bodyPr>
          <a:lstStyle/>
          <a:p>
            <a:pPr>
              <a:lnSpc>
                <a:spcPct val="120000"/>
              </a:lnSpc>
            </a:pPr>
            <a:r>
              <a:rPr lang="pt-BR" sz="1200" b="1" dirty="0">
                <a:solidFill>
                  <a:schemeClr val="accent3"/>
                </a:solidFill>
                <a:latin typeface="Heebo" pitchFamily="2" charset="-79"/>
                <a:cs typeface="Heebo" pitchFamily="2" charset="-79"/>
              </a:rPr>
              <a:t>março </a:t>
            </a:r>
          </a:p>
        </p:txBody>
      </p:sp>
      <p:sp>
        <p:nvSpPr>
          <p:cNvPr id="96" name="Rectangle 95">
            <a:extLst>
              <a:ext uri="{FF2B5EF4-FFF2-40B4-BE49-F238E27FC236}">
                <a16:creationId xmlns:a16="http://schemas.microsoft.com/office/drawing/2014/main" id="{6BDB1779-50FA-426B-BF29-4A129867D28A}"/>
              </a:ext>
            </a:extLst>
          </p:cNvPr>
          <p:cNvSpPr/>
          <p:nvPr/>
        </p:nvSpPr>
        <p:spPr>
          <a:xfrm>
            <a:off x="7066785" y="3403678"/>
            <a:ext cx="806134" cy="304699"/>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square">
            <a:spAutoFit/>
          </a:bodyPr>
          <a:lstStyle/>
          <a:p>
            <a:pPr>
              <a:lnSpc>
                <a:spcPct val="120000"/>
              </a:lnSpc>
            </a:pPr>
            <a:r>
              <a:rPr lang="pt-BR" sz="1200" b="1" dirty="0">
                <a:solidFill>
                  <a:schemeClr val="accent5"/>
                </a:solidFill>
                <a:latin typeface="Heebo" pitchFamily="2" charset="-79"/>
                <a:cs typeface="Heebo" pitchFamily="2" charset="-79"/>
              </a:rPr>
              <a:t>maio</a:t>
            </a:r>
          </a:p>
        </p:txBody>
      </p:sp>
      <p:sp>
        <p:nvSpPr>
          <p:cNvPr id="97" name="Rectangle 96">
            <a:extLst>
              <a:ext uri="{FF2B5EF4-FFF2-40B4-BE49-F238E27FC236}">
                <a16:creationId xmlns:a16="http://schemas.microsoft.com/office/drawing/2014/main" id="{38B0EB40-CE00-4CA0-958B-13F606A11EE9}"/>
              </a:ext>
            </a:extLst>
          </p:cNvPr>
          <p:cNvSpPr/>
          <p:nvPr/>
        </p:nvSpPr>
        <p:spPr>
          <a:xfrm>
            <a:off x="7066785" y="1308676"/>
            <a:ext cx="909748" cy="304699"/>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square">
            <a:spAutoFit/>
          </a:bodyPr>
          <a:lstStyle/>
          <a:p>
            <a:pPr>
              <a:lnSpc>
                <a:spcPct val="120000"/>
              </a:lnSpc>
            </a:pPr>
            <a:r>
              <a:rPr lang="pt-BR" sz="1200" b="1" dirty="0">
                <a:solidFill>
                  <a:schemeClr val="accent1"/>
                </a:solidFill>
                <a:latin typeface="Heebo" pitchFamily="2" charset="-79"/>
                <a:cs typeface="Heebo" pitchFamily="2" charset="-79"/>
              </a:rPr>
              <a:t>janeiro</a:t>
            </a:r>
          </a:p>
        </p:txBody>
      </p:sp>
      <p:sp>
        <p:nvSpPr>
          <p:cNvPr id="98" name="Rectangle 97">
            <a:extLst>
              <a:ext uri="{FF2B5EF4-FFF2-40B4-BE49-F238E27FC236}">
                <a16:creationId xmlns:a16="http://schemas.microsoft.com/office/drawing/2014/main" id="{426774EB-60FD-4221-AC2C-78B5F784739F}"/>
              </a:ext>
            </a:extLst>
          </p:cNvPr>
          <p:cNvSpPr/>
          <p:nvPr/>
        </p:nvSpPr>
        <p:spPr>
          <a:xfrm>
            <a:off x="7066785" y="1844383"/>
            <a:ext cx="974171" cy="304699"/>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square">
            <a:spAutoFit/>
          </a:bodyPr>
          <a:lstStyle/>
          <a:p>
            <a:pPr>
              <a:lnSpc>
                <a:spcPct val="120000"/>
              </a:lnSpc>
            </a:pPr>
            <a:r>
              <a:rPr lang="pt-BR" sz="1200" b="1" dirty="0">
                <a:solidFill>
                  <a:schemeClr val="accent2"/>
                </a:solidFill>
                <a:latin typeface="Heebo" pitchFamily="2" charset="-79"/>
                <a:cs typeface="Heebo" pitchFamily="2" charset="-79"/>
              </a:rPr>
              <a:t>fevereiro </a:t>
            </a:r>
          </a:p>
        </p:txBody>
      </p:sp>
      <p:sp>
        <p:nvSpPr>
          <p:cNvPr id="99" name="Rectangle 98">
            <a:extLst>
              <a:ext uri="{FF2B5EF4-FFF2-40B4-BE49-F238E27FC236}">
                <a16:creationId xmlns:a16="http://schemas.microsoft.com/office/drawing/2014/main" id="{1D74F011-2474-4F02-8839-D406706211B8}"/>
              </a:ext>
            </a:extLst>
          </p:cNvPr>
          <p:cNvSpPr/>
          <p:nvPr/>
        </p:nvSpPr>
        <p:spPr>
          <a:xfrm>
            <a:off x="7066785" y="2887603"/>
            <a:ext cx="864274" cy="304699"/>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square">
            <a:spAutoFit/>
          </a:bodyPr>
          <a:lstStyle/>
          <a:p>
            <a:pPr>
              <a:lnSpc>
                <a:spcPct val="120000"/>
              </a:lnSpc>
            </a:pPr>
            <a:r>
              <a:rPr lang="pt-BR" sz="1200" b="1" dirty="0">
                <a:solidFill>
                  <a:schemeClr val="accent4">
                    <a:lumMod val="75000"/>
                  </a:schemeClr>
                </a:solidFill>
                <a:latin typeface="Heebo" pitchFamily="2" charset="-79"/>
                <a:cs typeface="Heebo" pitchFamily="2" charset="-79"/>
              </a:rPr>
              <a:t>abril  </a:t>
            </a:r>
          </a:p>
        </p:txBody>
      </p:sp>
      <p:sp>
        <p:nvSpPr>
          <p:cNvPr id="100" name="Rectangle 99">
            <a:extLst>
              <a:ext uri="{FF2B5EF4-FFF2-40B4-BE49-F238E27FC236}">
                <a16:creationId xmlns:a16="http://schemas.microsoft.com/office/drawing/2014/main" id="{79669552-0903-402C-A14C-61AE7572453F}"/>
              </a:ext>
            </a:extLst>
          </p:cNvPr>
          <p:cNvSpPr/>
          <p:nvPr/>
        </p:nvSpPr>
        <p:spPr>
          <a:xfrm>
            <a:off x="7066785" y="3896884"/>
            <a:ext cx="620370" cy="304699"/>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square">
            <a:spAutoFit/>
          </a:bodyPr>
          <a:lstStyle/>
          <a:p>
            <a:pPr>
              <a:lnSpc>
                <a:spcPct val="120000"/>
              </a:lnSpc>
            </a:pPr>
            <a:r>
              <a:rPr lang="pt-BR" sz="1200" b="1" dirty="0">
                <a:solidFill>
                  <a:schemeClr val="accent6"/>
                </a:solidFill>
                <a:latin typeface="Heebo" pitchFamily="2" charset="-79"/>
                <a:cs typeface="Heebo" pitchFamily="2" charset="-79"/>
              </a:rPr>
              <a:t>junho</a:t>
            </a:r>
          </a:p>
        </p:txBody>
      </p:sp>
    </p:spTree>
    <p:extLst>
      <p:ext uri="{BB962C8B-B14F-4D97-AF65-F5344CB8AC3E}">
        <p14:creationId xmlns:p14="http://schemas.microsoft.com/office/powerpoint/2010/main" val="1180689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21EB2BDF-7565-4B1B-ADCA-B37FFB486E9F}"/>
              </a:ext>
            </a:extLst>
          </p:cNvPr>
          <p:cNvSpPr>
            <a:spLocks/>
          </p:cNvSpPr>
          <p:nvPr/>
        </p:nvSpPr>
        <p:spPr bwMode="auto">
          <a:xfrm>
            <a:off x="844063" y="2226742"/>
            <a:ext cx="3758276" cy="81290"/>
          </a:xfrm>
          <a:custGeom>
            <a:avLst/>
            <a:gdLst>
              <a:gd name="connsiteX0" fmla="*/ 153127 w 5510568"/>
              <a:gd name="connsiteY0" fmla="*/ 0 h 146260"/>
              <a:gd name="connsiteX1" fmla="*/ 5357441 w 5510568"/>
              <a:gd name="connsiteY1" fmla="*/ 0 h 146260"/>
              <a:gd name="connsiteX2" fmla="*/ 5357441 w 5510568"/>
              <a:gd name="connsiteY2" fmla="*/ 3879 h 146260"/>
              <a:gd name="connsiteX3" fmla="*/ 5510568 w 5510568"/>
              <a:gd name="connsiteY3" fmla="*/ 146260 h 146260"/>
              <a:gd name="connsiteX4" fmla="*/ 5357441 w 5510568"/>
              <a:gd name="connsiteY4" fmla="*/ 146260 h 146260"/>
              <a:gd name="connsiteX5" fmla="*/ 5357441 w 5510568"/>
              <a:gd name="connsiteY5" fmla="*/ 142381 h 146260"/>
              <a:gd name="connsiteX6" fmla="*/ 153127 w 5510568"/>
              <a:gd name="connsiteY6" fmla="*/ 142381 h 146260"/>
              <a:gd name="connsiteX7" fmla="*/ 0 w 5510568"/>
              <a:gd name="connsiteY7" fmla="*/ 142381 h 14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10568" h="146260">
                <a:moveTo>
                  <a:pt x="153127" y="0"/>
                </a:moveTo>
                <a:lnTo>
                  <a:pt x="5357441" y="0"/>
                </a:lnTo>
                <a:lnTo>
                  <a:pt x="5357441" y="3879"/>
                </a:lnTo>
                <a:lnTo>
                  <a:pt x="5510568" y="146260"/>
                </a:lnTo>
                <a:lnTo>
                  <a:pt x="5357441" y="146260"/>
                </a:lnTo>
                <a:lnTo>
                  <a:pt x="5357441" y="142381"/>
                </a:lnTo>
                <a:lnTo>
                  <a:pt x="153127" y="142381"/>
                </a:lnTo>
                <a:lnTo>
                  <a:pt x="0" y="142381"/>
                </a:lnTo>
                <a:close/>
              </a:path>
            </a:pathLst>
          </a:custGeom>
          <a:solidFill>
            <a:schemeClr val="accent3">
              <a:lumMod val="75000"/>
            </a:schemeClr>
          </a:solidFill>
          <a:ln>
            <a:noFill/>
          </a:ln>
        </p:spPr>
        <p:txBody>
          <a:bodyPr vert="horz" wrap="square" lIns="68580" tIns="34290" rIns="68580" bIns="34290" numCol="1" anchor="t" anchorCtr="0" compatLnSpc="1">
            <a:prstTxWarp prst="textNoShape">
              <a:avLst/>
            </a:prstTxWarp>
            <a:noAutofit/>
          </a:bodyPr>
          <a:lstStyle/>
          <a:p>
            <a:endParaRPr lang="en-US" sz="1200"/>
          </a:p>
        </p:txBody>
      </p:sp>
      <p:sp>
        <p:nvSpPr>
          <p:cNvPr id="4" name="Freeform: Shape 3">
            <a:extLst>
              <a:ext uri="{FF2B5EF4-FFF2-40B4-BE49-F238E27FC236}">
                <a16:creationId xmlns:a16="http://schemas.microsoft.com/office/drawing/2014/main" id="{8E1EB8DE-9D48-4BAD-96E3-64EFF69675B2}"/>
              </a:ext>
            </a:extLst>
          </p:cNvPr>
          <p:cNvSpPr>
            <a:spLocks/>
          </p:cNvSpPr>
          <p:nvPr/>
        </p:nvSpPr>
        <p:spPr bwMode="auto">
          <a:xfrm>
            <a:off x="736601" y="1492185"/>
            <a:ext cx="3973201" cy="105456"/>
          </a:xfrm>
          <a:custGeom>
            <a:avLst/>
            <a:gdLst>
              <a:gd name="connsiteX0" fmla="*/ 153127 w 5510568"/>
              <a:gd name="connsiteY0" fmla="*/ 0 h 146260"/>
              <a:gd name="connsiteX1" fmla="*/ 5357441 w 5510568"/>
              <a:gd name="connsiteY1" fmla="*/ 0 h 146260"/>
              <a:gd name="connsiteX2" fmla="*/ 5357441 w 5510568"/>
              <a:gd name="connsiteY2" fmla="*/ 3879 h 146260"/>
              <a:gd name="connsiteX3" fmla="*/ 5510568 w 5510568"/>
              <a:gd name="connsiteY3" fmla="*/ 146260 h 146260"/>
              <a:gd name="connsiteX4" fmla="*/ 5357441 w 5510568"/>
              <a:gd name="connsiteY4" fmla="*/ 146260 h 146260"/>
              <a:gd name="connsiteX5" fmla="*/ 5357441 w 5510568"/>
              <a:gd name="connsiteY5" fmla="*/ 142381 h 146260"/>
              <a:gd name="connsiteX6" fmla="*/ 153127 w 5510568"/>
              <a:gd name="connsiteY6" fmla="*/ 142381 h 146260"/>
              <a:gd name="connsiteX7" fmla="*/ 0 w 5510568"/>
              <a:gd name="connsiteY7" fmla="*/ 142381 h 14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10568" h="146260">
                <a:moveTo>
                  <a:pt x="153127" y="0"/>
                </a:moveTo>
                <a:lnTo>
                  <a:pt x="5357441" y="0"/>
                </a:lnTo>
                <a:lnTo>
                  <a:pt x="5357441" y="3879"/>
                </a:lnTo>
                <a:lnTo>
                  <a:pt x="5510568" y="146260"/>
                </a:lnTo>
                <a:lnTo>
                  <a:pt x="5357441" y="146260"/>
                </a:lnTo>
                <a:lnTo>
                  <a:pt x="5357441" y="142381"/>
                </a:lnTo>
                <a:lnTo>
                  <a:pt x="153127" y="142381"/>
                </a:lnTo>
                <a:lnTo>
                  <a:pt x="0" y="142381"/>
                </a:lnTo>
                <a:close/>
              </a:path>
            </a:pathLst>
          </a:custGeom>
          <a:solidFill>
            <a:schemeClr val="accent4">
              <a:lumMod val="75000"/>
            </a:schemeClr>
          </a:solidFill>
          <a:ln>
            <a:noFill/>
          </a:ln>
        </p:spPr>
        <p:txBody>
          <a:bodyPr vert="horz" wrap="square" lIns="68580" tIns="34290" rIns="68580" bIns="34290" numCol="1" anchor="t" anchorCtr="0" compatLnSpc="1">
            <a:prstTxWarp prst="textNoShape">
              <a:avLst/>
            </a:prstTxWarp>
            <a:noAutofit/>
          </a:bodyPr>
          <a:lstStyle/>
          <a:p>
            <a:endParaRPr lang="en-US" sz="1350"/>
          </a:p>
        </p:txBody>
      </p:sp>
      <p:sp>
        <p:nvSpPr>
          <p:cNvPr id="5" name="Freeform: Shape 4">
            <a:extLst>
              <a:ext uri="{FF2B5EF4-FFF2-40B4-BE49-F238E27FC236}">
                <a16:creationId xmlns:a16="http://schemas.microsoft.com/office/drawing/2014/main" id="{F5865D4F-9827-4315-B3EA-EADC9A06B473}"/>
              </a:ext>
            </a:extLst>
          </p:cNvPr>
          <p:cNvSpPr/>
          <p:nvPr/>
        </p:nvSpPr>
        <p:spPr>
          <a:xfrm flipV="1">
            <a:off x="736601" y="1585925"/>
            <a:ext cx="3973201" cy="667208"/>
          </a:xfrm>
          <a:custGeom>
            <a:avLst/>
            <a:gdLst>
              <a:gd name="connsiteX0" fmla="*/ 0 w 5510568"/>
              <a:gd name="connsiteY0" fmla="*/ 925373 h 925373"/>
              <a:gd name="connsiteX1" fmla="*/ 5510568 w 5510568"/>
              <a:gd name="connsiteY1" fmla="*/ 925373 h 925373"/>
              <a:gd name="connsiteX2" fmla="*/ 5368542 w 5510568"/>
              <a:gd name="connsiteY2" fmla="*/ 0 h 925373"/>
              <a:gd name="connsiteX3" fmla="*/ 142026 w 5510568"/>
              <a:gd name="connsiteY3" fmla="*/ 0 h 925373"/>
              <a:gd name="connsiteX4" fmla="*/ 0 w 5510568"/>
              <a:gd name="connsiteY4" fmla="*/ 925373 h 9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0568" h="925373">
                <a:moveTo>
                  <a:pt x="0" y="925373"/>
                </a:moveTo>
                <a:lnTo>
                  <a:pt x="5510568" y="925373"/>
                </a:lnTo>
                <a:lnTo>
                  <a:pt x="5368542" y="0"/>
                </a:lnTo>
                <a:lnTo>
                  <a:pt x="142026" y="0"/>
                </a:lnTo>
                <a:lnTo>
                  <a:pt x="0" y="92537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Freeform: Shape 8">
            <a:extLst>
              <a:ext uri="{FF2B5EF4-FFF2-40B4-BE49-F238E27FC236}">
                <a16:creationId xmlns:a16="http://schemas.microsoft.com/office/drawing/2014/main" id="{F64EBEDB-752B-4284-8E4B-27254F1F1D90}"/>
              </a:ext>
            </a:extLst>
          </p:cNvPr>
          <p:cNvSpPr>
            <a:spLocks/>
          </p:cNvSpPr>
          <p:nvPr/>
        </p:nvSpPr>
        <p:spPr bwMode="auto">
          <a:xfrm>
            <a:off x="951525" y="2941545"/>
            <a:ext cx="3543352" cy="81290"/>
          </a:xfrm>
          <a:custGeom>
            <a:avLst/>
            <a:gdLst>
              <a:gd name="connsiteX0" fmla="*/ 153127 w 5510568"/>
              <a:gd name="connsiteY0" fmla="*/ 0 h 146260"/>
              <a:gd name="connsiteX1" fmla="*/ 5357441 w 5510568"/>
              <a:gd name="connsiteY1" fmla="*/ 0 h 146260"/>
              <a:gd name="connsiteX2" fmla="*/ 5357441 w 5510568"/>
              <a:gd name="connsiteY2" fmla="*/ 3879 h 146260"/>
              <a:gd name="connsiteX3" fmla="*/ 5510568 w 5510568"/>
              <a:gd name="connsiteY3" fmla="*/ 146260 h 146260"/>
              <a:gd name="connsiteX4" fmla="*/ 5357441 w 5510568"/>
              <a:gd name="connsiteY4" fmla="*/ 146260 h 146260"/>
              <a:gd name="connsiteX5" fmla="*/ 5357441 w 5510568"/>
              <a:gd name="connsiteY5" fmla="*/ 142381 h 146260"/>
              <a:gd name="connsiteX6" fmla="*/ 153127 w 5510568"/>
              <a:gd name="connsiteY6" fmla="*/ 142381 h 146260"/>
              <a:gd name="connsiteX7" fmla="*/ 0 w 5510568"/>
              <a:gd name="connsiteY7" fmla="*/ 142381 h 14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10568" h="146260">
                <a:moveTo>
                  <a:pt x="153127" y="0"/>
                </a:moveTo>
                <a:lnTo>
                  <a:pt x="5357441" y="0"/>
                </a:lnTo>
                <a:lnTo>
                  <a:pt x="5357441" y="3879"/>
                </a:lnTo>
                <a:lnTo>
                  <a:pt x="5510568" y="146260"/>
                </a:lnTo>
                <a:lnTo>
                  <a:pt x="5357441" y="146260"/>
                </a:lnTo>
                <a:lnTo>
                  <a:pt x="5357441" y="142381"/>
                </a:lnTo>
                <a:lnTo>
                  <a:pt x="153127" y="142381"/>
                </a:lnTo>
                <a:lnTo>
                  <a:pt x="0" y="142381"/>
                </a:lnTo>
                <a:close/>
              </a:path>
            </a:pathLst>
          </a:custGeom>
          <a:solidFill>
            <a:schemeClr val="accent2">
              <a:lumMod val="75000"/>
            </a:schemeClr>
          </a:solidFill>
          <a:ln>
            <a:noFill/>
          </a:ln>
        </p:spPr>
        <p:txBody>
          <a:bodyPr vert="horz" wrap="square" lIns="68580" tIns="34290" rIns="68580" bIns="34290" numCol="1" anchor="t" anchorCtr="0" compatLnSpc="1">
            <a:prstTxWarp prst="textNoShape">
              <a:avLst/>
            </a:prstTxWarp>
            <a:noAutofit/>
          </a:bodyPr>
          <a:lstStyle/>
          <a:p>
            <a:endParaRPr lang="en-US" sz="1200" dirty="0"/>
          </a:p>
        </p:txBody>
      </p:sp>
      <p:sp>
        <p:nvSpPr>
          <p:cNvPr id="10" name="Freeform: Shape 9">
            <a:extLst>
              <a:ext uri="{FF2B5EF4-FFF2-40B4-BE49-F238E27FC236}">
                <a16:creationId xmlns:a16="http://schemas.microsoft.com/office/drawing/2014/main" id="{880410B7-73A7-4E8B-A054-4760A5534E66}"/>
              </a:ext>
            </a:extLst>
          </p:cNvPr>
          <p:cNvSpPr>
            <a:spLocks/>
          </p:cNvSpPr>
          <p:nvPr/>
        </p:nvSpPr>
        <p:spPr bwMode="auto">
          <a:xfrm>
            <a:off x="1058988" y="3656349"/>
            <a:ext cx="3328427" cy="75263"/>
          </a:xfrm>
          <a:custGeom>
            <a:avLst/>
            <a:gdLst>
              <a:gd name="connsiteX0" fmla="*/ 153127 w 5510568"/>
              <a:gd name="connsiteY0" fmla="*/ 0 h 146260"/>
              <a:gd name="connsiteX1" fmla="*/ 5357441 w 5510568"/>
              <a:gd name="connsiteY1" fmla="*/ 0 h 146260"/>
              <a:gd name="connsiteX2" fmla="*/ 5357441 w 5510568"/>
              <a:gd name="connsiteY2" fmla="*/ 3879 h 146260"/>
              <a:gd name="connsiteX3" fmla="*/ 5510568 w 5510568"/>
              <a:gd name="connsiteY3" fmla="*/ 146260 h 146260"/>
              <a:gd name="connsiteX4" fmla="*/ 5357441 w 5510568"/>
              <a:gd name="connsiteY4" fmla="*/ 146260 h 146260"/>
              <a:gd name="connsiteX5" fmla="*/ 5357441 w 5510568"/>
              <a:gd name="connsiteY5" fmla="*/ 142381 h 146260"/>
              <a:gd name="connsiteX6" fmla="*/ 153127 w 5510568"/>
              <a:gd name="connsiteY6" fmla="*/ 142381 h 146260"/>
              <a:gd name="connsiteX7" fmla="*/ 0 w 5510568"/>
              <a:gd name="connsiteY7" fmla="*/ 142381 h 14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10568" h="146260">
                <a:moveTo>
                  <a:pt x="153127" y="0"/>
                </a:moveTo>
                <a:lnTo>
                  <a:pt x="5357441" y="0"/>
                </a:lnTo>
                <a:lnTo>
                  <a:pt x="5357441" y="3879"/>
                </a:lnTo>
                <a:lnTo>
                  <a:pt x="5510568" y="146260"/>
                </a:lnTo>
                <a:lnTo>
                  <a:pt x="5357441" y="146260"/>
                </a:lnTo>
                <a:lnTo>
                  <a:pt x="5357441" y="142381"/>
                </a:lnTo>
                <a:lnTo>
                  <a:pt x="153127" y="142381"/>
                </a:lnTo>
                <a:lnTo>
                  <a:pt x="0" y="142381"/>
                </a:lnTo>
                <a:close/>
              </a:path>
            </a:pathLst>
          </a:custGeom>
          <a:solidFill>
            <a:schemeClr val="accent1">
              <a:lumMod val="75000"/>
            </a:schemeClr>
          </a:solidFill>
          <a:ln>
            <a:noFill/>
          </a:ln>
        </p:spPr>
        <p:txBody>
          <a:bodyPr vert="horz" wrap="square" lIns="68580" tIns="34290" rIns="68580" bIns="34290" numCol="1" anchor="t" anchorCtr="0" compatLnSpc="1">
            <a:prstTxWarp prst="textNoShape">
              <a:avLst/>
            </a:prstTxWarp>
            <a:noAutofit/>
          </a:bodyPr>
          <a:lstStyle/>
          <a:p>
            <a:endParaRPr lang="en-US" sz="1200"/>
          </a:p>
        </p:txBody>
      </p:sp>
      <p:sp>
        <p:nvSpPr>
          <p:cNvPr id="11" name="Freeform: Shape 10">
            <a:extLst>
              <a:ext uri="{FF2B5EF4-FFF2-40B4-BE49-F238E27FC236}">
                <a16:creationId xmlns:a16="http://schemas.microsoft.com/office/drawing/2014/main" id="{E24A3E3B-3AF0-4BFA-92DB-BD4C80D6F3AD}"/>
              </a:ext>
            </a:extLst>
          </p:cNvPr>
          <p:cNvSpPr/>
          <p:nvPr/>
        </p:nvSpPr>
        <p:spPr>
          <a:xfrm flipV="1">
            <a:off x="844063" y="2300728"/>
            <a:ext cx="3758276" cy="667208"/>
          </a:xfrm>
          <a:custGeom>
            <a:avLst/>
            <a:gdLst>
              <a:gd name="connsiteX0" fmla="*/ 0 w 5212482"/>
              <a:gd name="connsiteY0" fmla="*/ 925373 h 925373"/>
              <a:gd name="connsiteX1" fmla="*/ 5212482 w 5212482"/>
              <a:gd name="connsiteY1" fmla="*/ 925373 h 925373"/>
              <a:gd name="connsiteX2" fmla="*/ 5070456 w 5212482"/>
              <a:gd name="connsiteY2" fmla="*/ 0 h 925373"/>
              <a:gd name="connsiteX3" fmla="*/ 142026 w 5212482"/>
              <a:gd name="connsiteY3" fmla="*/ 0 h 925373"/>
              <a:gd name="connsiteX4" fmla="*/ 0 w 5212482"/>
              <a:gd name="connsiteY4" fmla="*/ 925373 h 9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2482" h="925373">
                <a:moveTo>
                  <a:pt x="0" y="925373"/>
                </a:moveTo>
                <a:lnTo>
                  <a:pt x="5212482" y="925373"/>
                </a:lnTo>
                <a:lnTo>
                  <a:pt x="5070456" y="0"/>
                </a:lnTo>
                <a:lnTo>
                  <a:pt x="142026" y="0"/>
                </a:lnTo>
                <a:lnTo>
                  <a:pt x="0" y="9253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Freeform: Shape 14">
            <a:extLst>
              <a:ext uri="{FF2B5EF4-FFF2-40B4-BE49-F238E27FC236}">
                <a16:creationId xmlns:a16="http://schemas.microsoft.com/office/drawing/2014/main" id="{2230A673-4BC6-440D-916E-B265113C69CF}"/>
              </a:ext>
            </a:extLst>
          </p:cNvPr>
          <p:cNvSpPr/>
          <p:nvPr/>
        </p:nvSpPr>
        <p:spPr>
          <a:xfrm flipV="1">
            <a:off x="951525" y="3015532"/>
            <a:ext cx="3543352" cy="667208"/>
          </a:xfrm>
          <a:custGeom>
            <a:avLst/>
            <a:gdLst>
              <a:gd name="connsiteX0" fmla="*/ 0 w 4914396"/>
              <a:gd name="connsiteY0" fmla="*/ 925373 h 925373"/>
              <a:gd name="connsiteX1" fmla="*/ 4914396 w 4914396"/>
              <a:gd name="connsiteY1" fmla="*/ 925373 h 925373"/>
              <a:gd name="connsiteX2" fmla="*/ 4772370 w 4914396"/>
              <a:gd name="connsiteY2" fmla="*/ 0 h 925373"/>
              <a:gd name="connsiteX3" fmla="*/ 142026 w 4914396"/>
              <a:gd name="connsiteY3" fmla="*/ 0 h 925373"/>
              <a:gd name="connsiteX4" fmla="*/ 0 w 4914396"/>
              <a:gd name="connsiteY4" fmla="*/ 925373 h 9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4396" h="925373">
                <a:moveTo>
                  <a:pt x="0" y="925373"/>
                </a:moveTo>
                <a:lnTo>
                  <a:pt x="4914396" y="925373"/>
                </a:lnTo>
                <a:lnTo>
                  <a:pt x="4772370" y="0"/>
                </a:lnTo>
                <a:lnTo>
                  <a:pt x="142026" y="0"/>
                </a:lnTo>
                <a:lnTo>
                  <a:pt x="0" y="92537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Freeform: Shape 18">
            <a:extLst>
              <a:ext uri="{FF2B5EF4-FFF2-40B4-BE49-F238E27FC236}">
                <a16:creationId xmlns:a16="http://schemas.microsoft.com/office/drawing/2014/main" id="{DFDF947D-D528-49B5-9AC7-2C4F9B3720AC}"/>
              </a:ext>
            </a:extLst>
          </p:cNvPr>
          <p:cNvSpPr/>
          <p:nvPr/>
        </p:nvSpPr>
        <p:spPr>
          <a:xfrm flipV="1">
            <a:off x="1058988" y="3727676"/>
            <a:ext cx="3328427" cy="679203"/>
          </a:xfrm>
          <a:custGeom>
            <a:avLst/>
            <a:gdLst>
              <a:gd name="connsiteX0" fmla="*/ 0 w 4616310"/>
              <a:gd name="connsiteY0" fmla="*/ 942010 h 942010"/>
              <a:gd name="connsiteX1" fmla="*/ 4616310 w 4616310"/>
              <a:gd name="connsiteY1" fmla="*/ 942010 h 942010"/>
              <a:gd name="connsiteX2" fmla="*/ 4471730 w 4616310"/>
              <a:gd name="connsiteY2" fmla="*/ 0 h 942010"/>
              <a:gd name="connsiteX3" fmla="*/ 144580 w 4616310"/>
              <a:gd name="connsiteY3" fmla="*/ 0 h 942010"/>
              <a:gd name="connsiteX4" fmla="*/ 0 w 4616310"/>
              <a:gd name="connsiteY4" fmla="*/ 942010 h 94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6310" h="942010">
                <a:moveTo>
                  <a:pt x="0" y="942010"/>
                </a:moveTo>
                <a:lnTo>
                  <a:pt x="4616310" y="942010"/>
                </a:lnTo>
                <a:lnTo>
                  <a:pt x="4471730" y="0"/>
                </a:lnTo>
                <a:lnTo>
                  <a:pt x="144580" y="0"/>
                </a:lnTo>
                <a:lnTo>
                  <a:pt x="0" y="94201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3" name="Freeform: Shape 22">
            <a:extLst>
              <a:ext uri="{FF2B5EF4-FFF2-40B4-BE49-F238E27FC236}">
                <a16:creationId xmlns:a16="http://schemas.microsoft.com/office/drawing/2014/main" id="{136A3B6C-657D-484C-93E2-C29B8A3BE7C8}"/>
              </a:ext>
            </a:extLst>
          </p:cNvPr>
          <p:cNvSpPr/>
          <p:nvPr/>
        </p:nvSpPr>
        <p:spPr>
          <a:xfrm flipV="1">
            <a:off x="621696" y="816611"/>
            <a:ext cx="4203011" cy="715701"/>
          </a:xfrm>
          <a:custGeom>
            <a:avLst/>
            <a:gdLst>
              <a:gd name="connsiteX0" fmla="*/ 0 w 5829300"/>
              <a:gd name="connsiteY0" fmla="*/ 992630 h 992630"/>
              <a:gd name="connsiteX1" fmla="*/ 5829300 w 5829300"/>
              <a:gd name="connsiteY1" fmla="*/ 992630 h 992630"/>
              <a:gd name="connsiteX2" fmla="*/ 5676951 w 5829300"/>
              <a:gd name="connsiteY2" fmla="*/ 0 h 992630"/>
              <a:gd name="connsiteX3" fmla="*/ 152349 w 5829300"/>
              <a:gd name="connsiteY3" fmla="*/ 0 h 992630"/>
              <a:gd name="connsiteX4" fmla="*/ 0 w 5829300"/>
              <a:gd name="connsiteY4" fmla="*/ 992630 h 992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29300" h="992630">
                <a:moveTo>
                  <a:pt x="0" y="992630"/>
                </a:moveTo>
                <a:lnTo>
                  <a:pt x="5829300" y="992630"/>
                </a:lnTo>
                <a:lnTo>
                  <a:pt x="5676951" y="0"/>
                </a:lnTo>
                <a:lnTo>
                  <a:pt x="152349" y="0"/>
                </a:lnTo>
                <a:lnTo>
                  <a:pt x="0" y="99263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Freeform: Shape 26">
            <a:extLst>
              <a:ext uri="{FF2B5EF4-FFF2-40B4-BE49-F238E27FC236}">
                <a16:creationId xmlns:a16="http://schemas.microsoft.com/office/drawing/2014/main" id="{62F34FDD-6447-44CD-A58B-D8C471E7134A}"/>
              </a:ext>
            </a:extLst>
          </p:cNvPr>
          <p:cNvSpPr>
            <a:spLocks/>
          </p:cNvSpPr>
          <p:nvPr/>
        </p:nvSpPr>
        <p:spPr bwMode="auto">
          <a:xfrm>
            <a:off x="621696" y="727630"/>
            <a:ext cx="4203011" cy="100697"/>
          </a:xfrm>
          <a:custGeom>
            <a:avLst/>
            <a:gdLst>
              <a:gd name="connsiteX0" fmla="*/ 153127 w 5510568"/>
              <a:gd name="connsiteY0" fmla="*/ 0 h 146260"/>
              <a:gd name="connsiteX1" fmla="*/ 5357441 w 5510568"/>
              <a:gd name="connsiteY1" fmla="*/ 0 h 146260"/>
              <a:gd name="connsiteX2" fmla="*/ 5357441 w 5510568"/>
              <a:gd name="connsiteY2" fmla="*/ 3879 h 146260"/>
              <a:gd name="connsiteX3" fmla="*/ 5510568 w 5510568"/>
              <a:gd name="connsiteY3" fmla="*/ 146260 h 146260"/>
              <a:gd name="connsiteX4" fmla="*/ 5357441 w 5510568"/>
              <a:gd name="connsiteY4" fmla="*/ 146260 h 146260"/>
              <a:gd name="connsiteX5" fmla="*/ 5357441 w 5510568"/>
              <a:gd name="connsiteY5" fmla="*/ 142381 h 146260"/>
              <a:gd name="connsiteX6" fmla="*/ 153127 w 5510568"/>
              <a:gd name="connsiteY6" fmla="*/ 142381 h 146260"/>
              <a:gd name="connsiteX7" fmla="*/ 0 w 5510568"/>
              <a:gd name="connsiteY7" fmla="*/ 142381 h 14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10568" h="146260">
                <a:moveTo>
                  <a:pt x="153127" y="0"/>
                </a:moveTo>
                <a:lnTo>
                  <a:pt x="5357441" y="0"/>
                </a:lnTo>
                <a:lnTo>
                  <a:pt x="5357441" y="3879"/>
                </a:lnTo>
                <a:lnTo>
                  <a:pt x="5510568" y="146260"/>
                </a:lnTo>
                <a:lnTo>
                  <a:pt x="5357441" y="146260"/>
                </a:lnTo>
                <a:lnTo>
                  <a:pt x="5357441" y="142381"/>
                </a:lnTo>
                <a:lnTo>
                  <a:pt x="153127" y="142381"/>
                </a:lnTo>
                <a:lnTo>
                  <a:pt x="0" y="142381"/>
                </a:lnTo>
                <a:close/>
              </a:path>
            </a:pathLst>
          </a:custGeom>
          <a:solidFill>
            <a:schemeClr val="accent5">
              <a:lumMod val="75000"/>
            </a:schemeClr>
          </a:solidFill>
          <a:ln>
            <a:noFill/>
          </a:ln>
        </p:spPr>
        <p:txBody>
          <a:bodyPr vert="horz" wrap="square" lIns="68580" tIns="34290" rIns="68580" bIns="34290" numCol="1" anchor="t" anchorCtr="0" compatLnSpc="1">
            <a:prstTxWarp prst="textNoShape">
              <a:avLst/>
            </a:prstTxWarp>
            <a:noAutofit/>
          </a:bodyPr>
          <a:lstStyle/>
          <a:p>
            <a:endParaRPr lang="en-US" sz="1350"/>
          </a:p>
        </p:txBody>
      </p:sp>
      <p:sp>
        <p:nvSpPr>
          <p:cNvPr id="78" name="TextBox 78">
            <a:extLst>
              <a:ext uri="{FF2B5EF4-FFF2-40B4-BE49-F238E27FC236}">
                <a16:creationId xmlns:a16="http://schemas.microsoft.com/office/drawing/2014/main" id="{F4C7606D-C520-5FD7-45A5-AB1307E108A9}"/>
              </a:ext>
            </a:extLst>
          </p:cNvPr>
          <p:cNvSpPr txBox="1"/>
          <p:nvPr/>
        </p:nvSpPr>
        <p:spPr>
          <a:xfrm rot="10800000" flipH="1" flipV="1">
            <a:off x="1865001" y="1039891"/>
            <a:ext cx="1716400" cy="307777"/>
          </a:xfrm>
          <a:prstGeom prst="rect">
            <a:avLst/>
          </a:prstGeom>
          <a:noFill/>
        </p:spPr>
        <p:txBody>
          <a:bodyPr wrap="square">
            <a:spAutoFit/>
          </a:bodyPr>
          <a:lstStyle/>
          <a:p>
            <a:pPr algn="ctr"/>
            <a:r>
              <a:rPr lang="pt-BR" sz="1400" b="1" dirty="0">
                <a:solidFill>
                  <a:schemeClr val="bg1"/>
                </a:solidFill>
                <a:latin typeface="Heebo" pitchFamily="2" charset="-79"/>
                <a:cs typeface="Heebo" pitchFamily="2" charset="-79"/>
              </a:rPr>
              <a:t>texto aqui</a:t>
            </a:r>
          </a:p>
        </p:txBody>
      </p:sp>
      <p:sp>
        <p:nvSpPr>
          <p:cNvPr id="79" name="TextBox 78">
            <a:extLst>
              <a:ext uri="{FF2B5EF4-FFF2-40B4-BE49-F238E27FC236}">
                <a16:creationId xmlns:a16="http://schemas.microsoft.com/office/drawing/2014/main" id="{5EEBB1D1-9E1C-252D-4A49-39B0EE1E465C}"/>
              </a:ext>
            </a:extLst>
          </p:cNvPr>
          <p:cNvSpPr txBox="1"/>
          <p:nvPr/>
        </p:nvSpPr>
        <p:spPr>
          <a:xfrm rot="10800000" flipH="1" flipV="1">
            <a:off x="1865001" y="1792366"/>
            <a:ext cx="1716400" cy="307777"/>
          </a:xfrm>
          <a:prstGeom prst="rect">
            <a:avLst/>
          </a:prstGeom>
          <a:noFill/>
        </p:spPr>
        <p:txBody>
          <a:bodyPr wrap="square">
            <a:spAutoFit/>
          </a:bodyPr>
          <a:lstStyle/>
          <a:p>
            <a:pPr algn="ctr"/>
            <a:r>
              <a:rPr lang="pt-BR" sz="1400" b="1" dirty="0">
                <a:solidFill>
                  <a:schemeClr val="bg1"/>
                </a:solidFill>
                <a:latin typeface="Heebo" pitchFamily="2" charset="-79"/>
                <a:cs typeface="Heebo" pitchFamily="2" charset="-79"/>
              </a:rPr>
              <a:t>texto aqui</a:t>
            </a:r>
          </a:p>
        </p:txBody>
      </p:sp>
      <p:sp>
        <p:nvSpPr>
          <p:cNvPr id="80" name="TextBox 78">
            <a:extLst>
              <a:ext uri="{FF2B5EF4-FFF2-40B4-BE49-F238E27FC236}">
                <a16:creationId xmlns:a16="http://schemas.microsoft.com/office/drawing/2014/main" id="{95F4DA63-C5B7-44AA-6899-81C2680922BF}"/>
              </a:ext>
            </a:extLst>
          </p:cNvPr>
          <p:cNvSpPr txBox="1"/>
          <p:nvPr/>
        </p:nvSpPr>
        <p:spPr>
          <a:xfrm rot="10800000" flipH="1" flipV="1">
            <a:off x="1865001" y="2459116"/>
            <a:ext cx="1716400" cy="307777"/>
          </a:xfrm>
          <a:prstGeom prst="rect">
            <a:avLst/>
          </a:prstGeom>
          <a:noFill/>
        </p:spPr>
        <p:txBody>
          <a:bodyPr wrap="square">
            <a:spAutoFit/>
          </a:bodyPr>
          <a:lstStyle/>
          <a:p>
            <a:pPr algn="ctr"/>
            <a:r>
              <a:rPr lang="pt-BR" sz="1400" b="1" dirty="0">
                <a:solidFill>
                  <a:schemeClr val="bg1"/>
                </a:solidFill>
                <a:latin typeface="Heebo" pitchFamily="2" charset="-79"/>
                <a:cs typeface="Heebo" pitchFamily="2" charset="-79"/>
              </a:rPr>
              <a:t>texto aqui</a:t>
            </a:r>
          </a:p>
        </p:txBody>
      </p:sp>
      <p:sp>
        <p:nvSpPr>
          <p:cNvPr id="81" name="TextBox 78">
            <a:extLst>
              <a:ext uri="{FF2B5EF4-FFF2-40B4-BE49-F238E27FC236}">
                <a16:creationId xmlns:a16="http://schemas.microsoft.com/office/drawing/2014/main" id="{0CE5F94B-CEA6-7ECE-9C35-D3069E795D03}"/>
              </a:ext>
            </a:extLst>
          </p:cNvPr>
          <p:cNvSpPr txBox="1"/>
          <p:nvPr/>
        </p:nvSpPr>
        <p:spPr>
          <a:xfrm rot="10800000" flipH="1" flipV="1">
            <a:off x="1865001" y="3183016"/>
            <a:ext cx="1716400" cy="307777"/>
          </a:xfrm>
          <a:prstGeom prst="rect">
            <a:avLst/>
          </a:prstGeom>
          <a:noFill/>
        </p:spPr>
        <p:txBody>
          <a:bodyPr wrap="square">
            <a:spAutoFit/>
          </a:bodyPr>
          <a:lstStyle/>
          <a:p>
            <a:pPr algn="ctr"/>
            <a:r>
              <a:rPr lang="pt-BR" sz="1400" b="1" dirty="0">
                <a:solidFill>
                  <a:schemeClr val="bg1"/>
                </a:solidFill>
                <a:latin typeface="Heebo" pitchFamily="2" charset="-79"/>
                <a:cs typeface="Heebo" pitchFamily="2" charset="-79"/>
              </a:rPr>
              <a:t>texto aqui</a:t>
            </a:r>
          </a:p>
        </p:txBody>
      </p:sp>
      <p:sp>
        <p:nvSpPr>
          <p:cNvPr id="82" name="TextBox 78">
            <a:extLst>
              <a:ext uri="{FF2B5EF4-FFF2-40B4-BE49-F238E27FC236}">
                <a16:creationId xmlns:a16="http://schemas.microsoft.com/office/drawing/2014/main" id="{A929719C-5587-B25C-6817-EDA20530708E}"/>
              </a:ext>
            </a:extLst>
          </p:cNvPr>
          <p:cNvSpPr txBox="1"/>
          <p:nvPr/>
        </p:nvSpPr>
        <p:spPr>
          <a:xfrm rot="10800000" flipH="1" flipV="1">
            <a:off x="1865001" y="3906916"/>
            <a:ext cx="1716400" cy="307777"/>
          </a:xfrm>
          <a:prstGeom prst="rect">
            <a:avLst/>
          </a:prstGeom>
          <a:noFill/>
        </p:spPr>
        <p:txBody>
          <a:bodyPr wrap="square">
            <a:spAutoFit/>
          </a:bodyPr>
          <a:lstStyle/>
          <a:p>
            <a:pPr algn="ctr"/>
            <a:r>
              <a:rPr lang="pt-BR" sz="1400" b="1" dirty="0">
                <a:solidFill>
                  <a:schemeClr val="bg1"/>
                </a:solidFill>
                <a:latin typeface="Heebo" pitchFamily="2" charset="-79"/>
                <a:cs typeface="Heebo" pitchFamily="2" charset="-79"/>
              </a:rPr>
              <a:t>texto aqui</a:t>
            </a:r>
          </a:p>
        </p:txBody>
      </p:sp>
      <p:sp>
        <p:nvSpPr>
          <p:cNvPr id="83" name="Retângulo 82">
            <a:extLst>
              <a:ext uri="{FF2B5EF4-FFF2-40B4-BE49-F238E27FC236}">
                <a16:creationId xmlns:a16="http://schemas.microsoft.com/office/drawing/2014/main" id="{DBB622ED-6D25-67A6-201B-80B8146A41AC}"/>
              </a:ext>
            </a:extLst>
          </p:cNvPr>
          <p:cNvSpPr/>
          <p:nvPr/>
        </p:nvSpPr>
        <p:spPr>
          <a:xfrm>
            <a:off x="5662247" y="638175"/>
            <a:ext cx="638175" cy="6381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sz="1200" dirty="0">
              <a:latin typeface="Heebo" pitchFamily="2" charset="-79"/>
              <a:cs typeface="Heebo" pitchFamily="2" charset="-79"/>
            </a:endParaRPr>
          </a:p>
        </p:txBody>
      </p:sp>
      <p:sp>
        <p:nvSpPr>
          <p:cNvPr id="84" name="Retângulo 83">
            <a:extLst>
              <a:ext uri="{FF2B5EF4-FFF2-40B4-BE49-F238E27FC236}">
                <a16:creationId xmlns:a16="http://schemas.microsoft.com/office/drawing/2014/main" id="{CA5851B3-EE08-4DD9-670E-0E4684246386}"/>
              </a:ext>
            </a:extLst>
          </p:cNvPr>
          <p:cNvSpPr/>
          <p:nvPr/>
        </p:nvSpPr>
        <p:spPr>
          <a:xfrm>
            <a:off x="5662247" y="1469231"/>
            <a:ext cx="638175" cy="6381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sz="1200" dirty="0">
              <a:latin typeface="Heebo" pitchFamily="2" charset="-79"/>
              <a:cs typeface="Heebo" pitchFamily="2" charset="-79"/>
            </a:endParaRPr>
          </a:p>
        </p:txBody>
      </p:sp>
      <p:sp>
        <p:nvSpPr>
          <p:cNvPr id="85" name="Retângulo 84">
            <a:extLst>
              <a:ext uri="{FF2B5EF4-FFF2-40B4-BE49-F238E27FC236}">
                <a16:creationId xmlns:a16="http://schemas.microsoft.com/office/drawing/2014/main" id="{6F7AF44D-3DB0-AE54-8852-CF8C99FAB0C8}"/>
              </a:ext>
            </a:extLst>
          </p:cNvPr>
          <p:cNvSpPr/>
          <p:nvPr/>
        </p:nvSpPr>
        <p:spPr>
          <a:xfrm>
            <a:off x="5662247" y="2300287"/>
            <a:ext cx="638175" cy="6381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sz="1200" dirty="0">
              <a:latin typeface="Heebo" pitchFamily="2" charset="-79"/>
              <a:cs typeface="Heebo" pitchFamily="2" charset="-79"/>
            </a:endParaRPr>
          </a:p>
        </p:txBody>
      </p:sp>
      <p:sp>
        <p:nvSpPr>
          <p:cNvPr id="86" name="Retângulo 85">
            <a:extLst>
              <a:ext uri="{FF2B5EF4-FFF2-40B4-BE49-F238E27FC236}">
                <a16:creationId xmlns:a16="http://schemas.microsoft.com/office/drawing/2014/main" id="{8B4B3184-3511-86DF-6486-5DC3E1BF7605}"/>
              </a:ext>
            </a:extLst>
          </p:cNvPr>
          <p:cNvSpPr/>
          <p:nvPr/>
        </p:nvSpPr>
        <p:spPr>
          <a:xfrm>
            <a:off x="5662247" y="3131343"/>
            <a:ext cx="638175" cy="6381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sz="1200" dirty="0">
              <a:latin typeface="Heebo" pitchFamily="2" charset="-79"/>
              <a:cs typeface="Heebo" pitchFamily="2" charset="-79"/>
            </a:endParaRPr>
          </a:p>
        </p:txBody>
      </p:sp>
      <p:sp>
        <p:nvSpPr>
          <p:cNvPr id="87" name="Retângulo 86">
            <a:extLst>
              <a:ext uri="{FF2B5EF4-FFF2-40B4-BE49-F238E27FC236}">
                <a16:creationId xmlns:a16="http://schemas.microsoft.com/office/drawing/2014/main" id="{3D010C2D-4514-9E07-ACD0-EDDA6C159165}"/>
              </a:ext>
            </a:extLst>
          </p:cNvPr>
          <p:cNvSpPr/>
          <p:nvPr/>
        </p:nvSpPr>
        <p:spPr>
          <a:xfrm>
            <a:off x="5662247" y="3962400"/>
            <a:ext cx="638175" cy="6381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sz="1200" dirty="0">
              <a:latin typeface="Heebo" pitchFamily="2" charset="-79"/>
              <a:cs typeface="Heebo" pitchFamily="2" charset="-79"/>
            </a:endParaRPr>
          </a:p>
        </p:txBody>
      </p:sp>
      <p:pic>
        <p:nvPicPr>
          <p:cNvPr id="88" name="Gráfico 87" descr="Aperto de mão com preenchimento sólido">
            <a:extLst>
              <a:ext uri="{FF2B5EF4-FFF2-40B4-BE49-F238E27FC236}">
                <a16:creationId xmlns:a16="http://schemas.microsoft.com/office/drawing/2014/main" id="{57690D8B-41B4-2FE1-6823-72604DDE2E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23256" y="733686"/>
            <a:ext cx="516156" cy="516156"/>
          </a:xfrm>
          <a:prstGeom prst="rect">
            <a:avLst/>
          </a:prstGeom>
        </p:spPr>
      </p:pic>
      <p:pic>
        <p:nvPicPr>
          <p:cNvPr id="89" name="Gráfico 88" descr="Dinheiro com preenchimento sólido">
            <a:extLst>
              <a:ext uri="{FF2B5EF4-FFF2-40B4-BE49-F238E27FC236}">
                <a16:creationId xmlns:a16="http://schemas.microsoft.com/office/drawing/2014/main" id="{FF8489D3-58AB-35CD-E03D-8F65DC0E58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87437" y="1569058"/>
            <a:ext cx="387795" cy="387795"/>
          </a:xfrm>
          <a:prstGeom prst="rect">
            <a:avLst/>
          </a:prstGeom>
        </p:spPr>
      </p:pic>
      <p:pic>
        <p:nvPicPr>
          <p:cNvPr id="90" name="Gráfico 89" descr="Desbloquear com preenchimento sólido">
            <a:extLst>
              <a:ext uri="{FF2B5EF4-FFF2-40B4-BE49-F238E27FC236}">
                <a16:creationId xmlns:a16="http://schemas.microsoft.com/office/drawing/2014/main" id="{B21032D9-E467-1842-1678-2E68B0B3053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68047" y="2372577"/>
            <a:ext cx="426575" cy="426575"/>
          </a:xfrm>
          <a:prstGeom prst="rect">
            <a:avLst/>
          </a:prstGeom>
        </p:spPr>
      </p:pic>
      <p:pic>
        <p:nvPicPr>
          <p:cNvPr id="91" name="Gráfico 90" descr="Chat com preenchimento sólido">
            <a:extLst>
              <a:ext uri="{FF2B5EF4-FFF2-40B4-BE49-F238E27FC236}">
                <a16:creationId xmlns:a16="http://schemas.microsoft.com/office/drawing/2014/main" id="{2C86273F-4B8C-0357-D07F-67BF762F102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68047" y="3237774"/>
            <a:ext cx="426575" cy="426575"/>
          </a:xfrm>
          <a:prstGeom prst="rect">
            <a:avLst/>
          </a:prstGeom>
        </p:spPr>
      </p:pic>
      <p:pic>
        <p:nvPicPr>
          <p:cNvPr id="92" name="Gráfico 91" descr="Livros com preenchimento sólido">
            <a:extLst>
              <a:ext uri="{FF2B5EF4-FFF2-40B4-BE49-F238E27FC236}">
                <a16:creationId xmlns:a16="http://schemas.microsoft.com/office/drawing/2014/main" id="{2CA1B6E4-0A9D-0A8F-3730-3A64E6279A6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87437" y="4090390"/>
            <a:ext cx="387795" cy="387795"/>
          </a:xfrm>
          <a:prstGeom prst="rect">
            <a:avLst/>
          </a:prstGeom>
        </p:spPr>
      </p:pic>
      <p:grpSp>
        <p:nvGrpSpPr>
          <p:cNvPr id="93" name="Agrupar 92">
            <a:extLst>
              <a:ext uri="{FF2B5EF4-FFF2-40B4-BE49-F238E27FC236}">
                <a16:creationId xmlns:a16="http://schemas.microsoft.com/office/drawing/2014/main" id="{17526C79-85C9-C269-6A49-7FF66F321E0C}"/>
              </a:ext>
            </a:extLst>
          </p:cNvPr>
          <p:cNvGrpSpPr/>
          <p:nvPr/>
        </p:nvGrpSpPr>
        <p:grpSpPr>
          <a:xfrm>
            <a:off x="6402424" y="686061"/>
            <a:ext cx="1654101" cy="575309"/>
            <a:chOff x="5837542" y="733686"/>
            <a:chExt cx="1654101" cy="575309"/>
          </a:xfrm>
        </p:grpSpPr>
        <p:sp>
          <p:nvSpPr>
            <p:cNvPr id="94" name="TextBox 145">
              <a:extLst>
                <a:ext uri="{FF2B5EF4-FFF2-40B4-BE49-F238E27FC236}">
                  <a16:creationId xmlns:a16="http://schemas.microsoft.com/office/drawing/2014/main" id="{933DD1CE-0CA7-AC9B-CED0-04608BDD136D}"/>
                </a:ext>
              </a:extLst>
            </p:cNvPr>
            <p:cNvSpPr txBox="1"/>
            <p:nvPr/>
          </p:nvSpPr>
          <p:spPr>
            <a:xfrm>
              <a:off x="5837543" y="939663"/>
              <a:ext cx="1654100" cy="369332"/>
            </a:xfrm>
            <a:prstGeom prst="rect">
              <a:avLst/>
            </a:prstGeom>
            <a:noFill/>
          </p:spPr>
          <p:txBody>
            <a:bodyPr wrap="square" rtlCol="0">
              <a:spAutoFit/>
            </a:bodyPr>
            <a:lstStyle/>
            <a:p>
              <a:r>
                <a:rPr lang="pt-BR" sz="900" dirty="0">
                  <a:solidFill>
                    <a:schemeClr val="tx1">
                      <a:lumMod val="75000"/>
                      <a:lumOff val="25000"/>
                    </a:schemeClr>
                  </a:solidFill>
                  <a:latin typeface="Heebo" pitchFamily="2" charset="-79"/>
                  <a:cs typeface="Heebo" pitchFamily="2" charset="-79"/>
                </a:rPr>
                <a:t>Texto escrito aqui texto escrito aqui texto aqui</a:t>
              </a:r>
            </a:p>
          </p:txBody>
        </p:sp>
        <p:sp>
          <p:nvSpPr>
            <p:cNvPr id="95" name="TextBox 147">
              <a:extLst>
                <a:ext uri="{FF2B5EF4-FFF2-40B4-BE49-F238E27FC236}">
                  <a16:creationId xmlns:a16="http://schemas.microsoft.com/office/drawing/2014/main" id="{08AA18A1-F0AB-CACF-E4D2-421B32F76636}"/>
                </a:ext>
              </a:extLst>
            </p:cNvPr>
            <p:cNvSpPr txBox="1"/>
            <p:nvPr/>
          </p:nvSpPr>
          <p:spPr>
            <a:xfrm>
              <a:off x="5837542" y="733686"/>
              <a:ext cx="1654099" cy="253916"/>
            </a:xfrm>
            <a:prstGeom prst="rect">
              <a:avLst/>
            </a:prstGeom>
            <a:noFill/>
          </p:spPr>
          <p:txBody>
            <a:bodyPr wrap="square" rtlCol="0">
              <a:spAutoFit/>
            </a:bodyPr>
            <a:lstStyle/>
            <a:p>
              <a:r>
                <a:rPr lang="pt-BR" sz="1050" b="1" dirty="0">
                  <a:solidFill>
                    <a:schemeClr val="tx1">
                      <a:lumMod val="75000"/>
                      <a:lumOff val="25000"/>
                    </a:schemeClr>
                  </a:solidFill>
                  <a:latin typeface="Heebo" pitchFamily="2" charset="-79"/>
                  <a:cs typeface="Heebo" pitchFamily="2" charset="-79"/>
                </a:rPr>
                <a:t>TÍTULO ESCRITO AQUI</a:t>
              </a:r>
            </a:p>
          </p:txBody>
        </p:sp>
      </p:grpSp>
      <p:grpSp>
        <p:nvGrpSpPr>
          <p:cNvPr id="96" name="Agrupar 95">
            <a:extLst>
              <a:ext uri="{FF2B5EF4-FFF2-40B4-BE49-F238E27FC236}">
                <a16:creationId xmlns:a16="http://schemas.microsoft.com/office/drawing/2014/main" id="{E58F0768-9E2A-CFEE-36AE-C3BD8D759C02}"/>
              </a:ext>
            </a:extLst>
          </p:cNvPr>
          <p:cNvGrpSpPr/>
          <p:nvPr/>
        </p:nvGrpSpPr>
        <p:grpSpPr>
          <a:xfrm>
            <a:off x="6402424" y="1509974"/>
            <a:ext cx="1654101" cy="575309"/>
            <a:chOff x="5837542" y="733686"/>
            <a:chExt cx="1654101" cy="575309"/>
          </a:xfrm>
        </p:grpSpPr>
        <p:sp>
          <p:nvSpPr>
            <p:cNvPr id="97" name="TextBox 145">
              <a:extLst>
                <a:ext uri="{FF2B5EF4-FFF2-40B4-BE49-F238E27FC236}">
                  <a16:creationId xmlns:a16="http://schemas.microsoft.com/office/drawing/2014/main" id="{853DC848-8A7C-5F83-4D74-6AEBB09A88B3}"/>
                </a:ext>
              </a:extLst>
            </p:cNvPr>
            <p:cNvSpPr txBox="1"/>
            <p:nvPr/>
          </p:nvSpPr>
          <p:spPr>
            <a:xfrm>
              <a:off x="5837543" y="939663"/>
              <a:ext cx="1654100" cy="369332"/>
            </a:xfrm>
            <a:prstGeom prst="rect">
              <a:avLst/>
            </a:prstGeom>
            <a:noFill/>
          </p:spPr>
          <p:txBody>
            <a:bodyPr wrap="square" rtlCol="0">
              <a:spAutoFit/>
            </a:bodyPr>
            <a:lstStyle/>
            <a:p>
              <a:r>
                <a:rPr lang="pt-BR" sz="900" dirty="0">
                  <a:solidFill>
                    <a:schemeClr val="tx1">
                      <a:lumMod val="75000"/>
                      <a:lumOff val="25000"/>
                    </a:schemeClr>
                  </a:solidFill>
                  <a:latin typeface="Heebo" pitchFamily="2" charset="-79"/>
                  <a:cs typeface="Heebo" pitchFamily="2" charset="-79"/>
                </a:rPr>
                <a:t>Texto escrito aqui texto escrito aqui texto aqui</a:t>
              </a:r>
            </a:p>
          </p:txBody>
        </p:sp>
        <p:sp>
          <p:nvSpPr>
            <p:cNvPr id="98" name="TextBox 147">
              <a:extLst>
                <a:ext uri="{FF2B5EF4-FFF2-40B4-BE49-F238E27FC236}">
                  <a16:creationId xmlns:a16="http://schemas.microsoft.com/office/drawing/2014/main" id="{04A11702-1D43-0FF0-00AF-A282BAA33B09}"/>
                </a:ext>
              </a:extLst>
            </p:cNvPr>
            <p:cNvSpPr txBox="1"/>
            <p:nvPr/>
          </p:nvSpPr>
          <p:spPr>
            <a:xfrm>
              <a:off x="5837542" y="733686"/>
              <a:ext cx="1654099" cy="253916"/>
            </a:xfrm>
            <a:prstGeom prst="rect">
              <a:avLst/>
            </a:prstGeom>
            <a:noFill/>
          </p:spPr>
          <p:txBody>
            <a:bodyPr wrap="square" rtlCol="0">
              <a:spAutoFit/>
            </a:bodyPr>
            <a:lstStyle/>
            <a:p>
              <a:r>
                <a:rPr lang="pt-BR" sz="1050" b="1" dirty="0">
                  <a:solidFill>
                    <a:schemeClr val="tx1">
                      <a:lumMod val="75000"/>
                      <a:lumOff val="25000"/>
                    </a:schemeClr>
                  </a:solidFill>
                  <a:latin typeface="Heebo" pitchFamily="2" charset="-79"/>
                  <a:cs typeface="Heebo" pitchFamily="2" charset="-79"/>
                </a:rPr>
                <a:t>TÍTULO ESCRITO AQUI</a:t>
              </a:r>
            </a:p>
          </p:txBody>
        </p:sp>
      </p:grpSp>
      <p:grpSp>
        <p:nvGrpSpPr>
          <p:cNvPr id="99" name="Agrupar 98">
            <a:extLst>
              <a:ext uri="{FF2B5EF4-FFF2-40B4-BE49-F238E27FC236}">
                <a16:creationId xmlns:a16="http://schemas.microsoft.com/office/drawing/2014/main" id="{BE2CC739-B02A-3F17-A7B0-128A7E1D652E}"/>
              </a:ext>
            </a:extLst>
          </p:cNvPr>
          <p:cNvGrpSpPr/>
          <p:nvPr/>
        </p:nvGrpSpPr>
        <p:grpSpPr>
          <a:xfrm>
            <a:off x="6402424" y="2333887"/>
            <a:ext cx="1654101" cy="575309"/>
            <a:chOff x="5837542" y="733686"/>
            <a:chExt cx="1654101" cy="575309"/>
          </a:xfrm>
        </p:grpSpPr>
        <p:sp>
          <p:nvSpPr>
            <p:cNvPr id="100" name="TextBox 145">
              <a:extLst>
                <a:ext uri="{FF2B5EF4-FFF2-40B4-BE49-F238E27FC236}">
                  <a16:creationId xmlns:a16="http://schemas.microsoft.com/office/drawing/2014/main" id="{B96A46E7-3298-B635-6FDC-D7D0C17963FC}"/>
                </a:ext>
              </a:extLst>
            </p:cNvPr>
            <p:cNvSpPr txBox="1"/>
            <p:nvPr/>
          </p:nvSpPr>
          <p:spPr>
            <a:xfrm>
              <a:off x="5837543" y="939663"/>
              <a:ext cx="1654100" cy="369332"/>
            </a:xfrm>
            <a:prstGeom prst="rect">
              <a:avLst/>
            </a:prstGeom>
            <a:noFill/>
          </p:spPr>
          <p:txBody>
            <a:bodyPr wrap="square" rtlCol="0">
              <a:spAutoFit/>
            </a:bodyPr>
            <a:lstStyle/>
            <a:p>
              <a:r>
                <a:rPr lang="pt-BR" sz="900" dirty="0">
                  <a:solidFill>
                    <a:schemeClr val="tx1">
                      <a:lumMod val="75000"/>
                      <a:lumOff val="25000"/>
                    </a:schemeClr>
                  </a:solidFill>
                  <a:latin typeface="Heebo" pitchFamily="2" charset="-79"/>
                  <a:cs typeface="Heebo" pitchFamily="2" charset="-79"/>
                </a:rPr>
                <a:t>Texto escrito aqui texto escrito aqui texto aqui</a:t>
              </a:r>
            </a:p>
          </p:txBody>
        </p:sp>
        <p:sp>
          <p:nvSpPr>
            <p:cNvPr id="101" name="TextBox 147">
              <a:extLst>
                <a:ext uri="{FF2B5EF4-FFF2-40B4-BE49-F238E27FC236}">
                  <a16:creationId xmlns:a16="http://schemas.microsoft.com/office/drawing/2014/main" id="{AEF50939-3D2F-F69F-1A2F-FCAF01CFDED8}"/>
                </a:ext>
              </a:extLst>
            </p:cNvPr>
            <p:cNvSpPr txBox="1"/>
            <p:nvPr/>
          </p:nvSpPr>
          <p:spPr>
            <a:xfrm>
              <a:off x="5837542" y="733686"/>
              <a:ext cx="1654099" cy="253916"/>
            </a:xfrm>
            <a:prstGeom prst="rect">
              <a:avLst/>
            </a:prstGeom>
            <a:noFill/>
          </p:spPr>
          <p:txBody>
            <a:bodyPr wrap="square" rtlCol="0">
              <a:spAutoFit/>
            </a:bodyPr>
            <a:lstStyle/>
            <a:p>
              <a:r>
                <a:rPr lang="pt-BR" sz="1050" b="1" dirty="0">
                  <a:solidFill>
                    <a:schemeClr val="tx1">
                      <a:lumMod val="75000"/>
                      <a:lumOff val="25000"/>
                    </a:schemeClr>
                  </a:solidFill>
                  <a:latin typeface="Heebo" pitchFamily="2" charset="-79"/>
                  <a:cs typeface="Heebo" pitchFamily="2" charset="-79"/>
                </a:rPr>
                <a:t>TÍTULO ESCRITO AQUI</a:t>
              </a:r>
            </a:p>
          </p:txBody>
        </p:sp>
      </p:grpSp>
      <p:grpSp>
        <p:nvGrpSpPr>
          <p:cNvPr id="102" name="Agrupar 101">
            <a:extLst>
              <a:ext uri="{FF2B5EF4-FFF2-40B4-BE49-F238E27FC236}">
                <a16:creationId xmlns:a16="http://schemas.microsoft.com/office/drawing/2014/main" id="{A9DEF7DF-6EB4-7C4D-8B65-1590A297F948}"/>
              </a:ext>
            </a:extLst>
          </p:cNvPr>
          <p:cNvGrpSpPr/>
          <p:nvPr/>
        </p:nvGrpSpPr>
        <p:grpSpPr>
          <a:xfrm>
            <a:off x="6402424" y="3157800"/>
            <a:ext cx="1654101" cy="575309"/>
            <a:chOff x="5837542" y="733686"/>
            <a:chExt cx="1654101" cy="575309"/>
          </a:xfrm>
        </p:grpSpPr>
        <p:sp>
          <p:nvSpPr>
            <p:cNvPr id="103" name="TextBox 145">
              <a:extLst>
                <a:ext uri="{FF2B5EF4-FFF2-40B4-BE49-F238E27FC236}">
                  <a16:creationId xmlns:a16="http://schemas.microsoft.com/office/drawing/2014/main" id="{40C1DEB0-6AA7-7981-C3B4-A8A6BF126C43}"/>
                </a:ext>
              </a:extLst>
            </p:cNvPr>
            <p:cNvSpPr txBox="1"/>
            <p:nvPr/>
          </p:nvSpPr>
          <p:spPr>
            <a:xfrm>
              <a:off x="5837543" y="939663"/>
              <a:ext cx="1654100" cy="369332"/>
            </a:xfrm>
            <a:prstGeom prst="rect">
              <a:avLst/>
            </a:prstGeom>
            <a:noFill/>
          </p:spPr>
          <p:txBody>
            <a:bodyPr wrap="square" rtlCol="0">
              <a:spAutoFit/>
            </a:bodyPr>
            <a:lstStyle/>
            <a:p>
              <a:r>
                <a:rPr lang="pt-BR" sz="900" dirty="0">
                  <a:solidFill>
                    <a:schemeClr val="tx1">
                      <a:lumMod val="75000"/>
                      <a:lumOff val="25000"/>
                    </a:schemeClr>
                  </a:solidFill>
                  <a:latin typeface="Heebo" pitchFamily="2" charset="-79"/>
                  <a:cs typeface="Heebo" pitchFamily="2" charset="-79"/>
                </a:rPr>
                <a:t>Texto escrito aqui texto escrito aqui texto aqui</a:t>
              </a:r>
            </a:p>
          </p:txBody>
        </p:sp>
        <p:sp>
          <p:nvSpPr>
            <p:cNvPr id="104" name="TextBox 147">
              <a:extLst>
                <a:ext uri="{FF2B5EF4-FFF2-40B4-BE49-F238E27FC236}">
                  <a16:creationId xmlns:a16="http://schemas.microsoft.com/office/drawing/2014/main" id="{F7A05958-5055-233B-D802-2493B55436E2}"/>
                </a:ext>
              </a:extLst>
            </p:cNvPr>
            <p:cNvSpPr txBox="1"/>
            <p:nvPr/>
          </p:nvSpPr>
          <p:spPr>
            <a:xfrm>
              <a:off x="5837542" y="733686"/>
              <a:ext cx="1654099" cy="253916"/>
            </a:xfrm>
            <a:prstGeom prst="rect">
              <a:avLst/>
            </a:prstGeom>
            <a:noFill/>
          </p:spPr>
          <p:txBody>
            <a:bodyPr wrap="square" rtlCol="0">
              <a:spAutoFit/>
            </a:bodyPr>
            <a:lstStyle/>
            <a:p>
              <a:r>
                <a:rPr lang="pt-BR" sz="1050" b="1" dirty="0">
                  <a:solidFill>
                    <a:schemeClr val="tx1">
                      <a:lumMod val="75000"/>
                      <a:lumOff val="25000"/>
                    </a:schemeClr>
                  </a:solidFill>
                  <a:latin typeface="Heebo" pitchFamily="2" charset="-79"/>
                  <a:cs typeface="Heebo" pitchFamily="2" charset="-79"/>
                </a:rPr>
                <a:t>TÍTULO ESCRITO AQUI</a:t>
              </a:r>
            </a:p>
          </p:txBody>
        </p:sp>
      </p:grpSp>
      <p:grpSp>
        <p:nvGrpSpPr>
          <p:cNvPr id="105" name="Agrupar 104">
            <a:extLst>
              <a:ext uri="{FF2B5EF4-FFF2-40B4-BE49-F238E27FC236}">
                <a16:creationId xmlns:a16="http://schemas.microsoft.com/office/drawing/2014/main" id="{16C6E24B-F86A-81E3-0115-0BC3BBD33AAA}"/>
              </a:ext>
            </a:extLst>
          </p:cNvPr>
          <p:cNvGrpSpPr/>
          <p:nvPr/>
        </p:nvGrpSpPr>
        <p:grpSpPr>
          <a:xfrm>
            <a:off x="6402424" y="3981711"/>
            <a:ext cx="1654101" cy="575309"/>
            <a:chOff x="5837542" y="733686"/>
            <a:chExt cx="1654101" cy="575309"/>
          </a:xfrm>
        </p:grpSpPr>
        <p:sp>
          <p:nvSpPr>
            <p:cNvPr id="106" name="TextBox 145">
              <a:extLst>
                <a:ext uri="{FF2B5EF4-FFF2-40B4-BE49-F238E27FC236}">
                  <a16:creationId xmlns:a16="http://schemas.microsoft.com/office/drawing/2014/main" id="{F4198FA4-0C33-5C3D-1BFC-69C50649AA2D}"/>
                </a:ext>
              </a:extLst>
            </p:cNvPr>
            <p:cNvSpPr txBox="1"/>
            <p:nvPr/>
          </p:nvSpPr>
          <p:spPr>
            <a:xfrm>
              <a:off x="5837543" y="939663"/>
              <a:ext cx="1654100" cy="369332"/>
            </a:xfrm>
            <a:prstGeom prst="rect">
              <a:avLst/>
            </a:prstGeom>
            <a:noFill/>
          </p:spPr>
          <p:txBody>
            <a:bodyPr wrap="square" rtlCol="0">
              <a:spAutoFit/>
            </a:bodyPr>
            <a:lstStyle/>
            <a:p>
              <a:r>
                <a:rPr lang="pt-BR" sz="900" dirty="0">
                  <a:solidFill>
                    <a:schemeClr val="tx1">
                      <a:lumMod val="75000"/>
                      <a:lumOff val="25000"/>
                    </a:schemeClr>
                  </a:solidFill>
                  <a:latin typeface="Heebo" pitchFamily="2" charset="-79"/>
                  <a:cs typeface="Heebo" pitchFamily="2" charset="-79"/>
                </a:rPr>
                <a:t>Texto escrito aqui texto escrito aqui texto aqui</a:t>
              </a:r>
            </a:p>
          </p:txBody>
        </p:sp>
        <p:sp>
          <p:nvSpPr>
            <p:cNvPr id="107" name="TextBox 147">
              <a:extLst>
                <a:ext uri="{FF2B5EF4-FFF2-40B4-BE49-F238E27FC236}">
                  <a16:creationId xmlns:a16="http://schemas.microsoft.com/office/drawing/2014/main" id="{0DFEBF93-0340-BFF6-1D2C-9F857E354EB9}"/>
                </a:ext>
              </a:extLst>
            </p:cNvPr>
            <p:cNvSpPr txBox="1"/>
            <p:nvPr/>
          </p:nvSpPr>
          <p:spPr>
            <a:xfrm>
              <a:off x="5837542" y="733686"/>
              <a:ext cx="1654099" cy="253916"/>
            </a:xfrm>
            <a:prstGeom prst="rect">
              <a:avLst/>
            </a:prstGeom>
            <a:noFill/>
          </p:spPr>
          <p:txBody>
            <a:bodyPr wrap="square" rtlCol="0">
              <a:spAutoFit/>
            </a:bodyPr>
            <a:lstStyle/>
            <a:p>
              <a:r>
                <a:rPr lang="pt-BR" sz="1050" b="1" dirty="0">
                  <a:solidFill>
                    <a:schemeClr val="tx1">
                      <a:lumMod val="75000"/>
                      <a:lumOff val="25000"/>
                    </a:schemeClr>
                  </a:solidFill>
                  <a:latin typeface="Heebo" pitchFamily="2" charset="-79"/>
                  <a:cs typeface="Heebo" pitchFamily="2" charset="-79"/>
                </a:rPr>
                <a:t>TÍTULO ESCRITO AQUI</a:t>
              </a:r>
            </a:p>
          </p:txBody>
        </p:sp>
      </p:grpSp>
    </p:spTree>
    <p:extLst>
      <p:ext uri="{BB962C8B-B14F-4D97-AF65-F5344CB8AC3E}">
        <p14:creationId xmlns:p14="http://schemas.microsoft.com/office/powerpoint/2010/main" val="1778839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D8C87F28-2E65-4EF9-9D03-A4DCF4167B34}"/>
              </a:ext>
            </a:extLst>
          </p:cNvPr>
          <p:cNvSpPr>
            <a:spLocks/>
          </p:cNvSpPr>
          <p:nvPr/>
        </p:nvSpPr>
        <p:spPr bwMode="auto">
          <a:xfrm>
            <a:off x="6457656" y="2437967"/>
            <a:ext cx="1678758" cy="1335684"/>
          </a:xfrm>
          <a:custGeom>
            <a:avLst/>
            <a:gdLst/>
            <a:ahLst/>
            <a:cxnLst>
              <a:cxn ang="0">
                <a:pos x="0" y="1021"/>
              </a:cxn>
              <a:cxn ang="0">
                <a:pos x="1244" y="416"/>
              </a:cxn>
              <a:cxn ang="0">
                <a:pos x="1244" y="0"/>
              </a:cxn>
              <a:cxn ang="0">
                <a:pos x="0" y="605"/>
              </a:cxn>
              <a:cxn ang="0">
                <a:pos x="0" y="1021"/>
              </a:cxn>
            </a:cxnLst>
            <a:rect l="0" t="0" r="r" b="b"/>
            <a:pathLst>
              <a:path w="1244" h="1021">
                <a:moveTo>
                  <a:pt x="0" y="1021"/>
                </a:moveTo>
                <a:lnTo>
                  <a:pt x="1244" y="416"/>
                </a:lnTo>
                <a:lnTo>
                  <a:pt x="1244" y="0"/>
                </a:lnTo>
                <a:lnTo>
                  <a:pt x="0" y="605"/>
                </a:lnTo>
                <a:lnTo>
                  <a:pt x="0" y="1021"/>
                </a:ln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pt-BR" sz="1350">
              <a:latin typeface="Heebo" pitchFamily="2" charset="-79"/>
              <a:cs typeface="Heebo" pitchFamily="2" charset="-79"/>
            </a:endParaRPr>
          </a:p>
        </p:txBody>
      </p:sp>
      <p:sp>
        <p:nvSpPr>
          <p:cNvPr id="14" name="Freeform 5">
            <a:extLst>
              <a:ext uri="{FF2B5EF4-FFF2-40B4-BE49-F238E27FC236}">
                <a16:creationId xmlns:a16="http://schemas.microsoft.com/office/drawing/2014/main" id="{4D291BAE-08EF-4F78-8896-7691EC497B85}"/>
              </a:ext>
            </a:extLst>
          </p:cNvPr>
          <p:cNvSpPr>
            <a:spLocks/>
          </p:cNvSpPr>
          <p:nvPr/>
        </p:nvSpPr>
        <p:spPr bwMode="auto">
          <a:xfrm>
            <a:off x="6242732" y="1410270"/>
            <a:ext cx="2099817" cy="1570666"/>
          </a:xfrm>
          <a:custGeom>
            <a:avLst/>
            <a:gdLst/>
            <a:ahLst/>
            <a:cxnLst>
              <a:cxn ang="0">
                <a:pos x="0" y="1021"/>
              </a:cxn>
              <a:cxn ang="0">
                <a:pos x="1244" y="416"/>
              </a:cxn>
              <a:cxn ang="0">
                <a:pos x="1244" y="0"/>
              </a:cxn>
              <a:cxn ang="0">
                <a:pos x="0" y="605"/>
              </a:cxn>
              <a:cxn ang="0">
                <a:pos x="0" y="1021"/>
              </a:cxn>
            </a:cxnLst>
            <a:rect l="0" t="0" r="r" b="b"/>
            <a:pathLst>
              <a:path w="1244" h="1021">
                <a:moveTo>
                  <a:pt x="0" y="1021"/>
                </a:moveTo>
                <a:lnTo>
                  <a:pt x="1244" y="416"/>
                </a:lnTo>
                <a:lnTo>
                  <a:pt x="1244" y="0"/>
                </a:lnTo>
                <a:lnTo>
                  <a:pt x="0" y="605"/>
                </a:lnTo>
                <a:lnTo>
                  <a:pt x="0" y="1021"/>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pt-BR" sz="1350">
              <a:latin typeface="Heebo" pitchFamily="2" charset="-79"/>
              <a:cs typeface="Heebo" pitchFamily="2" charset="-79"/>
            </a:endParaRPr>
          </a:p>
        </p:txBody>
      </p:sp>
      <p:sp>
        <p:nvSpPr>
          <p:cNvPr id="16" name="Oval 15">
            <a:extLst>
              <a:ext uri="{FF2B5EF4-FFF2-40B4-BE49-F238E27FC236}">
                <a16:creationId xmlns:a16="http://schemas.microsoft.com/office/drawing/2014/main" id="{60E7A3F7-59AB-4ECD-BA6E-70038F0B36BE}"/>
              </a:ext>
            </a:extLst>
          </p:cNvPr>
          <p:cNvSpPr/>
          <p:nvPr/>
        </p:nvSpPr>
        <p:spPr>
          <a:xfrm>
            <a:off x="6256251" y="3254164"/>
            <a:ext cx="1891377" cy="12695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pt-BR" sz="1350">
              <a:latin typeface="Heebo" pitchFamily="2" charset="-79"/>
              <a:cs typeface="Heebo" pitchFamily="2" charset="-79"/>
            </a:endParaRPr>
          </a:p>
        </p:txBody>
      </p:sp>
      <p:sp>
        <p:nvSpPr>
          <p:cNvPr id="18" name="Freeform: Shape 17">
            <a:extLst>
              <a:ext uri="{FF2B5EF4-FFF2-40B4-BE49-F238E27FC236}">
                <a16:creationId xmlns:a16="http://schemas.microsoft.com/office/drawing/2014/main" id="{48803320-E935-4D65-89B5-F2EB470DD1A8}"/>
              </a:ext>
            </a:extLst>
          </p:cNvPr>
          <p:cNvSpPr/>
          <p:nvPr/>
        </p:nvSpPr>
        <p:spPr>
          <a:xfrm rot="10800000">
            <a:off x="6302696" y="3249841"/>
            <a:ext cx="1798486" cy="555931"/>
          </a:xfrm>
          <a:custGeom>
            <a:avLst/>
            <a:gdLst>
              <a:gd name="connsiteX0" fmla="*/ 3659915 w 3659915"/>
              <a:gd name="connsiteY0" fmla="*/ 526658 h 526658"/>
              <a:gd name="connsiteX1" fmla="*/ 0 w 3659915"/>
              <a:gd name="connsiteY1" fmla="*/ 526658 h 526658"/>
              <a:gd name="connsiteX2" fmla="*/ 83378 w 3659915"/>
              <a:gd name="connsiteY2" fmla="*/ 311274 h 526658"/>
              <a:gd name="connsiteX3" fmla="*/ 80127 w 3659915"/>
              <a:gd name="connsiteY3" fmla="*/ 311274 h 526658"/>
              <a:gd name="connsiteX4" fmla="*/ 178861 w 3659915"/>
              <a:gd name="connsiteY4" fmla="*/ 56221 h 526658"/>
              <a:gd name="connsiteX5" fmla="*/ 191688 w 3659915"/>
              <a:gd name="connsiteY5" fmla="*/ 56221 h 526658"/>
              <a:gd name="connsiteX6" fmla="*/ 214374 w 3659915"/>
              <a:gd name="connsiteY6" fmla="*/ 48015 h 526658"/>
              <a:gd name="connsiteX7" fmla="*/ 1829957 w 3659915"/>
              <a:gd name="connsiteY7" fmla="*/ 0 h 526658"/>
              <a:gd name="connsiteX8" fmla="*/ 3445541 w 3659915"/>
              <a:gd name="connsiteY8" fmla="*/ 48015 h 526658"/>
              <a:gd name="connsiteX9" fmla="*/ 3468227 w 3659915"/>
              <a:gd name="connsiteY9" fmla="*/ 56221 h 526658"/>
              <a:gd name="connsiteX10" fmla="*/ 3481058 w 3659915"/>
              <a:gd name="connsiteY10" fmla="*/ 56221 h 526658"/>
              <a:gd name="connsiteX11" fmla="*/ 3579791 w 3659915"/>
              <a:gd name="connsiteY11" fmla="*/ 311274 h 526658"/>
              <a:gd name="connsiteX12" fmla="*/ 3576538 w 3659915"/>
              <a:gd name="connsiteY12" fmla="*/ 311274 h 526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59915" h="526658">
                <a:moveTo>
                  <a:pt x="3659915" y="526658"/>
                </a:moveTo>
                <a:lnTo>
                  <a:pt x="0" y="526658"/>
                </a:lnTo>
                <a:lnTo>
                  <a:pt x="83378" y="311274"/>
                </a:lnTo>
                <a:lnTo>
                  <a:pt x="80127" y="311274"/>
                </a:lnTo>
                <a:lnTo>
                  <a:pt x="178861" y="56221"/>
                </a:lnTo>
                <a:lnTo>
                  <a:pt x="191688" y="56221"/>
                </a:lnTo>
                <a:lnTo>
                  <a:pt x="214374" y="48015"/>
                </a:lnTo>
                <a:cubicBezTo>
                  <a:pt x="368145" y="20613"/>
                  <a:pt x="1033037" y="0"/>
                  <a:pt x="1829957" y="0"/>
                </a:cubicBezTo>
                <a:cubicBezTo>
                  <a:pt x="2626877" y="0"/>
                  <a:pt x="3291769" y="20613"/>
                  <a:pt x="3445541" y="48015"/>
                </a:cubicBezTo>
                <a:lnTo>
                  <a:pt x="3468227" y="56221"/>
                </a:lnTo>
                <a:lnTo>
                  <a:pt x="3481058" y="56221"/>
                </a:lnTo>
                <a:lnTo>
                  <a:pt x="3579791" y="311274"/>
                </a:lnTo>
                <a:lnTo>
                  <a:pt x="3576538" y="311274"/>
                </a:lnTo>
                <a:close/>
              </a:path>
            </a:pathLst>
          </a:custGeom>
          <a:gradFill flip="none" rotWithShape="1">
            <a:gsLst>
              <a:gs pos="0">
                <a:schemeClr val="accent3"/>
              </a:gs>
              <a:gs pos="100000">
                <a:schemeClr val="accent3">
                  <a:lumMod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pt-BR" sz="1350">
              <a:latin typeface="Heebo" pitchFamily="2" charset="-79"/>
              <a:cs typeface="Heebo" pitchFamily="2" charset="-79"/>
            </a:endParaRPr>
          </a:p>
        </p:txBody>
      </p:sp>
      <p:sp>
        <p:nvSpPr>
          <p:cNvPr id="19" name="Oval 18">
            <a:extLst>
              <a:ext uri="{FF2B5EF4-FFF2-40B4-BE49-F238E27FC236}">
                <a16:creationId xmlns:a16="http://schemas.microsoft.com/office/drawing/2014/main" id="{ED69CCD8-264E-425A-9069-D1F04F9EFBA8}"/>
              </a:ext>
            </a:extLst>
          </p:cNvPr>
          <p:cNvSpPr/>
          <p:nvPr/>
        </p:nvSpPr>
        <p:spPr>
          <a:xfrm>
            <a:off x="6302696" y="3185716"/>
            <a:ext cx="1798486" cy="12695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pt-BR" sz="1350">
              <a:latin typeface="Heebo" pitchFamily="2" charset="-79"/>
              <a:cs typeface="Heebo" pitchFamily="2" charset="-79"/>
            </a:endParaRPr>
          </a:p>
        </p:txBody>
      </p:sp>
      <p:sp>
        <p:nvSpPr>
          <p:cNvPr id="20" name="Freeform: Shape 19">
            <a:extLst>
              <a:ext uri="{FF2B5EF4-FFF2-40B4-BE49-F238E27FC236}">
                <a16:creationId xmlns:a16="http://schemas.microsoft.com/office/drawing/2014/main" id="{000F2E14-59C2-42DD-90A2-A371BB672DF9}"/>
              </a:ext>
            </a:extLst>
          </p:cNvPr>
          <p:cNvSpPr/>
          <p:nvPr/>
        </p:nvSpPr>
        <p:spPr>
          <a:xfrm rot="10800000">
            <a:off x="6257376" y="3303552"/>
            <a:ext cx="1891377" cy="411695"/>
          </a:xfrm>
          <a:custGeom>
            <a:avLst/>
            <a:gdLst>
              <a:gd name="connsiteX0" fmla="*/ 2244572 w 2244572"/>
              <a:gd name="connsiteY0" fmla="*/ 488575 h 488575"/>
              <a:gd name="connsiteX1" fmla="*/ 2232369 w 2244572"/>
              <a:gd name="connsiteY1" fmla="*/ 488575 h 488575"/>
              <a:gd name="connsiteX2" fmla="*/ 2221770 w 2244572"/>
              <a:gd name="connsiteY2" fmla="*/ 481519 h 488575"/>
              <a:gd name="connsiteX3" fmla="*/ 1122285 w 2244572"/>
              <a:gd name="connsiteY3" fmla="*/ 421370 h 488575"/>
              <a:gd name="connsiteX4" fmla="*/ 22800 w 2244572"/>
              <a:gd name="connsiteY4" fmla="*/ 481519 h 488575"/>
              <a:gd name="connsiteX5" fmla="*/ 12202 w 2244572"/>
              <a:gd name="connsiteY5" fmla="*/ 488575 h 488575"/>
              <a:gd name="connsiteX6" fmla="*/ 0 w 2244572"/>
              <a:gd name="connsiteY6" fmla="*/ 488575 h 488575"/>
              <a:gd name="connsiteX7" fmla="*/ 51134 w 2244572"/>
              <a:gd name="connsiteY7" fmla="*/ 295670 h 488575"/>
              <a:gd name="connsiteX8" fmla="*/ 49141 w 2244572"/>
              <a:gd name="connsiteY8" fmla="*/ 295670 h 488575"/>
              <a:gd name="connsiteX9" fmla="*/ 109693 w 2244572"/>
              <a:gd name="connsiteY9" fmla="*/ 67237 h 488575"/>
              <a:gd name="connsiteX10" fmla="*/ 117559 w 2244572"/>
              <a:gd name="connsiteY10" fmla="*/ 67237 h 488575"/>
              <a:gd name="connsiteX11" fmla="*/ 122493 w 2244572"/>
              <a:gd name="connsiteY11" fmla="*/ 64630 h 488575"/>
              <a:gd name="connsiteX12" fmla="*/ 128584 w 2244572"/>
              <a:gd name="connsiteY12" fmla="*/ 60149 h 488575"/>
              <a:gd name="connsiteX13" fmla="*/ 1123476 w 2244572"/>
              <a:gd name="connsiteY13" fmla="*/ 0 h 488575"/>
              <a:gd name="connsiteX14" fmla="*/ 2118368 w 2244572"/>
              <a:gd name="connsiteY14" fmla="*/ 60149 h 488575"/>
              <a:gd name="connsiteX15" fmla="*/ 2128001 w 2244572"/>
              <a:gd name="connsiteY15" fmla="*/ 67237 h 488575"/>
              <a:gd name="connsiteX16" fmla="*/ 2134882 w 2244572"/>
              <a:gd name="connsiteY16" fmla="*/ 67237 h 488575"/>
              <a:gd name="connsiteX17" fmla="*/ 2136550 w 2244572"/>
              <a:gd name="connsiteY17" fmla="*/ 73527 h 488575"/>
              <a:gd name="connsiteX18" fmla="*/ 2139000 w 2244572"/>
              <a:gd name="connsiteY18" fmla="*/ 75330 h 488575"/>
              <a:gd name="connsiteX19" fmla="*/ 2137350 w 2244572"/>
              <a:gd name="connsiteY19" fmla="*/ 76545 h 488575"/>
              <a:gd name="connsiteX20" fmla="*/ 2195433 w 2244572"/>
              <a:gd name="connsiteY20" fmla="*/ 295670 h 488575"/>
              <a:gd name="connsiteX21" fmla="*/ 2193438 w 2244572"/>
              <a:gd name="connsiteY21" fmla="*/ 295670 h 48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4572" h="488575">
                <a:moveTo>
                  <a:pt x="2244572" y="488575"/>
                </a:moveTo>
                <a:lnTo>
                  <a:pt x="2232369" y="488575"/>
                </a:lnTo>
                <a:lnTo>
                  <a:pt x="2221770" y="481519"/>
                </a:lnTo>
                <a:cubicBezTo>
                  <a:pt x="2117121" y="447192"/>
                  <a:pt x="1664629" y="421370"/>
                  <a:pt x="1122285" y="421370"/>
                </a:cubicBezTo>
                <a:cubicBezTo>
                  <a:pt x="579942" y="421370"/>
                  <a:pt x="127449" y="447192"/>
                  <a:pt x="22800" y="481519"/>
                </a:cubicBezTo>
                <a:lnTo>
                  <a:pt x="12202" y="488575"/>
                </a:lnTo>
                <a:lnTo>
                  <a:pt x="0" y="488575"/>
                </a:lnTo>
                <a:lnTo>
                  <a:pt x="51134" y="295670"/>
                </a:lnTo>
                <a:lnTo>
                  <a:pt x="49141" y="295670"/>
                </a:lnTo>
                <a:lnTo>
                  <a:pt x="109693" y="67237"/>
                </a:lnTo>
                <a:lnTo>
                  <a:pt x="117559" y="67237"/>
                </a:lnTo>
                <a:lnTo>
                  <a:pt x="122493" y="64630"/>
                </a:lnTo>
                <a:lnTo>
                  <a:pt x="128584" y="60149"/>
                </a:lnTo>
                <a:cubicBezTo>
                  <a:pt x="223278" y="25822"/>
                  <a:pt x="632725" y="0"/>
                  <a:pt x="1123476" y="0"/>
                </a:cubicBezTo>
                <a:cubicBezTo>
                  <a:pt x="1614227" y="0"/>
                  <a:pt x="2023674" y="25822"/>
                  <a:pt x="2118368" y="60149"/>
                </a:cubicBezTo>
                <a:lnTo>
                  <a:pt x="2128001" y="67237"/>
                </a:lnTo>
                <a:lnTo>
                  <a:pt x="2134882" y="67237"/>
                </a:lnTo>
                <a:lnTo>
                  <a:pt x="2136550" y="73527"/>
                </a:lnTo>
                <a:lnTo>
                  <a:pt x="2139000" y="75330"/>
                </a:lnTo>
                <a:lnTo>
                  <a:pt x="2137350" y="76545"/>
                </a:lnTo>
                <a:lnTo>
                  <a:pt x="2195433" y="295670"/>
                </a:lnTo>
                <a:lnTo>
                  <a:pt x="2193438" y="295670"/>
                </a:lnTo>
                <a:close/>
              </a:path>
            </a:pathLst>
          </a:custGeom>
          <a:gradFill flip="none" rotWithShape="1">
            <a:gsLst>
              <a:gs pos="0">
                <a:schemeClr val="accent3"/>
              </a:gs>
              <a:gs pos="100000">
                <a:schemeClr val="accent3">
                  <a:lumMod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pt-BR" sz="1350">
              <a:latin typeface="Heebo" pitchFamily="2" charset="-79"/>
              <a:cs typeface="Heebo" pitchFamily="2" charset="-79"/>
            </a:endParaRPr>
          </a:p>
        </p:txBody>
      </p:sp>
      <p:sp>
        <p:nvSpPr>
          <p:cNvPr id="25" name="Oval 24">
            <a:extLst>
              <a:ext uri="{FF2B5EF4-FFF2-40B4-BE49-F238E27FC236}">
                <a16:creationId xmlns:a16="http://schemas.microsoft.com/office/drawing/2014/main" id="{29908EE1-563D-4188-968A-3A012AED2D92}"/>
              </a:ext>
            </a:extLst>
          </p:cNvPr>
          <p:cNvSpPr/>
          <p:nvPr/>
        </p:nvSpPr>
        <p:spPr>
          <a:xfrm>
            <a:off x="6057359" y="2367187"/>
            <a:ext cx="2288230" cy="15359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pt-BR" sz="1350">
              <a:latin typeface="Heebo" pitchFamily="2" charset="-79"/>
              <a:cs typeface="Heebo" pitchFamily="2" charset="-79"/>
            </a:endParaRPr>
          </a:p>
        </p:txBody>
      </p:sp>
      <p:sp>
        <p:nvSpPr>
          <p:cNvPr id="27" name="Freeform: Shape 26">
            <a:extLst>
              <a:ext uri="{FF2B5EF4-FFF2-40B4-BE49-F238E27FC236}">
                <a16:creationId xmlns:a16="http://schemas.microsoft.com/office/drawing/2014/main" id="{39AC4755-EC08-4FAA-B3AA-ADE47CE73AFB}"/>
              </a:ext>
            </a:extLst>
          </p:cNvPr>
          <p:cNvSpPr/>
          <p:nvPr/>
        </p:nvSpPr>
        <p:spPr>
          <a:xfrm rot="10800000">
            <a:off x="6113549" y="2361956"/>
            <a:ext cx="2175848" cy="672578"/>
          </a:xfrm>
          <a:custGeom>
            <a:avLst/>
            <a:gdLst>
              <a:gd name="connsiteX0" fmla="*/ 3659915 w 3659915"/>
              <a:gd name="connsiteY0" fmla="*/ 526658 h 526658"/>
              <a:gd name="connsiteX1" fmla="*/ 0 w 3659915"/>
              <a:gd name="connsiteY1" fmla="*/ 526658 h 526658"/>
              <a:gd name="connsiteX2" fmla="*/ 83378 w 3659915"/>
              <a:gd name="connsiteY2" fmla="*/ 311274 h 526658"/>
              <a:gd name="connsiteX3" fmla="*/ 80127 w 3659915"/>
              <a:gd name="connsiteY3" fmla="*/ 311274 h 526658"/>
              <a:gd name="connsiteX4" fmla="*/ 178861 w 3659915"/>
              <a:gd name="connsiteY4" fmla="*/ 56221 h 526658"/>
              <a:gd name="connsiteX5" fmla="*/ 191688 w 3659915"/>
              <a:gd name="connsiteY5" fmla="*/ 56221 h 526658"/>
              <a:gd name="connsiteX6" fmla="*/ 214374 w 3659915"/>
              <a:gd name="connsiteY6" fmla="*/ 48015 h 526658"/>
              <a:gd name="connsiteX7" fmla="*/ 1829957 w 3659915"/>
              <a:gd name="connsiteY7" fmla="*/ 0 h 526658"/>
              <a:gd name="connsiteX8" fmla="*/ 3445541 w 3659915"/>
              <a:gd name="connsiteY8" fmla="*/ 48015 h 526658"/>
              <a:gd name="connsiteX9" fmla="*/ 3468227 w 3659915"/>
              <a:gd name="connsiteY9" fmla="*/ 56221 h 526658"/>
              <a:gd name="connsiteX10" fmla="*/ 3481058 w 3659915"/>
              <a:gd name="connsiteY10" fmla="*/ 56221 h 526658"/>
              <a:gd name="connsiteX11" fmla="*/ 3579791 w 3659915"/>
              <a:gd name="connsiteY11" fmla="*/ 311274 h 526658"/>
              <a:gd name="connsiteX12" fmla="*/ 3576538 w 3659915"/>
              <a:gd name="connsiteY12" fmla="*/ 311274 h 526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59915" h="526658">
                <a:moveTo>
                  <a:pt x="3659915" y="526658"/>
                </a:moveTo>
                <a:lnTo>
                  <a:pt x="0" y="526658"/>
                </a:lnTo>
                <a:lnTo>
                  <a:pt x="83378" y="311274"/>
                </a:lnTo>
                <a:lnTo>
                  <a:pt x="80127" y="311274"/>
                </a:lnTo>
                <a:lnTo>
                  <a:pt x="178861" y="56221"/>
                </a:lnTo>
                <a:lnTo>
                  <a:pt x="191688" y="56221"/>
                </a:lnTo>
                <a:lnTo>
                  <a:pt x="214374" y="48015"/>
                </a:lnTo>
                <a:cubicBezTo>
                  <a:pt x="368145" y="20613"/>
                  <a:pt x="1033037" y="0"/>
                  <a:pt x="1829957" y="0"/>
                </a:cubicBezTo>
                <a:cubicBezTo>
                  <a:pt x="2626877" y="0"/>
                  <a:pt x="3291769" y="20613"/>
                  <a:pt x="3445541" y="48015"/>
                </a:cubicBezTo>
                <a:lnTo>
                  <a:pt x="3468227" y="56221"/>
                </a:lnTo>
                <a:lnTo>
                  <a:pt x="3481058" y="56221"/>
                </a:lnTo>
                <a:lnTo>
                  <a:pt x="3579791" y="311274"/>
                </a:lnTo>
                <a:lnTo>
                  <a:pt x="3576538" y="311274"/>
                </a:lnTo>
                <a:close/>
              </a:path>
            </a:pathLst>
          </a:custGeom>
          <a:gradFill flip="none" rotWithShape="1">
            <a:gsLst>
              <a:gs pos="0">
                <a:schemeClr val="accent2"/>
              </a:gs>
              <a:gs pos="100000">
                <a:schemeClr val="accent2">
                  <a:lumMod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pt-BR" sz="1350">
              <a:latin typeface="Heebo" pitchFamily="2" charset="-79"/>
              <a:cs typeface="Heebo" pitchFamily="2" charset="-79"/>
            </a:endParaRPr>
          </a:p>
        </p:txBody>
      </p:sp>
      <p:sp>
        <p:nvSpPr>
          <p:cNvPr id="28" name="Oval 27">
            <a:extLst>
              <a:ext uri="{FF2B5EF4-FFF2-40B4-BE49-F238E27FC236}">
                <a16:creationId xmlns:a16="http://schemas.microsoft.com/office/drawing/2014/main" id="{82C65872-00CD-4834-AF22-28EB396CE522}"/>
              </a:ext>
            </a:extLst>
          </p:cNvPr>
          <p:cNvSpPr/>
          <p:nvPr/>
        </p:nvSpPr>
        <p:spPr>
          <a:xfrm>
            <a:off x="6113549" y="2284377"/>
            <a:ext cx="2175849" cy="15359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pt-BR" sz="1350">
              <a:latin typeface="Heebo" pitchFamily="2" charset="-79"/>
              <a:cs typeface="Heebo" pitchFamily="2" charset="-79"/>
            </a:endParaRPr>
          </a:p>
        </p:txBody>
      </p:sp>
      <p:sp>
        <p:nvSpPr>
          <p:cNvPr id="29" name="Freeform: Shape 28">
            <a:extLst>
              <a:ext uri="{FF2B5EF4-FFF2-40B4-BE49-F238E27FC236}">
                <a16:creationId xmlns:a16="http://schemas.microsoft.com/office/drawing/2014/main" id="{9CB7FFE0-45DC-4B5D-A76E-D10C71A9808A}"/>
              </a:ext>
            </a:extLst>
          </p:cNvPr>
          <p:cNvSpPr/>
          <p:nvPr/>
        </p:nvSpPr>
        <p:spPr>
          <a:xfrm rot="10800000">
            <a:off x="6055188" y="2445733"/>
            <a:ext cx="2288230" cy="498078"/>
          </a:xfrm>
          <a:custGeom>
            <a:avLst/>
            <a:gdLst>
              <a:gd name="connsiteX0" fmla="*/ 2244572 w 2244572"/>
              <a:gd name="connsiteY0" fmla="*/ 488575 h 488575"/>
              <a:gd name="connsiteX1" fmla="*/ 2232369 w 2244572"/>
              <a:gd name="connsiteY1" fmla="*/ 488575 h 488575"/>
              <a:gd name="connsiteX2" fmla="*/ 2221770 w 2244572"/>
              <a:gd name="connsiteY2" fmla="*/ 481519 h 488575"/>
              <a:gd name="connsiteX3" fmla="*/ 1122285 w 2244572"/>
              <a:gd name="connsiteY3" fmla="*/ 421370 h 488575"/>
              <a:gd name="connsiteX4" fmla="*/ 22800 w 2244572"/>
              <a:gd name="connsiteY4" fmla="*/ 481519 h 488575"/>
              <a:gd name="connsiteX5" fmla="*/ 12202 w 2244572"/>
              <a:gd name="connsiteY5" fmla="*/ 488575 h 488575"/>
              <a:gd name="connsiteX6" fmla="*/ 0 w 2244572"/>
              <a:gd name="connsiteY6" fmla="*/ 488575 h 488575"/>
              <a:gd name="connsiteX7" fmla="*/ 51134 w 2244572"/>
              <a:gd name="connsiteY7" fmla="*/ 295670 h 488575"/>
              <a:gd name="connsiteX8" fmla="*/ 49141 w 2244572"/>
              <a:gd name="connsiteY8" fmla="*/ 295670 h 488575"/>
              <a:gd name="connsiteX9" fmla="*/ 109693 w 2244572"/>
              <a:gd name="connsiteY9" fmla="*/ 67237 h 488575"/>
              <a:gd name="connsiteX10" fmla="*/ 117559 w 2244572"/>
              <a:gd name="connsiteY10" fmla="*/ 67237 h 488575"/>
              <a:gd name="connsiteX11" fmla="*/ 122493 w 2244572"/>
              <a:gd name="connsiteY11" fmla="*/ 64630 h 488575"/>
              <a:gd name="connsiteX12" fmla="*/ 128584 w 2244572"/>
              <a:gd name="connsiteY12" fmla="*/ 60149 h 488575"/>
              <a:gd name="connsiteX13" fmla="*/ 1123476 w 2244572"/>
              <a:gd name="connsiteY13" fmla="*/ 0 h 488575"/>
              <a:gd name="connsiteX14" fmla="*/ 2118368 w 2244572"/>
              <a:gd name="connsiteY14" fmla="*/ 60149 h 488575"/>
              <a:gd name="connsiteX15" fmla="*/ 2128001 w 2244572"/>
              <a:gd name="connsiteY15" fmla="*/ 67237 h 488575"/>
              <a:gd name="connsiteX16" fmla="*/ 2134882 w 2244572"/>
              <a:gd name="connsiteY16" fmla="*/ 67237 h 488575"/>
              <a:gd name="connsiteX17" fmla="*/ 2136550 w 2244572"/>
              <a:gd name="connsiteY17" fmla="*/ 73527 h 488575"/>
              <a:gd name="connsiteX18" fmla="*/ 2139000 w 2244572"/>
              <a:gd name="connsiteY18" fmla="*/ 75330 h 488575"/>
              <a:gd name="connsiteX19" fmla="*/ 2137350 w 2244572"/>
              <a:gd name="connsiteY19" fmla="*/ 76545 h 488575"/>
              <a:gd name="connsiteX20" fmla="*/ 2195433 w 2244572"/>
              <a:gd name="connsiteY20" fmla="*/ 295670 h 488575"/>
              <a:gd name="connsiteX21" fmla="*/ 2193438 w 2244572"/>
              <a:gd name="connsiteY21" fmla="*/ 295670 h 48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4572" h="488575">
                <a:moveTo>
                  <a:pt x="2244572" y="488575"/>
                </a:moveTo>
                <a:lnTo>
                  <a:pt x="2232369" y="488575"/>
                </a:lnTo>
                <a:lnTo>
                  <a:pt x="2221770" y="481519"/>
                </a:lnTo>
                <a:cubicBezTo>
                  <a:pt x="2117121" y="447192"/>
                  <a:pt x="1664629" y="421370"/>
                  <a:pt x="1122285" y="421370"/>
                </a:cubicBezTo>
                <a:cubicBezTo>
                  <a:pt x="579942" y="421370"/>
                  <a:pt x="127449" y="447192"/>
                  <a:pt x="22800" y="481519"/>
                </a:cubicBezTo>
                <a:lnTo>
                  <a:pt x="12202" y="488575"/>
                </a:lnTo>
                <a:lnTo>
                  <a:pt x="0" y="488575"/>
                </a:lnTo>
                <a:lnTo>
                  <a:pt x="51134" y="295670"/>
                </a:lnTo>
                <a:lnTo>
                  <a:pt x="49141" y="295670"/>
                </a:lnTo>
                <a:lnTo>
                  <a:pt x="109693" y="67237"/>
                </a:lnTo>
                <a:lnTo>
                  <a:pt x="117559" y="67237"/>
                </a:lnTo>
                <a:lnTo>
                  <a:pt x="122493" y="64630"/>
                </a:lnTo>
                <a:lnTo>
                  <a:pt x="128584" y="60149"/>
                </a:lnTo>
                <a:cubicBezTo>
                  <a:pt x="223278" y="25822"/>
                  <a:pt x="632725" y="0"/>
                  <a:pt x="1123476" y="0"/>
                </a:cubicBezTo>
                <a:cubicBezTo>
                  <a:pt x="1614227" y="0"/>
                  <a:pt x="2023674" y="25822"/>
                  <a:pt x="2118368" y="60149"/>
                </a:cubicBezTo>
                <a:lnTo>
                  <a:pt x="2128001" y="67237"/>
                </a:lnTo>
                <a:lnTo>
                  <a:pt x="2134882" y="67237"/>
                </a:lnTo>
                <a:lnTo>
                  <a:pt x="2136550" y="73527"/>
                </a:lnTo>
                <a:lnTo>
                  <a:pt x="2139000" y="75330"/>
                </a:lnTo>
                <a:lnTo>
                  <a:pt x="2137350" y="76545"/>
                </a:lnTo>
                <a:lnTo>
                  <a:pt x="2195433" y="295670"/>
                </a:lnTo>
                <a:lnTo>
                  <a:pt x="2193438" y="295670"/>
                </a:lnTo>
                <a:close/>
              </a:path>
            </a:pathLst>
          </a:custGeom>
          <a:gradFill flip="none" rotWithShape="1">
            <a:gsLst>
              <a:gs pos="0">
                <a:schemeClr val="accent2"/>
              </a:gs>
              <a:gs pos="100000">
                <a:schemeClr val="accent2">
                  <a:lumMod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pt-BR" sz="1350">
              <a:latin typeface="Heebo" pitchFamily="2" charset="-79"/>
              <a:cs typeface="Heebo" pitchFamily="2" charset="-79"/>
            </a:endParaRPr>
          </a:p>
        </p:txBody>
      </p:sp>
      <p:sp>
        <p:nvSpPr>
          <p:cNvPr id="34" name="Oval 33">
            <a:extLst>
              <a:ext uri="{FF2B5EF4-FFF2-40B4-BE49-F238E27FC236}">
                <a16:creationId xmlns:a16="http://schemas.microsoft.com/office/drawing/2014/main" id="{56BE1E3F-D0B8-4683-9466-9264BD831952}"/>
              </a:ext>
            </a:extLst>
          </p:cNvPr>
          <p:cNvSpPr/>
          <p:nvPr/>
        </p:nvSpPr>
        <p:spPr>
          <a:xfrm>
            <a:off x="5782147" y="1303979"/>
            <a:ext cx="2837363" cy="19044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pt-BR" sz="1350">
              <a:latin typeface="Heebo" pitchFamily="2" charset="-79"/>
              <a:cs typeface="Heebo" pitchFamily="2" charset="-79"/>
            </a:endParaRPr>
          </a:p>
        </p:txBody>
      </p:sp>
      <p:sp>
        <p:nvSpPr>
          <p:cNvPr id="36" name="Freeform: Shape 35">
            <a:extLst>
              <a:ext uri="{FF2B5EF4-FFF2-40B4-BE49-F238E27FC236}">
                <a16:creationId xmlns:a16="http://schemas.microsoft.com/office/drawing/2014/main" id="{D4FBC297-DDB1-4A6B-8059-F00857F99032}"/>
              </a:ext>
            </a:extLst>
          </p:cNvPr>
          <p:cNvSpPr/>
          <p:nvPr/>
        </p:nvSpPr>
        <p:spPr>
          <a:xfrm rot="10800000">
            <a:off x="5851822" y="1297492"/>
            <a:ext cx="2698011" cy="833985"/>
          </a:xfrm>
          <a:custGeom>
            <a:avLst/>
            <a:gdLst>
              <a:gd name="connsiteX0" fmla="*/ 3659915 w 3659915"/>
              <a:gd name="connsiteY0" fmla="*/ 526658 h 526658"/>
              <a:gd name="connsiteX1" fmla="*/ 0 w 3659915"/>
              <a:gd name="connsiteY1" fmla="*/ 526658 h 526658"/>
              <a:gd name="connsiteX2" fmla="*/ 83378 w 3659915"/>
              <a:gd name="connsiteY2" fmla="*/ 311274 h 526658"/>
              <a:gd name="connsiteX3" fmla="*/ 80127 w 3659915"/>
              <a:gd name="connsiteY3" fmla="*/ 311274 h 526658"/>
              <a:gd name="connsiteX4" fmla="*/ 178861 w 3659915"/>
              <a:gd name="connsiteY4" fmla="*/ 56221 h 526658"/>
              <a:gd name="connsiteX5" fmla="*/ 191688 w 3659915"/>
              <a:gd name="connsiteY5" fmla="*/ 56221 h 526658"/>
              <a:gd name="connsiteX6" fmla="*/ 214374 w 3659915"/>
              <a:gd name="connsiteY6" fmla="*/ 48015 h 526658"/>
              <a:gd name="connsiteX7" fmla="*/ 1829957 w 3659915"/>
              <a:gd name="connsiteY7" fmla="*/ 0 h 526658"/>
              <a:gd name="connsiteX8" fmla="*/ 3445541 w 3659915"/>
              <a:gd name="connsiteY8" fmla="*/ 48015 h 526658"/>
              <a:gd name="connsiteX9" fmla="*/ 3468227 w 3659915"/>
              <a:gd name="connsiteY9" fmla="*/ 56221 h 526658"/>
              <a:gd name="connsiteX10" fmla="*/ 3481058 w 3659915"/>
              <a:gd name="connsiteY10" fmla="*/ 56221 h 526658"/>
              <a:gd name="connsiteX11" fmla="*/ 3579791 w 3659915"/>
              <a:gd name="connsiteY11" fmla="*/ 311274 h 526658"/>
              <a:gd name="connsiteX12" fmla="*/ 3576538 w 3659915"/>
              <a:gd name="connsiteY12" fmla="*/ 311274 h 526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59915" h="526658">
                <a:moveTo>
                  <a:pt x="3659915" y="526658"/>
                </a:moveTo>
                <a:lnTo>
                  <a:pt x="0" y="526658"/>
                </a:lnTo>
                <a:lnTo>
                  <a:pt x="83378" y="311274"/>
                </a:lnTo>
                <a:lnTo>
                  <a:pt x="80127" y="311274"/>
                </a:lnTo>
                <a:lnTo>
                  <a:pt x="178861" y="56221"/>
                </a:lnTo>
                <a:lnTo>
                  <a:pt x="191688" y="56221"/>
                </a:lnTo>
                <a:lnTo>
                  <a:pt x="214374" y="48015"/>
                </a:lnTo>
                <a:cubicBezTo>
                  <a:pt x="368145" y="20613"/>
                  <a:pt x="1033037" y="0"/>
                  <a:pt x="1829957" y="0"/>
                </a:cubicBezTo>
                <a:cubicBezTo>
                  <a:pt x="2626877" y="0"/>
                  <a:pt x="3291769" y="20613"/>
                  <a:pt x="3445541" y="48015"/>
                </a:cubicBezTo>
                <a:lnTo>
                  <a:pt x="3468227" y="56221"/>
                </a:lnTo>
                <a:lnTo>
                  <a:pt x="3481058" y="56221"/>
                </a:lnTo>
                <a:lnTo>
                  <a:pt x="3579791" y="311274"/>
                </a:lnTo>
                <a:lnTo>
                  <a:pt x="3576538" y="311274"/>
                </a:lnTo>
                <a:close/>
              </a:path>
            </a:pathLst>
          </a:custGeom>
          <a:gradFill flip="none" rotWithShape="1">
            <a:gsLst>
              <a:gs pos="0">
                <a:schemeClr val="accent1"/>
              </a:gs>
              <a:gs pos="100000">
                <a:schemeClr val="accent1">
                  <a:lumMod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pt-BR" sz="1350">
              <a:latin typeface="Heebo" pitchFamily="2" charset="-79"/>
              <a:cs typeface="Heebo" pitchFamily="2" charset="-79"/>
            </a:endParaRPr>
          </a:p>
        </p:txBody>
      </p:sp>
      <p:sp>
        <p:nvSpPr>
          <p:cNvPr id="37" name="Oval 36">
            <a:extLst>
              <a:ext uri="{FF2B5EF4-FFF2-40B4-BE49-F238E27FC236}">
                <a16:creationId xmlns:a16="http://schemas.microsoft.com/office/drawing/2014/main" id="{921EC648-15AE-4B96-B6D3-43B6B276520F}"/>
              </a:ext>
            </a:extLst>
          </p:cNvPr>
          <p:cNvSpPr/>
          <p:nvPr/>
        </p:nvSpPr>
        <p:spPr>
          <a:xfrm>
            <a:off x="5851822" y="1201295"/>
            <a:ext cx="2698013" cy="19044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pt-BR" sz="1350">
              <a:latin typeface="Heebo" pitchFamily="2" charset="-79"/>
              <a:cs typeface="Heebo" pitchFamily="2" charset="-79"/>
            </a:endParaRPr>
          </a:p>
        </p:txBody>
      </p:sp>
      <p:sp>
        <p:nvSpPr>
          <p:cNvPr id="38" name="Freeform: Shape 37">
            <a:extLst>
              <a:ext uri="{FF2B5EF4-FFF2-40B4-BE49-F238E27FC236}">
                <a16:creationId xmlns:a16="http://schemas.microsoft.com/office/drawing/2014/main" id="{6F677541-8CFC-432A-9AE8-92CB424F8A7F}"/>
              </a:ext>
            </a:extLst>
          </p:cNvPr>
          <p:cNvSpPr/>
          <p:nvPr/>
        </p:nvSpPr>
        <p:spPr>
          <a:xfrm rot="10800000">
            <a:off x="5782147" y="1390355"/>
            <a:ext cx="2837363" cy="617607"/>
          </a:xfrm>
          <a:custGeom>
            <a:avLst/>
            <a:gdLst>
              <a:gd name="connsiteX0" fmla="*/ 2244572 w 2244572"/>
              <a:gd name="connsiteY0" fmla="*/ 488575 h 488575"/>
              <a:gd name="connsiteX1" fmla="*/ 2232369 w 2244572"/>
              <a:gd name="connsiteY1" fmla="*/ 488575 h 488575"/>
              <a:gd name="connsiteX2" fmla="*/ 2221770 w 2244572"/>
              <a:gd name="connsiteY2" fmla="*/ 481519 h 488575"/>
              <a:gd name="connsiteX3" fmla="*/ 1122285 w 2244572"/>
              <a:gd name="connsiteY3" fmla="*/ 421370 h 488575"/>
              <a:gd name="connsiteX4" fmla="*/ 22800 w 2244572"/>
              <a:gd name="connsiteY4" fmla="*/ 481519 h 488575"/>
              <a:gd name="connsiteX5" fmla="*/ 12202 w 2244572"/>
              <a:gd name="connsiteY5" fmla="*/ 488575 h 488575"/>
              <a:gd name="connsiteX6" fmla="*/ 0 w 2244572"/>
              <a:gd name="connsiteY6" fmla="*/ 488575 h 488575"/>
              <a:gd name="connsiteX7" fmla="*/ 51134 w 2244572"/>
              <a:gd name="connsiteY7" fmla="*/ 295670 h 488575"/>
              <a:gd name="connsiteX8" fmla="*/ 49141 w 2244572"/>
              <a:gd name="connsiteY8" fmla="*/ 295670 h 488575"/>
              <a:gd name="connsiteX9" fmla="*/ 109693 w 2244572"/>
              <a:gd name="connsiteY9" fmla="*/ 67237 h 488575"/>
              <a:gd name="connsiteX10" fmla="*/ 117559 w 2244572"/>
              <a:gd name="connsiteY10" fmla="*/ 67237 h 488575"/>
              <a:gd name="connsiteX11" fmla="*/ 122493 w 2244572"/>
              <a:gd name="connsiteY11" fmla="*/ 64630 h 488575"/>
              <a:gd name="connsiteX12" fmla="*/ 128584 w 2244572"/>
              <a:gd name="connsiteY12" fmla="*/ 60149 h 488575"/>
              <a:gd name="connsiteX13" fmla="*/ 1123476 w 2244572"/>
              <a:gd name="connsiteY13" fmla="*/ 0 h 488575"/>
              <a:gd name="connsiteX14" fmla="*/ 2118368 w 2244572"/>
              <a:gd name="connsiteY14" fmla="*/ 60149 h 488575"/>
              <a:gd name="connsiteX15" fmla="*/ 2128001 w 2244572"/>
              <a:gd name="connsiteY15" fmla="*/ 67237 h 488575"/>
              <a:gd name="connsiteX16" fmla="*/ 2134882 w 2244572"/>
              <a:gd name="connsiteY16" fmla="*/ 67237 h 488575"/>
              <a:gd name="connsiteX17" fmla="*/ 2136550 w 2244572"/>
              <a:gd name="connsiteY17" fmla="*/ 73527 h 488575"/>
              <a:gd name="connsiteX18" fmla="*/ 2139000 w 2244572"/>
              <a:gd name="connsiteY18" fmla="*/ 75330 h 488575"/>
              <a:gd name="connsiteX19" fmla="*/ 2137350 w 2244572"/>
              <a:gd name="connsiteY19" fmla="*/ 76545 h 488575"/>
              <a:gd name="connsiteX20" fmla="*/ 2195433 w 2244572"/>
              <a:gd name="connsiteY20" fmla="*/ 295670 h 488575"/>
              <a:gd name="connsiteX21" fmla="*/ 2193438 w 2244572"/>
              <a:gd name="connsiteY21" fmla="*/ 295670 h 48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4572" h="488575">
                <a:moveTo>
                  <a:pt x="2244572" y="488575"/>
                </a:moveTo>
                <a:lnTo>
                  <a:pt x="2232369" y="488575"/>
                </a:lnTo>
                <a:lnTo>
                  <a:pt x="2221770" y="481519"/>
                </a:lnTo>
                <a:cubicBezTo>
                  <a:pt x="2117121" y="447192"/>
                  <a:pt x="1664629" y="421370"/>
                  <a:pt x="1122285" y="421370"/>
                </a:cubicBezTo>
                <a:cubicBezTo>
                  <a:pt x="579942" y="421370"/>
                  <a:pt x="127449" y="447192"/>
                  <a:pt x="22800" y="481519"/>
                </a:cubicBezTo>
                <a:lnTo>
                  <a:pt x="12202" y="488575"/>
                </a:lnTo>
                <a:lnTo>
                  <a:pt x="0" y="488575"/>
                </a:lnTo>
                <a:lnTo>
                  <a:pt x="51134" y="295670"/>
                </a:lnTo>
                <a:lnTo>
                  <a:pt x="49141" y="295670"/>
                </a:lnTo>
                <a:lnTo>
                  <a:pt x="109693" y="67237"/>
                </a:lnTo>
                <a:lnTo>
                  <a:pt x="117559" y="67237"/>
                </a:lnTo>
                <a:lnTo>
                  <a:pt x="122493" y="64630"/>
                </a:lnTo>
                <a:lnTo>
                  <a:pt x="128584" y="60149"/>
                </a:lnTo>
                <a:cubicBezTo>
                  <a:pt x="223278" y="25822"/>
                  <a:pt x="632725" y="0"/>
                  <a:pt x="1123476" y="0"/>
                </a:cubicBezTo>
                <a:cubicBezTo>
                  <a:pt x="1614227" y="0"/>
                  <a:pt x="2023674" y="25822"/>
                  <a:pt x="2118368" y="60149"/>
                </a:cubicBezTo>
                <a:lnTo>
                  <a:pt x="2128001" y="67237"/>
                </a:lnTo>
                <a:lnTo>
                  <a:pt x="2134882" y="67237"/>
                </a:lnTo>
                <a:lnTo>
                  <a:pt x="2136550" y="73527"/>
                </a:lnTo>
                <a:lnTo>
                  <a:pt x="2139000" y="75330"/>
                </a:lnTo>
                <a:lnTo>
                  <a:pt x="2137350" y="76545"/>
                </a:lnTo>
                <a:lnTo>
                  <a:pt x="2195433" y="295670"/>
                </a:lnTo>
                <a:lnTo>
                  <a:pt x="2193438" y="295670"/>
                </a:lnTo>
                <a:close/>
              </a:path>
            </a:pathLst>
          </a:custGeom>
          <a:gradFill flip="none" rotWithShape="1">
            <a:gsLst>
              <a:gs pos="0">
                <a:schemeClr val="accent1"/>
              </a:gs>
              <a:gs pos="100000">
                <a:schemeClr val="accent1">
                  <a:lumMod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pt-BR" sz="1350">
              <a:latin typeface="Heebo" pitchFamily="2" charset="-79"/>
              <a:cs typeface="Heebo" pitchFamily="2" charset="-79"/>
            </a:endParaRPr>
          </a:p>
        </p:txBody>
      </p:sp>
      <p:sp>
        <p:nvSpPr>
          <p:cNvPr id="42" name="Oval 41">
            <a:extLst>
              <a:ext uri="{FF2B5EF4-FFF2-40B4-BE49-F238E27FC236}">
                <a16:creationId xmlns:a16="http://schemas.microsoft.com/office/drawing/2014/main" id="{4A3B64D7-22B3-47FE-98E1-DC280917E92B}"/>
              </a:ext>
            </a:extLst>
          </p:cNvPr>
          <p:cNvSpPr/>
          <p:nvPr/>
        </p:nvSpPr>
        <p:spPr>
          <a:xfrm>
            <a:off x="6454614" y="4012069"/>
            <a:ext cx="1499090" cy="112560"/>
          </a:xfrm>
          <a:prstGeom prst="ellipse">
            <a:avLst/>
          </a:prstGeom>
          <a:gradFill flip="none" rotWithShape="1">
            <a:gsLst>
              <a:gs pos="0">
                <a:schemeClr val="tx1">
                  <a:lumMod val="95000"/>
                  <a:lumOff val="5000"/>
                  <a:alpha val="25000"/>
                </a:schemeClr>
              </a:gs>
              <a:gs pos="100000">
                <a:schemeClr val="tx1">
                  <a:lumMod val="95000"/>
                  <a:lumOff val="5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pt-BR" sz="1350">
              <a:latin typeface="Heebo" pitchFamily="2" charset="-79"/>
              <a:cs typeface="Heebo" pitchFamily="2" charset="-79"/>
            </a:endParaRPr>
          </a:p>
        </p:txBody>
      </p:sp>
      <p:grpSp>
        <p:nvGrpSpPr>
          <p:cNvPr id="50" name="Group 49">
            <a:extLst>
              <a:ext uri="{FF2B5EF4-FFF2-40B4-BE49-F238E27FC236}">
                <a16:creationId xmlns:a16="http://schemas.microsoft.com/office/drawing/2014/main" id="{FA5A7734-3B78-40E5-AC5F-13123B376803}"/>
              </a:ext>
            </a:extLst>
          </p:cNvPr>
          <p:cNvGrpSpPr/>
          <p:nvPr/>
        </p:nvGrpSpPr>
        <p:grpSpPr>
          <a:xfrm>
            <a:off x="972465" y="2992064"/>
            <a:ext cx="1293922" cy="1042402"/>
            <a:chOff x="4778446" y="981127"/>
            <a:chExt cx="1725229" cy="1389869"/>
          </a:xfrm>
        </p:grpSpPr>
        <p:sp>
          <p:nvSpPr>
            <p:cNvPr id="51" name="TextBox 50">
              <a:extLst>
                <a:ext uri="{FF2B5EF4-FFF2-40B4-BE49-F238E27FC236}">
                  <a16:creationId xmlns:a16="http://schemas.microsoft.com/office/drawing/2014/main" id="{CFE2923C-6865-4A7E-B345-B0C97074E5D2}"/>
                </a:ext>
              </a:extLst>
            </p:cNvPr>
            <p:cNvSpPr txBox="1"/>
            <p:nvPr/>
          </p:nvSpPr>
          <p:spPr>
            <a:xfrm>
              <a:off x="4778446" y="1386111"/>
              <a:ext cx="1725229" cy="984885"/>
            </a:xfrm>
            <a:prstGeom prst="rect">
              <a:avLst/>
            </a:prstGeom>
            <a:noFill/>
          </p:spPr>
          <p:txBody>
            <a:bodyPr wrap="square" rtlCol="0">
              <a:spAutoFit/>
            </a:bodyPr>
            <a:lstStyle/>
            <a:p>
              <a:r>
                <a:rPr lang="pt-BR" sz="1050" dirty="0">
                  <a:solidFill>
                    <a:schemeClr val="tx1">
                      <a:lumMod val="75000"/>
                      <a:lumOff val="25000"/>
                    </a:schemeClr>
                  </a:solidFill>
                  <a:latin typeface="Heebo" pitchFamily="2" charset="-79"/>
                  <a:cs typeface="Heebo" pitchFamily="2" charset="-79"/>
                </a:rPr>
                <a:t>Texto escrito aqui texto escrito aqui texto aqui texto escrito aqui texto </a:t>
              </a:r>
              <a:endParaRPr lang="pt-BR" sz="1050" dirty="0">
                <a:solidFill>
                  <a:schemeClr val="tx1">
                    <a:lumMod val="65000"/>
                    <a:lumOff val="35000"/>
                  </a:schemeClr>
                </a:solidFill>
                <a:latin typeface="Heebo" pitchFamily="2" charset="-79"/>
                <a:cs typeface="Heebo" pitchFamily="2" charset="-79"/>
              </a:endParaRPr>
            </a:p>
          </p:txBody>
        </p:sp>
        <p:sp>
          <p:nvSpPr>
            <p:cNvPr id="52" name="TextBox 51">
              <a:extLst>
                <a:ext uri="{FF2B5EF4-FFF2-40B4-BE49-F238E27FC236}">
                  <a16:creationId xmlns:a16="http://schemas.microsoft.com/office/drawing/2014/main" id="{FCCF3660-7CF5-42CF-9AF8-7E8C2AD71B57}"/>
                </a:ext>
              </a:extLst>
            </p:cNvPr>
            <p:cNvSpPr txBox="1"/>
            <p:nvPr/>
          </p:nvSpPr>
          <p:spPr>
            <a:xfrm>
              <a:off x="4778446" y="981127"/>
              <a:ext cx="1507624" cy="369332"/>
            </a:xfrm>
            <a:prstGeom prst="rect">
              <a:avLst/>
            </a:prstGeom>
            <a:noFill/>
          </p:spPr>
          <p:txBody>
            <a:bodyPr wrap="square" rtlCol="0">
              <a:spAutoFit/>
            </a:bodyPr>
            <a:lstStyle/>
            <a:p>
              <a:r>
                <a:rPr lang="pt-BR" sz="1200" b="1" dirty="0">
                  <a:solidFill>
                    <a:schemeClr val="accent1"/>
                  </a:solidFill>
                  <a:latin typeface="Heebo" pitchFamily="2" charset="-79"/>
                  <a:cs typeface="Heebo" pitchFamily="2" charset="-79"/>
                </a:rPr>
                <a:t>item 1</a:t>
              </a:r>
            </a:p>
          </p:txBody>
        </p:sp>
      </p:grpSp>
      <p:grpSp>
        <p:nvGrpSpPr>
          <p:cNvPr id="53" name="Group 52">
            <a:extLst>
              <a:ext uri="{FF2B5EF4-FFF2-40B4-BE49-F238E27FC236}">
                <a16:creationId xmlns:a16="http://schemas.microsoft.com/office/drawing/2014/main" id="{121431FF-833A-46D5-9C14-9C0009DAEB99}"/>
              </a:ext>
            </a:extLst>
          </p:cNvPr>
          <p:cNvGrpSpPr/>
          <p:nvPr/>
        </p:nvGrpSpPr>
        <p:grpSpPr>
          <a:xfrm>
            <a:off x="2657488" y="2992064"/>
            <a:ext cx="1408555" cy="1042402"/>
            <a:chOff x="8877079" y="981127"/>
            <a:chExt cx="1878073" cy="1389869"/>
          </a:xfrm>
        </p:grpSpPr>
        <p:sp>
          <p:nvSpPr>
            <p:cNvPr id="54" name="TextBox 53">
              <a:extLst>
                <a:ext uri="{FF2B5EF4-FFF2-40B4-BE49-F238E27FC236}">
                  <a16:creationId xmlns:a16="http://schemas.microsoft.com/office/drawing/2014/main" id="{82B4C112-EFDE-4D71-8F83-24D89669C02F}"/>
                </a:ext>
              </a:extLst>
            </p:cNvPr>
            <p:cNvSpPr txBox="1"/>
            <p:nvPr/>
          </p:nvSpPr>
          <p:spPr>
            <a:xfrm>
              <a:off x="8877080" y="1386111"/>
              <a:ext cx="1725229" cy="984885"/>
            </a:xfrm>
            <a:prstGeom prst="rect">
              <a:avLst/>
            </a:prstGeom>
            <a:noFill/>
          </p:spPr>
          <p:txBody>
            <a:bodyPr wrap="square" rtlCol="0">
              <a:spAutoFit/>
            </a:bodyPr>
            <a:lstStyle/>
            <a:p>
              <a:r>
                <a:rPr lang="pt-BR" sz="1050" dirty="0">
                  <a:solidFill>
                    <a:schemeClr val="tx1">
                      <a:lumMod val="75000"/>
                      <a:lumOff val="25000"/>
                    </a:schemeClr>
                  </a:solidFill>
                  <a:latin typeface="Heebo" pitchFamily="2" charset="-79"/>
                  <a:cs typeface="Heebo" pitchFamily="2" charset="-79"/>
                </a:rPr>
                <a:t>Texto escrito aqui texto escrito aqui texto aqui texto escrito aqui texto </a:t>
              </a:r>
              <a:endParaRPr lang="pt-BR" sz="1050" dirty="0">
                <a:solidFill>
                  <a:schemeClr val="tx1">
                    <a:lumMod val="65000"/>
                    <a:lumOff val="35000"/>
                  </a:schemeClr>
                </a:solidFill>
                <a:latin typeface="Heebo" pitchFamily="2" charset="-79"/>
                <a:cs typeface="Heebo" pitchFamily="2" charset="-79"/>
              </a:endParaRPr>
            </a:p>
          </p:txBody>
        </p:sp>
        <p:sp>
          <p:nvSpPr>
            <p:cNvPr id="55" name="TextBox 54">
              <a:extLst>
                <a:ext uri="{FF2B5EF4-FFF2-40B4-BE49-F238E27FC236}">
                  <a16:creationId xmlns:a16="http://schemas.microsoft.com/office/drawing/2014/main" id="{3FB49D0C-AC7B-44BB-9EC0-B2A73821E7DE}"/>
                </a:ext>
              </a:extLst>
            </p:cNvPr>
            <p:cNvSpPr txBox="1"/>
            <p:nvPr/>
          </p:nvSpPr>
          <p:spPr>
            <a:xfrm>
              <a:off x="8877079" y="981127"/>
              <a:ext cx="1878073" cy="369332"/>
            </a:xfrm>
            <a:prstGeom prst="rect">
              <a:avLst/>
            </a:prstGeom>
            <a:noFill/>
          </p:spPr>
          <p:txBody>
            <a:bodyPr wrap="square" rtlCol="0">
              <a:spAutoFit/>
            </a:bodyPr>
            <a:lstStyle/>
            <a:p>
              <a:r>
                <a:rPr lang="pt-BR" sz="1200" b="1" dirty="0">
                  <a:solidFill>
                    <a:schemeClr val="accent2"/>
                  </a:solidFill>
                  <a:latin typeface="Heebo" pitchFamily="2" charset="-79"/>
                  <a:cs typeface="Heebo" pitchFamily="2" charset="-79"/>
                </a:rPr>
                <a:t>Item 2</a:t>
              </a:r>
            </a:p>
          </p:txBody>
        </p:sp>
      </p:grpSp>
      <p:grpSp>
        <p:nvGrpSpPr>
          <p:cNvPr id="56" name="Group 55">
            <a:extLst>
              <a:ext uri="{FF2B5EF4-FFF2-40B4-BE49-F238E27FC236}">
                <a16:creationId xmlns:a16="http://schemas.microsoft.com/office/drawing/2014/main" id="{1DE1B2AB-F553-4612-815C-5A506B793460}"/>
              </a:ext>
            </a:extLst>
          </p:cNvPr>
          <p:cNvGrpSpPr/>
          <p:nvPr/>
        </p:nvGrpSpPr>
        <p:grpSpPr>
          <a:xfrm>
            <a:off x="4478512" y="2992064"/>
            <a:ext cx="1274455" cy="1042402"/>
            <a:chOff x="3429647" y="4418591"/>
            <a:chExt cx="1699273" cy="1389869"/>
          </a:xfrm>
        </p:grpSpPr>
        <p:sp>
          <p:nvSpPr>
            <p:cNvPr id="57" name="TextBox 56">
              <a:extLst>
                <a:ext uri="{FF2B5EF4-FFF2-40B4-BE49-F238E27FC236}">
                  <a16:creationId xmlns:a16="http://schemas.microsoft.com/office/drawing/2014/main" id="{B9D447F5-B2AC-47DA-93BB-8BA77AB59C07}"/>
                </a:ext>
              </a:extLst>
            </p:cNvPr>
            <p:cNvSpPr txBox="1"/>
            <p:nvPr/>
          </p:nvSpPr>
          <p:spPr>
            <a:xfrm>
              <a:off x="3429647" y="4823575"/>
              <a:ext cx="1699273" cy="984885"/>
            </a:xfrm>
            <a:prstGeom prst="rect">
              <a:avLst/>
            </a:prstGeom>
            <a:noFill/>
          </p:spPr>
          <p:txBody>
            <a:bodyPr wrap="square" rtlCol="0">
              <a:spAutoFit/>
            </a:bodyPr>
            <a:lstStyle/>
            <a:p>
              <a:r>
                <a:rPr lang="pt-BR" sz="1050" dirty="0">
                  <a:solidFill>
                    <a:schemeClr val="tx1">
                      <a:lumMod val="75000"/>
                      <a:lumOff val="25000"/>
                    </a:schemeClr>
                  </a:solidFill>
                  <a:latin typeface="Heebo" pitchFamily="2" charset="-79"/>
                  <a:cs typeface="Heebo" pitchFamily="2" charset="-79"/>
                </a:rPr>
                <a:t>Texto escrito aqui texto escrito aqui texto aqui texto escrito aqui texto </a:t>
              </a:r>
              <a:endParaRPr lang="pt-BR" sz="1050" dirty="0">
                <a:solidFill>
                  <a:schemeClr val="tx1">
                    <a:lumMod val="65000"/>
                    <a:lumOff val="35000"/>
                  </a:schemeClr>
                </a:solidFill>
                <a:latin typeface="Heebo" pitchFamily="2" charset="-79"/>
                <a:cs typeface="Heebo" pitchFamily="2" charset="-79"/>
              </a:endParaRPr>
            </a:p>
          </p:txBody>
        </p:sp>
        <p:sp>
          <p:nvSpPr>
            <p:cNvPr id="58" name="TextBox 57">
              <a:extLst>
                <a:ext uri="{FF2B5EF4-FFF2-40B4-BE49-F238E27FC236}">
                  <a16:creationId xmlns:a16="http://schemas.microsoft.com/office/drawing/2014/main" id="{97501136-E90A-436B-ABA2-23BEC148B111}"/>
                </a:ext>
              </a:extLst>
            </p:cNvPr>
            <p:cNvSpPr txBox="1"/>
            <p:nvPr/>
          </p:nvSpPr>
          <p:spPr>
            <a:xfrm>
              <a:off x="3429647" y="4418591"/>
              <a:ext cx="1507624" cy="369332"/>
            </a:xfrm>
            <a:prstGeom prst="rect">
              <a:avLst/>
            </a:prstGeom>
            <a:noFill/>
          </p:spPr>
          <p:txBody>
            <a:bodyPr wrap="square" rtlCol="0">
              <a:spAutoFit/>
            </a:bodyPr>
            <a:lstStyle/>
            <a:p>
              <a:r>
                <a:rPr lang="pt-BR" sz="1200" b="1" dirty="0">
                  <a:solidFill>
                    <a:schemeClr val="accent3"/>
                  </a:solidFill>
                  <a:latin typeface="Heebo" pitchFamily="2" charset="-79"/>
                  <a:cs typeface="Heebo" pitchFamily="2" charset="-79"/>
                </a:rPr>
                <a:t>Item 3</a:t>
              </a:r>
            </a:p>
          </p:txBody>
        </p:sp>
      </p:grpSp>
      <p:sp>
        <p:nvSpPr>
          <p:cNvPr id="62" name="TextBox 61">
            <a:extLst>
              <a:ext uri="{FF2B5EF4-FFF2-40B4-BE49-F238E27FC236}">
                <a16:creationId xmlns:a16="http://schemas.microsoft.com/office/drawing/2014/main" id="{3ABB7B3B-F82D-4B88-95DC-A9D47AE842C0}"/>
              </a:ext>
            </a:extLst>
          </p:cNvPr>
          <p:cNvSpPr txBox="1"/>
          <p:nvPr/>
        </p:nvSpPr>
        <p:spPr>
          <a:xfrm>
            <a:off x="971580" y="1984377"/>
            <a:ext cx="4457468" cy="738664"/>
          </a:xfrm>
          <a:prstGeom prst="rect">
            <a:avLst/>
          </a:prstGeom>
          <a:noFill/>
        </p:spPr>
        <p:txBody>
          <a:bodyPr wrap="square" rtlCol="0">
            <a:spAutoFit/>
          </a:bodyPr>
          <a:lstStyle/>
          <a:p>
            <a:r>
              <a:rPr lang="pt-BR" sz="1050" dirty="0">
                <a:solidFill>
                  <a:schemeClr val="tx1">
                    <a:lumMod val="75000"/>
                    <a:lumOff val="25000"/>
                  </a:schemeClr>
                </a:solidFill>
                <a:latin typeface="Heebo" pitchFamily="2" charset="-79"/>
                <a:cs typeface="Heebo" pitchFamily="2" charset="-79"/>
              </a:rPr>
              <a:t>Texto escrito aqui texto escrito aqui texto aqui texto escrito aqui texto aqui texto escrito aqui texto aqui texto escrito aqui texto aqui texto escrito aqui texto aqui texto escrito aqui texto aqui texto escrito aqui texto aqui texto escrito aqui texto aqui texto escrito aqui texto aqui </a:t>
            </a:r>
          </a:p>
        </p:txBody>
      </p:sp>
      <p:sp>
        <p:nvSpPr>
          <p:cNvPr id="63" name="TextBox 62">
            <a:extLst>
              <a:ext uri="{FF2B5EF4-FFF2-40B4-BE49-F238E27FC236}">
                <a16:creationId xmlns:a16="http://schemas.microsoft.com/office/drawing/2014/main" id="{9ADDBAFC-31C3-4659-B81D-3324A72E0D2B}"/>
              </a:ext>
            </a:extLst>
          </p:cNvPr>
          <p:cNvSpPr txBox="1"/>
          <p:nvPr/>
        </p:nvSpPr>
        <p:spPr>
          <a:xfrm>
            <a:off x="974922" y="847898"/>
            <a:ext cx="3927542" cy="1107996"/>
          </a:xfrm>
          <a:prstGeom prst="rect">
            <a:avLst/>
          </a:prstGeom>
          <a:noFill/>
        </p:spPr>
        <p:txBody>
          <a:bodyPr wrap="square" rtlCol="0">
            <a:spAutoFit/>
          </a:bodyPr>
          <a:lstStyle/>
          <a:p>
            <a:r>
              <a:rPr lang="pt-BR" sz="3300" b="1" dirty="0">
                <a:solidFill>
                  <a:schemeClr val="tx1">
                    <a:lumMod val="75000"/>
                    <a:lumOff val="25000"/>
                  </a:schemeClr>
                </a:solidFill>
                <a:latin typeface="Heebo" pitchFamily="2" charset="-79"/>
                <a:ea typeface="Lato Black" panose="020F0502020204030203" pitchFamily="34" charset="0"/>
                <a:cs typeface="Heebo" pitchFamily="2" charset="-79"/>
              </a:rPr>
              <a:t>O título do slide está escrito aqui</a:t>
            </a:r>
          </a:p>
        </p:txBody>
      </p:sp>
      <p:sp>
        <p:nvSpPr>
          <p:cNvPr id="64" name="TextBox 78">
            <a:extLst>
              <a:ext uri="{FF2B5EF4-FFF2-40B4-BE49-F238E27FC236}">
                <a16:creationId xmlns:a16="http://schemas.microsoft.com/office/drawing/2014/main" id="{FFD11944-DD92-E1D7-5554-16B63395C170}"/>
              </a:ext>
            </a:extLst>
          </p:cNvPr>
          <p:cNvSpPr txBox="1"/>
          <p:nvPr/>
        </p:nvSpPr>
        <p:spPr>
          <a:xfrm rot="10800000" flipH="1" flipV="1">
            <a:off x="6341103" y="1609557"/>
            <a:ext cx="1716400" cy="307777"/>
          </a:xfrm>
          <a:prstGeom prst="rect">
            <a:avLst/>
          </a:prstGeom>
          <a:noFill/>
        </p:spPr>
        <p:txBody>
          <a:bodyPr wrap="square">
            <a:spAutoFit/>
          </a:bodyPr>
          <a:lstStyle/>
          <a:p>
            <a:pPr algn="ctr"/>
            <a:r>
              <a:rPr lang="pt-BR" sz="1400" b="1" dirty="0">
                <a:solidFill>
                  <a:schemeClr val="bg1"/>
                </a:solidFill>
                <a:latin typeface="Heebo" pitchFamily="2" charset="-79"/>
                <a:cs typeface="Heebo" pitchFamily="2" charset="-79"/>
              </a:rPr>
              <a:t>texto aqui</a:t>
            </a:r>
          </a:p>
        </p:txBody>
      </p:sp>
      <p:sp>
        <p:nvSpPr>
          <p:cNvPr id="65" name="TextBox 78">
            <a:extLst>
              <a:ext uri="{FF2B5EF4-FFF2-40B4-BE49-F238E27FC236}">
                <a16:creationId xmlns:a16="http://schemas.microsoft.com/office/drawing/2014/main" id="{EE0B53DB-2CCC-F54B-762D-2A2455DE81F8}"/>
              </a:ext>
            </a:extLst>
          </p:cNvPr>
          <p:cNvSpPr txBox="1"/>
          <p:nvPr/>
        </p:nvSpPr>
        <p:spPr>
          <a:xfrm rot="10800000" flipH="1" flipV="1">
            <a:off x="6341103" y="2600157"/>
            <a:ext cx="1716400" cy="307777"/>
          </a:xfrm>
          <a:prstGeom prst="rect">
            <a:avLst/>
          </a:prstGeom>
          <a:noFill/>
        </p:spPr>
        <p:txBody>
          <a:bodyPr wrap="square">
            <a:spAutoFit/>
          </a:bodyPr>
          <a:lstStyle/>
          <a:p>
            <a:pPr algn="ctr"/>
            <a:r>
              <a:rPr lang="pt-BR" sz="1400" b="1">
                <a:solidFill>
                  <a:schemeClr val="bg1"/>
                </a:solidFill>
                <a:latin typeface="Heebo" pitchFamily="2" charset="-79"/>
                <a:cs typeface="Heebo" pitchFamily="2" charset="-79"/>
              </a:rPr>
              <a:t>texto aqui</a:t>
            </a:r>
          </a:p>
        </p:txBody>
      </p:sp>
      <p:sp>
        <p:nvSpPr>
          <p:cNvPr id="66" name="TextBox 78">
            <a:extLst>
              <a:ext uri="{FF2B5EF4-FFF2-40B4-BE49-F238E27FC236}">
                <a16:creationId xmlns:a16="http://schemas.microsoft.com/office/drawing/2014/main" id="{48817BC8-D700-1EC3-F879-C202026A4F85}"/>
              </a:ext>
            </a:extLst>
          </p:cNvPr>
          <p:cNvSpPr txBox="1"/>
          <p:nvPr/>
        </p:nvSpPr>
        <p:spPr>
          <a:xfrm rot="10800000" flipH="1" flipV="1">
            <a:off x="6341103" y="3381207"/>
            <a:ext cx="1716400" cy="307777"/>
          </a:xfrm>
          <a:prstGeom prst="rect">
            <a:avLst/>
          </a:prstGeom>
          <a:noFill/>
        </p:spPr>
        <p:txBody>
          <a:bodyPr wrap="square">
            <a:spAutoFit/>
          </a:bodyPr>
          <a:lstStyle/>
          <a:p>
            <a:pPr algn="ctr"/>
            <a:r>
              <a:rPr lang="pt-BR" sz="1400" b="1">
                <a:solidFill>
                  <a:schemeClr val="bg1"/>
                </a:solidFill>
                <a:latin typeface="Heebo" pitchFamily="2" charset="-79"/>
                <a:cs typeface="Heebo" pitchFamily="2" charset="-79"/>
              </a:rPr>
              <a:t>texto aqui</a:t>
            </a:r>
          </a:p>
        </p:txBody>
      </p:sp>
      <p:pic>
        <p:nvPicPr>
          <p:cNvPr id="67" name="Gráfico 66" descr="Aperto de mão com preenchimento sólido">
            <a:extLst>
              <a:ext uri="{FF2B5EF4-FFF2-40B4-BE49-F238E27FC236}">
                <a16:creationId xmlns:a16="http://schemas.microsoft.com/office/drawing/2014/main" id="{10FBB0DC-C680-6717-9459-4346AC8A15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5456" y="2905386"/>
            <a:ext cx="516156" cy="516156"/>
          </a:xfrm>
          <a:prstGeom prst="rect">
            <a:avLst/>
          </a:prstGeom>
        </p:spPr>
      </p:pic>
      <p:pic>
        <p:nvPicPr>
          <p:cNvPr id="68" name="Gráfico 67" descr="Dinheiro com preenchimento sólido">
            <a:extLst>
              <a:ext uri="{FF2B5EF4-FFF2-40B4-BE49-F238E27FC236}">
                <a16:creationId xmlns:a16="http://schemas.microsoft.com/office/drawing/2014/main" id="{53D369D7-D69D-097F-68E1-29F0A82592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53392" y="2936668"/>
            <a:ext cx="387795" cy="387795"/>
          </a:xfrm>
          <a:prstGeom prst="rect">
            <a:avLst/>
          </a:prstGeom>
        </p:spPr>
      </p:pic>
      <p:pic>
        <p:nvPicPr>
          <p:cNvPr id="69" name="Gráfico 68" descr="Desbloquear com preenchimento sólido">
            <a:extLst>
              <a:ext uri="{FF2B5EF4-FFF2-40B4-BE49-F238E27FC236}">
                <a16:creationId xmlns:a16="http://schemas.microsoft.com/office/drawing/2014/main" id="{96CC2BE1-2036-A29A-20DF-B1DF83F83D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54429" y="2917277"/>
            <a:ext cx="426575" cy="426575"/>
          </a:xfrm>
          <a:prstGeom prst="rect">
            <a:avLst/>
          </a:prstGeom>
        </p:spPr>
      </p:pic>
    </p:spTree>
    <p:extLst>
      <p:ext uri="{BB962C8B-B14F-4D97-AF65-F5344CB8AC3E}">
        <p14:creationId xmlns:p14="http://schemas.microsoft.com/office/powerpoint/2010/main" val="1228169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8C03107-DB89-4B2D-89A6-0907B05F1E93}"/>
              </a:ext>
            </a:extLst>
          </p:cNvPr>
          <p:cNvGrpSpPr/>
          <p:nvPr/>
        </p:nvGrpSpPr>
        <p:grpSpPr>
          <a:xfrm>
            <a:off x="5853092" y="3595726"/>
            <a:ext cx="1234352" cy="505157"/>
            <a:chOff x="1932180" y="3486696"/>
            <a:chExt cx="3419858" cy="664958"/>
          </a:xfrm>
          <a:effectLst/>
        </p:grpSpPr>
        <p:sp>
          <p:nvSpPr>
            <p:cNvPr id="36" name="Trapezoid 35">
              <a:extLst>
                <a:ext uri="{FF2B5EF4-FFF2-40B4-BE49-F238E27FC236}">
                  <a16:creationId xmlns:a16="http://schemas.microsoft.com/office/drawing/2014/main" id="{41B1E4E3-1047-4132-B94A-D9AF79E39F07}"/>
                </a:ext>
              </a:extLst>
            </p:cNvPr>
            <p:cNvSpPr/>
            <p:nvPr/>
          </p:nvSpPr>
          <p:spPr>
            <a:xfrm flipV="1">
              <a:off x="1932184" y="3564412"/>
              <a:ext cx="3419854" cy="509525"/>
            </a:xfrm>
            <a:prstGeom prst="trapezoid">
              <a:avLst>
                <a:gd name="adj" fmla="val 3966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37" name="Oval 36">
              <a:extLst>
                <a:ext uri="{FF2B5EF4-FFF2-40B4-BE49-F238E27FC236}">
                  <a16:creationId xmlns:a16="http://schemas.microsoft.com/office/drawing/2014/main" id="{72D563FE-A987-4F3F-9F6A-261212533C5F}"/>
                </a:ext>
              </a:extLst>
            </p:cNvPr>
            <p:cNvSpPr/>
            <p:nvPr/>
          </p:nvSpPr>
          <p:spPr>
            <a:xfrm>
              <a:off x="2374430" y="3996221"/>
              <a:ext cx="2535361" cy="15543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38" name="Oval 37">
              <a:extLst>
                <a:ext uri="{FF2B5EF4-FFF2-40B4-BE49-F238E27FC236}">
                  <a16:creationId xmlns:a16="http://schemas.microsoft.com/office/drawing/2014/main" id="{EE7D59AC-B7B2-4856-8223-70232DA9255F}"/>
                </a:ext>
              </a:extLst>
            </p:cNvPr>
            <p:cNvSpPr/>
            <p:nvPr/>
          </p:nvSpPr>
          <p:spPr>
            <a:xfrm>
              <a:off x="1932180" y="3486696"/>
              <a:ext cx="3419857" cy="155433"/>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grpSp>
      <p:grpSp>
        <p:nvGrpSpPr>
          <p:cNvPr id="4" name="Group 3">
            <a:extLst>
              <a:ext uri="{FF2B5EF4-FFF2-40B4-BE49-F238E27FC236}">
                <a16:creationId xmlns:a16="http://schemas.microsoft.com/office/drawing/2014/main" id="{D1DD2289-85E1-46DD-94A4-5276659232E0}"/>
              </a:ext>
            </a:extLst>
          </p:cNvPr>
          <p:cNvGrpSpPr/>
          <p:nvPr/>
        </p:nvGrpSpPr>
        <p:grpSpPr>
          <a:xfrm>
            <a:off x="5667093" y="3134454"/>
            <a:ext cx="1606349" cy="505157"/>
            <a:chOff x="1932180" y="3486696"/>
            <a:chExt cx="3419858" cy="664958"/>
          </a:xfrm>
        </p:grpSpPr>
        <p:sp>
          <p:nvSpPr>
            <p:cNvPr id="33" name="Trapezoid 32">
              <a:extLst>
                <a:ext uri="{FF2B5EF4-FFF2-40B4-BE49-F238E27FC236}">
                  <a16:creationId xmlns:a16="http://schemas.microsoft.com/office/drawing/2014/main" id="{A6111D93-4F9F-44F6-9E0F-FBCEE9971D04}"/>
                </a:ext>
              </a:extLst>
            </p:cNvPr>
            <p:cNvSpPr/>
            <p:nvPr/>
          </p:nvSpPr>
          <p:spPr>
            <a:xfrm flipV="1">
              <a:off x="1932182" y="3564412"/>
              <a:ext cx="3419856" cy="509525"/>
            </a:xfrm>
            <a:prstGeom prst="trapezoid">
              <a:avLst>
                <a:gd name="adj" fmla="val 3966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34" name="Oval 33">
              <a:extLst>
                <a:ext uri="{FF2B5EF4-FFF2-40B4-BE49-F238E27FC236}">
                  <a16:creationId xmlns:a16="http://schemas.microsoft.com/office/drawing/2014/main" id="{44D57CE0-C87F-4501-B33D-C492533B3C65}"/>
                </a:ext>
              </a:extLst>
            </p:cNvPr>
            <p:cNvSpPr/>
            <p:nvPr/>
          </p:nvSpPr>
          <p:spPr>
            <a:xfrm>
              <a:off x="2264436" y="3996221"/>
              <a:ext cx="2755347" cy="15543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35" name="Oval 34">
              <a:extLst>
                <a:ext uri="{FF2B5EF4-FFF2-40B4-BE49-F238E27FC236}">
                  <a16:creationId xmlns:a16="http://schemas.microsoft.com/office/drawing/2014/main" id="{96FDED79-4710-4A76-83FB-605C413DDCFC}"/>
                </a:ext>
              </a:extLst>
            </p:cNvPr>
            <p:cNvSpPr/>
            <p:nvPr/>
          </p:nvSpPr>
          <p:spPr>
            <a:xfrm>
              <a:off x="1932180" y="3486696"/>
              <a:ext cx="3419857" cy="155433"/>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grpSp>
      <p:grpSp>
        <p:nvGrpSpPr>
          <p:cNvPr id="5" name="Group 4">
            <a:extLst>
              <a:ext uri="{FF2B5EF4-FFF2-40B4-BE49-F238E27FC236}">
                <a16:creationId xmlns:a16="http://schemas.microsoft.com/office/drawing/2014/main" id="{2E156723-74F2-4F70-8351-CF3D7ABB28F2}"/>
              </a:ext>
            </a:extLst>
          </p:cNvPr>
          <p:cNvGrpSpPr/>
          <p:nvPr/>
        </p:nvGrpSpPr>
        <p:grpSpPr>
          <a:xfrm>
            <a:off x="5476867" y="2673181"/>
            <a:ext cx="1986800" cy="505157"/>
            <a:chOff x="1932180" y="3486696"/>
            <a:chExt cx="3419858" cy="664958"/>
          </a:xfrm>
        </p:grpSpPr>
        <p:sp>
          <p:nvSpPr>
            <p:cNvPr id="30" name="Trapezoid 29">
              <a:extLst>
                <a:ext uri="{FF2B5EF4-FFF2-40B4-BE49-F238E27FC236}">
                  <a16:creationId xmlns:a16="http://schemas.microsoft.com/office/drawing/2014/main" id="{06CB30B7-2BDA-4FA5-B1E3-A4D293F0476C}"/>
                </a:ext>
              </a:extLst>
            </p:cNvPr>
            <p:cNvSpPr/>
            <p:nvPr/>
          </p:nvSpPr>
          <p:spPr>
            <a:xfrm flipV="1">
              <a:off x="1932182" y="3564412"/>
              <a:ext cx="3419856" cy="509525"/>
            </a:xfrm>
            <a:prstGeom prst="trapezoid">
              <a:avLst>
                <a:gd name="adj" fmla="val 3966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31" name="Oval 30">
              <a:extLst>
                <a:ext uri="{FF2B5EF4-FFF2-40B4-BE49-F238E27FC236}">
                  <a16:creationId xmlns:a16="http://schemas.microsoft.com/office/drawing/2014/main" id="{B7E1E9B2-87C0-4E73-9CCC-24AEFAC0BD35}"/>
                </a:ext>
              </a:extLst>
            </p:cNvPr>
            <p:cNvSpPr/>
            <p:nvPr/>
          </p:nvSpPr>
          <p:spPr>
            <a:xfrm>
              <a:off x="2207588" y="3996221"/>
              <a:ext cx="2869043" cy="15543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32" name="Oval 31">
              <a:extLst>
                <a:ext uri="{FF2B5EF4-FFF2-40B4-BE49-F238E27FC236}">
                  <a16:creationId xmlns:a16="http://schemas.microsoft.com/office/drawing/2014/main" id="{85FD4CDB-AD8B-4DF8-80BC-A68618E6E1F4}"/>
                </a:ext>
              </a:extLst>
            </p:cNvPr>
            <p:cNvSpPr/>
            <p:nvPr/>
          </p:nvSpPr>
          <p:spPr>
            <a:xfrm>
              <a:off x="1932180" y="3486696"/>
              <a:ext cx="3419857" cy="155433"/>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grpSp>
      <p:grpSp>
        <p:nvGrpSpPr>
          <p:cNvPr id="6" name="Group 5">
            <a:extLst>
              <a:ext uri="{FF2B5EF4-FFF2-40B4-BE49-F238E27FC236}">
                <a16:creationId xmlns:a16="http://schemas.microsoft.com/office/drawing/2014/main" id="{FD6051BD-8E2D-43EF-8EC9-5FE70608F794}"/>
              </a:ext>
            </a:extLst>
          </p:cNvPr>
          <p:cNvGrpSpPr/>
          <p:nvPr/>
        </p:nvGrpSpPr>
        <p:grpSpPr>
          <a:xfrm>
            <a:off x="5286642" y="2211908"/>
            <a:ext cx="2367252" cy="505157"/>
            <a:chOff x="1932180" y="3486696"/>
            <a:chExt cx="3419858" cy="664958"/>
          </a:xfrm>
        </p:grpSpPr>
        <p:sp>
          <p:nvSpPr>
            <p:cNvPr id="27" name="Trapezoid 26">
              <a:extLst>
                <a:ext uri="{FF2B5EF4-FFF2-40B4-BE49-F238E27FC236}">
                  <a16:creationId xmlns:a16="http://schemas.microsoft.com/office/drawing/2014/main" id="{3433CCF8-83A9-4150-84CD-C904354D46DC}"/>
                </a:ext>
              </a:extLst>
            </p:cNvPr>
            <p:cNvSpPr/>
            <p:nvPr/>
          </p:nvSpPr>
          <p:spPr>
            <a:xfrm flipV="1">
              <a:off x="1932181" y="3564412"/>
              <a:ext cx="3419857" cy="509525"/>
            </a:xfrm>
            <a:prstGeom prst="trapezoid">
              <a:avLst>
                <a:gd name="adj" fmla="val 3966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28" name="Oval 27">
              <a:extLst>
                <a:ext uri="{FF2B5EF4-FFF2-40B4-BE49-F238E27FC236}">
                  <a16:creationId xmlns:a16="http://schemas.microsoft.com/office/drawing/2014/main" id="{E751DCBA-BFD3-49F6-BB9D-7E98574A2252}"/>
                </a:ext>
              </a:extLst>
            </p:cNvPr>
            <p:cNvSpPr/>
            <p:nvPr/>
          </p:nvSpPr>
          <p:spPr>
            <a:xfrm>
              <a:off x="2150127" y="3996221"/>
              <a:ext cx="2983964" cy="15543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29" name="Oval 28">
              <a:extLst>
                <a:ext uri="{FF2B5EF4-FFF2-40B4-BE49-F238E27FC236}">
                  <a16:creationId xmlns:a16="http://schemas.microsoft.com/office/drawing/2014/main" id="{7D9C3E52-9C94-429A-B4D9-F12E6816A252}"/>
                </a:ext>
              </a:extLst>
            </p:cNvPr>
            <p:cNvSpPr/>
            <p:nvPr/>
          </p:nvSpPr>
          <p:spPr>
            <a:xfrm>
              <a:off x="1932180" y="3486696"/>
              <a:ext cx="3419857" cy="155433"/>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grpSp>
      <p:grpSp>
        <p:nvGrpSpPr>
          <p:cNvPr id="7" name="Group 6">
            <a:extLst>
              <a:ext uri="{FF2B5EF4-FFF2-40B4-BE49-F238E27FC236}">
                <a16:creationId xmlns:a16="http://schemas.microsoft.com/office/drawing/2014/main" id="{D3DC39D7-5CC5-48F0-913E-ED53F18DC2B1}"/>
              </a:ext>
            </a:extLst>
          </p:cNvPr>
          <p:cNvGrpSpPr/>
          <p:nvPr/>
        </p:nvGrpSpPr>
        <p:grpSpPr>
          <a:xfrm>
            <a:off x="5097660" y="1750634"/>
            <a:ext cx="2745216" cy="505157"/>
            <a:chOff x="1932180" y="3486696"/>
            <a:chExt cx="3419858" cy="664958"/>
          </a:xfrm>
        </p:grpSpPr>
        <p:sp>
          <p:nvSpPr>
            <p:cNvPr id="24" name="Trapezoid 23">
              <a:extLst>
                <a:ext uri="{FF2B5EF4-FFF2-40B4-BE49-F238E27FC236}">
                  <a16:creationId xmlns:a16="http://schemas.microsoft.com/office/drawing/2014/main" id="{22017CD1-B36D-4F3E-BE07-17ECB019295A}"/>
                </a:ext>
              </a:extLst>
            </p:cNvPr>
            <p:cNvSpPr/>
            <p:nvPr/>
          </p:nvSpPr>
          <p:spPr>
            <a:xfrm flipV="1">
              <a:off x="1932181" y="3564412"/>
              <a:ext cx="3419857" cy="509525"/>
            </a:xfrm>
            <a:prstGeom prst="trapezoid">
              <a:avLst>
                <a:gd name="adj" fmla="val 3966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25" name="Oval 24">
              <a:extLst>
                <a:ext uri="{FF2B5EF4-FFF2-40B4-BE49-F238E27FC236}">
                  <a16:creationId xmlns:a16="http://schemas.microsoft.com/office/drawing/2014/main" id="{A48E4028-BFF5-46B4-B815-C6911CA2B589}"/>
                </a:ext>
              </a:extLst>
            </p:cNvPr>
            <p:cNvSpPr/>
            <p:nvPr/>
          </p:nvSpPr>
          <p:spPr>
            <a:xfrm>
              <a:off x="2127546" y="3996221"/>
              <a:ext cx="3029127" cy="15543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26" name="Oval 25">
              <a:extLst>
                <a:ext uri="{FF2B5EF4-FFF2-40B4-BE49-F238E27FC236}">
                  <a16:creationId xmlns:a16="http://schemas.microsoft.com/office/drawing/2014/main" id="{8CF67C59-A1C7-4499-B95B-4B9BB797F5E8}"/>
                </a:ext>
              </a:extLst>
            </p:cNvPr>
            <p:cNvSpPr/>
            <p:nvPr/>
          </p:nvSpPr>
          <p:spPr>
            <a:xfrm>
              <a:off x="1932180" y="3486696"/>
              <a:ext cx="3419857" cy="155433"/>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grpSp>
      <p:grpSp>
        <p:nvGrpSpPr>
          <p:cNvPr id="8" name="Group 7">
            <a:extLst>
              <a:ext uri="{FF2B5EF4-FFF2-40B4-BE49-F238E27FC236}">
                <a16:creationId xmlns:a16="http://schemas.microsoft.com/office/drawing/2014/main" id="{C1A2817A-1AC0-4A9F-9786-9DF48EBEE593}"/>
              </a:ext>
            </a:extLst>
          </p:cNvPr>
          <p:cNvGrpSpPr/>
          <p:nvPr/>
        </p:nvGrpSpPr>
        <p:grpSpPr>
          <a:xfrm>
            <a:off x="4914645" y="1289361"/>
            <a:ext cx="3111245" cy="505157"/>
            <a:chOff x="1932180" y="3486696"/>
            <a:chExt cx="3419858" cy="664958"/>
          </a:xfrm>
        </p:grpSpPr>
        <p:sp>
          <p:nvSpPr>
            <p:cNvPr id="21" name="Trapezoid 20">
              <a:extLst>
                <a:ext uri="{FF2B5EF4-FFF2-40B4-BE49-F238E27FC236}">
                  <a16:creationId xmlns:a16="http://schemas.microsoft.com/office/drawing/2014/main" id="{CF0FCA0A-0EBF-4F16-B203-29DF0B77F81A}"/>
                </a:ext>
              </a:extLst>
            </p:cNvPr>
            <p:cNvSpPr/>
            <p:nvPr/>
          </p:nvSpPr>
          <p:spPr>
            <a:xfrm flipV="1">
              <a:off x="1932181" y="3564412"/>
              <a:ext cx="3419857" cy="509525"/>
            </a:xfrm>
            <a:prstGeom prst="trapezoid">
              <a:avLst>
                <a:gd name="adj" fmla="val 3966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22" name="Oval 21">
              <a:extLst>
                <a:ext uri="{FF2B5EF4-FFF2-40B4-BE49-F238E27FC236}">
                  <a16:creationId xmlns:a16="http://schemas.microsoft.com/office/drawing/2014/main" id="{2F3704B8-5056-4A31-B7D9-6A8D94B918A1}"/>
                </a:ext>
              </a:extLst>
            </p:cNvPr>
            <p:cNvSpPr/>
            <p:nvPr/>
          </p:nvSpPr>
          <p:spPr>
            <a:xfrm>
              <a:off x="2108148" y="3996221"/>
              <a:ext cx="3067924" cy="15543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23" name="Oval 22">
              <a:extLst>
                <a:ext uri="{FF2B5EF4-FFF2-40B4-BE49-F238E27FC236}">
                  <a16:creationId xmlns:a16="http://schemas.microsoft.com/office/drawing/2014/main" id="{77F727A6-D4FE-477C-B5B1-B641DD332D7F}"/>
                </a:ext>
              </a:extLst>
            </p:cNvPr>
            <p:cNvSpPr/>
            <p:nvPr/>
          </p:nvSpPr>
          <p:spPr>
            <a:xfrm>
              <a:off x="1932180" y="3486696"/>
              <a:ext cx="3419857" cy="15543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grpSp>
      <p:grpSp>
        <p:nvGrpSpPr>
          <p:cNvPr id="9" name="Group 8">
            <a:extLst>
              <a:ext uri="{FF2B5EF4-FFF2-40B4-BE49-F238E27FC236}">
                <a16:creationId xmlns:a16="http://schemas.microsoft.com/office/drawing/2014/main" id="{8A9A19FA-7310-49D7-B8E6-D1DFE29F54C3}"/>
              </a:ext>
            </a:extLst>
          </p:cNvPr>
          <p:cNvGrpSpPr/>
          <p:nvPr/>
        </p:nvGrpSpPr>
        <p:grpSpPr>
          <a:xfrm>
            <a:off x="4727578" y="828088"/>
            <a:ext cx="3485378" cy="505157"/>
            <a:chOff x="1757289" y="2821737"/>
            <a:chExt cx="3769639" cy="664958"/>
          </a:xfrm>
        </p:grpSpPr>
        <p:sp>
          <p:nvSpPr>
            <p:cNvPr id="18" name="Trapezoid 17">
              <a:extLst>
                <a:ext uri="{FF2B5EF4-FFF2-40B4-BE49-F238E27FC236}">
                  <a16:creationId xmlns:a16="http://schemas.microsoft.com/office/drawing/2014/main" id="{1F595B2B-B06E-4600-9A17-7F62659F9067}"/>
                </a:ext>
              </a:extLst>
            </p:cNvPr>
            <p:cNvSpPr/>
            <p:nvPr/>
          </p:nvSpPr>
          <p:spPr>
            <a:xfrm flipV="1">
              <a:off x="1757290" y="2899453"/>
              <a:ext cx="3769638" cy="509525"/>
            </a:xfrm>
            <a:prstGeom prst="trapezoid">
              <a:avLst>
                <a:gd name="adj" fmla="val 3966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19" name="Oval 18">
              <a:extLst>
                <a:ext uri="{FF2B5EF4-FFF2-40B4-BE49-F238E27FC236}">
                  <a16:creationId xmlns:a16="http://schemas.microsoft.com/office/drawing/2014/main" id="{BDBA3709-0F97-4DD0-B84D-3C317181FEB8}"/>
                </a:ext>
              </a:extLst>
            </p:cNvPr>
            <p:cNvSpPr/>
            <p:nvPr/>
          </p:nvSpPr>
          <p:spPr>
            <a:xfrm>
              <a:off x="1927739" y="3331262"/>
              <a:ext cx="3428740" cy="15543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20" name="Oval 19">
              <a:extLst>
                <a:ext uri="{FF2B5EF4-FFF2-40B4-BE49-F238E27FC236}">
                  <a16:creationId xmlns:a16="http://schemas.microsoft.com/office/drawing/2014/main" id="{5C2B158A-4C55-47B5-8629-F5E65403BCD3}"/>
                </a:ext>
              </a:extLst>
            </p:cNvPr>
            <p:cNvSpPr/>
            <p:nvPr/>
          </p:nvSpPr>
          <p:spPr>
            <a:xfrm>
              <a:off x="1757289" y="2821737"/>
              <a:ext cx="3769638" cy="15543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grpSp>
      <p:sp>
        <p:nvSpPr>
          <p:cNvPr id="10" name="Oval 9">
            <a:extLst>
              <a:ext uri="{FF2B5EF4-FFF2-40B4-BE49-F238E27FC236}">
                <a16:creationId xmlns:a16="http://schemas.microsoft.com/office/drawing/2014/main" id="{38C7A9D0-BFB2-406C-BF14-1C4D56636EB7}"/>
              </a:ext>
            </a:extLst>
          </p:cNvPr>
          <p:cNvSpPr/>
          <p:nvPr/>
        </p:nvSpPr>
        <p:spPr>
          <a:xfrm>
            <a:off x="4727578" y="4153848"/>
            <a:ext cx="3485377" cy="161565"/>
          </a:xfrm>
          <a:prstGeom prst="ellipse">
            <a:avLst/>
          </a:prstGeom>
          <a:gradFill flip="none" rotWithShape="1">
            <a:gsLst>
              <a:gs pos="0">
                <a:schemeClr val="bg1">
                  <a:lumMod val="85000"/>
                  <a:alpha val="60000"/>
                </a:schemeClr>
              </a:gs>
              <a:gs pos="100000">
                <a:schemeClr val="bg1">
                  <a:lumMod val="85000"/>
                  <a:alpha val="0"/>
                </a:schemeClr>
              </a:gs>
            </a:gsLst>
            <a:path path="shap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70" name="Rounded Rectangle 27">
            <a:extLst>
              <a:ext uri="{FF2B5EF4-FFF2-40B4-BE49-F238E27FC236}">
                <a16:creationId xmlns:a16="http://schemas.microsoft.com/office/drawing/2014/main" id="{D05C145C-8E9E-45A5-AC04-1DD96BB66180}"/>
              </a:ext>
            </a:extLst>
          </p:cNvPr>
          <p:cNvSpPr/>
          <p:nvPr/>
        </p:nvSpPr>
        <p:spPr>
          <a:xfrm>
            <a:off x="944968" y="2579688"/>
            <a:ext cx="2983875" cy="104177"/>
          </a:xfrm>
          <a:prstGeom prst="roundRect">
            <a:avLst>
              <a:gd name="adj" fmla="val 50000"/>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solidFill>
                <a:schemeClr val="tx1">
                  <a:lumMod val="85000"/>
                  <a:lumOff val="15000"/>
                </a:schemeClr>
              </a:solidFill>
              <a:latin typeface="Heebo" pitchFamily="2" charset="-79"/>
              <a:cs typeface="Heebo" pitchFamily="2" charset="-79"/>
            </a:endParaRPr>
          </a:p>
        </p:txBody>
      </p:sp>
      <p:sp>
        <p:nvSpPr>
          <p:cNvPr id="71" name="Rounded Rectangle 27">
            <a:extLst>
              <a:ext uri="{FF2B5EF4-FFF2-40B4-BE49-F238E27FC236}">
                <a16:creationId xmlns:a16="http://schemas.microsoft.com/office/drawing/2014/main" id="{C9BD81E5-A6CC-4B7B-A8C5-BAF2463C4F31}"/>
              </a:ext>
            </a:extLst>
          </p:cNvPr>
          <p:cNvSpPr/>
          <p:nvPr/>
        </p:nvSpPr>
        <p:spPr>
          <a:xfrm>
            <a:off x="929481" y="2579688"/>
            <a:ext cx="2207260" cy="11875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solidFill>
                <a:schemeClr val="tx1">
                  <a:lumMod val="85000"/>
                  <a:lumOff val="15000"/>
                </a:schemeClr>
              </a:solidFill>
              <a:latin typeface="Heebo" pitchFamily="2" charset="-79"/>
              <a:cs typeface="Heebo" pitchFamily="2" charset="-79"/>
            </a:endParaRPr>
          </a:p>
        </p:txBody>
      </p:sp>
      <p:sp>
        <p:nvSpPr>
          <p:cNvPr id="66" name="Oval 65">
            <a:extLst>
              <a:ext uri="{FF2B5EF4-FFF2-40B4-BE49-F238E27FC236}">
                <a16:creationId xmlns:a16="http://schemas.microsoft.com/office/drawing/2014/main" id="{0522E24D-07C1-4A4F-A6E9-6FBEB6F758EF}"/>
              </a:ext>
            </a:extLst>
          </p:cNvPr>
          <p:cNvSpPr/>
          <p:nvPr/>
        </p:nvSpPr>
        <p:spPr>
          <a:xfrm>
            <a:off x="2959679" y="2530699"/>
            <a:ext cx="177061" cy="177730"/>
          </a:xfrm>
          <a:prstGeom prst="ellipse">
            <a:avLst/>
          </a:prstGeom>
          <a:solidFill>
            <a:schemeClr val="accent1">
              <a:lumMod val="75000"/>
            </a:schemeClr>
          </a:solidFill>
          <a:ln>
            <a:solidFill>
              <a:schemeClr val="bg1"/>
            </a:solidFill>
          </a:ln>
          <a:effectLst>
            <a:outerShdw blurRad="203200" dist="76200" dir="1026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65" name="TextBox 64">
            <a:extLst>
              <a:ext uri="{FF2B5EF4-FFF2-40B4-BE49-F238E27FC236}">
                <a16:creationId xmlns:a16="http://schemas.microsoft.com/office/drawing/2014/main" id="{287ADDC5-EB0D-40AB-8099-2065D8CFA023}"/>
              </a:ext>
            </a:extLst>
          </p:cNvPr>
          <p:cNvSpPr txBox="1"/>
          <p:nvPr/>
        </p:nvSpPr>
        <p:spPr>
          <a:xfrm>
            <a:off x="934736" y="2244064"/>
            <a:ext cx="1680832" cy="302390"/>
          </a:xfrm>
          <a:prstGeom prst="rect">
            <a:avLst/>
          </a:prstGeom>
          <a:noFill/>
        </p:spPr>
        <p:txBody>
          <a:bodyPr wrap="square" rtlCol="0">
            <a:spAutoFit/>
          </a:bodyPr>
          <a:lstStyle/>
          <a:p>
            <a:pPr>
              <a:lnSpc>
                <a:spcPct val="140000"/>
              </a:lnSpc>
            </a:pPr>
            <a:r>
              <a:rPr lang="pt-BR" sz="1050" b="1" dirty="0">
                <a:solidFill>
                  <a:schemeClr val="tx1">
                    <a:lumMod val="65000"/>
                    <a:lumOff val="35000"/>
                  </a:schemeClr>
                </a:solidFill>
                <a:latin typeface="Heebo" pitchFamily="2" charset="-79"/>
                <a:cs typeface="Heebo" pitchFamily="2" charset="-79"/>
              </a:rPr>
              <a:t>Título do item aqui</a:t>
            </a:r>
          </a:p>
        </p:txBody>
      </p:sp>
      <p:sp>
        <p:nvSpPr>
          <p:cNvPr id="52" name="Rounded Rectangle 27">
            <a:extLst>
              <a:ext uri="{FF2B5EF4-FFF2-40B4-BE49-F238E27FC236}">
                <a16:creationId xmlns:a16="http://schemas.microsoft.com/office/drawing/2014/main" id="{57CB3FD7-1B05-445A-BC00-16A7CF74A8FB}"/>
              </a:ext>
            </a:extLst>
          </p:cNvPr>
          <p:cNvSpPr/>
          <p:nvPr/>
        </p:nvSpPr>
        <p:spPr>
          <a:xfrm>
            <a:off x="965142" y="3237733"/>
            <a:ext cx="2983874" cy="104177"/>
          </a:xfrm>
          <a:prstGeom prst="roundRect">
            <a:avLst>
              <a:gd name="adj" fmla="val 50000"/>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solidFill>
                <a:schemeClr val="tx1">
                  <a:lumMod val="85000"/>
                  <a:lumOff val="15000"/>
                </a:schemeClr>
              </a:solidFill>
              <a:latin typeface="Heebo" pitchFamily="2" charset="-79"/>
              <a:cs typeface="Heebo" pitchFamily="2" charset="-79"/>
            </a:endParaRPr>
          </a:p>
        </p:txBody>
      </p:sp>
      <p:sp>
        <p:nvSpPr>
          <p:cNvPr id="53" name="Rounded Rectangle 27">
            <a:extLst>
              <a:ext uri="{FF2B5EF4-FFF2-40B4-BE49-F238E27FC236}">
                <a16:creationId xmlns:a16="http://schemas.microsoft.com/office/drawing/2014/main" id="{944D82CE-7303-405E-BB0A-5B249A921164}"/>
              </a:ext>
            </a:extLst>
          </p:cNvPr>
          <p:cNvSpPr/>
          <p:nvPr/>
        </p:nvSpPr>
        <p:spPr>
          <a:xfrm>
            <a:off x="951055" y="3223903"/>
            <a:ext cx="2833056" cy="123551"/>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solidFill>
                <a:schemeClr val="tx1">
                  <a:lumMod val="85000"/>
                  <a:lumOff val="15000"/>
                </a:schemeClr>
              </a:solidFill>
              <a:latin typeface="Heebo" pitchFamily="2" charset="-79"/>
              <a:cs typeface="Heebo" pitchFamily="2" charset="-79"/>
            </a:endParaRPr>
          </a:p>
        </p:txBody>
      </p:sp>
      <p:sp>
        <p:nvSpPr>
          <p:cNvPr id="58" name="Oval 57">
            <a:extLst>
              <a:ext uri="{FF2B5EF4-FFF2-40B4-BE49-F238E27FC236}">
                <a16:creationId xmlns:a16="http://schemas.microsoft.com/office/drawing/2014/main" id="{5CE01712-9A30-4A0F-85CA-AE03801E1B30}"/>
              </a:ext>
            </a:extLst>
          </p:cNvPr>
          <p:cNvSpPr/>
          <p:nvPr/>
        </p:nvSpPr>
        <p:spPr>
          <a:xfrm>
            <a:off x="3615409" y="3187125"/>
            <a:ext cx="177061" cy="177730"/>
          </a:xfrm>
          <a:prstGeom prst="ellipse">
            <a:avLst/>
          </a:prstGeom>
          <a:solidFill>
            <a:schemeClr val="accent2"/>
          </a:solidFill>
          <a:ln>
            <a:solidFill>
              <a:schemeClr val="bg1"/>
            </a:solidFill>
          </a:ln>
          <a:effectLst>
            <a:outerShdw blurRad="203200" dist="76200" dir="1026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55" name="TextBox 54">
            <a:extLst>
              <a:ext uri="{FF2B5EF4-FFF2-40B4-BE49-F238E27FC236}">
                <a16:creationId xmlns:a16="http://schemas.microsoft.com/office/drawing/2014/main" id="{7F51E248-7B89-48E3-B11C-0B2C4E5421B8}"/>
              </a:ext>
            </a:extLst>
          </p:cNvPr>
          <p:cNvSpPr txBox="1"/>
          <p:nvPr/>
        </p:nvSpPr>
        <p:spPr>
          <a:xfrm>
            <a:off x="925486" y="2883560"/>
            <a:ext cx="2244271" cy="302390"/>
          </a:xfrm>
          <a:prstGeom prst="rect">
            <a:avLst/>
          </a:prstGeom>
          <a:noFill/>
        </p:spPr>
        <p:txBody>
          <a:bodyPr wrap="square" rtlCol="0">
            <a:spAutoFit/>
          </a:bodyPr>
          <a:lstStyle/>
          <a:p>
            <a:pPr>
              <a:lnSpc>
                <a:spcPct val="140000"/>
              </a:lnSpc>
            </a:pPr>
            <a:r>
              <a:rPr lang="pt-BR" sz="1050" b="1" dirty="0">
                <a:solidFill>
                  <a:schemeClr val="tx1">
                    <a:lumMod val="65000"/>
                    <a:lumOff val="35000"/>
                  </a:schemeClr>
                </a:solidFill>
                <a:latin typeface="Heebo" pitchFamily="2" charset="-79"/>
                <a:cs typeface="Heebo" pitchFamily="2" charset="-79"/>
              </a:rPr>
              <a:t>Título do item aqui</a:t>
            </a:r>
          </a:p>
        </p:txBody>
      </p:sp>
      <p:sp>
        <p:nvSpPr>
          <p:cNvPr id="43" name="Rounded Rectangle 27">
            <a:extLst>
              <a:ext uri="{FF2B5EF4-FFF2-40B4-BE49-F238E27FC236}">
                <a16:creationId xmlns:a16="http://schemas.microsoft.com/office/drawing/2014/main" id="{9B59E3E8-CED9-4CFB-9282-20181C2783D3}"/>
              </a:ext>
            </a:extLst>
          </p:cNvPr>
          <p:cNvSpPr/>
          <p:nvPr/>
        </p:nvSpPr>
        <p:spPr>
          <a:xfrm>
            <a:off x="986264" y="3944333"/>
            <a:ext cx="2983875" cy="104177"/>
          </a:xfrm>
          <a:prstGeom prst="roundRect">
            <a:avLst>
              <a:gd name="adj" fmla="val 50000"/>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solidFill>
                <a:schemeClr val="tx1">
                  <a:lumMod val="85000"/>
                  <a:lumOff val="15000"/>
                </a:schemeClr>
              </a:solidFill>
              <a:latin typeface="Heebo" pitchFamily="2" charset="-79"/>
              <a:cs typeface="Heebo" pitchFamily="2" charset="-79"/>
            </a:endParaRPr>
          </a:p>
        </p:txBody>
      </p:sp>
      <p:sp>
        <p:nvSpPr>
          <p:cNvPr id="44" name="Rounded Rectangle 27">
            <a:extLst>
              <a:ext uri="{FF2B5EF4-FFF2-40B4-BE49-F238E27FC236}">
                <a16:creationId xmlns:a16="http://schemas.microsoft.com/office/drawing/2014/main" id="{5B800917-9939-4963-A36F-78DFCFA53CC8}"/>
              </a:ext>
            </a:extLst>
          </p:cNvPr>
          <p:cNvSpPr/>
          <p:nvPr/>
        </p:nvSpPr>
        <p:spPr>
          <a:xfrm>
            <a:off x="971573" y="3938524"/>
            <a:ext cx="1954063" cy="10417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solidFill>
                <a:schemeClr val="tx1">
                  <a:lumMod val="85000"/>
                  <a:lumOff val="15000"/>
                </a:schemeClr>
              </a:solidFill>
              <a:latin typeface="Heebo" pitchFamily="2" charset="-79"/>
              <a:cs typeface="Heebo" pitchFamily="2" charset="-79"/>
            </a:endParaRPr>
          </a:p>
        </p:txBody>
      </p:sp>
      <p:sp>
        <p:nvSpPr>
          <p:cNvPr id="47" name="Oval 46">
            <a:extLst>
              <a:ext uri="{FF2B5EF4-FFF2-40B4-BE49-F238E27FC236}">
                <a16:creationId xmlns:a16="http://schemas.microsoft.com/office/drawing/2014/main" id="{700F1EA3-9A34-4C36-AF8F-FE18C58E5E9A}"/>
              </a:ext>
            </a:extLst>
          </p:cNvPr>
          <p:cNvSpPr/>
          <p:nvPr/>
        </p:nvSpPr>
        <p:spPr>
          <a:xfrm>
            <a:off x="2789238" y="3891037"/>
            <a:ext cx="177061" cy="177730"/>
          </a:xfrm>
          <a:prstGeom prst="ellipse">
            <a:avLst/>
          </a:prstGeom>
          <a:solidFill>
            <a:schemeClr val="accent3"/>
          </a:solidFill>
          <a:ln>
            <a:solidFill>
              <a:schemeClr val="bg1"/>
            </a:solidFill>
          </a:ln>
          <a:effectLst>
            <a:outerShdw blurRad="203200" dist="76200" dir="1026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latin typeface="Heebo" pitchFamily="2" charset="-79"/>
              <a:cs typeface="Heebo" pitchFamily="2" charset="-79"/>
            </a:endParaRPr>
          </a:p>
        </p:txBody>
      </p:sp>
      <p:sp>
        <p:nvSpPr>
          <p:cNvPr id="46" name="TextBox 45">
            <a:extLst>
              <a:ext uri="{FF2B5EF4-FFF2-40B4-BE49-F238E27FC236}">
                <a16:creationId xmlns:a16="http://schemas.microsoft.com/office/drawing/2014/main" id="{8E2165C3-1A8D-44AD-A68F-320097277E40}"/>
              </a:ext>
            </a:extLst>
          </p:cNvPr>
          <p:cNvSpPr txBox="1"/>
          <p:nvPr/>
        </p:nvSpPr>
        <p:spPr>
          <a:xfrm>
            <a:off x="976033" y="3595273"/>
            <a:ext cx="2089374" cy="302390"/>
          </a:xfrm>
          <a:prstGeom prst="rect">
            <a:avLst/>
          </a:prstGeom>
          <a:noFill/>
        </p:spPr>
        <p:txBody>
          <a:bodyPr wrap="square" rtlCol="0">
            <a:spAutoFit/>
          </a:bodyPr>
          <a:lstStyle/>
          <a:p>
            <a:pPr>
              <a:lnSpc>
                <a:spcPct val="140000"/>
              </a:lnSpc>
            </a:pPr>
            <a:r>
              <a:rPr lang="pt-BR" sz="1050" b="1" dirty="0">
                <a:solidFill>
                  <a:schemeClr val="tx1">
                    <a:lumMod val="65000"/>
                    <a:lumOff val="35000"/>
                  </a:schemeClr>
                </a:solidFill>
                <a:latin typeface="Heebo" pitchFamily="2" charset="-79"/>
                <a:cs typeface="Heebo" pitchFamily="2" charset="-79"/>
              </a:rPr>
              <a:t>Título do item aqui</a:t>
            </a:r>
          </a:p>
        </p:txBody>
      </p:sp>
      <p:sp>
        <p:nvSpPr>
          <p:cNvPr id="73" name="TextBox 72">
            <a:extLst>
              <a:ext uri="{FF2B5EF4-FFF2-40B4-BE49-F238E27FC236}">
                <a16:creationId xmlns:a16="http://schemas.microsoft.com/office/drawing/2014/main" id="{FFD85F36-9AFA-4B39-AB0E-847639CA694F}"/>
              </a:ext>
            </a:extLst>
          </p:cNvPr>
          <p:cNvSpPr txBox="1"/>
          <p:nvPr/>
        </p:nvSpPr>
        <p:spPr>
          <a:xfrm>
            <a:off x="884794" y="956955"/>
            <a:ext cx="3496302" cy="600164"/>
          </a:xfrm>
          <a:prstGeom prst="rect">
            <a:avLst/>
          </a:prstGeom>
          <a:noFill/>
        </p:spPr>
        <p:txBody>
          <a:bodyPr wrap="square" rtlCol="0">
            <a:spAutoFit/>
          </a:bodyPr>
          <a:lstStyle/>
          <a:p>
            <a:r>
              <a:rPr lang="pt-BR" sz="3300" b="1" dirty="0">
                <a:solidFill>
                  <a:schemeClr val="tx1">
                    <a:lumMod val="75000"/>
                    <a:lumOff val="25000"/>
                  </a:schemeClr>
                </a:solidFill>
                <a:latin typeface="Heebo" pitchFamily="2" charset="-79"/>
                <a:ea typeface="Lato Black" panose="020F0502020204030203" pitchFamily="34" charset="0"/>
                <a:cs typeface="Heebo" pitchFamily="2" charset="-79"/>
              </a:rPr>
              <a:t>Título do slide</a:t>
            </a:r>
          </a:p>
        </p:txBody>
      </p:sp>
      <p:sp>
        <p:nvSpPr>
          <p:cNvPr id="78" name="TextBox 68">
            <a:extLst>
              <a:ext uri="{FF2B5EF4-FFF2-40B4-BE49-F238E27FC236}">
                <a16:creationId xmlns:a16="http://schemas.microsoft.com/office/drawing/2014/main" id="{33AC6C29-7386-F19C-102A-1F99F7498906}"/>
              </a:ext>
            </a:extLst>
          </p:cNvPr>
          <p:cNvSpPr txBox="1"/>
          <p:nvPr/>
        </p:nvSpPr>
        <p:spPr>
          <a:xfrm>
            <a:off x="2828556" y="2192535"/>
            <a:ext cx="552325" cy="392414"/>
          </a:xfrm>
          <a:prstGeom prst="rect">
            <a:avLst/>
          </a:prstGeom>
          <a:noFill/>
        </p:spPr>
        <p:txBody>
          <a:bodyPr wrap="square" rtlCol="0">
            <a:spAutoFit/>
          </a:bodyPr>
          <a:lstStyle/>
          <a:p>
            <a:pPr algn="ctr">
              <a:lnSpc>
                <a:spcPct val="140000"/>
              </a:lnSpc>
            </a:pPr>
            <a:r>
              <a:rPr lang="pt-BR" sz="1500" b="1" dirty="0">
                <a:solidFill>
                  <a:schemeClr val="accent1"/>
                </a:solidFill>
                <a:latin typeface="Heebo" pitchFamily="2" charset="-79"/>
                <a:cs typeface="Heebo" pitchFamily="2" charset="-79"/>
              </a:rPr>
              <a:t>85%</a:t>
            </a:r>
          </a:p>
        </p:txBody>
      </p:sp>
      <p:sp>
        <p:nvSpPr>
          <p:cNvPr id="79" name="TextBox 61">
            <a:extLst>
              <a:ext uri="{FF2B5EF4-FFF2-40B4-BE49-F238E27FC236}">
                <a16:creationId xmlns:a16="http://schemas.microsoft.com/office/drawing/2014/main" id="{E84CCD8C-0278-BADB-F1F1-FA8B35F4AA06}"/>
              </a:ext>
            </a:extLst>
          </p:cNvPr>
          <p:cNvSpPr txBox="1"/>
          <p:nvPr/>
        </p:nvSpPr>
        <p:spPr>
          <a:xfrm>
            <a:off x="3460569" y="2847841"/>
            <a:ext cx="638621" cy="392415"/>
          </a:xfrm>
          <a:prstGeom prst="rect">
            <a:avLst/>
          </a:prstGeom>
          <a:noFill/>
        </p:spPr>
        <p:txBody>
          <a:bodyPr wrap="square" rtlCol="0">
            <a:spAutoFit/>
          </a:bodyPr>
          <a:lstStyle/>
          <a:p>
            <a:pPr algn="ctr">
              <a:lnSpc>
                <a:spcPct val="140000"/>
              </a:lnSpc>
            </a:pPr>
            <a:r>
              <a:rPr lang="pt-BR" sz="1500" b="1">
                <a:solidFill>
                  <a:schemeClr val="accent2"/>
                </a:solidFill>
                <a:latin typeface="Heebo" pitchFamily="2" charset="-79"/>
                <a:cs typeface="Heebo" pitchFamily="2" charset="-79"/>
              </a:rPr>
              <a:t>98%</a:t>
            </a:r>
          </a:p>
        </p:txBody>
      </p:sp>
      <p:sp>
        <p:nvSpPr>
          <p:cNvPr id="80" name="TextBox 50">
            <a:extLst>
              <a:ext uri="{FF2B5EF4-FFF2-40B4-BE49-F238E27FC236}">
                <a16:creationId xmlns:a16="http://schemas.microsoft.com/office/drawing/2014/main" id="{3F413DAA-45F8-8209-2898-6EAAF64670B1}"/>
              </a:ext>
            </a:extLst>
          </p:cNvPr>
          <p:cNvSpPr txBox="1"/>
          <p:nvPr/>
        </p:nvSpPr>
        <p:spPr>
          <a:xfrm>
            <a:off x="2678448" y="3559652"/>
            <a:ext cx="552325" cy="392415"/>
          </a:xfrm>
          <a:prstGeom prst="rect">
            <a:avLst/>
          </a:prstGeom>
          <a:noFill/>
        </p:spPr>
        <p:txBody>
          <a:bodyPr wrap="square" rtlCol="0">
            <a:spAutoFit/>
          </a:bodyPr>
          <a:lstStyle/>
          <a:p>
            <a:pPr algn="ctr">
              <a:lnSpc>
                <a:spcPct val="140000"/>
              </a:lnSpc>
            </a:pPr>
            <a:r>
              <a:rPr lang="pt-BR" sz="1500" b="1">
                <a:solidFill>
                  <a:schemeClr val="accent3"/>
                </a:solidFill>
                <a:latin typeface="Heebo" pitchFamily="2" charset="-79"/>
                <a:cs typeface="Heebo" pitchFamily="2" charset="-79"/>
              </a:rPr>
              <a:t>75%</a:t>
            </a:r>
          </a:p>
        </p:txBody>
      </p:sp>
      <p:sp>
        <p:nvSpPr>
          <p:cNvPr id="81" name="TextBox 78">
            <a:extLst>
              <a:ext uri="{FF2B5EF4-FFF2-40B4-BE49-F238E27FC236}">
                <a16:creationId xmlns:a16="http://schemas.microsoft.com/office/drawing/2014/main" id="{BD0AD13A-D39B-4AF2-160C-A0213B04E875}"/>
              </a:ext>
            </a:extLst>
          </p:cNvPr>
          <p:cNvSpPr txBox="1"/>
          <p:nvPr/>
        </p:nvSpPr>
        <p:spPr>
          <a:xfrm rot="10800000" flipH="1" flipV="1">
            <a:off x="5622823" y="1009881"/>
            <a:ext cx="1716400" cy="307777"/>
          </a:xfrm>
          <a:prstGeom prst="rect">
            <a:avLst/>
          </a:prstGeom>
          <a:noFill/>
        </p:spPr>
        <p:txBody>
          <a:bodyPr wrap="square">
            <a:spAutoFit/>
          </a:bodyPr>
          <a:lstStyle/>
          <a:p>
            <a:pPr algn="ctr"/>
            <a:r>
              <a:rPr lang="pt-BR" sz="1400" b="1" dirty="0">
                <a:solidFill>
                  <a:schemeClr val="bg1"/>
                </a:solidFill>
                <a:latin typeface="Heebo" pitchFamily="2" charset="-79"/>
                <a:cs typeface="Heebo" pitchFamily="2" charset="-79"/>
              </a:rPr>
              <a:t>texto aqui</a:t>
            </a:r>
          </a:p>
        </p:txBody>
      </p:sp>
      <p:sp>
        <p:nvSpPr>
          <p:cNvPr id="82" name="TextBox 78">
            <a:extLst>
              <a:ext uri="{FF2B5EF4-FFF2-40B4-BE49-F238E27FC236}">
                <a16:creationId xmlns:a16="http://schemas.microsoft.com/office/drawing/2014/main" id="{68EE0441-B76D-C14C-EE8D-DEF8CF30A07D}"/>
              </a:ext>
            </a:extLst>
          </p:cNvPr>
          <p:cNvSpPr txBox="1"/>
          <p:nvPr/>
        </p:nvSpPr>
        <p:spPr>
          <a:xfrm rot="10800000" flipH="1" flipV="1">
            <a:off x="5622823" y="1466180"/>
            <a:ext cx="1716400" cy="307777"/>
          </a:xfrm>
          <a:prstGeom prst="rect">
            <a:avLst/>
          </a:prstGeom>
          <a:noFill/>
        </p:spPr>
        <p:txBody>
          <a:bodyPr wrap="square">
            <a:spAutoFit/>
          </a:bodyPr>
          <a:lstStyle/>
          <a:p>
            <a:pPr algn="ctr"/>
            <a:r>
              <a:rPr lang="pt-BR" sz="1400" b="1" dirty="0">
                <a:solidFill>
                  <a:schemeClr val="bg1"/>
                </a:solidFill>
                <a:latin typeface="Heebo" pitchFamily="2" charset="-79"/>
                <a:cs typeface="Heebo" pitchFamily="2" charset="-79"/>
              </a:rPr>
              <a:t>texto aqui</a:t>
            </a:r>
          </a:p>
        </p:txBody>
      </p:sp>
      <p:sp>
        <p:nvSpPr>
          <p:cNvPr id="83" name="TextBox 78">
            <a:extLst>
              <a:ext uri="{FF2B5EF4-FFF2-40B4-BE49-F238E27FC236}">
                <a16:creationId xmlns:a16="http://schemas.microsoft.com/office/drawing/2014/main" id="{E6339796-D5F8-24C3-69B0-5D5EF8370B6E}"/>
              </a:ext>
            </a:extLst>
          </p:cNvPr>
          <p:cNvSpPr txBox="1"/>
          <p:nvPr/>
        </p:nvSpPr>
        <p:spPr>
          <a:xfrm rot="10800000" flipH="1" flipV="1">
            <a:off x="5622823" y="1922479"/>
            <a:ext cx="1716400" cy="307777"/>
          </a:xfrm>
          <a:prstGeom prst="rect">
            <a:avLst/>
          </a:prstGeom>
          <a:noFill/>
        </p:spPr>
        <p:txBody>
          <a:bodyPr wrap="square">
            <a:spAutoFit/>
          </a:bodyPr>
          <a:lstStyle/>
          <a:p>
            <a:pPr algn="ctr"/>
            <a:r>
              <a:rPr lang="pt-BR" sz="1400" b="1" dirty="0">
                <a:solidFill>
                  <a:schemeClr val="bg1"/>
                </a:solidFill>
                <a:latin typeface="Heebo" pitchFamily="2" charset="-79"/>
                <a:cs typeface="Heebo" pitchFamily="2" charset="-79"/>
              </a:rPr>
              <a:t>texto aqui</a:t>
            </a:r>
          </a:p>
        </p:txBody>
      </p:sp>
      <p:sp>
        <p:nvSpPr>
          <p:cNvPr id="84" name="TextBox 78">
            <a:extLst>
              <a:ext uri="{FF2B5EF4-FFF2-40B4-BE49-F238E27FC236}">
                <a16:creationId xmlns:a16="http://schemas.microsoft.com/office/drawing/2014/main" id="{045FE8A8-9F44-FF5C-79BB-AE406E2D849C}"/>
              </a:ext>
            </a:extLst>
          </p:cNvPr>
          <p:cNvSpPr txBox="1"/>
          <p:nvPr/>
        </p:nvSpPr>
        <p:spPr>
          <a:xfrm rot="10800000" flipH="1" flipV="1">
            <a:off x="5622823" y="2378778"/>
            <a:ext cx="1716400" cy="307777"/>
          </a:xfrm>
          <a:prstGeom prst="rect">
            <a:avLst/>
          </a:prstGeom>
          <a:noFill/>
        </p:spPr>
        <p:txBody>
          <a:bodyPr wrap="square">
            <a:spAutoFit/>
          </a:bodyPr>
          <a:lstStyle/>
          <a:p>
            <a:pPr algn="ctr"/>
            <a:r>
              <a:rPr lang="pt-BR" sz="1400" b="1" dirty="0">
                <a:solidFill>
                  <a:schemeClr val="bg1"/>
                </a:solidFill>
                <a:latin typeface="Heebo" pitchFamily="2" charset="-79"/>
                <a:cs typeface="Heebo" pitchFamily="2" charset="-79"/>
              </a:rPr>
              <a:t>texto aqui</a:t>
            </a:r>
          </a:p>
        </p:txBody>
      </p:sp>
      <p:sp>
        <p:nvSpPr>
          <p:cNvPr id="85" name="TextBox 78">
            <a:extLst>
              <a:ext uri="{FF2B5EF4-FFF2-40B4-BE49-F238E27FC236}">
                <a16:creationId xmlns:a16="http://schemas.microsoft.com/office/drawing/2014/main" id="{4E05DC94-6DCC-70C3-5C38-8DDEA5805F01}"/>
              </a:ext>
            </a:extLst>
          </p:cNvPr>
          <p:cNvSpPr txBox="1"/>
          <p:nvPr/>
        </p:nvSpPr>
        <p:spPr>
          <a:xfrm rot="10800000" flipH="1" flipV="1">
            <a:off x="5622823" y="2835077"/>
            <a:ext cx="1716400" cy="307777"/>
          </a:xfrm>
          <a:prstGeom prst="rect">
            <a:avLst/>
          </a:prstGeom>
          <a:noFill/>
        </p:spPr>
        <p:txBody>
          <a:bodyPr wrap="square">
            <a:spAutoFit/>
          </a:bodyPr>
          <a:lstStyle/>
          <a:p>
            <a:pPr algn="ctr"/>
            <a:r>
              <a:rPr lang="pt-BR" sz="1400" b="1" dirty="0">
                <a:solidFill>
                  <a:schemeClr val="bg1"/>
                </a:solidFill>
                <a:latin typeface="Heebo" pitchFamily="2" charset="-79"/>
                <a:cs typeface="Heebo" pitchFamily="2" charset="-79"/>
              </a:rPr>
              <a:t>texto aqui</a:t>
            </a:r>
          </a:p>
        </p:txBody>
      </p:sp>
      <p:sp>
        <p:nvSpPr>
          <p:cNvPr id="86" name="TextBox 78">
            <a:extLst>
              <a:ext uri="{FF2B5EF4-FFF2-40B4-BE49-F238E27FC236}">
                <a16:creationId xmlns:a16="http://schemas.microsoft.com/office/drawing/2014/main" id="{E3B62962-4679-D96A-7AB6-3A6F266815B8}"/>
              </a:ext>
            </a:extLst>
          </p:cNvPr>
          <p:cNvSpPr txBox="1"/>
          <p:nvPr/>
        </p:nvSpPr>
        <p:spPr>
          <a:xfrm rot="10800000" flipH="1" flipV="1">
            <a:off x="5622823" y="3291376"/>
            <a:ext cx="1716400" cy="307777"/>
          </a:xfrm>
          <a:prstGeom prst="rect">
            <a:avLst/>
          </a:prstGeom>
          <a:noFill/>
        </p:spPr>
        <p:txBody>
          <a:bodyPr wrap="square">
            <a:spAutoFit/>
          </a:bodyPr>
          <a:lstStyle/>
          <a:p>
            <a:pPr algn="ctr"/>
            <a:r>
              <a:rPr lang="pt-BR" sz="1400" b="1" dirty="0">
                <a:solidFill>
                  <a:schemeClr val="bg1"/>
                </a:solidFill>
                <a:latin typeface="Heebo" pitchFamily="2" charset="-79"/>
                <a:cs typeface="Heebo" pitchFamily="2" charset="-79"/>
              </a:rPr>
              <a:t>texto aqui</a:t>
            </a:r>
          </a:p>
        </p:txBody>
      </p:sp>
      <p:sp>
        <p:nvSpPr>
          <p:cNvPr id="87" name="TextBox 78">
            <a:extLst>
              <a:ext uri="{FF2B5EF4-FFF2-40B4-BE49-F238E27FC236}">
                <a16:creationId xmlns:a16="http://schemas.microsoft.com/office/drawing/2014/main" id="{10ABAF07-62FA-AC6F-6EC9-80B78BEDF251}"/>
              </a:ext>
            </a:extLst>
          </p:cNvPr>
          <p:cNvSpPr txBox="1"/>
          <p:nvPr/>
        </p:nvSpPr>
        <p:spPr>
          <a:xfrm rot="10800000" flipH="1" flipV="1">
            <a:off x="5622823" y="3747674"/>
            <a:ext cx="1716400" cy="307777"/>
          </a:xfrm>
          <a:prstGeom prst="rect">
            <a:avLst/>
          </a:prstGeom>
          <a:noFill/>
        </p:spPr>
        <p:txBody>
          <a:bodyPr wrap="square">
            <a:spAutoFit/>
          </a:bodyPr>
          <a:lstStyle/>
          <a:p>
            <a:pPr algn="ctr"/>
            <a:r>
              <a:rPr lang="pt-BR" sz="1400" b="1" dirty="0">
                <a:solidFill>
                  <a:schemeClr val="bg1"/>
                </a:solidFill>
                <a:latin typeface="Heebo" pitchFamily="2" charset="-79"/>
                <a:cs typeface="Heebo" pitchFamily="2" charset="-79"/>
              </a:rPr>
              <a:t>texto aqui</a:t>
            </a:r>
          </a:p>
        </p:txBody>
      </p:sp>
    </p:spTree>
    <p:extLst>
      <p:ext uri="{BB962C8B-B14F-4D97-AF65-F5344CB8AC3E}">
        <p14:creationId xmlns:p14="http://schemas.microsoft.com/office/powerpoint/2010/main" val="3558024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orma Livre: Forma 51">
            <a:extLst>
              <a:ext uri="{FF2B5EF4-FFF2-40B4-BE49-F238E27FC236}">
                <a16:creationId xmlns:a16="http://schemas.microsoft.com/office/drawing/2014/main" id="{72CDFFE4-80AF-02CC-EBA9-E1BD0B592383}"/>
              </a:ext>
            </a:extLst>
          </p:cNvPr>
          <p:cNvSpPr/>
          <p:nvPr/>
        </p:nvSpPr>
        <p:spPr>
          <a:xfrm>
            <a:off x="7384979" y="1241043"/>
            <a:ext cx="1089055" cy="490824"/>
          </a:xfrm>
          <a:custGeom>
            <a:avLst/>
            <a:gdLst>
              <a:gd name="connsiteX0" fmla="*/ 1089056 w 1089055"/>
              <a:gd name="connsiteY0" fmla="*/ 0 h 490824"/>
              <a:gd name="connsiteX1" fmla="*/ 1089056 w 1089055"/>
              <a:gd name="connsiteY1" fmla="*/ 490825 h 490824"/>
              <a:gd name="connsiteX2" fmla="*/ 0 w 1089055"/>
              <a:gd name="connsiteY2" fmla="*/ 490825 h 490824"/>
              <a:gd name="connsiteX3" fmla="*/ 0 w 1089055"/>
              <a:gd name="connsiteY3" fmla="*/ 364518 h 490824"/>
              <a:gd name="connsiteX4" fmla="*/ 1200 w 1089055"/>
              <a:gd name="connsiteY4" fmla="*/ 364518 h 490824"/>
              <a:gd name="connsiteX5" fmla="*/ 72904 w 1089055"/>
              <a:gd name="connsiteY5" fmla="*/ 245412 h 490824"/>
              <a:gd name="connsiteX6" fmla="*/ 1200 w 1089055"/>
              <a:gd name="connsiteY6" fmla="*/ 126606 h 490824"/>
              <a:gd name="connsiteX7" fmla="*/ 0 w 1089055"/>
              <a:gd name="connsiteY7" fmla="*/ 126606 h 490824"/>
              <a:gd name="connsiteX8" fmla="*/ 0 w 1089055"/>
              <a:gd name="connsiteY8" fmla="*/ 0 h 490824"/>
              <a:gd name="connsiteX9" fmla="*/ 1089056 w 1089055"/>
              <a:gd name="connsiteY9" fmla="*/ 0 h 49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9055" h="490824">
                <a:moveTo>
                  <a:pt x="1089056" y="0"/>
                </a:moveTo>
                <a:lnTo>
                  <a:pt x="1089056" y="490825"/>
                </a:lnTo>
                <a:lnTo>
                  <a:pt x="0" y="490825"/>
                </a:lnTo>
                <a:lnTo>
                  <a:pt x="0" y="364518"/>
                </a:lnTo>
                <a:lnTo>
                  <a:pt x="1200" y="364518"/>
                </a:lnTo>
                <a:lnTo>
                  <a:pt x="72904" y="245412"/>
                </a:lnTo>
                <a:lnTo>
                  <a:pt x="1200" y="126606"/>
                </a:lnTo>
                <a:lnTo>
                  <a:pt x="0" y="126606"/>
                </a:lnTo>
                <a:lnTo>
                  <a:pt x="0" y="0"/>
                </a:lnTo>
                <a:lnTo>
                  <a:pt x="1089056" y="0"/>
                </a:lnTo>
                <a:close/>
              </a:path>
            </a:pathLst>
          </a:custGeom>
          <a:solidFill>
            <a:schemeClr val="accent1"/>
          </a:solidFill>
          <a:ln w="29986" cap="flat">
            <a:noFill/>
            <a:prstDash val="solid"/>
            <a:miter/>
          </a:ln>
        </p:spPr>
        <p:txBody>
          <a:bodyPr rtlCol="0" anchor="ctr"/>
          <a:lstStyle/>
          <a:p>
            <a:pPr algn="ctr"/>
            <a:r>
              <a:rPr lang="pt-BR" sz="900" b="1" dirty="0">
                <a:latin typeface="Heebo" pitchFamily="2" charset="-79"/>
                <a:cs typeface="Heebo" pitchFamily="2" charset="-79"/>
              </a:rPr>
              <a:t>FASE 06</a:t>
            </a:r>
          </a:p>
        </p:txBody>
      </p:sp>
      <p:sp>
        <p:nvSpPr>
          <p:cNvPr id="470" name="Forma Livre: Forma 469">
            <a:extLst>
              <a:ext uri="{FF2B5EF4-FFF2-40B4-BE49-F238E27FC236}">
                <a16:creationId xmlns:a16="http://schemas.microsoft.com/office/drawing/2014/main" id="{0F127F97-467D-39A6-3B82-948136EEA6D5}"/>
              </a:ext>
            </a:extLst>
          </p:cNvPr>
          <p:cNvSpPr/>
          <p:nvPr/>
        </p:nvSpPr>
        <p:spPr>
          <a:xfrm>
            <a:off x="595933" y="1241043"/>
            <a:ext cx="1161958" cy="491125"/>
          </a:xfrm>
          <a:custGeom>
            <a:avLst/>
            <a:gdLst>
              <a:gd name="connsiteX0" fmla="*/ 0 w 1161958"/>
              <a:gd name="connsiteY0" fmla="*/ 0 h 491125"/>
              <a:gd name="connsiteX1" fmla="*/ 1089055 w 1161958"/>
              <a:gd name="connsiteY1" fmla="*/ 0 h 491125"/>
              <a:gd name="connsiteX2" fmla="*/ 1089055 w 1161958"/>
              <a:gd name="connsiteY2" fmla="*/ 119358 h 491125"/>
              <a:gd name="connsiteX3" fmla="*/ 1089955 w 1161958"/>
              <a:gd name="connsiteY3" fmla="*/ 119358 h 491125"/>
              <a:gd name="connsiteX4" fmla="*/ 1161958 w 1161958"/>
              <a:gd name="connsiteY4" fmla="*/ 237864 h 491125"/>
              <a:gd name="connsiteX5" fmla="*/ 1089955 w 1161958"/>
              <a:gd name="connsiteY5" fmla="*/ 356670 h 491125"/>
              <a:gd name="connsiteX6" fmla="*/ 1089055 w 1161958"/>
              <a:gd name="connsiteY6" fmla="*/ 356670 h 491125"/>
              <a:gd name="connsiteX7" fmla="*/ 1089055 w 1161958"/>
              <a:gd name="connsiteY7" fmla="*/ 491125 h 491125"/>
              <a:gd name="connsiteX8" fmla="*/ 0 w 1161958"/>
              <a:gd name="connsiteY8" fmla="*/ 491125 h 49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1958" h="491125">
                <a:moveTo>
                  <a:pt x="0" y="0"/>
                </a:moveTo>
                <a:lnTo>
                  <a:pt x="1089055" y="0"/>
                </a:lnTo>
                <a:lnTo>
                  <a:pt x="1089055" y="119358"/>
                </a:lnTo>
                <a:lnTo>
                  <a:pt x="1089955" y="119358"/>
                </a:lnTo>
                <a:lnTo>
                  <a:pt x="1161958" y="237864"/>
                </a:lnTo>
                <a:lnTo>
                  <a:pt x="1089955" y="356670"/>
                </a:lnTo>
                <a:lnTo>
                  <a:pt x="1089055" y="356670"/>
                </a:lnTo>
                <a:lnTo>
                  <a:pt x="1089055" y="491125"/>
                </a:lnTo>
                <a:lnTo>
                  <a:pt x="0" y="491125"/>
                </a:lnTo>
                <a:close/>
              </a:path>
            </a:pathLst>
          </a:custGeom>
          <a:solidFill>
            <a:schemeClr val="accent3"/>
          </a:solidFill>
          <a:ln w="29986" cap="flat">
            <a:noFill/>
            <a:prstDash val="solid"/>
            <a:miter/>
          </a:ln>
        </p:spPr>
        <p:txBody>
          <a:bodyPr rtlCol="0" anchor="ctr"/>
          <a:lstStyle/>
          <a:p>
            <a:pPr algn="ctr"/>
            <a:r>
              <a:rPr lang="pt-BR" sz="900" b="1" dirty="0">
                <a:solidFill>
                  <a:schemeClr val="bg1"/>
                </a:solidFill>
                <a:latin typeface="Heebo" pitchFamily="2" charset="-79"/>
                <a:cs typeface="Heebo" pitchFamily="2" charset="-79"/>
              </a:rPr>
              <a:t>PROCESSO</a:t>
            </a:r>
          </a:p>
        </p:txBody>
      </p:sp>
      <p:sp>
        <p:nvSpPr>
          <p:cNvPr id="475" name="Forma Livre: Forma 474">
            <a:extLst>
              <a:ext uri="{FF2B5EF4-FFF2-40B4-BE49-F238E27FC236}">
                <a16:creationId xmlns:a16="http://schemas.microsoft.com/office/drawing/2014/main" id="{AD6E8C8F-F1B2-8595-7CE5-442871A4BF52}"/>
              </a:ext>
            </a:extLst>
          </p:cNvPr>
          <p:cNvSpPr/>
          <p:nvPr/>
        </p:nvSpPr>
        <p:spPr>
          <a:xfrm>
            <a:off x="1727440" y="1241043"/>
            <a:ext cx="1161959" cy="490825"/>
          </a:xfrm>
          <a:custGeom>
            <a:avLst/>
            <a:gdLst>
              <a:gd name="connsiteX0" fmla="*/ 0 w 1161959"/>
              <a:gd name="connsiteY0" fmla="*/ 0 h 490825"/>
              <a:gd name="connsiteX1" fmla="*/ 1089055 w 1161959"/>
              <a:gd name="connsiteY1" fmla="*/ 0 h 490825"/>
              <a:gd name="connsiteX2" fmla="*/ 1089055 w 1161959"/>
              <a:gd name="connsiteY2" fmla="*/ 119358 h 490825"/>
              <a:gd name="connsiteX3" fmla="*/ 1089956 w 1161959"/>
              <a:gd name="connsiteY3" fmla="*/ 119358 h 490825"/>
              <a:gd name="connsiteX4" fmla="*/ 1161959 w 1161959"/>
              <a:gd name="connsiteY4" fmla="*/ 237864 h 490825"/>
              <a:gd name="connsiteX5" fmla="*/ 1089956 w 1161959"/>
              <a:gd name="connsiteY5" fmla="*/ 356670 h 490825"/>
              <a:gd name="connsiteX6" fmla="*/ 1089055 w 1161959"/>
              <a:gd name="connsiteY6" fmla="*/ 356670 h 490825"/>
              <a:gd name="connsiteX7" fmla="*/ 1089055 w 1161959"/>
              <a:gd name="connsiteY7" fmla="*/ 490825 h 490825"/>
              <a:gd name="connsiteX8" fmla="*/ 0 w 1161959"/>
              <a:gd name="connsiteY8" fmla="*/ 490825 h 490825"/>
              <a:gd name="connsiteX9" fmla="*/ 0 w 1161959"/>
              <a:gd name="connsiteY9" fmla="*/ 364518 h 490825"/>
              <a:gd name="connsiteX10" fmla="*/ 900 w 1161959"/>
              <a:gd name="connsiteY10" fmla="*/ 364518 h 490825"/>
              <a:gd name="connsiteX11" fmla="*/ 72904 w 1161959"/>
              <a:gd name="connsiteY11" fmla="*/ 245412 h 490825"/>
              <a:gd name="connsiteX12" fmla="*/ 900 w 1161959"/>
              <a:gd name="connsiteY12" fmla="*/ 126606 h 490825"/>
              <a:gd name="connsiteX13" fmla="*/ 0 w 1161959"/>
              <a:gd name="connsiteY13" fmla="*/ 126606 h 49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959" h="490825">
                <a:moveTo>
                  <a:pt x="0" y="0"/>
                </a:moveTo>
                <a:lnTo>
                  <a:pt x="1089055" y="0"/>
                </a:lnTo>
                <a:lnTo>
                  <a:pt x="1089055" y="119358"/>
                </a:lnTo>
                <a:lnTo>
                  <a:pt x="1089956" y="119358"/>
                </a:lnTo>
                <a:lnTo>
                  <a:pt x="1161959" y="237864"/>
                </a:lnTo>
                <a:lnTo>
                  <a:pt x="1089956" y="356670"/>
                </a:lnTo>
                <a:lnTo>
                  <a:pt x="1089055" y="356670"/>
                </a:lnTo>
                <a:lnTo>
                  <a:pt x="1089055" y="490825"/>
                </a:lnTo>
                <a:lnTo>
                  <a:pt x="0" y="490825"/>
                </a:lnTo>
                <a:lnTo>
                  <a:pt x="0" y="364518"/>
                </a:lnTo>
                <a:lnTo>
                  <a:pt x="900" y="364518"/>
                </a:lnTo>
                <a:lnTo>
                  <a:pt x="72904" y="245412"/>
                </a:lnTo>
                <a:lnTo>
                  <a:pt x="900" y="126606"/>
                </a:lnTo>
                <a:lnTo>
                  <a:pt x="0" y="126606"/>
                </a:lnTo>
                <a:close/>
              </a:path>
            </a:pathLst>
          </a:custGeom>
          <a:solidFill>
            <a:schemeClr val="accent1"/>
          </a:solidFill>
          <a:ln w="29986" cap="flat">
            <a:noFill/>
            <a:prstDash val="solid"/>
            <a:miter/>
          </a:ln>
        </p:spPr>
        <p:txBody>
          <a:bodyPr rtlCol="0" anchor="ctr"/>
          <a:lstStyle/>
          <a:p>
            <a:pPr algn="ctr"/>
            <a:r>
              <a:rPr lang="pt-BR" sz="900" b="1" dirty="0">
                <a:latin typeface="Heebo" pitchFamily="2" charset="-79"/>
                <a:cs typeface="Heebo" pitchFamily="2" charset="-79"/>
              </a:rPr>
              <a:t>FASE 01</a:t>
            </a:r>
          </a:p>
        </p:txBody>
      </p:sp>
      <p:sp>
        <p:nvSpPr>
          <p:cNvPr id="476" name="Forma Livre: Forma 475">
            <a:extLst>
              <a:ext uri="{FF2B5EF4-FFF2-40B4-BE49-F238E27FC236}">
                <a16:creationId xmlns:a16="http://schemas.microsoft.com/office/drawing/2014/main" id="{09D8B93B-9AD6-2A00-968F-BD7679EC001D}"/>
              </a:ext>
            </a:extLst>
          </p:cNvPr>
          <p:cNvSpPr/>
          <p:nvPr/>
        </p:nvSpPr>
        <p:spPr>
          <a:xfrm>
            <a:off x="2858948" y="1241043"/>
            <a:ext cx="1161959" cy="490825"/>
          </a:xfrm>
          <a:custGeom>
            <a:avLst/>
            <a:gdLst>
              <a:gd name="connsiteX0" fmla="*/ 0 w 1161959"/>
              <a:gd name="connsiteY0" fmla="*/ 0 h 490825"/>
              <a:gd name="connsiteX1" fmla="*/ 1089055 w 1161959"/>
              <a:gd name="connsiteY1" fmla="*/ 0 h 490825"/>
              <a:gd name="connsiteX2" fmla="*/ 1089055 w 1161959"/>
              <a:gd name="connsiteY2" fmla="*/ 119358 h 490825"/>
              <a:gd name="connsiteX3" fmla="*/ 1089956 w 1161959"/>
              <a:gd name="connsiteY3" fmla="*/ 119358 h 490825"/>
              <a:gd name="connsiteX4" fmla="*/ 1161959 w 1161959"/>
              <a:gd name="connsiteY4" fmla="*/ 237864 h 490825"/>
              <a:gd name="connsiteX5" fmla="*/ 1089956 w 1161959"/>
              <a:gd name="connsiteY5" fmla="*/ 356670 h 490825"/>
              <a:gd name="connsiteX6" fmla="*/ 1089055 w 1161959"/>
              <a:gd name="connsiteY6" fmla="*/ 356670 h 490825"/>
              <a:gd name="connsiteX7" fmla="*/ 1089055 w 1161959"/>
              <a:gd name="connsiteY7" fmla="*/ 490825 h 490825"/>
              <a:gd name="connsiteX8" fmla="*/ 0 w 1161959"/>
              <a:gd name="connsiteY8" fmla="*/ 490825 h 490825"/>
              <a:gd name="connsiteX9" fmla="*/ 0 w 1161959"/>
              <a:gd name="connsiteY9" fmla="*/ 364518 h 490825"/>
              <a:gd name="connsiteX10" fmla="*/ 900 w 1161959"/>
              <a:gd name="connsiteY10" fmla="*/ 364518 h 490825"/>
              <a:gd name="connsiteX11" fmla="*/ 72904 w 1161959"/>
              <a:gd name="connsiteY11" fmla="*/ 245412 h 490825"/>
              <a:gd name="connsiteX12" fmla="*/ 900 w 1161959"/>
              <a:gd name="connsiteY12" fmla="*/ 126606 h 490825"/>
              <a:gd name="connsiteX13" fmla="*/ 0 w 1161959"/>
              <a:gd name="connsiteY13" fmla="*/ 126606 h 49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959" h="490825">
                <a:moveTo>
                  <a:pt x="0" y="0"/>
                </a:moveTo>
                <a:lnTo>
                  <a:pt x="1089055" y="0"/>
                </a:lnTo>
                <a:lnTo>
                  <a:pt x="1089055" y="119358"/>
                </a:lnTo>
                <a:lnTo>
                  <a:pt x="1089956" y="119358"/>
                </a:lnTo>
                <a:lnTo>
                  <a:pt x="1161959" y="237864"/>
                </a:lnTo>
                <a:lnTo>
                  <a:pt x="1089956" y="356670"/>
                </a:lnTo>
                <a:lnTo>
                  <a:pt x="1089055" y="356670"/>
                </a:lnTo>
                <a:lnTo>
                  <a:pt x="1089055" y="490825"/>
                </a:lnTo>
                <a:lnTo>
                  <a:pt x="0" y="490825"/>
                </a:lnTo>
                <a:lnTo>
                  <a:pt x="0" y="364518"/>
                </a:lnTo>
                <a:lnTo>
                  <a:pt x="900" y="364518"/>
                </a:lnTo>
                <a:lnTo>
                  <a:pt x="72904" y="245412"/>
                </a:lnTo>
                <a:lnTo>
                  <a:pt x="900" y="126606"/>
                </a:lnTo>
                <a:lnTo>
                  <a:pt x="0" y="126606"/>
                </a:lnTo>
                <a:close/>
              </a:path>
            </a:pathLst>
          </a:custGeom>
          <a:solidFill>
            <a:schemeClr val="accent1"/>
          </a:solidFill>
          <a:ln w="29986" cap="flat">
            <a:noFill/>
            <a:prstDash val="solid"/>
            <a:miter/>
          </a:ln>
        </p:spPr>
        <p:txBody>
          <a:bodyPr rtlCol="0" anchor="ctr"/>
          <a:lstStyle/>
          <a:p>
            <a:pPr algn="ctr"/>
            <a:r>
              <a:rPr lang="pt-BR" sz="900" b="1" dirty="0">
                <a:latin typeface="Heebo" pitchFamily="2" charset="-79"/>
                <a:cs typeface="Heebo" pitchFamily="2" charset="-79"/>
              </a:rPr>
              <a:t>FASE 02</a:t>
            </a:r>
          </a:p>
        </p:txBody>
      </p:sp>
      <p:sp>
        <p:nvSpPr>
          <p:cNvPr id="477" name="Forma Livre: Forma 476">
            <a:extLst>
              <a:ext uri="{FF2B5EF4-FFF2-40B4-BE49-F238E27FC236}">
                <a16:creationId xmlns:a16="http://schemas.microsoft.com/office/drawing/2014/main" id="{55039152-6785-D1A6-18B2-000EEF5B90D3}"/>
              </a:ext>
            </a:extLst>
          </p:cNvPr>
          <p:cNvSpPr/>
          <p:nvPr/>
        </p:nvSpPr>
        <p:spPr>
          <a:xfrm>
            <a:off x="3990456" y="1241043"/>
            <a:ext cx="1161959" cy="490825"/>
          </a:xfrm>
          <a:custGeom>
            <a:avLst/>
            <a:gdLst>
              <a:gd name="connsiteX0" fmla="*/ 0 w 1161959"/>
              <a:gd name="connsiteY0" fmla="*/ 0 h 490825"/>
              <a:gd name="connsiteX1" fmla="*/ 1089055 w 1161959"/>
              <a:gd name="connsiteY1" fmla="*/ 0 h 490825"/>
              <a:gd name="connsiteX2" fmla="*/ 1089055 w 1161959"/>
              <a:gd name="connsiteY2" fmla="*/ 119358 h 490825"/>
              <a:gd name="connsiteX3" fmla="*/ 1089956 w 1161959"/>
              <a:gd name="connsiteY3" fmla="*/ 119358 h 490825"/>
              <a:gd name="connsiteX4" fmla="*/ 1161959 w 1161959"/>
              <a:gd name="connsiteY4" fmla="*/ 237864 h 490825"/>
              <a:gd name="connsiteX5" fmla="*/ 1089956 w 1161959"/>
              <a:gd name="connsiteY5" fmla="*/ 356670 h 490825"/>
              <a:gd name="connsiteX6" fmla="*/ 1089055 w 1161959"/>
              <a:gd name="connsiteY6" fmla="*/ 356670 h 490825"/>
              <a:gd name="connsiteX7" fmla="*/ 1089055 w 1161959"/>
              <a:gd name="connsiteY7" fmla="*/ 490825 h 490825"/>
              <a:gd name="connsiteX8" fmla="*/ 0 w 1161959"/>
              <a:gd name="connsiteY8" fmla="*/ 490825 h 490825"/>
              <a:gd name="connsiteX9" fmla="*/ 0 w 1161959"/>
              <a:gd name="connsiteY9" fmla="*/ 364518 h 490825"/>
              <a:gd name="connsiteX10" fmla="*/ 900 w 1161959"/>
              <a:gd name="connsiteY10" fmla="*/ 364518 h 490825"/>
              <a:gd name="connsiteX11" fmla="*/ 72904 w 1161959"/>
              <a:gd name="connsiteY11" fmla="*/ 245412 h 490825"/>
              <a:gd name="connsiteX12" fmla="*/ 900 w 1161959"/>
              <a:gd name="connsiteY12" fmla="*/ 126606 h 490825"/>
              <a:gd name="connsiteX13" fmla="*/ 0 w 1161959"/>
              <a:gd name="connsiteY13" fmla="*/ 126606 h 49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959" h="490825">
                <a:moveTo>
                  <a:pt x="0" y="0"/>
                </a:moveTo>
                <a:lnTo>
                  <a:pt x="1089055" y="0"/>
                </a:lnTo>
                <a:lnTo>
                  <a:pt x="1089055" y="119358"/>
                </a:lnTo>
                <a:lnTo>
                  <a:pt x="1089956" y="119358"/>
                </a:lnTo>
                <a:lnTo>
                  <a:pt x="1161959" y="237864"/>
                </a:lnTo>
                <a:lnTo>
                  <a:pt x="1089956" y="356670"/>
                </a:lnTo>
                <a:lnTo>
                  <a:pt x="1089055" y="356670"/>
                </a:lnTo>
                <a:lnTo>
                  <a:pt x="1089055" y="490825"/>
                </a:lnTo>
                <a:lnTo>
                  <a:pt x="0" y="490825"/>
                </a:lnTo>
                <a:lnTo>
                  <a:pt x="0" y="364518"/>
                </a:lnTo>
                <a:lnTo>
                  <a:pt x="900" y="364518"/>
                </a:lnTo>
                <a:lnTo>
                  <a:pt x="72904" y="245412"/>
                </a:lnTo>
                <a:lnTo>
                  <a:pt x="900" y="126606"/>
                </a:lnTo>
                <a:lnTo>
                  <a:pt x="0" y="126606"/>
                </a:lnTo>
                <a:close/>
              </a:path>
            </a:pathLst>
          </a:custGeom>
          <a:solidFill>
            <a:schemeClr val="accent1"/>
          </a:solidFill>
          <a:ln w="29986" cap="flat">
            <a:noFill/>
            <a:prstDash val="solid"/>
            <a:miter/>
          </a:ln>
        </p:spPr>
        <p:txBody>
          <a:bodyPr rtlCol="0" anchor="ctr"/>
          <a:lstStyle/>
          <a:p>
            <a:pPr algn="ctr"/>
            <a:r>
              <a:rPr lang="pt-BR" sz="900" b="1" dirty="0">
                <a:latin typeface="Heebo" pitchFamily="2" charset="-79"/>
                <a:cs typeface="Heebo" pitchFamily="2" charset="-79"/>
              </a:rPr>
              <a:t>FASE 03</a:t>
            </a:r>
          </a:p>
        </p:txBody>
      </p:sp>
      <p:sp>
        <p:nvSpPr>
          <p:cNvPr id="478" name="Forma Livre: Forma 477">
            <a:extLst>
              <a:ext uri="{FF2B5EF4-FFF2-40B4-BE49-F238E27FC236}">
                <a16:creationId xmlns:a16="http://schemas.microsoft.com/office/drawing/2014/main" id="{0530F900-F491-62A6-BF63-079A34D4540D}"/>
              </a:ext>
            </a:extLst>
          </p:cNvPr>
          <p:cNvSpPr/>
          <p:nvPr/>
        </p:nvSpPr>
        <p:spPr>
          <a:xfrm>
            <a:off x="5121964" y="1241043"/>
            <a:ext cx="1161959" cy="490825"/>
          </a:xfrm>
          <a:custGeom>
            <a:avLst/>
            <a:gdLst>
              <a:gd name="connsiteX0" fmla="*/ 0 w 1161959"/>
              <a:gd name="connsiteY0" fmla="*/ 0 h 490825"/>
              <a:gd name="connsiteX1" fmla="*/ 1089055 w 1161959"/>
              <a:gd name="connsiteY1" fmla="*/ 0 h 490825"/>
              <a:gd name="connsiteX2" fmla="*/ 1089055 w 1161959"/>
              <a:gd name="connsiteY2" fmla="*/ 119358 h 490825"/>
              <a:gd name="connsiteX3" fmla="*/ 1089956 w 1161959"/>
              <a:gd name="connsiteY3" fmla="*/ 119358 h 490825"/>
              <a:gd name="connsiteX4" fmla="*/ 1161959 w 1161959"/>
              <a:gd name="connsiteY4" fmla="*/ 237864 h 490825"/>
              <a:gd name="connsiteX5" fmla="*/ 1089956 w 1161959"/>
              <a:gd name="connsiteY5" fmla="*/ 356670 h 490825"/>
              <a:gd name="connsiteX6" fmla="*/ 1089055 w 1161959"/>
              <a:gd name="connsiteY6" fmla="*/ 356670 h 490825"/>
              <a:gd name="connsiteX7" fmla="*/ 1089055 w 1161959"/>
              <a:gd name="connsiteY7" fmla="*/ 490825 h 490825"/>
              <a:gd name="connsiteX8" fmla="*/ 0 w 1161959"/>
              <a:gd name="connsiteY8" fmla="*/ 490825 h 490825"/>
              <a:gd name="connsiteX9" fmla="*/ 0 w 1161959"/>
              <a:gd name="connsiteY9" fmla="*/ 364518 h 490825"/>
              <a:gd name="connsiteX10" fmla="*/ 900 w 1161959"/>
              <a:gd name="connsiteY10" fmla="*/ 364518 h 490825"/>
              <a:gd name="connsiteX11" fmla="*/ 72904 w 1161959"/>
              <a:gd name="connsiteY11" fmla="*/ 245412 h 490825"/>
              <a:gd name="connsiteX12" fmla="*/ 900 w 1161959"/>
              <a:gd name="connsiteY12" fmla="*/ 126606 h 490825"/>
              <a:gd name="connsiteX13" fmla="*/ 0 w 1161959"/>
              <a:gd name="connsiteY13" fmla="*/ 126606 h 49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959" h="490825">
                <a:moveTo>
                  <a:pt x="0" y="0"/>
                </a:moveTo>
                <a:lnTo>
                  <a:pt x="1089055" y="0"/>
                </a:lnTo>
                <a:lnTo>
                  <a:pt x="1089055" y="119358"/>
                </a:lnTo>
                <a:lnTo>
                  <a:pt x="1089956" y="119358"/>
                </a:lnTo>
                <a:lnTo>
                  <a:pt x="1161959" y="237864"/>
                </a:lnTo>
                <a:lnTo>
                  <a:pt x="1089956" y="356670"/>
                </a:lnTo>
                <a:lnTo>
                  <a:pt x="1089055" y="356670"/>
                </a:lnTo>
                <a:lnTo>
                  <a:pt x="1089055" y="490825"/>
                </a:lnTo>
                <a:lnTo>
                  <a:pt x="0" y="490825"/>
                </a:lnTo>
                <a:lnTo>
                  <a:pt x="0" y="364518"/>
                </a:lnTo>
                <a:lnTo>
                  <a:pt x="900" y="364518"/>
                </a:lnTo>
                <a:lnTo>
                  <a:pt x="72904" y="245412"/>
                </a:lnTo>
                <a:lnTo>
                  <a:pt x="900" y="126606"/>
                </a:lnTo>
                <a:lnTo>
                  <a:pt x="0" y="126606"/>
                </a:lnTo>
                <a:close/>
              </a:path>
            </a:pathLst>
          </a:custGeom>
          <a:solidFill>
            <a:schemeClr val="accent1"/>
          </a:solidFill>
          <a:ln w="29986" cap="flat">
            <a:noFill/>
            <a:prstDash val="solid"/>
            <a:miter/>
          </a:ln>
        </p:spPr>
        <p:txBody>
          <a:bodyPr rtlCol="0" anchor="ctr"/>
          <a:lstStyle/>
          <a:p>
            <a:pPr algn="ctr"/>
            <a:r>
              <a:rPr lang="pt-BR" sz="900" b="1" dirty="0">
                <a:latin typeface="Heebo" pitchFamily="2" charset="-79"/>
                <a:cs typeface="Heebo" pitchFamily="2" charset="-79"/>
              </a:rPr>
              <a:t>FASE 04</a:t>
            </a:r>
          </a:p>
        </p:txBody>
      </p:sp>
      <p:sp>
        <p:nvSpPr>
          <p:cNvPr id="479" name="Forma Livre: Forma 478">
            <a:extLst>
              <a:ext uri="{FF2B5EF4-FFF2-40B4-BE49-F238E27FC236}">
                <a16:creationId xmlns:a16="http://schemas.microsoft.com/office/drawing/2014/main" id="{5EF3D7C4-D123-B519-EBEF-CA0DD9A56160}"/>
              </a:ext>
            </a:extLst>
          </p:cNvPr>
          <p:cNvSpPr/>
          <p:nvPr/>
        </p:nvSpPr>
        <p:spPr>
          <a:xfrm>
            <a:off x="6253472" y="1241043"/>
            <a:ext cx="1161959" cy="490825"/>
          </a:xfrm>
          <a:custGeom>
            <a:avLst/>
            <a:gdLst>
              <a:gd name="connsiteX0" fmla="*/ 0 w 1161959"/>
              <a:gd name="connsiteY0" fmla="*/ 0 h 490825"/>
              <a:gd name="connsiteX1" fmla="*/ 1089055 w 1161959"/>
              <a:gd name="connsiteY1" fmla="*/ 0 h 490825"/>
              <a:gd name="connsiteX2" fmla="*/ 1089055 w 1161959"/>
              <a:gd name="connsiteY2" fmla="*/ 119358 h 490825"/>
              <a:gd name="connsiteX3" fmla="*/ 1089956 w 1161959"/>
              <a:gd name="connsiteY3" fmla="*/ 119358 h 490825"/>
              <a:gd name="connsiteX4" fmla="*/ 1161959 w 1161959"/>
              <a:gd name="connsiteY4" fmla="*/ 237864 h 490825"/>
              <a:gd name="connsiteX5" fmla="*/ 1089956 w 1161959"/>
              <a:gd name="connsiteY5" fmla="*/ 356670 h 490825"/>
              <a:gd name="connsiteX6" fmla="*/ 1089055 w 1161959"/>
              <a:gd name="connsiteY6" fmla="*/ 356670 h 490825"/>
              <a:gd name="connsiteX7" fmla="*/ 1089055 w 1161959"/>
              <a:gd name="connsiteY7" fmla="*/ 490825 h 490825"/>
              <a:gd name="connsiteX8" fmla="*/ 0 w 1161959"/>
              <a:gd name="connsiteY8" fmla="*/ 490825 h 490825"/>
              <a:gd name="connsiteX9" fmla="*/ 0 w 1161959"/>
              <a:gd name="connsiteY9" fmla="*/ 364518 h 490825"/>
              <a:gd name="connsiteX10" fmla="*/ 900 w 1161959"/>
              <a:gd name="connsiteY10" fmla="*/ 364518 h 490825"/>
              <a:gd name="connsiteX11" fmla="*/ 72904 w 1161959"/>
              <a:gd name="connsiteY11" fmla="*/ 245412 h 490825"/>
              <a:gd name="connsiteX12" fmla="*/ 900 w 1161959"/>
              <a:gd name="connsiteY12" fmla="*/ 126606 h 490825"/>
              <a:gd name="connsiteX13" fmla="*/ 0 w 1161959"/>
              <a:gd name="connsiteY13" fmla="*/ 126606 h 49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959" h="490825">
                <a:moveTo>
                  <a:pt x="0" y="0"/>
                </a:moveTo>
                <a:lnTo>
                  <a:pt x="1089055" y="0"/>
                </a:lnTo>
                <a:lnTo>
                  <a:pt x="1089055" y="119358"/>
                </a:lnTo>
                <a:lnTo>
                  <a:pt x="1089956" y="119358"/>
                </a:lnTo>
                <a:lnTo>
                  <a:pt x="1161959" y="237864"/>
                </a:lnTo>
                <a:lnTo>
                  <a:pt x="1089956" y="356670"/>
                </a:lnTo>
                <a:lnTo>
                  <a:pt x="1089055" y="356670"/>
                </a:lnTo>
                <a:lnTo>
                  <a:pt x="1089055" y="490825"/>
                </a:lnTo>
                <a:lnTo>
                  <a:pt x="0" y="490825"/>
                </a:lnTo>
                <a:lnTo>
                  <a:pt x="0" y="364518"/>
                </a:lnTo>
                <a:lnTo>
                  <a:pt x="900" y="364518"/>
                </a:lnTo>
                <a:lnTo>
                  <a:pt x="72904" y="245412"/>
                </a:lnTo>
                <a:lnTo>
                  <a:pt x="900" y="126606"/>
                </a:lnTo>
                <a:lnTo>
                  <a:pt x="0" y="126606"/>
                </a:lnTo>
                <a:close/>
              </a:path>
            </a:pathLst>
          </a:custGeom>
          <a:solidFill>
            <a:schemeClr val="accent1"/>
          </a:solidFill>
          <a:ln w="29986" cap="flat">
            <a:noFill/>
            <a:prstDash val="solid"/>
            <a:miter/>
          </a:ln>
        </p:spPr>
        <p:txBody>
          <a:bodyPr rtlCol="0" anchor="ctr"/>
          <a:lstStyle/>
          <a:p>
            <a:pPr algn="ctr"/>
            <a:r>
              <a:rPr lang="pt-BR" sz="900" b="1" dirty="0">
                <a:latin typeface="Heebo" pitchFamily="2" charset="-79"/>
                <a:cs typeface="Heebo" pitchFamily="2" charset="-79"/>
              </a:rPr>
              <a:t>FASE 05</a:t>
            </a:r>
          </a:p>
        </p:txBody>
      </p:sp>
      <p:sp>
        <p:nvSpPr>
          <p:cNvPr id="480" name="Forma Livre: Forma 479">
            <a:extLst>
              <a:ext uri="{FF2B5EF4-FFF2-40B4-BE49-F238E27FC236}">
                <a16:creationId xmlns:a16="http://schemas.microsoft.com/office/drawing/2014/main" id="{1B7B9B02-BC83-C34C-D1FC-29325F28D19D}"/>
              </a:ext>
            </a:extLst>
          </p:cNvPr>
          <p:cNvSpPr/>
          <p:nvPr/>
        </p:nvSpPr>
        <p:spPr>
          <a:xfrm>
            <a:off x="7384979" y="1768265"/>
            <a:ext cx="1089055" cy="490824"/>
          </a:xfrm>
          <a:custGeom>
            <a:avLst/>
            <a:gdLst>
              <a:gd name="connsiteX0" fmla="*/ 1089056 w 1089055"/>
              <a:gd name="connsiteY0" fmla="*/ 0 h 490824"/>
              <a:gd name="connsiteX1" fmla="*/ 1089056 w 1089055"/>
              <a:gd name="connsiteY1" fmla="*/ 490825 h 490824"/>
              <a:gd name="connsiteX2" fmla="*/ 0 w 1089055"/>
              <a:gd name="connsiteY2" fmla="*/ 490825 h 490824"/>
              <a:gd name="connsiteX3" fmla="*/ 0 w 1089055"/>
              <a:gd name="connsiteY3" fmla="*/ 364518 h 490824"/>
              <a:gd name="connsiteX4" fmla="*/ 1200 w 1089055"/>
              <a:gd name="connsiteY4" fmla="*/ 364518 h 490824"/>
              <a:gd name="connsiteX5" fmla="*/ 72904 w 1089055"/>
              <a:gd name="connsiteY5" fmla="*/ 245412 h 490824"/>
              <a:gd name="connsiteX6" fmla="*/ 1200 w 1089055"/>
              <a:gd name="connsiteY6" fmla="*/ 126606 h 490824"/>
              <a:gd name="connsiteX7" fmla="*/ 0 w 1089055"/>
              <a:gd name="connsiteY7" fmla="*/ 126606 h 490824"/>
              <a:gd name="connsiteX8" fmla="*/ 0 w 1089055"/>
              <a:gd name="connsiteY8" fmla="*/ 0 h 490824"/>
              <a:gd name="connsiteX9" fmla="*/ 1089056 w 1089055"/>
              <a:gd name="connsiteY9" fmla="*/ 0 h 49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9055" h="490824">
                <a:moveTo>
                  <a:pt x="1089056" y="0"/>
                </a:moveTo>
                <a:lnTo>
                  <a:pt x="1089056" y="490825"/>
                </a:lnTo>
                <a:lnTo>
                  <a:pt x="0" y="490825"/>
                </a:lnTo>
                <a:lnTo>
                  <a:pt x="0" y="364518"/>
                </a:lnTo>
                <a:lnTo>
                  <a:pt x="1200" y="364518"/>
                </a:lnTo>
                <a:lnTo>
                  <a:pt x="72904" y="245412"/>
                </a:lnTo>
                <a:lnTo>
                  <a:pt x="1200" y="126606"/>
                </a:lnTo>
                <a:lnTo>
                  <a:pt x="0" y="126606"/>
                </a:lnTo>
                <a:lnTo>
                  <a:pt x="0" y="0"/>
                </a:lnTo>
                <a:lnTo>
                  <a:pt x="1089056" y="0"/>
                </a:lnTo>
                <a:close/>
              </a:path>
            </a:pathLst>
          </a:custGeom>
          <a:solidFill>
            <a:schemeClr val="bg1">
              <a:lumMod val="85000"/>
            </a:schemeClr>
          </a:solidFill>
          <a:ln w="29986" cap="flat">
            <a:noFill/>
            <a:prstDash val="solid"/>
            <a:miter/>
          </a:ln>
        </p:spPr>
        <p:txBody>
          <a:bodyPr rtlCol="0" anchor="ctr"/>
          <a:lstStyle/>
          <a:p>
            <a:pPr algn="ctr"/>
            <a:r>
              <a:rPr lang="pt-BR" sz="900">
                <a:latin typeface="Heebo" pitchFamily="2" charset="-79"/>
                <a:cs typeface="Heebo" pitchFamily="2" charset="-79"/>
              </a:rPr>
              <a:t>texto escrito aqui texto aqui</a:t>
            </a:r>
            <a:endParaRPr lang="pt-BR" sz="900" dirty="0">
              <a:latin typeface="Heebo" pitchFamily="2" charset="-79"/>
              <a:cs typeface="Heebo" pitchFamily="2" charset="-79"/>
            </a:endParaRPr>
          </a:p>
        </p:txBody>
      </p:sp>
      <p:sp>
        <p:nvSpPr>
          <p:cNvPr id="481" name="Forma Livre: Forma 480">
            <a:extLst>
              <a:ext uri="{FF2B5EF4-FFF2-40B4-BE49-F238E27FC236}">
                <a16:creationId xmlns:a16="http://schemas.microsoft.com/office/drawing/2014/main" id="{0DA56BF0-82C6-2825-231D-FA29526383A4}"/>
              </a:ext>
            </a:extLst>
          </p:cNvPr>
          <p:cNvSpPr/>
          <p:nvPr/>
        </p:nvSpPr>
        <p:spPr>
          <a:xfrm>
            <a:off x="595933" y="1768265"/>
            <a:ext cx="1161958" cy="491125"/>
          </a:xfrm>
          <a:custGeom>
            <a:avLst/>
            <a:gdLst>
              <a:gd name="connsiteX0" fmla="*/ 0 w 1161958"/>
              <a:gd name="connsiteY0" fmla="*/ 0 h 491125"/>
              <a:gd name="connsiteX1" fmla="*/ 1089055 w 1161958"/>
              <a:gd name="connsiteY1" fmla="*/ 0 h 491125"/>
              <a:gd name="connsiteX2" fmla="*/ 1089055 w 1161958"/>
              <a:gd name="connsiteY2" fmla="*/ 119358 h 491125"/>
              <a:gd name="connsiteX3" fmla="*/ 1089955 w 1161958"/>
              <a:gd name="connsiteY3" fmla="*/ 119358 h 491125"/>
              <a:gd name="connsiteX4" fmla="*/ 1161958 w 1161958"/>
              <a:gd name="connsiteY4" fmla="*/ 237864 h 491125"/>
              <a:gd name="connsiteX5" fmla="*/ 1089955 w 1161958"/>
              <a:gd name="connsiteY5" fmla="*/ 356670 h 491125"/>
              <a:gd name="connsiteX6" fmla="*/ 1089055 w 1161958"/>
              <a:gd name="connsiteY6" fmla="*/ 356670 h 491125"/>
              <a:gd name="connsiteX7" fmla="*/ 1089055 w 1161958"/>
              <a:gd name="connsiteY7" fmla="*/ 491125 h 491125"/>
              <a:gd name="connsiteX8" fmla="*/ 0 w 1161958"/>
              <a:gd name="connsiteY8" fmla="*/ 491125 h 49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1958" h="491125">
                <a:moveTo>
                  <a:pt x="0" y="0"/>
                </a:moveTo>
                <a:lnTo>
                  <a:pt x="1089055" y="0"/>
                </a:lnTo>
                <a:lnTo>
                  <a:pt x="1089055" y="119358"/>
                </a:lnTo>
                <a:lnTo>
                  <a:pt x="1089955" y="119358"/>
                </a:lnTo>
                <a:lnTo>
                  <a:pt x="1161958" y="237864"/>
                </a:lnTo>
                <a:lnTo>
                  <a:pt x="1089955" y="356670"/>
                </a:lnTo>
                <a:lnTo>
                  <a:pt x="1089055" y="356670"/>
                </a:lnTo>
                <a:lnTo>
                  <a:pt x="1089055" y="491125"/>
                </a:lnTo>
                <a:lnTo>
                  <a:pt x="0" y="491125"/>
                </a:lnTo>
                <a:close/>
              </a:path>
            </a:pathLst>
          </a:custGeom>
          <a:solidFill>
            <a:schemeClr val="accent2"/>
          </a:solidFill>
          <a:ln w="2998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900" b="1" dirty="0">
                <a:solidFill>
                  <a:schemeClr val="bg1"/>
                </a:solidFill>
                <a:latin typeface="Heebo" pitchFamily="2" charset="-79"/>
                <a:cs typeface="Heebo" pitchFamily="2" charset="-79"/>
              </a:rPr>
              <a:t>ITEM 1</a:t>
            </a:r>
          </a:p>
        </p:txBody>
      </p:sp>
      <p:sp>
        <p:nvSpPr>
          <p:cNvPr id="482" name="Forma Livre: Forma 481">
            <a:extLst>
              <a:ext uri="{FF2B5EF4-FFF2-40B4-BE49-F238E27FC236}">
                <a16:creationId xmlns:a16="http://schemas.microsoft.com/office/drawing/2014/main" id="{67B464C7-B8EF-2F5D-2CDE-1EC420DA4979}"/>
              </a:ext>
            </a:extLst>
          </p:cNvPr>
          <p:cNvSpPr/>
          <p:nvPr/>
        </p:nvSpPr>
        <p:spPr>
          <a:xfrm>
            <a:off x="1727440" y="1768265"/>
            <a:ext cx="1161959" cy="490825"/>
          </a:xfrm>
          <a:custGeom>
            <a:avLst/>
            <a:gdLst>
              <a:gd name="connsiteX0" fmla="*/ 0 w 1161959"/>
              <a:gd name="connsiteY0" fmla="*/ 0 h 490825"/>
              <a:gd name="connsiteX1" fmla="*/ 1089055 w 1161959"/>
              <a:gd name="connsiteY1" fmla="*/ 0 h 490825"/>
              <a:gd name="connsiteX2" fmla="*/ 1089055 w 1161959"/>
              <a:gd name="connsiteY2" fmla="*/ 119358 h 490825"/>
              <a:gd name="connsiteX3" fmla="*/ 1089956 w 1161959"/>
              <a:gd name="connsiteY3" fmla="*/ 119358 h 490825"/>
              <a:gd name="connsiteX4" fmla="*/ 1161959 w 1161959"/>
              <a:gd name="connsiteY4" fmla="*/ 237864 h 490825"/>
              <a:gd name="connsiteX5" fmla="*/ 1089956 w 1161959"/>
              <a:gd name="connsiteY5" fmla="*/ 356670 h 490825"/>
              <a:gd name="connsiteX6" fmla="*/ 1089055 w 1161959"/>
              <a:gd name="connsiteY6" fmla="*/ 356670 h 490825"/>
              <a:gd name="connsiteX7" fmla="*/ 1089055 w 1161959"/>
              <a:gd name="connsiteY7" fmla="*/ 490825 h 490825"/>
              <a:gd name="connsiteX8" fmla="*/ 0 w 1161959"/>
              <a:gd name="connsiteY8" fmla="*/ 490825 h 490825"/>
              <a:gd name="connsiteX9" fmla="*/ 0 w 1161959"/>
              <a:gd name="connsiteY9" fmla="*/ 364518 h 490825"/>
              <a:gd name="connsiteX10" fmla="*/ 900 w 1161959"/>
              <a:gd name="connsiteY10" fmla="*/ 364518 h 490825"/>
              <a:gd name="connsiteX11" fmla="*/ 72904 w 1161959"/>
              <a:gd name="connsiteY11" fmla="*/ 245412 h 490825"/>
              <a:gd name="connsiteX12" fmla="*/ 900 w 1161959"/>
              <a:gd name="connsiteY12" fmla="*/ 126606 h 490825"/>
              <a:gd name="connsiteX13" fmla="*/ 0 w 1161959"/>
              <a:gd name="connsiteY13" fmla="*/ 126606 h 49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959" h="490825">
                <a:moveTo>
                  <a:pt x="0" y="0"/>
                </a:moveTo>
                <a:lnTo>
                  <a:pt x="1089055" y="0"/>
                </a:lnTo>
                <a:lnTo>
                  <a:pt x="1089055" y="119358"/>
                </a:lnTo>
                <a:lnTo>
                  <a:pt x="1089956" y="119358"/>
                </a:lnTo>
                <a:lnTo>
                  <a:pt x="1161959" y="237864"/>
                </a:lnTo>
                <a:lnTo>
                  <a:pt x="1089956" y="356670"/>
                </a:lnTo>
                <a:lnTo>
                  <a:pt x="1089055" y="356670"/>
                </a:lnTo>
                <a:lnTo>
                  <a:pt x="1089055" y="490825"/>
                </a:lnTo>
                <a:lnTo>
                  <a:pt x="0" y="490825"/>
                </a:lnTo>
                <a:lnTo>
                  <a:pt x="0" y="364518"/>
                </a:lnTo>
                <a:lnTo>
                  <a:pt x="900" y="364518"/>
                </a:lnTo>
                <a:lnTo>
                  <a:pt x="72904" y="245412"/>
                </a:lnTo>
                <a:lnTo>
                  <a:pt x="900" y="126606"/>
                </a:lnTo>
                <a:lnTo>
                  <a:pt x="0" y="126606"/>
                </a:lnTo>
                <a:close/>
              </a:path>
            </a:pathLst>
          </a:custGeom>
          <a:solidFill>
            <a:schemeClr val="bg1">
              <a:lumMod val="85000"/>
            </a:schemeClr>
          </a:solidFill>
          <a:ln w="29986" cap="flat">
            <a:noFill/>
            <a:prstDash val="solid"/>
            <a:miter/>
          </a:ln>
        </p:spPr>
        <p:txBody>
          <a:bodyPr rtlCol="0" anchor="ctr"/>
          <a:lstStyle/>
          <a:p>
            <a:pPr algn="ctr"/>
            <a:r>
              <a:rPr lang="pt-BR" sz="900" dirty="0">
                <a:latin typeface="Heebo" pitchFamily="2" charset="-79"/>
                <a:cs typeface="Heebo" pitchFamily="2" charset="-79"/>
              </a:rPr>
              <a:t>texto escrito aqui texto aqui</a:t>
            </a:r>
          </a:p>
        </p:txBody>
      </p:sp>
      <p:sp>
        <p:nvSpPr>
          <p:cNvPr id="483" name="Forma Livre: Forma 482">
            <a:extLst>
              <a:ext uri="{FF2B5EF4-FFF2-40B4-BE49-F238E27FC236}">
                <a16:creationId xmlns:a16="http://schemas.microsoft.com/office/drawing/2014/main" id="{B448581F-A9EE-000A-ABE3-826CBE2EB356}"/>
              </a:ext>
            </a:extLst>
          </p:cNvPr>
          <p:cNvSpPr/>
          <p:nvPr/>
        </p:nvSpPr>
        <p:spPr>
          <a:xfrm>
            <a:off x="2858948" y="1768265"/>
            <a:ext cx="1161959" cy="490825"/>
          </a:xfrm>
          <a:custGeom>
            <a:avLst/>
            <a:gdLst>
              <a:gd name="connsiteX0" fmla="*/ 0 w 1161959"/>
              <a:gd name="connsiteY0" fmla="*/ 0 h 490825"/>
              <a:gd name="connsiteX1" fmla="*/ 1089055 w 1161959"/>
              <a:gd name="connsiteY1" fmla="*/ 0 h 490825"/>
              <a:gd name="connsiteX2" fmla="*/ 1089055 w 1161959"/>
              <a:gd name="connsiteY2" fmla="*/ 119358 h 490825"/>
              <a:gd name="connsiteX3" fmla="*/ 1089956 w 1161959"/>
              <a:gd name="connsiteY3" fmla="*/ 119358 h 490825"/>
              <a:gd name="connsiteX4" fmla="*/ 1161959 w 1161959"/>
              <a:gd name="connsiteY4" fmla="*/ 237864 h 490825"/>
              <a:gd name="connsiteX5" fmla="*/ 1089956 w 1161959"/>
              <a:gd name="connsiteY5" fmla="*/ 356670 h 490825"/>
              <a:gd name="connsiteX6" fmla="*/ 1089055 w 1161959"/>
              <a:gd name="connsiteY6" fmla="*/ 356670 h 490825"/>
              <a:gd name="connsiteX7" fmla="*/ 1089055 w 1161959"/>
              <a:gd name="connsiteY7" fmla="*/ 490825 h 490825"/>
              <a:gd name="connsiteX8" fmla="*/ 0 w 1161959"/>
              <a:gd name="connsiteY8" fmla="*/ 490825 h 490825"/>
              <a:gd name="connsiteX9" fmla="*/ 0 w 1161959"/>
              <a:gd name="connsiteY9" fmla="*/ 364518 h 490825"/>
              <a:gd name="connsiteX10" fmla="*/ 900 w 1161959"/>
              <a:gd name="connsiteY10" fmla="*/ 364518 h 490825"/>
              <a:gd name="connsiteX11" fmla="*/ 72904 w 1161959"/>
              <a:gd name="connsiteY11" fmla="*/ 245412 h 490825"/>
              <a:gd name="connsiteX12" fmla="*/ 900 w 1161959"/>
              <a:gd name="connsiteY12" fmla="*/ 126606 h 490825"/>
              <a:gd name="connsiteX13" fmla="*/ 0 w 1161959"/>
              <a:gd name="connsiteY13" fmla="*/ 126606 h 49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959" h="490825">
                <a:moveTo>
                  <a:pt x="0" y="0"/>
                </a:moveTo>
                <a:lnTo>
                  <a:pt x="1089055" y="0"/>
                </a:lnTo>
                <a:lnTo>
                  <a:pt x="1089055" y="119358"/>
                </a:lnTo>
                <a:lnTo>
                  <a:pt x="1089956" y="119358"/>
                </a:lnTo>
                <a:lnTo>
                  <a:pt x="1161959" y="237864"/>
                </a:lnTo>
                <a:lnTo>
                  <a:pt x="1089956" y="356670"/>
                </a:lnTo>
                <a:lnTo>
                  <a:pt x="1089055" y="356670"/>
                </a:lnTo>
                <a:lnTo>
                  <a:pt x="1089055" y="490825"/>
                </a:lnTo>
                <a:lnTo>
                  <a:pt x="0" y="490825"/>
                </a:lnTo>
                <a:lnTo>
                  <a:pt x="0" y="364518"/>
                </a:lnTo>
                <a:lnTo>
                  <a:pt x="900" y="364518"/>
                </a:lnTo>
                <a:lnTo>
                  <a:pt x="72904" y="245412"/>
                </a:lnTo>
                <a:lnTo>
                  <a:pt x="900" y="126606"/>
                </a:lnTo>
                <a:lnTo>
                  <a:pt x="0" y="126606"/>
                </a:lnTo>
                <a:close/>
              </a:path>
            </a:pathLst>
          </a:custGeom>
          <a:solidFill>
            <a:schemeClr val="bg1">
              <a:lumMod val="85000"/>
            </a:schemeClr>
          </a:solidFill>
          <a:ln w="29986" cap="flat">
            <a:noFill/>
            <a:prstDash val="solid"/>
            <a:miter/>
          </a:ln>
        </p:spPr>
        <p:txBody>
          <a:bodyPr rtlCol="0" anchor="ctr"/>
          <a:lstStyle/>
          <a:p>
            <a:pPr algn="ctr"/>
            <a:r>
              <a:rPr lang="pt-BR" sz="900">
                <a:latin typeface="Heebo" pitchFamily="2" charset="-79"/>
                <a:cs typeface="Heebo" pitchFamily="2" charset="-79"/>
              </a:rPr>
              <a:t>texto escrito aqui texto aqui</a:t>
            </a:r>
            <a:endParaRPr lang="pt-BR" sz="900" dirty="0">
              <a:latin typeface="Heebo" pitchFamily="2" charset="-79"/>
              <a:cs typeface="Heebo" pitchFamily="2" charset="-79"/>
            </a:endParaRPr>
          </a:p>
        </p:txBody>
      </p:sp>
      <p:sp>
        <p:nvSpPr>
          <p:cNvPr id="484" name="Forma Livre: Forma 483">
            <a:extLst>
              <a:ext uri="{FF2B5EF4-FFF2-40B4-BE49-F238E27FC236}">
                <a16:creationId xmlns:a16="http://schemas.microsoft.com/office/drawing/2014/main" id="{2DBEA0D8-984B-5749-24F8-618C60EF0671}"/>
              </a:ext>
            </a:extLst>
          </p:cNvPr>
          <p:cNvSpPr/>
          <p:nvPr/>
        </p:nvSpPr>
        <p:spPr>
          <a:xfrm>
            <a:off x="3990456" y="1768265"/>
            <a:ext cx="1161959" cy="490825"/>
          </a:xfrm>
          <a:custGeom>
            <a:avLst/>
            <a:gdLst>
              <a:gd name="connsiteX0" fmla="*/ 0 w 1161959"/>
              <a:gd name="connsiteY0" fmla="*/ 0 h 490825"/>
              <a:gd name="connsiteX1" fmla="*/ 1089055 w 1161959"/>
              <a:gd name="connsiteY1" fmla="*/ 0 h 490825"/>
              <a:gd name="connsiteX2" fmla="*/ 1089055 w 1161959"/>
              <a:gd name="connsiteY2" fmla="*/ 119358 h 490825"/>
              <a:gd name="connsiteX3" fmla="*/ 1089956 w 1161959"/>
              <a:gd name="connsiteY3" fmla="*/ 119358 h 490825"/>
              <a:gd name="connsiteX4" fmla="*/ 1161959 w 1161959"/>
              <a:gd name="connsiteY4" fmla="*/ 237864 h 490825"/>
              <a:gd name="connsiteX5" fmla="*/ 1089956 w 1161959"/>
              <a:gd name="connsiteY5" fmla="*/ 356670 h 490825"/>
              <a:gd name="connsiteX6" fmla="*/ 1089055 w 1161959"/>
              <a:gd name="connsiteY6" fmla="*/ 356670 h 490825"/>
              <a:gd name="connsiteX7" fmla="*/ 1089055 w 1161959"/>
              <a:gd name="connsiteY7" fmla="*/ 490825 h 490825"/>
              <a:gd name="connsiteX8" fmla="*/ 0 w 1161959"/>
              <a:gd name="connsiteY8" fmla="*/ 490825 h 490825"/>
              <a:gd name="connsiteX9" fmla="*/ 0 w 1161959"/>
              <a:gd name="connsiteY9" fmla="*/ 364518 h 490825"/>
              <a:gd name="connsiteX10" fmla="*/ 900 w 1161959"/>
              <a:gd name="connsiteY10" fmla="*/ 364518 h 490825"/>
              <a:gd name="connsiteX11" fmla="*/ 72904 w 1161959"/>
              <a:gd name="connsiteY11" fmla="*/ 245412 h 490825"/>
              <a:gd name="connsiteX12" fmla="*/ 900 w 1161959"/>
              <a:gd name="connsiteY12" fmla="*/ 126606 h 490825"/>
              <a:gd name="connsiteX13" fmla="*/ 0 w 1161959"/>
              <a:gd name="connsiteY13" fmla="*/ 126606 h 49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959" h="490825">
                <a:moveTo>
                  <a:pt x="0" y="0"/>
                </a:moveTo>
                <a:lnTo>
                  <a:pt x="1089055" y="0"/>
                </a:lnTo>
                <a:lnTo>
                  <a:pt x="1089055" y="119358"/>
                </a:lnTo>
                <a:lnTo>
                  <a:pt x="1089956" y="119358"/>
                </a:lnTo>
                <a:lnTo>
                  <a:pt x="1161959" y="237864"/>
                </a:lnTo>
                <a:lnTo>
                  <a:pt x="1089956" y="356670"/>
                </a:lnTo>
                <a:lnTo>
                  <a:pt x="1089055" y="356670"/>
                </a:lnTo>
                <a:lnTo>
                  <a:pt x="1089055" y="490825"/>
                </a:lnTo>
                <a:lnTo>
                  <a:pt x="0" y="490825"/>
                </a:lnTo>
                <a:lnTo>
                  <a:pt x="0" y="364518"/>
                </a:lnTo>
                <a:lnTo>
                  <a:pt x="900" y="364518"/>
                </a:lnTo>
                <a:lnTo>
                  <a:pt x="72904" y="245412"/>
                </a:lnTo>
                <a:lnTo>
                  <a:pt x="900" y="126606"/>
                </a:lnTo>
                <a:lnTo>
                  <a:pt x="0" y="126606"/>
                </a:lnTo>
                <a:close/>
              </a:path>
            </a:pathLst>
          </a:custGeom>
          <a:solidFill>
            <a:schemeClr val="bg1">
              <a:lumMod val="85000"/>
            </a:schemeClr>
          </a:solidFill>
          <a:ln w="29986" cap="flat">
            <a:noFill/>
            <a:prstDash val="solid"/>
            <a:miter/>
          </a:ln>
        </p:spPr>
        <p:txBody>
          <a:bodyPr rtlCol="0" anchor="ctr"/>
          <a:lstStyle/>
          <a:p>
            <a:pPr algn="ctr"/>
            <a:r>
              <a:rPr lang="pt-BR" sz="900">
                <a:latin typeface="Heebo" pitchFamily="2" charset="-79"/>
                <a:cs typeface="Heebo" pitchFamily="2" charset="-79"/>
              </a:rPr>
              <a:t>texto escrito aqui texto aqui</a:t>
            </a:r>
            <a:endParaRPr lang="pt-BR" sz="900" dirty="0">
              <a:latin typeface="Heebo" pitchFamily="2" charset="-79"/>
              <a:cs typeface="Heebo" pitchFamily="2" charset="-79"/>
            </a:endParaRPr>
          </a:p>
        </p:txBody>
      </p:sp>
      <p:sp>
        <p:nvSpPr>
          <p:cNvPr id="485" name="Forma Livre: Forma 484">
            <a:extLst>
              <a:ext uri="{FF2B5EF4-FFF2-40B4-BE49-F238E27FC236}">
                <a16:creationId xmlns:a16="http://schemas.microsoft.com/office/drawing/2014/main" id="{AE310B13-E264-C6FC-FC4F-938C6D72A859}"/>
              </a:ext>
            </a:extLst>
          </p:cNvPr>
          <p:cNvSpPr/>
          <p:nvPr/>
        </p:nvSpPr>
        <p:spPr>
          <a:xfrm>
            <a:off x="5121964" y="1768265"/>
            <a:ext cx="1161959" cy="490825"/>
          </a:xfrm>
          <a:custGeom>
            <a:avLst/>
            <a:gdLst>
              <a:gd name="connsiteX0" fmla="*/ 0 w 1161959"/>
              <a:gd name="connsiteY0" fmla="*/ 0 h 490825"/>
              <a:gd name="connsiteX1" fmla="*/ 1089055 w 1161959"/>
              <a:gd name="connsiteY1" fmla="*/ 0 h 490825"/>
              <a:gd name="connsiteX2" fmla="*/ 1089055 w 1161959"/>
              <a:gd name="connsiteY2" fmla="*/ 119358 h 490825"/>
              <a:gd name="connsiteX3" fmla="*/ 1089956 w 1161959"/>
              <a:gd name="connsiteY3" fmla="*/ 119358 h 490825"/>
              <a:gd name="connsiteX4" fmla="*/ 1161959 w 1161959"/>
              <a:gd name="connsiteY4" fmla="*/ 237864 h 490825"/>
              <a:gd name="connsiteX5" fmla="*/ 1089956 w 1161959"/>
              <a:gd name="connsiteY5" fmla="*/ 356670 h 490825"/>
              <a:gd name="connsiteX6" fmla="*/ 1089055 w 1161959"/>
              <a:gd name="connsiteY6" fmla="*/ 356670 h 490825"/>
              <a:gd name="connsiteX7" fmla="*/ 1089055 w 1161959"/>
              <a:gd name="connsiteY7" fmla="*/ 490825 h 490825"/>
              <a:gd name="connsiteX8" fmla="*/ 0 w 1161959"/>
              <a:gd name="connsiteY8" fmla="*/ 490825 h 490825"/>
              <a:gd name="connsiteX9" fmla="*/ 0 w 1161959"/>
              <a:gd name="connsiteY9" fmla="*/ 364518 h 490825"/>
              <a:gd name="connsiteX10" fmla="*/ 900 w 1161959"/>
              <a:gd name="connsiteY10" fmla="*/ 364518 h 490825"/>
              <a:gd name="connsiteX11" fmla="*/ 72904 w 1161959"/>
              <a:gd name="connsiteY11" fmla="*/ 245412 h 490825"/>
              <a:gd name="connsiteX12" fmla="*/ 900 w 1161959"/>
              <a:gd name="connsiteY12" fmla="*/ 126606 h 490825"/>
              <a:gd name="connsiteX13" fmla="*/ 0 w 1161959"/>
              <a:gd name="connsiteY13" fmla="*/ 126606 h 49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959" h="490825">
                <a:moveTo>
                  <a:pt x="0" y="0"/>
                </a:moveTo>
                <a:lnTo>
                  <a:pt x="1089055" y="0"/>
                </a:lnTo>
                <a:lnTo>
                  <a:pt x="1089055" y="119358"/>
                </a:lnTo>
                <a:lnTo>
                  <a:pt x="1089956" y="119358"/>
                </a:lnTo>
                <a:lnTo>
                  <a:pt x="1161959" y="237864"/>
                </a:lnTo>
                <a:lnTo>
                  <a:pt x="1089956" y="356670"/>
                </a:lnTo>
                <a:lnTo>
                  <a:pt x="1089055" y="356670"/>
                </a:lnTo>
                <a:lnTo>
                  <a:pt x="1089055" y="490825"/>
                </a:lnTo>
                <a:lnTo>
                  <a:pt x="0" y="490825"/>
                </a:lnTo>
                <a:lnTo>
                  <a:pt x="0" y="364518"/>
                </a:lnTo>
                <a:lnTo>
                  <a:pt x="900" y="364518"/>
                </a:lnTo>
                <a:lnTo>
                  <a:pt x="72904" y="245412"/>
                </a:lnTo>
                <a:lnTo>
                  <a:pt x="900" y="126606"/>
                </a:lnTo>
                <a:lnTo>
                  <a:pt x="0" y="126606"/>
                </a:lnTo>
                <a:close/>
              </a:path>
            </a:pathLst>
          </a:custGeom>
          <a:solidFill>
            <a:schemeClr val="bg1">
              <a:lumMod val="85000"/>
            </a:schemeClr>
          </a:solidFill>
          <a:ln w="29986" cap="flat">
            <a:noFill/>
            <a:prstDash val="solid"/>
            <a:miter/>
          </a:ln>
        </p:spPr>
        <p:txBody>
          <a:bodyPr rtlCol="0" anchor="ctr"/>
          <a:lstStyle/>
          <a:p>
            <a:pPr algn="ctr"/>
            <a:r>
              <a:rPr lang="pt-BR" sz="900">
                <a:latin typeface="Heebo" pitchFamily="2" charset="-79"/>
                <a:cs typeface="Heebo" pitchFamily="2" charset="-79"/>
              </a:rPr>
              <a:t>texto escrito aqui texto aqui</a:t>
            </a:r>
            <a:endParaRPr lang="pt-BR" sz="900" dirty="0">
              <a:latin typeface="Heebo" pitchFamily="2" charset="-79"/>
              <a:cs typeface="Heebo" pitchFamily="2" charset="-79"/>
            </a:endParaRPr>
          </a:p>
        </p:txBody>
      </p:sp>
      <p:sp>
        <p:nvSpPr>
          <p:cNvPr id="486" name="Forma Livre: Forma 485">
            <a:extLst>
              <a:ext uri="{FF2B5EF4-FFF2-40B4-BE49-F238E27FC236}">
                <a16:creationId xmlns:a16="http://schemas.microsoft.com/office/drawing/2014/main" id="{EE4D1296-03BB-CC97-601E-7E7253B54CBF}"/>
              </a:ext>
            </a:extLst>
          </p:cNvPr>
          <p:cNvSpPr/>
          <p:nvPr/>
        </p:nvSpPr>
        <p:spPr>
          <a:xfrm>
            <a:off x="6253472" y="1768265"/>
            <a:ext cx="1161959" cy="490825"/>
          </a:xfrm>
          <a:custGeom>
            <a:avLst/>
            <a:gdLst>
              <a:gd name="connsiteX0" fmla="*/ 0 w 1161959"/>
              <a:gd name="connsiteY0" fmla="*/ 0 h 490825"/>
              <a:gd name="connsiteX1" fmla="*/ 1089055 w 1161959"/>
              <a:gd name="connsiteY1" fmla="*/ 0 h 490825"/>
              <a:gd name="connsiteX2" fmla="*/ 1089055 w 1161959"/>
              <a:gd name="connsiteY2" fmla="*/ 119358 h 490825"/>
              <a:gd name="connsiteX3" fmla="*/ 1089956 w 1161959"/>
              <a:gd name="connsiteY3" fmla="*/ 119358 h 490825"/>
              <a:gd name="connsiteX4" fmla="*/ 1161959 w 1161959"/>
              <a:gd name="connsiteY4" fmla="*/ 237864 h 490825"/>
              <a:gd name="connsiteX5" fmla="*/ 1089956 w 1161959"/>
              <a:gd name="connsiteY5" fmla="*/ 356670 h 490825"/>
              <a:gd name="connsiteX6" fmla="*/ 1089055 w 1161959"/>
              <a:gd name="connsiteY6" fmla="*/ 356670 h 490825"/>
              <a:gd name="connsiteX7" fmla="*/ 1089055 w 1161959"/>
              <a:gd name="connsiteY7" fmla="*/ 490825 h 490825"/>
              <a:gd name="connsiteX8" fmla="*/ 0 w 1161959"/>
              <a:gd name="connsiteY8" fmla="*/ 490825 h 490825"/>
              <a:gd name="connsiteX9" fmla="*/ 0 w 1161959"/>
              <a:gd name="connsiteY9" fmla="*/ 364518 h 490825"/>
              <a:gd name="connsiteX10" fmla="*/ 900 w 1161959"/>
              <a:gd name="connsiteY10" fmla="*/ 364518 h 490825"/>
              <a:gd name="connsiteX11" fmla="*/ 72904 w 1161959"/>
              <a:gd name="connsiteY11" fmla="*/ 245412 h 490825"/>
              <a:gd name="connsiteX12" fmla="*/ 900 w 1161959"/>
              <a:gd name="connsiteY12" fmla="*/ 126606 h 490825"/>
              <a:gd name="connsiteX13" fmla="*/ 0 w 1161959"/>
              <a:gd name="connsiteY13" fmla="*/ 126606 h 49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959" h="490825">
                <a:moveTo>
                  <a:pt x="0" y="0"/>
                </a:moveTo>
                <a:lnTo>
                  <a:pt x="1089055" y="0"/>
                </a:lnTo>
                <a:lnTo>
                  <a:pt x="1089055" y="119358"/>
                </a:lnTo>
                <a:lnTo>
                  <a:pt x="1089956" y="119358"/>
                </a:lnTo>
                <a:lnTo>
                  <a:pt x="1161959" y="237864"/>
                </a:lnTo>
                <a:lnTo>
                  <a:pt x="1089956" y="356670"/>
                </a:lnTo>
                <a:lnTo>
                  <a:pt x="1089055" y="356670"/>
                </a:lnTo>
                <a:lnTo>
                  <a:pt x="1089055" y="490825"/>
                </a:lnTo>
                <a:lnTo>
                  <a:pt x="0" y="490825"/>
                </a:lnTo>
                <a:lnTo>
                  <a:pt x="0" y="364518"/>
                </a:lnTo>
                <a:lnTo>
                  <a:pt x="900" y="364518"/>
                </a:lnTo>
                <a:lnTo>
                  <a:pt x="72904" y="245412"/>
                </a:lnTo>
                <a:lnTo>
                  <a:pt x="900" y="126606"/>
                </a:lnTo>
                <a:lnTo>
                  <a:pt x="0" y="126606"/>
                </a:lnTo>
                <a:close/>
              </a:path>
            </a:pathLst>
          </a:custGeom>
          <a:solidFill>
            <a:schemeClr val="bg1">
              <a:lumMod val="85000"/>
            </a:schemeClr>
          </a:solidFill>
          <a:ln w="29986" cap="flat">
            <a:noFill/>
            <a:prstDash val="solid"/>
            <a:miter/>
          </a:ln>
        </p:spPr>
        <p:txBody>
          <a:bodyPr rtlCol="0" anchor="ctr"/>
          <a:lstStyle/>
          <a:p>
            <a:pPr algn="ctr"/>
            <a:r>
              <a:rPr lang="pt-BR" sz="900">
                <a:latin typeface="Heebo" pitchFamily="2" charset="-79"/>
                <a:cs typeface="Heebo" pitchFamily="2" charset="-79"/>
              </a:rPr>
              <a:t>texto escrito aqui texto aqui</a:t>
            </a:r>
            <a:endParaRPr lang="pt-BR" sz="900" dirty="0">
              <a:latin typeface="Heebo" pitchFamily="2" charset="-79"/>
              <a:cs typeface="Heebo" pitchFamily="2" charset="-79"/>
            </a:endParaRPr>
          </a:p>
        </p:txBody>
      </p:sp>
      <p:sp>
        <p:nvSpPr>
          <p:cNvPr id="487" name="Forma Livre: Forma 486">
            <a:extLst>
              <a:ext uri="{FF2B5EF4-FFF2-40B4-BE49-F238E27FC236}">
                <a16:creationId xmlns:a16="http://schemas.microsoft.com/office/drawing/2014/main" id="{B8CB13FC-D026-02B8-8BBD-DECF6F90B41E}"/>
              </a:ext>
            </a:extLst>
          </p:cNvPr>
          <p:cNvSpPr/>
          <p:nvPr/>
        </p:nvSpPr>
        <p:spPr>
          <a:xfrm>
            <a:off x="7384979" y="2295186"/>
            <a:ext cx="1089055" cy="490824"/>
          </a:xfrm>
          <a:custGeom>
            <a:avLst/>
            <a:gdLst>
              <a:gd name="connsiteX0" fmla="*/ 1089056 w 1089055"/>
              <a:gd name="connsiteY0" fmla="*/ 0 h 490824"/>
              <a:gd name="connsiteX1" fmla="*/ 1089056 w 1089055"/>
              <a:gd name="connsiteY1" fmla="*/ 490825 h 490824"/>
              <a:gd name="connsiteX2" fmla="*/ 0 w 1089055"/>
              <a:gd name="connsiteY2" fmla="*/ 490825 h 490824"/>
              <a:gd name="connsiteX3" fmla="*/ 0 w 1089055"/>
              <a:gd name="connsiteY3" fmla="*/ 364518 h 490824"/>
              <a:gd name="connsiteX4" fmla="*/ 1200 w 1089055"/>
              <a:gd name="connsiteY4" fmla="*/ 364518 h 490824"/>
              <a:gd name="connsiteX5" fmla="*/ 72904 w 1089055"/>
              <a:gd name="connsiteY5" fmla="*/ 245412 h 490824"/>
              <a:gd name="connsiteX6" fmla="*/ 1200 w 1089055"/>
              <a:gd name="connsiteY6" fmla="*/ 126606 h 490824"/>
              <a:gd name="connsiteX7" fmla="*/ 0 w 1089055"/>
              <a:gd name="connsiteY7" fmla="*/ 126606 h 490824"/>
              <a:gd name="connsiteX8" fmla="*/ 0 w 1089055"/>
              <a:gd name="connsiteY8" fmla="*/ 0 h 490824"/>
              <a:gd name="connsiteX9" fmla="*/ 1089056 w 1089055"/>
              <a:gd name="connsiteY9" fmla="*/ 0 h 49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9055" h="490824">
                <a:moveTo>
                  <a:pt x="1089056" y="0"/>
                </a:moveTo>
                <a:lnTo>
                  <a:pt x="1089056" y="490825"/>
                </a:lnTo>
                <a:lnTo>
                  <a:pt x="0" y="490825"/>
                </a:lnTo>
                <a:lnTo>
                  <a:pt x="0" y="364518"/>
                </a:lnTo>
                <a:lnTo>
                  <a:pt x="1200" y="364518"/>
                </a:lnTo>
                <a:lnTo>
                  <a:pt x="72904" y="245412"/>
                </a:lnTo>
                <a:lnTo>
                  <a:pt x="1200" y="126606"/>
                </a:lnTo>
                <a:lnTo>
                  <a:pt x="0" y="126606"/>
                </a:lnTo>
                <a:lnTo>
                  <a:pt x="0" y="0"/>
                </a:lnTo>
                <a:lnTo>
                  <a:pt x="1089056" y="0"/>
                </a:lnTo>
                <a:close/>
              </a:path>
            </a:pathLst>
          </a:custGeom>
          <a:solidFill>
            <a:schemeClr val="bg1">
              <a:lumMod val="85000"/>
            </a:schemeClr>
          </a:solidFill>
          <a:ln w="29986" cap="flat">
            <a:noFill/>
            <a:prstDash val="solid"/>
            <a:miter/>
          </a:ln>
        </p:spPr>
        <p:txBody>
          <a:bodyPr rtlCol="0" anchor="ctr"/>
          <a:lstStyle/>
          <a:p>
            <a:pPr algn="ctr"/>
            <a:r>
              <a:rPr lang="pt-BR" sz="900">
                <a:latin typeface="Heebo" pitchFamily="2" charset="-79"/>
                <a:cs typeface="Heebo" pitchFamily="2" charset="-79"/>
              </a:rPr>
              <a:t>texto escrito aqui texto aqui</a:t>
            </a:r>
            <a:endParaRPr lang="pt-BR" sz="900" dirty="0">
              <a:latin typeface="Heebo" pitchFamily="2" charset="-79"/>
              <a:cs typeface="Heebo" pitchFamily="2" charset="-79"/>
            </a:endParaRPr>
          </a:p>
        </p:txBody>
      </p:sp>
      <p:sp>
        <p:nvSpPr>
          <p:cNvPr id="488" name="Forma Livre: Forma 487">
            <a:extLst>
              <a:ext uri="{FF2B5EF4-FFF2-40B4-BE49-F238E27FC236}">
                <a16:creationId xmlns:a16="http://schemas.microsoft.com/office/drawing/2014/main" id="{B6807EE4-1353-51A4-20C4-274FAA6437C0}"/>
              </a:ext>
            </a:extLst>
          </p:cNvPr>
          <p:cNvSpPr/>
          <p:nvPr/>
        </p:nvSpPr>
        <p:spPr>
          <a:xfrm>
            <a:off x="595933" y="2295186"/>
            <a:ext cx="1161958" cy="491125"/>
          </a:xfrm>
          <a:custGeom>
            <a:avLst/>
            <a:gdLst>
              <a:gd name="connsiteX0" fmla="*/ 0 w 1161958"/>
              <a:gd name="connsiteY0" fmla="*/ 0 h 491125"/>
              <a:gd name="connsiteX1" fmla="*/ 1089055 w 1161958"/>
              <a:gd name="connsiteY1" fmla="*/ 0 h 491125"/>
              <a:gd name="connsiteX2" fmla="*/ 1089055 w 1161958"/>
              <a:gd name="connsiteY2" fmla="*/ 119358 h 491125"/>
              <a:gd name="connsiteX3" fmla="*/ 1089955 w 1161958"/>
              <a:gd name="connsiteY3" fmla="*/ 119358 h 491125"/>
              <a:gd name="connsiteX4" fmla="*/ 1161958 w 1161958"/>
              <a:gd name="connsiteY4" fmla="*/ 237864 h 491125"/>
              <a:gd name="connsiteX5" fmla="*/ 1089955 w 1161958"/>
              <a:gd name="connsiteY5" fmla="*/ 356670 h 491125"/>
              <a:gd name="connsiteX6" fmla="*/ 1089055 w 1161958"/>
              <a:gd name="connsiteY6" fmla="*/ 356670 h 491125"/>
              <a:gd name="connsiteX7" fmla="*/ 1089055 w 1161958"/>
              <a:gd name="connsiteY7" fmla="*/ 491125 h 491125"/>
              <a:gd name="connsiteX8" fmla="*/ 0 w 1161958"/>
              <a:gd name="connsiteY8" fmla="*/ 491125 h 49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1958" h="491125">
                <a:moveTo>
                  <a:pt x="0" y="0"/>
                </a:moveTo>
                <a:lnTo>
                  <a:pt x="1089055" y="0"/>
                </a:lnTo>
                <a:lnTo>
                  <a:pt x="1089055" y="119358"/>
                </a:lnTo>
                <a:lnTo>
                  <a:pt x="1089955" y="119358"/>
                </a:lnTo>
                <a:lnTo>
                  <a:pt x="1161958" y="237864"/>
                </a:lnTo>
                <a:lnTo>
                  <a:pt x="1089955" y="356670"/>
                </a:lnTo>
                <a:lnTo>
                  <a:pt x="1089055" y="356670"/>
                </a:lnTo>
                <a:lnTo>
                  <a:pt x="1089055" y="491125"/>
                </a:lnTo>
                <a:lnTo>
                  <a:pt x="0" y="491125"/>
                </a:lnTo>
                <a:close/>
              </a:path>
            </a:pathLst>
          </a:custGeom>
          <a:solidFill>
            <a:schemeClr val="accent2"/>
          </a:solidFill>
          <a:ln w="2998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900" b="1" dirty="0">
                <a:solidFill>
                  <a:schemeClr val="bg1"/>
                </a:solidFill>
                <a:latin typeface="Heebo" pitchFamily="2" charset="-79"/>
                <a:cs typeface="Heebo" pitchFamily="2" charset="-79"/>
              </a:rPr>
              <a:t>ITEM 1</a:t>
            </a:r>
          </a:p>
        </p:txBody>
      </p:sp>
      <p:sp>
        <p:nvSpPr>
          <p:cNvPr id="489" name="Forma Livre: Forma 488">
            <a:extLst>
              <a:ext uri="{FF2B5EF4-FFF2-40B4-BE49-F238E27FC236}">
                <a16:creationId xmlns:a16="http://schemas.microsoft.com/office/drawing/2014/main" id="{AC008DBD-9C13-7E41-385F-4747148E41D5}"/>
              </a:ext>
            </a:extLst>
          </p:cNvPr>
          <p:cNvSpPr/>
          <p:nvPr/>
        </p:nvSpPr>
        <p:spPr>
          <a:xfrm>
            <a:off x="1727440" y="2295186"/>
            <a:ext cx="1161959" cy="490825"/>
          </a:xfrm>
          <a:custGeom>
            <a:avLst/>
            <a:gdLst>
              <a:gd name="connsiteX0" fmla="*/ 0 w 1161959"/>
              <a:gd name="connsiteY0" fmla="*/ 0 h 490825"/>
              <a:gd name="connsiteX1" fmla="*/ 1089055 w 1161959"/>
              <a:gd name="connsiteY1" fmla="*/ 0 h 490825"/>
              <a:gd name="connsiteX2" fmla="*/ 1089055 w 1161959"/>
              <a:gd name="connsiteY2" fmla="*/ 119358 h 490825"/>
              <a:gd name="connsiteX3" fmla="*/ 1089956 w 1161959"/>
              <a:gd name="connsiteY3" fmla="*/ 119358 h 490825"/>
              <a:gd name="connsiteX4" fmla="*/ 1161959 w 1161959"/>
              <a:gd name="connsiteY4" fmla="*/ 237864 h 490825"/>
              <a:gd name="connsiteX5" fmla="*/ 1089956 w 1161959"/>
              <a:gd name="connsiteY5" fmla="*/ 356670 h 490825"/>
              <a:gd name="connsiteX6" fmla="*/ 1089055 w 1161959"/>
              <a:gd name="connsiteY6" fmla="*/ 356670 h 490825"/>
              <a:gd name="connsiteX7" fmla="*/ 1089055 w 1161959"/>
              <a:gd name="connsiteY7" fmla="*/ 490825 h 490825"/>
              <a:gd name="connsiteX8" fmla="*/ 0 w 1161959"/>
              <a:gd name="connsiteY8" fmla="*/ 490825 h 490825"/>
              <a:gd name="connsiteX9" fmla="*/ 0 w 1161959"/>
              <a:gd name="connsiteY9" fmla="*/ 364518 h 490825"/>
              <a:gd name="connsiteX10" fmla="*/ 900 w 1161959"/>
              <a:gd name="connsiteY10" fmla="*/ 364518 h 490825"/>
              <a:gd name="connsiteX11" fmla="*/ 72904 w 1161959"/>
              <a:gd name="connsiteY11" fmla="*/ 245412 h 490825"/>
              <a:gd name="connsiteX12" fmla="*/ 900 w 1161959"/>
              <a:gd name="connsiteY12" fmla="*/ 126606 h 490825"/>
              <a:gd name="connsiteX13" fmla="*/ 0 w 1161959"/>
              <a:gd name="connsiteY13" fmla="*/ 126606 h 49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959" h="490825">
                <a:moveTo>
                  <a:pt x="0" y="0"/>
                </a:moveTo>
                <a:lnTo>
                  <a:pt x="1089055" y="0"/>
                </a:lnTo>
                <a:lnTo>
                  <a:pt x="1089055" y="119358"/>
                </a:lnTo>
                <a:lnTo>
                  <a:pt x="1089956" y="119358"/>
                </a:lnTo>
                <a:lnTo>
                  <a:pt x="1161959" y="237864"/>
                </a:lnTo>
                <a:lnTo>
                  <a:pt x="1089956" y="356670"/>
                </a:lnTo>
                <a:lnTo>
                  <a:pt x="1089055" y="356670"/>
                </a:lnTo>
                <a:lnTo>
                  <a:pt x="1089055" y="490825"/>
                </a:lnTo>
                <a:lnTo>
                  <a:pt x="0" y="490825"/>
                </a:lnTo>
                <a:lnTo>
                  <a:pt x="0" y="364518"/>
                </a:lnTo>
                <a:lnTo>
                  <a:pt x="900" y="364518"/>
                </a:lnTo>
                <a:lnTo>
                  <a:pt x="72904" y="245412"/>
                </a:lnTo>
                <a:lnTo>
                  <a:pt x="900" y="126606"/>
                </a:lnTo>
                <a:lnTo>
                  <a:pt x="0" y="126606"/>
                </a:lnTo>
                <a:close/>
              </a:path>
            </a:pathLst>
          </a:custGeom>
          <a:solidFill>
            <a:schemeClr val="bg1">
              <a:lumMod val="85000"/>
            </a:schemeClr>
          </a:solidFill>
          <a:ln w="29986" cap="flat">
            <a:noFill/>
            <a:prstDash val="solid"/>
            <a:miter/>
          </a:ln>
        </p:spPr>
        <p:txBody>
          <a:bodyPr rtlCol="0" anchor="ctr"/>
          <a:lstStyle/>
          <a:p>
            <a:pPr algn="ctr"/>
            <a:r>
              <a:rPr lang="pt-BR" sz="900" dirty="0">
                <a:latin typeface="Heebo" pitchFamily="2" charset="-79"/>
                <a:cs typeface="Heebo" pitchFamily="2" charset="-79"/>
              </a:rPr>
              <a:t>texto escrito aqui texto aqui</a:t>
            </a:r>
          </a:p>
        </p:txBody>
      </p:sp>
      <p:sp>
        <p:nvSpPr>
          <p:cNvPr id="490" name="Forma Livre: Forma 489">
            <a:extLst>
              <a:ext uri="{FF2B5EF4-FFF2-40B4-BE49-F238E27FC236}">
                <a16:creationId xmlns:a16="http://schemas.microsoft.com/office/drawing/2014/main" id="{4A90420D-4D78-1690-6766-CD8281E09CBB}"/>
              </a:ext>
            </a:extLst>
          </p:cNvPr>
          <p:cNvSpPr/>
          <p:nvPr/>
        </p:nvSpPr>
        <p:spPr>
          <a:xfrm>
            <a:off x="2858948" y="2295186"/>
            <a:ext cx="1161959" cy="490825"/>
          </a:xfrm>
          <a:custGeom>
            <a:avLst/>
            <a:gdLst>
              <a:gd name="connsiteX0" fmla="*/ 0 w 1161959"/>
              <a:gd name="connsiteY0" fmla="*/ 0 h 490825"/>
              <a:gd name="connsiteX1" fmla="*/ 1089055 w 1161959"/>
              <a:gd name="connsiteY1" fmla="*/ 0 h 490825"/>
              <a:gd name="connsiteX2" fmla="*/ 1089055 w 1161959"/>
              <a:gd name="connsiteY2" fmla="*/ 119358 h 490825"/>
              <a:gd name="connsiteX3" fmla="*/ 1089956 w 1161959"/>
              <a:gd name="connsiteY3" fmla="*/ 119358 h 490825"/>
              <a:gd name="connsiteX4" fmla="*/ 1161959 w 1161959"/>
              <a:gd name="connsiteY4" fmla="*/ 237864 h 490825"/>
              <a:gd name="connsiteX5" fmla="*/ 1089956 w 1161959"/>
              <a:gd name="connsiteY5" fmla="*/ 356670 h 490825"/>
              <a:gd name="connsiteX6" fmla="*/ 1089055 w 1161959"/>
              <a:gd name="connsiteY6" fmla="*/ 356670 h 490825"/>
              <a:gd name="connsiteX7" fmla="*/ 1089055 w 1161959"/>
              <a:gd name="connsiteY7" fmla="*/ 490825 h 490825"/>
              <a:gd name="connsiteX8" fmla="*/ 0 w 1161959"/>
              <a:gd name="connsiteY8" fmla="*/ 490825 h 490825"/>
              <a:gd name="connsiteX9" fmla="*/ 0 w 1161959"/>
              <a:gd name="connsiteY9" fmla="*/ 364518 h 490825"/>
              <a:gd name="connsiteX10" fmla="*/ 900 w 1161959"/>
              <a:gd name="connsiteY10" fmla="*/ 364518 h 490825"/>
              <a:gd name="connsiteX11" fmla="*/ 72904 w 1161959"/>
              <a:gd name="connsiteY11" fmla="*/ 245412 h 490825"/>
              <a:gd name="connsiteX12" fmla="*/ 900 w 1161959"/>
              <a:gd name="connsiteY12" fmla="*/ 126606 h 490825"/>
              <a:gd name="connsiteX13" fmla="*/ 0 w 1161959"/>
              <a:gd name="connsiteY13" fmla="*/ 126606 h 49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959" h="490825">
                <a:moveTo>
                  <a:pt x="0" y="0"/>
                </a:moveTo>
                <a:lnTo>
                  <a:pt x="1089055" y="0"/>
                </a:lnTo>
                <a:lnTo>
                  <a:pt x="1089055" y="119358"/>
                </a:lnTo>
                <a:lnTo>
                  <a:pt x="1089956" y="119358"/>
                </a:lnTo>
                <a:lnTo>
                  <a:pt x="1161959" y="237864"/>
                </a:lnTo>
                <a:lnTo>
                  <a:pt x="1089956" y="356670"/>
                </a:lnTo>
                <a:lnTo>
                  <a:pt x="1089055" y="356670"/>
                </a:lnTo>
                <a:lnTo>
                  <a:pt x="1089055" y="490825"/>
                </a:lnTo>
                <a:lnTo>
                  <a:pt x="0" y="490825"/>
                </a:lnTo>
                <a:lnTo>
                  <a:pt x="0" y="364518"/>
                </a:lnTo>
                <a:lnTo>
                  <a:pt x="900" y="364518"/>
                </a:lnTo>
                <a:lnTo>
                  <a:pt x="72904" y="245412"/>
                </a:lnTo>
                <a:lnTo>
                  <a:pt x="900" y="126606"/>
                </a:lnTo>
                <a:lnTo>
                  <a:pt x="0" y="126606"/>
                </a:lnTo>
                <a:close/>
              </a:path>
            </a:pathLst>
          </a:custGeom>
          <a:solidFill>
            <a:schemeClr val="bg1">
              <a:lumMod val="85000"/>
            </a:schemeClr>
          </a:solidFill>
          <a:ln w="29986" cap="flat">
            <a:noFill/>
            <a:prstDash val="solid"/>
            <a:miter/>
          </a:ln>
        </p:spPr>
        <p:txBody>
          <a:bodyPr rtlCol="0" anchor="ctr"/>
          <a:lstStyle/>
          <a:p>
            <a:pPr algn="ctr"/>
            <a:r>
              <a:rPr lang="pt-BR" sz="900">
                <a:latin typeface="Heebo" pitchFamily="2" charset="-79"/>
                <a:cs typeface="Heebo" pitchFamily="2" charset="-79"/>
              </a:rPr>
              <a:t>texto escrito aqui texto aqui</a:t>
            </a:r>
            <a:endParaRPr lang="pt-BR" sz="900" dirty="0">
              <a:latin typeface="Heebo" pitchFamily="2" charset="-79"/>
              <a:cs typeface="Heebo" pitchFamily="2" charset="-79"/>
            </a:endParaRPr>
          </a:p>
        </p:txBody>
      </p:sp>
      <p:sp>
        <p:nvSpPr>
          <p:cNvPr id="491" name="Forma Livre: Forma 490">
            <a:extLst>
              <a:ext uri="{FF2B5EF4-FFF2-40B4-BE49-F238E27FC236}">
                <a16:creationId xmlns:a16="http://schemas.microsoft.com/office/drawing/2014/main" id="{B059E189-F87D-951D-171E-4B8E30DE3819}"/>
              </a:ext>
            </a:extLst>
          </p:cNvPr>
          <p:cNvSpPr/>
          <p:nvPr/>
        </p:nvSpPr>
        <p:spPr>
          <a:xfrm>
            <a:off x="3990456" y="2295186"/>
            <a:ext cx="1161959" cy="490825"/>
          </a:xfrm>
          <a:custGeom>
            <a:avLst/>
            <a:gdLst>
              <a:gd name="connsiteX0" fmla="*/ 0 w 1161959"/>
              <a:gd name="connsiteY0" fmla="*/ 0 h 490825"/>
              <a:gd name="connsiteX1" fmla="*/ 1089055 w 1161959"/>
              <a:gd name="connsiteY1" fmla="*/ 0 h 490825"/>
              <a:gd name="connsiteX2" fmla="*/ 1089055 w 1161959"/>
              <a:gd name="connsiteY2" fmla="*/ 119358 h 490825"/>
              <a:gd name="connsiteX3" fmla="*/ 1089956 w 1161959"/>
              <a:gd name="connsiteY3" fmla="*/ 119358 h 490825"/>
              <a:gd name="connsiteX4" fmla="*/ 1161959 w 1161959"/>
              <a:gd name="connsiteY4" fmla="*/ 237864 h 490825"/>
              <a:gd name="connsiteX5" fmla="*/ 1089956 w 1161959"/>
              <a:gd name="connsiteY5" fmla="*/ 356670 h 490825"/>
              <a:gd name="connsiteX6" fmla="*/ 1089055 w 1161959"/>
              <a:gd name="connsiteY6" fmla="*/ 356670 h 490825"/>
              <a:gd name="connsiteX7" fmla="*/ 1089055 w 1161959"/>
              <a:gd name="connsiteY7" fmla="*/ 490825 h 490825"/>
              <a:gd name="connsiteX8" fmla="*/ 0 w 1161959"/>
              <a:gd name="connsiteY8" fmla="*/ 490825 h 490825"/>
              <a:gd name="connsiteX9" fmla="*/ 0 w 1161959"/>
              <a:gd name="connsiteY9" fmla="*/ 364518 h 490825"/>
              <a:gd name="connsiteX10" fmla="*/ 900 w 1161959"/>
              <a:gd name="connsiteY10" fmla="*/ 364518 h 490825"/>
              <a:gd name="connsiteX11" fmla="*/ 72904 w 1161959"/>
              <a:gd name="connsiteY11" fmla="*/ 245412 h 490825"/>
              <a:gd name="connsiteX12" fmla="*/ 900 w 1161959"/>
              <a:gd name="connsiteY12" fmla="*/ 126606 h 490825"/>
              <a:gd name="connsiteX13" fmla="*/ 0 w 1161959"/>
              <a:gd name="connsiteY13" fmla="*/ 126606 h 49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959" h="490825">
                <a:moveTo>
                  <a:pt x="0" y="0"/>
                </a:moveTo>
                <a:lnTo>
                  <a:pt x="1089055" y="0"/>
                </a:lnTo>
                <a:lnTo>
                  <a:pt x="1089055" y="119358"/>
                </a:lnTo>
                <a:lnTo>
                  <a:pt x="1089956" y="119358"/>
                </a:lnTo>
                <a:lnTo>
                  <a:pt x="1161959" y="237864"/>
                </a:lnTo>
                <a:lnTo>
                  <a:pt x="1089956" y="356670"/>
                </a:lnTo>
                <a:lnTo>
                  <a:pt x="1089055" y="356670"/>
                </a:lnTo>
                <a:lnTo>
                  <a:pt x="1089055" y="490825"/>
                </a:lnTo>
                <a:lnTo>
                  <a:pt x="0" y="490825"/>
                </a:lnTo>
                <a:lnTo>
                  <a:pt x="0" y="364518"/>
                </a:lnTo>
                <a:lnTo>
                  <a:pt x="900" y="364518"/>
                </a:lnTo>
                <a:lnTo>
                  <a:pt x="72904" y="245412"/>
                </a:lnTo>
                <a:lnTo>
                  <a:pt x="900" y="126606"/>
                </a:lnTo>
                <a:lnTo>
                  <a:pt x="0" y="126606"/>
                </a:lnTo>
                <a:close/>
              </a:path>
            </a:pathLst>
          </a:custGeom>
          <a:solidFill>
            <a:schemeClr val="bg1">
              <a:lumMod val="85000"/>
            </a:schemeClr>
          </a:solidFill>
          <a:ln w="29986" cap="flat">
            <a:noFill/>
            <a:prstDash val="solid"/>
            <a:miter/>
          </a:ln>
        </p:spPr>
        <p:txBody>
          <a:bodyPr rtlCol="0" anchor="ctr"/>
          <a:lstStyle/>
          <a:p>
            <a:pPr algn="ctr"/>
            <a:r>
              <a:rPr lang="pt-BR" sz="900">
                <a:latin typeface="Heebo" pitchFamily="2" charset="-79"/>
                <a:cs typeface="Heebo" pitchFamily="2" charset="-79"/>
              </a:rPr>
              <a:t>texto escrito aqui texto aqui</a:t>
            </a:r>
            <a:endParaRPr lang="pt-BR" sz="900" dirty="0">
              <a:latin typeface="Heebo" pitchFamily="2" charset="-79"/>
              <a:cs typeface="Heebo" pitchFamily="2" charset="-79"/>
            </a:endParaRPr>
          </a:p>
        </p:txBody>
      </p:sp>
      <p:sp>
        <p:nvSpPr>
          <p:cNvPr id="492" name="Forma Livre: Forma 491">
            <a:extLst>
              <a:ext uri="{FF2B5EF4-FFF2-40B4-BE49-F238E27FC236}">
                <a16:creationId xmlns:a16="http://schemas.microsoft.com/office/drawing/2014/main" id="{95EA432F-845D-A442-2D6A-7167F6727FFE}"/>
              </a:ext>
            </a:extLst>
          </p:cNvPr>
          <p:cNvSpPr/>
          <p:nvPr/>
        </p:nvSpPr>
        <p:spPr>
          <a:xfrm>
            <a:off x="5121964" y="2295186"/>
            <a:ext cx="1161959" cy="490825"/>
          </a:xfrm>
          <a:custGeom>
            <a:avLst/>
            <a:gdLst>
              <a:gd name="connsiteX0" fmla="*/ 0 w 1161959"/>
              <a:gd name="connsiteY0" fmla="*/ 0 h 490825"/>
              <a:gd name="connsiteX1" fmla="*/ 1089055 w 1161959"/>
              <a:gd name="connsiteY1" fmla="*/ 0 h 490825"/>
              <a:gd name="connsiteX2" fmla="*/ 1089055 w 1161959"/>
              <a:gd name="connsiteY2" fmla="*/ 119358 h 490825"/>
              <a:gd name="connsiteX3" fmla="*/ 1089956 w 1161959"/>
              <a:gd name="connsiteY3" fmla="*/ 119358 h 490825"/>
              <a:gd name="connsiteX4" fmla="*/ 1161959 w 1161959"/>
              <a:gd name="connsiteY4" fmla="*/ 237864 h 490825"/>
              <a:gd name="connsiteX5" fmla="*/ 1089956 w 1161959"/>
              <a:gd name="connsiteY5" fmla="*/ 356670 h 490825"/>
              <a:gd name="connsiteX6" fmla="*/ 1089055 w 1161959"/>
              <a:gd name="connsiteY6" fmla="*/ 356670 h 490825"/>
              <a:gd name="connsiteX7" fmla="*/ 1089055 w 1161959"/>
              <a:gd name="connsiteY7" fmla="*/ 490825 h 490825"/>
              <a:gd name="connsiteX8" fmla="*/ 0 w 1161959"/>
              <a:gd name="connsiteY8" fmla="*/ 490825 h 490825"/>
              <a:gd name="connsiteX9" fmla="*/ 0 w 1161959"/>
              <a:gd name="connsiteY9" fmla="*/ 364518 h 490825"/>
              <a:gd name="connsiteX10" fmla="*/ 900 w 1161959"/>
              <a:gd name="connsiteY10" fmla="*/ 364518 h 490825"/>
              <a:gd name="connsiteX11" fmla="*/ 72904 w 1161959"/>
              <a:gd name="connsiteY11" fmla="*/ 245412 h 490825"/>
              <a:gd name="connsiteX12" fmla="*/ 900 w 1161959"/>
              <a:gd name="connsiteY12" fmla="*/ 126606 h 490825"/>
              <a:gd name="connsiteX13" fmla="*/ 0 w 1161959"/>
              <a:gd name="connsiteY13" fmla="*/ 126606 h 49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959" h="490825">
                <a:moveTo>
                  <a:pt x="0" y="0"/>
                </a:moveTo>
                <a:lnTo>
                  <a:pt x="1089055" y="0"/>
                </a:lnTo>
                <a:lnTo>
                  <a:pt x="1089055" y="119358"/>
                </a:lnTo>
                <a:lnTo>
                  <a:pt x="1089956" y="119358"/>
                </a:lnTo>
                <a:lnTo>
                  <a:pt x="1161959" y="237864"/>
                </a:lnTo>
                <a:lnTo>
                  <a:pt x="1089956" y="356670"/>
                </a:lnTo>
                <a:lnTo>
                  <a:pt x="1089055" y="356670"/>
                </a:lnTo>
                <a:lnTo>
                  <a:pt x="1089055" y="490825"/>
                </a:lnTo>
                <a:lnTo>
                  <a:pt x="0" y="490825"/>
                </a:lnTo>
                <a:lnTo>
                  <a:pt x="0" y="364518"/>
                </a:lnTo>
                <a:lnTo>
                  <a:pt x="900" y="364518"/>
                </a:lnTo>
                <a:lnTo>
                  <a:pt x="72904" y="245412"/>
                </a:lnTo>
                <a:lnTo>
                  <a:pt x="900" y="126606"/>
                </a:lnTo>
                <a:lnTo>
                  <a:pt x="0" y="126606"/>
                </a:lnTo>
                <a:close/>
              </a:path>
            </a:pathLst>
          </a:custGeom>
          <a:solidFill>
            <a:schemeClr val="bg1">
              <a:lumMod val="85000"/>
            </a:schemeClr>
          </a:solidFill>
          <a:ln w="29986" cap="flat">
            <a:noFill/>
            <a:prstDash val="solid"/>
            <a:miter/>
          </a:ln>
        </p:spPr>
        <p:txBody>
          <a:bodyPr rtlCol="0" anchor="ctr"/>
          <a:lstStyle/>
          <a:p>
            <a:pPr algn="ctr"/>
            <a:r>
              <a:rPr lang="pt-BR" sz="900">
                <a:latin typeface="Heebo" pitchFamily="2" charset="-79"/>
                <a:cs typeface="Heebo" pitchFamily="2" charset="-79"/>
              </a:rPr>
              <a:t>texto escrito aqui texto aqui</a:t>
            </a:r>
            <a:endParaRPr lang="pt-BR" sz="900" dirty="0">
              <a:latin typeface="Heebo" pitchFamily="2" charset="-79"/>
              <a:cs typeface="Heebo" pitchFamily="2" charset="-79"/>
            </a:endParaRPr>
          </a:p>
        </p:txBody>
      </p:sp>
      <p:sp>
        <p:nvSpPr>
          <p:cNvPr id="493" name="Forma Livre: Forma 492">
            <a:extLst>
              <a:ext uri="{FF2B5EF4-FFF2-40B4-BE49-F238E27FC236}">
                <a16:creationId xmlns:a16="http://schemas.microsoft.com/office/drawing/2014/main" id="{9F05AAD6-7EAF-A67D-C4A4-BE15F6A551C2}"/>
              </a:ext>
            </a:extLst>
          </p:cNvPr>
          <p:cNvSpPr/>
          <p:nvPr/>
        </p:nvSpPr>
        <p:spPr>
          <a:xfrm>
            <a:off x="6253472" y="2295186"/>
            <a:ext cx="1161959" cy="490825"/>
          </a:xfrm>
          <a:custGeom>
            <a:avLst/>
            <a:gdLst>
              <a:gd name="connsiteX0" fmla="*/ 0 w 1161959"/>
              <a:gd name="connsiteY0" fmla="*/ 0 h 490825"/>
              <a:gd name="connsiteX1" fmla="*/ 1089055 w 1161959"/>
              <a:gd name="connsiteY1" fmla="*/ 0 h 490825"/>
              <a:gd name="connsiteX2" fmla="*/ 1089055 w 1161959"/>
              <a:gd name="connsiteY2" fmla="*/ 119358 h 490825"/>
              <a:gd name="connsiteX3" fmla="*/ 1089956 w 1161959"/>
              <a:gd name="connsiteY3" fmla="*/ 119358 h 490825"/>
              <a:gd name="connsiteX4" fmla="*/ 1161959 w 1161959"/>
              <a:gd name="connsiteY4" fmla="*/ 237864 h 490825"/>
              <a:gd name="connsiteX5" fmla="*/ 1089956 w 1161959"/>
              <a:gd name="connsiteY5" fmla="*/ 356670 h 490825"/>
              <a:gd name="connsiteX6" fmla="*/ 1089055 w 1161959"/>
              <a:gd name="connsiteY6" fmla="*/ 356670 h 490825"/>
              <a:gd name="connsiteX7" fmla="*/ 1089055 w 1161959"/>
              <a:gd name="connsiteY7" fmla="*/ 490825 h 490825"/>
              <a:gd name="connsiteX8" fmla="*/ 0 w 1161959"/>
              <a:gd name="connsiteY8" fmla="*/ 490825 h 490825"/>
              <a:gd name="connsiteX9" fmla="*/ 0 w 1161959"/>
              <a:gd name="connsiteY9" fmla="*/ 364518 h 490825"/>
              <a:gd name="connsiteX10" fmla="*/ 900 w 1161959"/>
              <a:gd name="connsiteY10" fmla="*/ 364518 h 490825"/>
              <a:gd name="connsiteX11" fmla="*/ 72904 w 1161959"/>
              <a:gd name="connsiteY11" fmla="*/ 245412 h 490825"/>
              <a:gd name="connsiteX12" fmla="*/ 900 w 1161959"/>
              <a:gd name="connsiteY12" fmla="*/ 126606 h 490825"/>
              <a:gd name="connsiteX13" fmla="*/ 0 w 1161959"/>
              <a:gd name="connsiteY13" fmla="*/ 126606 h 49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959" h="490825">
                <a:moveTo>
                  <a:pt x="0" y="0"/>
                </a:moveTo>
                <a:lnTo>
                  <a:pt x="1089055" y="0"/>
                </a:lnTo>
                <a:lnTo>
                  <a:pt x="1089055" y="119358"/>
                </a:lnTo>
                <a:lnTo>
                  <a:pt x="1089956" y="119358"/>
                </a:lnTo>
                <a:lnTo>
                  <a:pt x="1161959" y="237864"/>
                </a:lnTo>
                <a:lnTo>
                  <a:pt x="1089956" y="356670"/>
                </a:lnTo>
                <a:lnTo>
                  <a:pt x="1089055" y="356670"/>
                </a:lnTo>
                <a:lnTo>
                  <a:pt x="1089055" y="490825"/>
                </a:lnTo>
                <a:lnTo>
                  <a:pt x="0" y="490825"/>
                </a:lnTo>
                <a:lnTo>
                  <a:pt x="0" y="364518"/>
                </a:lnTo>
                <a:lnTo>
                  <a:pt x="900" y="364518"/>
                </a:lnTo>
                <a:lnTo>
                  <a:pt x="72904" y="245412"/>
                </a:lnTo>
                <a:lnTo>
                  <a:pt x="900" y="126606"/>
                </a:lnTo>
                <a:lnTo>
                  <a:pt x="0" y="126606"/>
                </a:lnTo>
                <a:close/>
              </a:path>
            </a:pathLst>
          </a:custGeom>
          <a:solidFill>
            <a:schemeClr val="bg1">
              <a:lumMod val="85000"/>
            </a:schemeClr>
          </a:solidFill>
          <a:ln w="29986" cap="flat">
            <a:noFill/>
            <a:prstDash val="solid"/>
            <a:miter/>
          </a:ln>
        </p:spPr>
        <p:txBody>
          <a:bodyPr rtlCol="0" anchor="ctr"/>
          <a:lstStyle/>
          <a:p>
            <a:pPr algn="ctr"/>
            <a:r>
              <a:rPr lang="pt-BR" sz="900">
                <a:latin typeface="Heebo" pitchFamily="2" charset="-79"/>
                <a:cs typeface="Heebo" pitchFamily="2" charset="-79"/>
              </a:rPr>
              <a:t>texto escrito aqui texto aqui</a:t>
            </a:r>
            <a:endParaRPr lang="pt-BR" sz="900" dirty="0">
              <a:latin typeface="Heebo" pitchFamily="2" charset="-79"/>
              <a:cs typeface="Heebo" pitchFamily="2" charset="-79"/>
            </a:endParaRPr>
          </a:p>
        </p:txBody>
      </p:sp>
      <p:sp>
        <p:nvSpPr>
          <p:cNvPr id="494" name="Forma Livre: Forma 493">
            <a:extLst>
              <a:ext uri="{FF2B5EF4-FFF2-40B4-BE49-F238E27FC236}">
                <a16:creationId xmlns:a16="http://schemas.microsoft.com/office/drawing/2014/main" id="{0C90AE3F-C180-4269-5EE8-0B344A0E8459}"/>
              </a:ext>
            </a:extLst>
          </p:cNvPr>
          <p:cNvSpPr/>
          <p:nvPr/>
        </p:nvSpPr>
        <p:spPr>
          <a:xfrm>
            <a:off x="7384979" y="2821806"/>
            <a:ext cx="1089055" cy="490824"/>
          </a:xfrm>
          <a:custGeom>
            <a:avLst/>
            <a:gdLst>
              <a:gd name="connsiteX0" fmla="*/ 1089056 w 1089055"/>
              <a:gd name="connsiteY0" fmla="*/ 0 h 490824"/>
              <a:gd name="connsiteX1" fmla="*/ 1089056 w 1089055"/>
              <a:gd name="connsiteY1" fmla="*/ 490825 h 490824"/>
              <a:gd name="connsiteX2" fmla="*/ 0 w 1089055"/>
              <a:gd name="connsiteY2" fmla="*/ 490825 h 490824"/>
              <a:gd name="connsiteX3" fmla="*/ 0 w 1089055"/>
              <a:gd name="connsiteY3" fmla="*/ 364518 h 490824"/>
              <a:gd name="connsiteX4" fmla="*/ 1200 w 1089055"/>
              <a:gd name="connsiteY4" fmla="*/ 364518 h 490824"/>
              <a:gd name="connsiteX5" fmla="*/ 72904 w 1089055"/>
              <a:gd name="connsiteY5" fmla="*/ 245412 h 490824"/>
              <a:gd name="connsiteX6" fmla="*/ 1200 w 1089055"/>
              <a:gd name="connsiteY6" fmla="*/ 126606 h 490824"/>
              <a:gd name="connsiteX7" fmla="*/ 0 w 1089055"/>
              <a:gd name="connsiteY7" fmla="*/ 126606 h 490824"/>
              <a:gd name="connsiteX8" fmla="*/ 0 w 1089055"/>
              <a:gd name="connsiteY8" fmla="*/ 0 h 490824"/>
              <a:gd name="connsiteX9" fmla="*/ 1089056 w 1089055"/>
              <a:gd name="connsiteY9" fmla="*/ 0 h 49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9055" h="490824">
                <a:moveTo>
                  <a:pt x="1089056" y="0"/>
                </a:moveTo>
                <a:lnTo>
                  <a:pt x="1089056" y="490825"/>
                </a:lnTo>
                <a:lnTo>
                  <a:pt x="0" y="490825"/>
                </a:lnTo>
                <a:lnTo>
                  <a:pt x="0" y="364518"/>
                </a:lnTo>
                <a:lnTo>
                  <a:pt x="1200" y="364518"/>
                </a:lnTo>
                <a:lnTo>
                  <a:pt x="72904" y="245412"/>
                </a:lnTo>
                <a:lnTo>
                  <a:pt x="1200" y="126606"/>
                </a:lnTo>
                <a:lnTo>
                  <a:pt x="0" y="126606"/>
                </a:lnTo>
                <a:lnTo>
                  <a:pt x="0" y="0"/>
                </a:lnTo>
                <a:lnTo>
                  <a:pt x="1089056" y="0"/>
                </a:lnTo>
                <a:close/>
              </a:path>
            </a:pathLst>
          </a:custGeom>
          <a:solidFill>
            <a:schemeClr val="bg1">
              <a:lumMod val="85000"/>
            </a:schemeClr>
          </a:solidFill>
          <a:ln w="29986" cap="flat">
            <a:noFill/>
            <a:prstDash val="solid"/>
            <a:miter/>
          </a:ln>
        </p:spPr>
        <p:txBody>
          <a:bodyPr rtlCol="0" anchor="ctr"/>
          <a:lstStyle/>
          <a:p>
            <a:pPr algn="ctr"/>
            <a:r>
              <a:rPr lang="pt-BR" sz="900">
                <a:latin typeface="Heebo" pitchFamily="2" charset="-79"/>
                <a:cs typeface="Heebo" pitchFamily="2" charset="-79"/>
              </a:rPr>
              <a:t>texto escrito aqui texto aqui</a:t>
            </a:r>
            <a:endParaRPr lang="pt-BR" sz="900" dirty="0">
              <a:latin typeface="Heebo" pitchFamily="2" charset="-79"/>
              <a:cs typeface="Heebo" pitchFamily="2" charset="-79"/>
            </a:endParaRPr>
          </a:p>
        </p:txBody>
      </p:sp>
      <p:sp>
        <p:nvSpPr>
          <p:cNvPr id="495" name="Forma Livre: Forma 494">
            <a:extLst>
              <a:ext uri="{FF2B5EF4-FFF2-40B4-BE49-F238E27FC236}">
                <a16:creationId xmlns:a16="http://schemas.microsoft.com/office/drawing/2014/main" id="{63C5F153-B3FB-7589-1D19-1439378713CB}"/>
              </a:ext>
            </a:extLst>
          </p:cNvPr>
          <p:cNvSpPr/>
          <p:nvPr/>
        </p:nvSpPr>
        <p:spPr>
          <a:xfrm>
            <a:off x="595933" y="2821806"/>
            <a:ext cx="1161958" cy="491125"/>
          </a:xfrm>
          <a:custGeom>
            <a:avLst/>
            <a:gdLst>
              <a:gd name="connsiteX0" fmla="*/ 0 w 1161958"/>
              <a:gd name="connsiteY0" fmla="*/ 0 h 491125"/>
              <a:gd name="connsiteX1" fmla="*/ 1089055 w 1161958"/>
              <a:gd name="connsiteY1" fmla="*/ 0 h 491125"/>
              <a:gd name="connsiteX2" fmla="*/ 1089055 w 1161958"/>
              <a:gd name="connsiteY2" fmla="*/ 119358 h 491125"/>
              <a:gd name="connsiteX3" fmla="*/ 1089955 w 1161958"/>
              <a:gd name="connsiteY3" fmla="*/ 119358 h 491125"/>
              <a:gd name="connsiteX4" fmla="*/ 1161958 w 1161958"/>
              <a:gd name="connsiteY4" fmla="*/ 237864 h 491125"/>
              <a:gd name="connsiteX5" fmla="*/ 1089955 w 1161958"/>
              <a:gd name="connsiteY5" fmla="*/ 356670 h 491125"/>
              <a:gd name="connsiteX6" fmla="*/ 1089055 w 1161958"/>
              <a:gd name="connsiteY6" fmla="*/ 356670 h 491125"/>
              <a:gd name="connsiteX7" fmla="*/ 1089055 w 1161958"/>
              <a:gd name="connsiteY7" fmla="*/ 491125 h 491125"/>
              <a:gd name="connsiteX8" fmla="*/ 0 w 1161958"/>
              <a:gd name="connsiteY8" fmla="*/ 491125 h 49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1958" h="491125">
                <a:moveTo>
                  <a:pt x="0" y="0"/>
                </a:moveTo>
                <a:lnTo>
                  <a:pt x="1089055" y="0"/>
                </a:lnTo>
                <a:lnTo>
                  <a:pt x="1089055" y="119358"/>
                </a:lnTo>
                <a:lnTo>
                  <a:pt x="1089955" y="119358"/>
                </a:lnTo>
                <a:lnTo>
                  <a:pt x="1161958" y="237864"/>
                </a:lnTo>
                <a:lnTo>
                  <a:pt x="1089955" y="356670"/>
                </a:lnTo>
                <a:lnTo>
                  <a:pt x="1089055" y="356670"/>
                </a:lnTo>
                <a:lnTo>
                  <a:pt x="1089055" y="491125"/>
                </a:lnTo>
                <a:lnTo>
                  <a:pt x="0" y="491125"/>
                </a:lnTo>
                <a:close/>
              </a:path>
            </a:pathLst>
          </a:custGeom>
          <a:solidFill>
            <a:schemeClr val="accent2"/>
          </a:solidFill>
          <a:ln w="2998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900" b="1" dirty="0">
                <a:solidFill>
                  <a:schemeClr val="bg1"/>
                </a:solidFill>
                <a:latin typeface="Heebo" pitchFamily="2" charset="-79"/>
                <a:cs typeface="Heebo" pitchFamily="2" charset="-79"/>
              </a:rPr>
              <a:t>ITEM 1</a:t>
            </a:r>
          </a:p>
        </p:txBody>
      </p:sp>
      <p:sp>
        <p:nvSpPr>
          <p:cNvPr id="496" name="Forma Livre: Forma 495">
            <a:extLst>
              <a:ext uri="{FF2B5EF4-FFF2-40B4-BE49-F238E27FC236}">
                <a16:creationId xmlns:a16="http://schemas.microsoft.com/office/drawing/2014/main" id="{CD3187BC-2BF9-F14A-CF71-D19D117B24EA}"/>
              </a:ext>
            </a:extLst>
          </p:cNvPr>
          <p:cNvSpPr/>
          <p:nvPr/>
        </p:nvSpPr>
        <p:spPr>
          <a:xfrm>
            <a:off x="1727440" y="2821806"/>
            <a:ext cx="1161959" cy="490825"/>
          </a:xfrm>
          <a:custGeom>
            <a:avLst/>
            <a:gdLst>
              <a:gd name="connsiteX0" fmla="*/ 0 w 1161959"/>
              <a:gd name="connsiteY0" fmla="*/ 0 h 490825"/>
              <a:gd name="connsiteX1" fmla="*/ 1089055 w 1161959"/>
              <a:gd name="connsiteY1" fmla="*/ 0 h 490825"/>
              <a:gd name="connsiteX2" fmla="*/ 1089055 w 1161959"/>
              <a:gd name="connsiteY2" fmla="*/ 119358 h 490825"/>
              <a:gd name="connsiteX3" fmla="*/ 1089956 w 1161959"/>
              <a:gd name="connsiteY3" fmla="*/ 119358 h 490825"/>
              <a:gd name="connsiteX4" fmla="*/ 1161959 w 1161959"/>
              <a:gd name="connsiteY4" fmla="*/ 237864 h 490825"/>
              <a:gd name="connsiteX5" fmla="*/ 1089956 w 1161959"/>
              <a:gd name="connsiteY5" fmla="*/ 356670 h 490825"/>
              <a:gd name="connsiteX6" fmla="*/ 1089055 w 1161959"/>
              <a:gd name="connsiteY6" fmla="*/ 356670 h 490825"/>
              <a:gd name="connsiteX7" fmla="*/ 1089055 w 1161959"/>
              <a:gd name="connsiteY7" fmla="*/ 490825 h 490825"/>
              <a:gd name="connsiteX8" fmla="*/ 0 w 1161959"/>
              <a:gd name="connsiteY8" fmla="*/ 490825 h 490825"/>
              <a:gd name="connsiteX9" fmla="*/ 0 w 1161959"/>
              <a:gd name="connsiteY9" fmla="*/ 364518 h 490825"/>
              <a:gd name="connsiteX10" fmla="*/ 900 w 1161959"/>
              <a:gd name="connsiteY10" fmla="*/ 364518 h 490825"/>
              <a:gd name="connsiteX11" fmla="*/ 72904 w 1161959"/>
              <a:gd name="connsiteY11" fmla="*/ 245412 h 490825"/>
              <a:gd name="connsiteX12" fmla="*/ 900 w 1161959"/>
              <a:gd name="connsiteY12" fmla="*/ 126606 h 490825"/>
              <a:gd name="connsiteX13" fmla="*/ 0 w 1161959"/>
              <a:gd name="connsiteY13" fmla="*/ 126606 h 49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959" h="490825">
                <a:moveTo>
                  <a:pt x="0" y="0"/>
                </a:moveTo>
                <a:lnTo>
                  <a:pt x="1089055" y="0"/>
                </a:lnTo>
                <a:lnTo>
                  <a:pt x="1089055" y="119358"/>
                </a:lnTo>
                <a:lnTo>
                  <a:pt x="1089956" y="119358"/>
                </a:lnTo>
                <a:lnTo>
                  <a:pt x="1161959" y="237864"/>
                </a:lnTo>
                <a:lnTo>
                  <a:pt x="1089956" y="356670"/>
                </a:lnTo>
                <a:lnTo>
                  <a:pt x="1089055" y="356670"/>
                </a:lnTo>
                <a:lnTo>
                  <a:pt x="1089055" y="490825"/>
                </a:lnTo>
                <a:lnTo>
                  <a:pt x="0" y="490825"/>
                </a:lnTo>
                <a:lnTo>
                  <a:pt x="0" y="364518"/>
                </a:lnTo>
                <a:lnTo>
                  <a:pt x="900" y="364518"/>
                </a:lnTo>
                <a:lnTo>
                  <a:pt x="72904" y="245412"/>
                </a:lnTo>
                <a:lnTo>
                  <a:pt x="900" y="126606"/>
                </a:lnTo>
                <a:lnTo>
                  <a:pt x="0" y="126606"/>
                </a:lnTo>
                <a:close/>
              </a:path>
            </a:pathLst>
          </a:custGeom>
          <a:solidFill>
            <a:schemeClr val="bg1">
              <a:lumMod val="85000"/>
            </a:schemeClr>
          </a:solidFill>
          <a:ln w="29986" cap="flat">
            <a:noFill/>
            <a:prstDash val="solid"/>
            <a:miter/>
          </a:ln>
        </p:spPr>
        <p:txBody>
          <a:bodyPr rtlCol="0" anchor="ctr"/>
          <a:lstStyle/>
          <a:p>
            <a:pPr algn="ctr"/>
            <a:r>
              <a:rPr lang="pt-BR" sz="900" dirty="0">
                <a:latin typeface="Heebo" pitchFamily="2" charset="-79"/>
                <a:cs typeface="Heebo" pitchFamily="2" charset="-79"/>
              </a:rPr>
              <a:t>texto escrito aqui texto aqui</a:t>
            </a:r>
          </a:p>
        </p:txBody>
      </p:sp>
      <p:sp>
        <p:nvSpPr>
          <p:cNvPr id="497" name="Forma Livre: Forma 496">
            <a:extLst>
              <a:ext uri="{FF2B5EF4-FFF2-40B4-BE49-F238E27FC236}">
                <a16:creationId xmlns:a16="http://schemas.microsoft.com/office/drawing/2014/main" id="{D899CA49-542C-C0A3-6107-7A88D2F7E0DF}"/>
              </a:ext>
            </a:extLst>
          </p:cNvPr>
          <p:cNvSpPr/>
          <p:nvPr/>
        </p:nvSpPr>
        <p:spPr>
          <a:xfrm>
            <a:off x="2858948" y="2821806"/>
            <a:ext cx="1161959" cy="490825"/>
          </a:xfrm>
          <a:custGeom>
            <a:avLst/>
            <a:gdLst>
              <a:gd name="connsiteX0" fmla="*/ 0 w 1161959"/>
              <a:gd name="connsiteY0" fmla="*/ 0 h 490825"/>
              <a:gd name="connsiteX1" fmla="*/ 1089055 w 1161959"/>
              <a:gd name="connsiteY1" fmla="*/ 0 h 490825"/>
              <a:gd name="connsiteX2" fmla="*/ 1089055 w 1161959"/>
              <a:gd name="connsiteY2" fmla="*/ 119358 h 490825"/>
              <a:gd name="connsiteX3" fmla="*/ 1089956 w 1161959"/>
              <a:gd name="connsiteY3" fmla="*/ 119358 h 490825"/>
              <a:gd name="connsiteX4" fmla="*/ 1161959 w 1161959"/>
              <a:gd name="connsiteY4" fmla="*/ 237864 h 490825"/>
              <a:gd name="connsiteX5" fmla="*/ 1089956 w 1161959"/>
              <a:gd name="connsiteY5" fmla="*/ 356670 h 490825"/>
              <a:gd name="connsiteX6" fmla="*/ 1089055 w 1161959"/>
              <a:gd name="connsiteY6" fmla="*/ 356670 h 490825"/>
              <a:gd name="connsiteX7" fmla="*/ 1089055 w 1161959"/>
              <a:gd name="connsiteY7" fmla="*/ 490825 h 490825"/>
              <a:gd name="connsiteX8" fmla="*/ 0 w 1161959"/>
              <a:gd name="connsiteY8" fmla="*/ 490825 h 490825"/>
              <a:gd name="connsiteX9" fmla="*/ 0 w 1161959"/>
              <a:gd name="connsiteY9" fmla="*/ 364518 h 490825"/>
              <a:gd name="connsiteX10" fmla="*/ 900 w 1161959"/>
              <a:gd name="connsiteY10" fmla="*/ 364518 h 490825"/>
              <a:gd name="connsiteX11" fmla="*/ 72904 w 1161959"/>
              <a:gd name="connsiteY11" fmla="*/ 245412 h 490825"/>
              <a:gd name="connsiteX12" fmla="*/ 900 w 1161959"/>
              <a:gd name="connsiteY12" fmla="*/ 126606 h 490825"/>
              <a:gd name="connsiteX13" fmla="*/ 0 w 1161959"/>
              <a:gd name="connsiteY13" fmla="*/ 126606 h 49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959" h="490825">
                <a:moveTo>
                  <a:pt x="0" y="0"/>
                </a:moveTo>
                <a:lnTo>
                  <a:pt x="1089055" y="0"/>
                </a:lnTo>
                <a:lnTo>
                  <a:pt x="1089055" y="119358"/>
                </a:lnTo>
                <a:lnTo>
                  <a:pt x="1089956" y="119358"/>
                </a:lnTo>
                <a:lnTo>
                  <a:pt x="1161959" y="237864"/>
                </a:lnTo>
                <a:lnTo>
                  <a:pt x="1089956" y="356670"/>
                </a:lnTo>
                <a:lnTo>
                  <a:pt x="1089055" y="356670"/>
                </a:lnTo>
                <a:lnTo>
                  <a:pt x="1089055" y="490825"/>
                </a:lnTo>
                <a:lnTo>
                  <a:pt x="0" y="490825"/>
                </a:lnTo>
                <a:lnTo>
                  <a:pt x="0" y="364518"/>
                </a:lnTo>
                <a:lnTo>
                  <a:pt x="900" y="364518"/>
                </a:lnTo>
                <a:lnTo>
                  <a:pt x="72904" y="245412"/>
                </a:lnTo>
                <a:lnTo>
                  <a:pt x="900" y="126606"/>
                </a:lnTo>
                <a:lnTo>
                  <a:pt x="0" y="126606"/>
                </a:lnTo>
                <a:close/>
              </a:path>
            </a:pathLst>
          </a:custGeom>
          <a:solidFill>
            <a:schemeClr val="bg1">
              <a:lumMod val="85000"/>
            </a:schemeClr>
          </a:solidFill>
          <a:ln w="29986" cap="flat">
            <a:noFill/>
            <a:prstDash val="solid"/>
            <a:miter/>
          </a:ln>
        </p:spPr>
        <p:txBody>
          <a:bodyPr rtlCol="0" anchor="ctr"/>
          <a:lstStyle/>
          <a:p>
            <a:pPr algn="ctr"/>
            <a:r>
              <a:rPr lang="pt-BR" sz="900">
                <a:latin typeface="Heebo" pitchFamily="2" charset="-79"/>
                <a:cs typeface="Heebo" pitchFamily="2" charset="-79"/>
              </a:rPr>
              <a:t>texto escrito aqui texto aqui</a:t>
            </a:r>
            <a:endParaRPr lang="pt-BR" sz="900" dirty="0">
              <a:latin typeface="Heebo" pitchFamily="2" charset="-79"/>
              <a:cs typeface="Heebo" pitchFamily="2" charset="-79"/>
            </a:endParaRPr>
          </a:p>
        </p:txBody>
      </p:sp>
      <p:sp>
        <p:nvSpPr>
          <p:cNvPr id="498" name="Forma Livre: Forma 497">
            <a:extLst>
              <a:ext uri="{FF2B5EF4-FFF2-40B4-BE49-F238E27FC236}">
                <a16:creationId xmlns:a16="http://schemas.microsoft.com/office/drawing/2014/main" id="{C0047574-B1A3-087B-65CD-A4C76D2AFCC5}"/>
              </a:ext>
            </a:extLst>
          </p:cNvPr>
          <p:cNvSpPr/>
          <p:nvPr/>
        </p:nvSpPr>
        <p:spPr>
          <a:xfrm>
            <a:off x="3990456" y="2821806"/>
            <a:ext cx="1161959" cy="490825"/>
          </a:xfrm>
          <a:custGeom>
            <a:avLst/>
            <a:gdLst>
              <a:gd name="connsiteX0" fmla="*/ 0 w 1161959"/>
              <a:gd name="connsiteY0" fmla="*/ 0 h 490825"/>
              <a:gd name="connsiteX1" fmla="*/ 1089055 w 1161959"/>
              <a:gd name="connsiteY1" fmla="*/ 0 h 490825"/>
              <a:gd name="connsiteX2" fmla="*/ 1089055 w 1161959"/>
              <a:gd name="connsiteY2" fmla="*/ 119358 h 490825"/>
              <a:gd name="connsiteX3" fmla="*/ 1089956 w 1161959"/>
              <a:gd name="connsiteY3" fmla="*/ 119358 h 490825"/>
              <a:gd name="connsiteX4" fmla="*/ 1161959 w 1161959"/>
              <a:gd name="connsiteY4" fmla="*/ 237864 h 490825"/>
              <a:gd name="connsiteX5" fmla="*/ 1089956 w 1161959"/>
              <a:gd name="connsiteY5" fmla="*/ 356670 h 490825"/>
              <a:gd name="connsiteX6" fmla="*/ 1089055 w 1161959"/>
              <a:gd name="connsiteY6" fmla="*/ 356670 h 490825"/>
              <a:gd name="connsiteX7" fmla="*/ 1089055 w 1161959"/>
              <a:gd name="connsiteY7" fmla="*/ 490825 h 490825"/>
              <a:gd name="connsiteX8" fmla="*/ 0 w 1161959"/>
              <a:gd name="connsiteY8" fmla="*/ 490825 h 490825"/>
              <a:gd name="connsiteX9" fmla="*/ 0 w 1161959"/>
              <a:gd name="connsiteY9" fmla="*/ 364518 h 490825"/>
              <a:gd name="connsiteX10" fmla="*/ 900 w 1161959"/>
              <a:gd name="connsiteY10" fmla="*/ 364518 h 490825"/>
              <a:gd name="connsiteX11" fmla="*/ 72904 w 1161959"/>
              <a:gd name="connsiteY11" fmla="*/ 245412 h 490825"/>
              <a:gd name="connsiteX12" fmla="*/ 900 w 1161959"/>
              <a:gd name="connsiteY12" fmla="*/ 126606 h 490825"/>
              <a:gd name="connsiteX13" fmla="*/ 0 w 1161959"/>
              <a:gd name="connsiteY13" fmla="*/ 126606 h 49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959" h="490825">
                <a:moveTo>
                  <a:pt x="0" y="0"/>
                </a:moveTo>
                <a:lnTo>
                  <a:pt x="1089055" y="0"/>
                </a:lnTo>
                <a:lnTo>
                  <a:pt x="1089055" y="119358"/>
                </a:lnTo>
                <a:lnTo>
                  <a:pt x="1089956" y="119358"/>
                </a:lnTo>
                <a:lnTo>
                  <a:pt x="1161959" y="237864"/>
                </a:lnTo>
                <a:lnTo>
                  <a:pt x="1089956" y="356670"/>
                </a:lnTo>
                <a:lnTo>
                  <a:pt x="1089055" y="356670"/>
                </a:lnTo>
                <a:lnTo>
                  <a:pt x="1089055" y="490825"/>
                </a:lnTo>
                <a:lnTo>
                  <a:pt x="0" y="490825"/>
                </a:lnTo>
                <a:lnTo>
                  <a:pt x="0" y="364518"/>
                </a:lnTo>
                <a:lnTo>
                  <a:pt x="900" y="364518"/>
                </a:lnTo>
                <a:lnTo>
                  <a:pt x="72904" y="245412"/>
                </a:lnTo>
                <a:lnTo>
                  <a:pt x="900" y="126606"/>
                </a:lnTo>
                <a:lnTo>
                  <a:pt x="0" y="126606"/>
                </a:lnTo>
                <a:close/>
              </a:path>
            </a:pathLst>
          </a:custGeom>
          <a:solidFill>
            <a:schemeClr val="bg1">
              <a:lumMod val="85000"/>
            </a:schemeClr>
          </a:solidFill>
          <a:ln w="29986" cap="flat">
            <a:noFill/>
            <a:prstDash val="solid"/>
            <a:miter/>
          </a:ln>
        </p:spPr>
        <p:txBody>
          <a:bodyPr rtlCol="0" anchor="ctr"/>
          <a:lstStyle/>
          <a:p>
            <a:pPr algn="ctr"/>
            <a:r>
              <a:rPr lang="pt-BR" sz="900">
                <a:latin typeface="Heebo" pitchFamily="2" charset="-79"/>
                <a:cs typeface="Heebo" pitchFamily="2" charset="-79"/>
              </a:rPr>
              <a:t>texto escrito aqui texto aqui</a:t>
            </a:r>
            <a:endParaRPr lang="pt-BR" sz="900" dirty="0">
              <a:latin typeface="Heebo" pitchFamily="2" charset="-79"/>
              <a:cs typeface="Heebo" pitchFamily="2" charset="-79"/>
            </a:endParaRPr>
          </a:p>
        </p:txBody>
      </p:sp>
      <p:sp>
        <p:nvSpPr>
          <p:cNvPr id="499" name="Forma Livre: Forma 498">
            <a:extLst>
              <a:ext uri="{FF2B5EF4-FFF2-40B4-BE49-F238E27FC236}">
                <a16:creationId xmlns:a16="http://schemas.microsoft.com/office/drawing/2014/main" id="{8B3878D7-C382-1DF8-6DEE-7333707AE815}"/>
              </a:ext>
            </a:extLst>
          </p:cNvPr>
          <p:cNvSpPr/>
          <p:nvPr/>
        </p:nvSpPr>
        <p:spPr>
          <a:xfrm>
            <a:off x="5121964" y="2821806"/>
            <a:ext cx="1161959" cy="490825"/>
          </a:xfrm>
          <a:custGeom>
            <a:avLst/>
            <a:gdLst>
              <a:gd name="connsiteX0" fmla="*/ 0 w 1161959"/>
              <a:gd name="connsiteY0" fmla="*/ 0 h 490825"/>
              <a:gd name="connsiteX1" fmla="*/ 1089055 w 1161959"/>
              <a:gd name="connsiteY1" fmla="*/ 0 h 490825"/>
              <a:gd name="connsiteX2" fmla="*/ 1089055 w 1161959"/>
              <a:gd name="connsiteY2" fmla="*/ 119358 h 490825"/>
              <a:gd name="connsiteX3" fmla="*/ 1089956 w 1161959"/>
              <a:gd name="connsiteY3" fmla="*/ 119358 h 490825"/>
              <a:gd name="connsiteX4" fmla="*/ 1161959 w 1161959"/>
              <a:gd name="connsiteY4" fmla="*/ 237864 h 490825"/>
              <a:gd name="connsiteX5" fmla="*/ 1089956 w 1161959"/>
              <a:gd name="connsiteY5" fmla="*/ 356670 h 490825"/>
              <a:gd name="connsiteX6" fmla="*/ 1089055 w 1161959"/>
              <a:gd name="connsiteY6" fmla="*/ 356670 h 490825"/>
              <a:gd name="connsiteX7" fmla="*/ 1089055 w 1161959"/>
              <a:gd name="connsiteY7" fmla="*/ 490825 h 490825"/>
              <a:gd name="connsiteX8" fmla="*/ 0 w 1161959"/>
              <a:gd name="connsiteY8" fmla="*/ 490825 h 490825"/>
              <a:gd name="connsiteX9" fmla="*/ 0 w 1161959"/>
              <a:gd name="connsiteY9" fmla="*/ 364518 h 490825"/>
              <a:gd name="connsiteX10" fmla="*/ 900 w 1161959"/>
              <a:gd name="connsiteY10" fmla="*/ 364518 h 490825"/>
              <a:gd name="connsiteX11" fmla="*/ 72904 w 1161959"/>
              <a:gd name="connsiteY11" fmla="*/ 245412 h 490825"/>
              <a:gd name="connsiteX12" fmla="*/ 900 w 1161959"/>
              <a:gd name="connsiteY12" fmla="*/ 126606 h 490825"/>
              <a:gd name="connsiteX13" fmla="*/ 0 w 1161959"/>
              <a:gd name="connsiteY13" fmla="*/ 126606 h 49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959" h="490825">
                <a:moveTo>
                  <a:pt x="0" y="0"/>
                </a:moveTo>
                <a:lnTo>
                  <a:pt x="1089055" y="0"/>
                </a:lnTo>
                <a:lnTo>
                  <a:pt x="1089055" y="119358"/>
                </a:lnTo>
                <a:lnTo>
                  <a:pt x="1089956" y="119358"/>
                </a:lnTo>
                <a:lnTo>
                  <a:pt x="1161959" y="237864"/>
                </a:lnTo>
                <a:lnTo>
                  <a:pt x="1089956" y="356670"/>
                </a:lnTo>
                <a:lnTo>
                  <a:pt x="1089055" y="356670"/>
                </a:lnTo>
                <a:lnTo>
                  <a:pt x="1089055" y="490825"/>
                </a:lnTo>
                <a:lnTo>
                  <a:pt x="0" y="490825"/>
                </a:lnTo>
                <a:lnTo>
                  <a:pt x="0" y="364518"/>
                </a:lnTo>
                <a:lnTo>
                  <a:pt x="900" y="364518"/>
                </a:lnTo>
                <a:lnTo>
                  <a:pt x="72904" y="245412"/>
                </a:lnTo>
                <a:lnTo>
                  <a:pt x="900" y="126606"/>
                </a:lnTo>
                <a:lnTo>
                  <a:pt x="0" y="126606"/>
                </a:lnTo>
                <a:close/>
              </a:path>
            </a:pathLst>
          </a:custGeom>
          <a:solidFill>
            <a:schemeClr val="bg1">
              <a:lumMod val="85000"/>
            </a:schemeClr>
          </a:solidFill>
          <a:ln w="29986" cap="flat">
            <a:noFill/>
            <a:prstDash val="solid"/>
            <a:miter/>
          </a:ln>
        </p:spPr>
        <p:txBody>
          <a:bodyPr rtlCol="0" anchor="ctr"/>
          <a:lstStyle/>
          <a:p>
            <a:pPr algn="ctr"/>
            <a:r>
              <a:rPr lang="pt-BR" sz="900">
                <a:latin typeface="Heebo" pitchFamily="2" charset="-79"/>
                <a:cs typeface="Heebo" pitchFamily="2" charset="-79"/>
              </a:rPr>
              <a:t>texto escrito aqui texto aqui</a:t>
            </a:r>
            <a:endParaRPr lang="pt-BR" sz="900" dirty="0">
              <a:latin typeface="Heebo" pitchFamily="2" charset="-79"/>
              <a:cs typeface="Heebo" pitchFamily="2" charset="-79"/>
            </a:endParaRPr>
          </a:p>
        </p:txBody>
      </p:sp>
      <p:sp>
        <p:nvSpPr>
          <p:cNvPr id="500" name="Forma Livre: Forma 499">
            <a:extLst>
              <a:ext uri="{FF2B5EF4-FFF2-40B4-BE49-F238E27FC236}">
                <a16:creationId xmlns:a16="http://schemas.microsoft.com/office/drawing/2014/main" id="{2928C61E-AA30-ADE4-5EA9-2BD2A131E1A9}"/>
              </a:ext>
            </a:extLst>
          </p:cNvPr>
          <p:cNvSpPr/>
          <p:nvPr/>
        </p:nvSpPr>
        <p:spPr>
          <a:xfrm>
            <a:off x="6253472" y="2821806"/>
            <a:ext cx="1161959" cy="490825"/>
          </a:xfrm>
          <a:custGeom>
            <a:avLst/>
            <a:gdLst>
              <a:gd name="connsiteX0" fmla="*/ 0 w 1161959"/>
              <a:gd name="connsiteY0" fmla="*/ 0 h 490825"/>
              <a:gd name="connsiteX1" fmla="*/ 1089055 w 1161959"/>
              <a:gd name="connsiteY1" fmla="*/ 0 h 490825"/>
              <a:gd name="connsiteX2" fmla="*/ 1089055 w 1161959"/>
              <a:gd name="connsiteY2" fmla="*/ 119358 h 490825"/>
              <a:gd name="connsiteX3" fmla="*/ 1089956 w 1161959"/>
              <a:gd name="connsiteY3" fmla="*/ 119358 h 490825"/>
              <a:gd name="connsiteX4" fmla="*/ 1161959 w 1161959"/>
              <a:gd name="connsiteY4" fmla="*/ 237864 h 490825"/>
              <a:gd name="connsiteX5" fmla="*/ 1089956 w 1161959"/>
              <a:gd name="connsiteY5" fmla="*/ 356670 h 490825"/>
              <a:gd name="connsiteX6" fmla="*/ 1089055 w 1161959"/>
              <a:gd name="connsiteY6" fmla="*/ 356670 h 490825"/>
              <a:gd name="connsiteX7" fmla="*/ 1089055 w 1161959"/>
              <a:gd name="connsiteY7" fmla="*/ 490825 h 490825"/>
              <a:gd name="connsiteX8" fmla="*/ 0 w 1161959"/>
              <a:gd name="connsiteY8" fmla="*/ 490825 h 490825"/>
              <a:gd name="connsiteX9" fmla="*/ 0 w 1161959"/>
              <a:gd name="connsiteY9" fmla="*/ 364518 h 490825"/>
              <a:gd name="connsiteX10" fmla="*/ 900 w 1161959"/>
              <a:gd name="connsiteY10" fmla="*/ 364518 h 490825"/>
              <a:gd name="connsiteX11" fmla="*/ 72904 w 1161959"/>
              <a:gd name="connsiteY11" fmla="*/ 245412 h 490825"/>
              <a:gd name="connsiteX12" fmla="*/ 900 w 1161959"/>
              <a:gd name="connsiteY12" fmla="*/ 126606 h 490825"/>
              <a:gd name="connsiteX13" fmla="*/ 0 w 1161959"/>
              <a:gd name="connsiteY13" fmla="*/ 126606 h 49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959" h="490825">
                <a:moveTo>
                  <a:pt x="0" y="0"/>
                </a:moveTo>
                <a:lnTo>
                  <a:pt x="1089055" y="0"/>
                </a:lnTo>
                <a:lnTo>
                  <a:pt x="1089055" y="119358"/>
                </a:lnTo>
                <a:lnTo>
                  <a:pt x="1089956" y="119358"/>
                </a:lnTo>
                <a:lnTo>
                  <a:pt x="1161959" y="237864"/>
                </a:lnTo>
                <a:lnTo>
                  <a:pt x="1089956" y="356670"/>
                </a:lnTo>
                <a:lnTo>
                  <a:pt x="1089055" y="356670"/>
                </a:lnTo>
                <a:lnTo>
                  <a:pt x="1089055" y="490825"/>
                </a:lnTo>
                <a:lnTo>
                  <a:pt x="0" y="490825"/>
                </a:lnTo>
                <a:lnTo>
                  <a:pt x="0" y="364518"/>
                </a:lnTo>
                <a:lnTo>
                  <a:pt x="900" y="364518"/>
                </a:lnTo>
                <a:lnTo>
                  <a:pt x="72904" y="245412"/>
                </a:lnTo>
                <a:lnTo>
                  <a:pt x="900" y="126606"/>
                </a:lnTo>
                <a:lnTo>
                  <a:pt x="0" y="126606"/>
                </a:lnTo>
                <a:close/>
              </a:path>
            </a:pathLst>
          </a:custGeom>
          <a:solidFill>
            <a:schemeClr val="bg1">
              <a:lumMod val="85000"/>
            </a:schemeClr>
          </a:solidFill>
          <a:ln w="29986" cap="flat">
            <a:noFill/>
            <a:prstDash val="solid"/>
            <a:miter/>
          </a:ln>
        </p:spPr>
        <p:txBody>
          <a:bodyPr rtlCol="0" anchor="ctr"/>
          <a:lstStyle/>
          <a:p>
            <a:pPr algn="ctr"/>
            <a:r>
              <a:rPr lang="pt-BR" sz="900">
                <a:latin typeface="Heebo" pitchFamily="2" charset="-79"/>
                <a:cs typeface="Heebo" pitchFamily="2" charset="-79"/>
              </a:rPr>
              <a:t>texto escrito aqui texto aqui</a:t>
            </a:r>
            <a:endParaRPr lang="pt-BR" sz="900" dirty="0">
              <a:latin typeface="Heebo" pitchFamily="2" charset="-79"/>
              <a:cs typeface="Heebo" pitchFamily="2" charset="-79"/>
            </a:endParaRPr>
          </a:p>
        </p:txBody>
      </p:sp>
      <p:sp>
        <p:nvSpPr>
          <p:cNvPr id="501" name="Forma Livre: Forma 500">
            <a:extLst>
              <a:ext uri="{FF2B5EF4-FFF2-40B4-BE49-F238E27FC236}">
                <a16:creationId xmlns:a16="http://schemas.microsoft.com/office/drawing/2014/main" id="{4290DDAB-148A-DB89-0FEB-14AC1CBAFD9B}"/>
              </a:ext>
            </a:extLst>
          </p:cNvPr>
          <p:cNvSpPr/>
          <p:nvPr/>
        </p:nvSpPr>
        <p:spPr>
          <a:xfrm>
            <a:off x="7384979" y="3348125"/>
            <a:ext cx="1089055" cy="490824"/>
          </a:xfrm>
          <a:custGeom>
            <a:avLst/>
            <a:gdLst>
              <a:gd name="connsiteX0" fmla="*/ 1089056 w 1089055"/>
              <a:gd name="connsiteY0" fmla="*/ 0 h 490824"/>
              <a:gd name="connsiteX1" fmla="*/ 1089056 w 1089055"/>
              <a:gd name="connsiteY1" fmla="*/ 490825 h 490824"/>
              <a:gd name="connsiteX2" fmla="*/ 0 w 1089055"/>
              <a:gd name="connsiteY2" fmla="*/ 490825 h 490824"/>
              <a:gd name="connsiteX3" fmla="*/ 0 w 1089055"/>
              <a:gd name="connsiteY3" fmla="*/ 364518 h 490824"/>
              <a:gd name="connsiteX4" fmla="*/ 1200 w 1089055"/>
              <a:gd name="connsiteY4" fmla="*/ 364518 h 490824"/>
              <a:gd name="connsiteX5" fmla="*/ 72904 w 1089055"/>
              <a:gd name="connsiteY5" fmla="*/ 245412 h 490824"/>
              <a:gd name="connsiteX6" fmla="*/ 1200 w 1089055"/>
              <a:gd name="connsiteY6" fmla="*/ 126606 h 490824"/>
              <a:gd name="connsiteX7" fmla="*/ 0 w 1089055"/>
              <a:gd name="connsiteY7" fmla="*/ 126606 h 490824"/>
              <a:gd name="connsiteX8" fmla="*/ 0 w 1089055"/>
              <a:gd name="connsiteY8" fmla="*/ 0 h 490824"/>
              <a:gd name="connsiteX9" fmla="*/ 1089056 w 1089055"/>
              <a:gd name="connsiteY9" fmla="*/ 0 h 49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9055" h="490824">
                <a:moveTo>
                  <a:pt x="1089056" y="0"/>
                </a:moveTo>
                <a:lnTo>
                  <a:pt x="1089056" y="490825"/>
                </a:lnTo>
                <a:lnTo>
                  <a:pt x="0" y="490825"/>
                </a:lnTo>
                <a:lnTo>
                  <a:pt x="0" y="364518"/>
                </a:lnTo>
                <a:lnTo>
                  <a:pt x="1200" y="364518"/>
                </a:lnTo>
                <a:lnTo>
                  <a:pt x="72904" y="245412"/>
                </a:lnTo>
                <a:lnTo>
                  <a:pt x="1200" y="126606"/>
                </a:lnTo>
                <a:lnTo>
                  <a:pt x="0" y="126606"/>
                </a:lnTo>
                <a:lnTo>
                  <a:pt x="0" y="0"/>
                </a:lnTo>
                <a:lnTo>
                  <a:pt x="1089056" y="0"/>
                </a:lnTo>
                <a:close/>
              </a:path>
            </a:pathLst>
          </a:custGeom>
          <a:solidFill>
            <a:schemeClr val="bg1">
              <a:lumMod val="85000"/>
            </a:schemeClr>
          </a:solidFill>
          <a:ln w="29986" cap="flat">
            <a:noFill/>
            <a:prstDash val="solid"/>
            <a:miter/>
          </a:ln>
        </p:spPr>
        <p:txBody>
          <a:bodyPr rtlCol="0" anchor="ctr"/>
          <a:lstStyle/>
          <a:p>
            <a:pPr algn="ctr"/>
            <a:r>
              <a:rPr lang="pt-BR" sz="900">
                <a:latin typeface="Heebo" pitchFamily="2" charset="-79"/>
                <a:cs typeface="Heebo" pitchFamily="2" charset="-79"/>
              </a:rPr>
              <a:t>texto escrito aqui texto aqui</a:t>
            </a:r>
            <a:endParaRPr lang="pt-BR" sz="900" dirty="0">
              <a:latin typeface="Heebo" pitchFamily="2" charset="-79"/>
              <a:cs typeface="Heebo" pitchFamily="2" charset="-79"/>
            </a:endParaRPr>
          </a:p>
        </p:txBody>
      </p:sp>
      <p:sp>
        <p:nvSpPr>
          <p:cNvPr id="502" name="Forma Livre: Forma 501">
            <a:extLst>
              <a:ext uri="{FF2B5EF4-FFF2-40B4-BE49-F238E27FC236}">
                <a16:creationId xmlns:a16="http://schemas.microsoft.com/office/drawing/2014/main" id="{FCE11912-8DFB-4899-7499-DCC14DF76D47}"/>
              </a:ext>
            </a:extLst>
          </p:cNvPr>
          <p:cNvSpPr/>
          <p:nvPr/>
        </p:nvSpPr>
        <p:spPr>
          <a:xfrm>
            <a:off x="595933" y="3348125"/>
            <a:ext cx="1161958" cy="491125"/>
          </a:xfrm>
          <a:custGeom>
            <a:avLst/>
            <a:gdLst>
              <a:gd name="connsiteX0" fmla="*/ 0 w 1161958"/>
              <a:gd name="connsiteY0" fmla="*/ 0 h 491125"/>
              <a:gd name="connsiteX1" fmla="*/ 1089055 w 1161958"/>
              <a:gd name="connsiteY1" fmla="*/ 0 h 491125"/>
              <a:gd name="connsiteX2" fmla="*/ 1089055 w 1161958"/>
              <a:gd name="connsiteY2" fmla="*/ 119358 h 491125"/>
              <a:gd name="connsiteX3" fmla="*/ 1089955 w 1161958"/>
              <a:gd name="connsiteY3" fmla="*/ 119358 h 491125"/>
              <a:gd name="connsiteX4" fmla="*/ 1161958 w 1161958"/>
              <a:gd name="connsiteY4" fmla="*/ 237864 h 491125"/>
              <a:gd name="connsiteX5" fmla="*/ 1089955 w 1161958"/>
              <a:gd name="connsiteY5" fmla="*/ 356670 h 491125"/>
              <a:gd name="connsiteX6" fmla="*/ 1089055 w 1161958"/>
              <a:gd name="connsiteY6" fmla="*/ 356670 h 491125"/>
              <a:gd name="connsiteX7" fmla="*/ 1089055 w 1161958"/>
              <a:gd name="connsiteY7" fmla="*/ 491125 h 491125"/>
              <a:gd name="connsiteX8" fmla="*/ 0 w 1161958"/>
              <a:gd name="connsiteY8" fmla="*/ 491125 h 49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1958" h="491125">
                <a:moveTo>
                  <a:pt x="0" y="0"/>
                </a:moveTo>
                <a:lnTo>
                  <a:pt x="1089055" y="0"/>
                </a:lnTo>
                <a:lnTo>
                  <a:pt x="1089055" y="119358"/>
                </a:lnTo>
                <a:lnTo>
                  <a:pt x="1089955" y="119358"/>
                </a:lnTo>
                <a:lnTo>
                  <a:pt x="1161958" y="237864"/>
                </a:lnTo>
                <a:lnTo>
                  <a:pt x="1089955" y="356670"/>
                </a:lnTo>
                <a:lnTo>
                  <a:pt x="1089055" y="356670"/>
                </a:lnTo>
                <a:lnTo>
                  <a:pt x="1089055" y="491125"/>
                </a:lnTo>
                <a:lnTo>
                  <a:pt x="0" y="491125"/>
                </a:lnTo>
                <a:close/>
              </a:path>
            </a:pathLst>
          </a:custGeom>
          <a:solidFill>
            <a:schemeClr val="accent2"/>
          </a:solidFill>
          <a:ln w="2998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900" b="1" dirty="0">
                <a:solidFill>
                  <a:schemeClr val="bg1"/>
                </a:solidFill>
                <a:latin typeface="Heebo" pitchFamily="2" charset="-79"/>
                <a:cs typeface="Heebo" pitchFamily="2" charset="-79"/>
              </a:rPr>
              <a:t>ITEM 1</a:t>
            </a:r>
          </a:p>
        </p:txBody>
      </p:sp>
      <p:sp>
        <p:nvSpPr>
          <p:cNvPr id="503" name="Forma Livre: Forma 502">
            <a:extLst>
              <a:ext uri="{FF2B5EF4-FFF2-40B4-BE49-F238E27FC236}">
                <a16:creationId xmlns:a16="http://schemas.microsoft.com/office/drawing/2014/main" id="{22E6A70B-15BD-E8D1-E886-0DD7F94AE3E3}"/>
              </a:ext>
            </a:extLst>
          </p:cNvPr>
          <p:cNvSpPr/>
          <p:nvPr/>
        </p:nvSpPr>
        <p:spPr>
          <a:xfrm>
            <a:off x="1727440" y="3348125"/>
            <a:ext cx="1161959" cy="490825"/>
          </a:xfrm>
          <a:custGeom>
            <a:avLst/>
            <a:gdLst>
              <a:gd name="connsiteX0" fmla="*/ 0 w 1161959"/>
              <a:gd name="connsiteY0" fmla="*/ 0 h 490825"/>
              <a:gd name="connsiteX1" fmla="*/ 1089055 w 1161959"/>
              <a:gd name="connsiteY1" fmla="*/ 0 h 490825"/>
              <a:gd name="connsiteX2" fmla="*/ 1089055 w 1161959"/>
              <a:gd name="connsiteY2" fmla="*/ 119358 h 490825"/>
              <a:gd name="connsiteX3" fmla="*/ 1089956 w 1161959"/>
              <a:gd name="connsiteY3" fmla="*/ 119358 h 490825"/>
              <a:gd name="connsiteX4" fmla="*/ 1161959 w 1161959"/>
              <a:gd name="connsiteY4" fmla="*/ 237864 h 490825"/>
              <a:gd name="connsiteX5" fmla="*/ 1089956 w 1161959"/>
              <a:gd name="connsiteY5" fmla="*/ 356670 h 490825"/>
              <a:gd name="connsiteX6" fmla="*/ 1089055 w 1161959"/>
              <a:gd name="connsiteY6" fmla="*/ 356670 h 490825"/>
              <a:gd name="connsiteX7" fmla="*/ 1089055 w 1161959"/>
              <a:gd name="connsiteY7" fmla="*/ 490825 h 490825"/>
              <a:gd name="connsiteX8" fmla="*/ 0 w 1161959"/>
              <a:gd name="connsiteY8" fmla="*/ 490825 h 490825"/>
              <a:gd name="connsiteX9" fmla="*/ 0 w 1161959"/>
              <a:gd name="connsiteY9" fmla="*/ 364518 h 490825"/>
              <a:gd name="connsiteX10" fmla="*/ 900 w 1161959"/>
              <a:gd name="connsiteY10" fmla="*/ 364518 h 490825"/>
              <a:gd name="connsiteX11" fmla="*/ 72904 w 1161959"/>
              <a:gd name="connsiteY11" fmla="*/ 245412 h 490825"/>
              <a:gd name="connsiteX12" fmla="*/ 900 w 1161959"/>
              <a:gd name="connsiteY12" fmla="*/ 126606 h 490825"/>
              <a:gd name="connsiteX13" fmla="*/ 0 w 1161959"/>
              <a:gd name="connsiteY13" fmla="*/ 126606 h 49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959" h="490825">
                <a:moveTo>
                  <a:pt x="0" y="0"/>
                </a:moveTo>
                <a:lnTo>
                  <a:pt x="1089055" y="0"/>
                </a:lnTo>
                <a:lnTo>
                  <a:pt x="1089055" y="119358"/>
                </a:lnTo>
                <a:lnTo>
                  <a:pt x="1089956" y="119358"/>
                </a:lnTo>
                <a:lnTo>
                  <a:pt x="1161959" y="237864"/>
                </a:lnTo>
                <a:lnTo>
                  <a:pt x="1089956" y="356670"/>
                </a:lnTo>
                <a:lnTo>
                  <a:pt x="1089055" y="356670"/>
                </a:lnTo>
                <a:lnTo>
                  <a:pt x="1089055" y="490825"/>
                </a:lnTo>
                <a:lnTo>
                  <a:pt x="0" y="490825"/>
                </a:lnTo>
                <a:lnTo>
                  <a:pt x="0" y="364518"/>
                </a:lnTo>
                <a:lnTo>
                  <a:pt x="900" y="364518"/>
                </a:lnTo>
                <a:lnTo>
                  <a:pt x="72904" y="245412"/>
                </a:lnTo>
                <a:lnTo>
                  <a:pt x="900" y="126606"/>
                </a:lnTo>
                <a:lnTo>
                  <a:pt x="0" y="126606"/>
                </a:lnTo>
                <a:close/>
              </a:path>
            </a:pathLst>
          </a:custGeom>
          <a:solidFill>
            <a:schemeClr val="bg1">
              <a:lumMod val="85000"/>
            </a:schemeClr>
          </a:solidFill>
          <a:ln w="29986" cap="flat">
            <a:noFill/>
            <a:prstDash val="solid"/>
            <a:miter/>
          </a:ln>
        </p:spPr>
        <p:txBody>
          <a:bodyPr rtlCol="0" anchor="ctr"/>
          <a:lstStyle/>
          <a:p>
            <a:pPr algn="ctr"/>
            <a:r>
              <a:rPr lang="pt-BR" sz="900" dirty="0">
                <a:latin typeface="Heebo" pitchFamily="2" charset="-79"/>
                <a:cs typeface="Heebo" pitchFamily="2" charset="-79"/>
              </a:rPr>
              <a:t>texto escrito aqui texto aqui</a:t>
            </a:r>
          </a:p>
        </p:txBody>
      </p:sp>
      <p:sp>
        <p:nvSpPr>
          <p:cNvPr id="504" name="Forma Livre: Forma 503">
            <a:extLst>
              <a:ext uri="{FF2B5EF4-FFF2-40B4-BE49-F238E27FC236}">
                <a16:creationId xmlns:a16="http://schemas.microsoft.com/office/drawing/2014/main" id="{77DDCBF0-043F-B696-0762-EEFF04E0B5A3}"/>
              </a:ext>
            </a:extLst>
          </p:cNvPr>
          <p:cNvSpPr/>
          <p:nvPr/>
        </p:nvSpPr>
        <p:spPr>
          <a:xfrm>
            <a:off x="2858948" y="3348125"/>
            <a:ext cx="1161959" cy="490825"/>
          </a:xfrm>
          <a:custGeom>
            <a:avLst/>
            <a:gdLst>
              <a:gd name="connsiteX0" fmla="*/ 0 w 1161959"/>
              <a:gd name="connsiteY0" fmla="*/ 0 h 490825"/>
              <a:gd name="connsiteX1" fmla="*/ 1089055 w 1161959"/>
              <a:gd name="connsiteY1" fmla="*/ 0 h 490825"/>
              <a:gd name="connsiteX2" fmla="*/ 1089055 w 1161959"/>
              <a:gd name="connsiteY2" fmla="*/ 119358 h 490825"/>
              <a:gd name="connsiteX3" fmla="*/ 1089956 w 1161959"/>
              <a:gd name="connsiteY3" fmla="*/ 119358 h 490825"/>
              <a:gd name="connsiteX4" fmla="*/ 1161959 w 1161959"/>
              <a:gd name="connsiteY4" fmla="*/ 237864 h 490825"/>
              <a:gd name="connsiteX5" fmla="*/ 1089956 w 1161959"/>
              <a:gd name="connsiteY5" fmla="*/ 356670 h 490825"/>
              <a:gd name="connsiteX6" fmla="*/ 1089055 w 1161959"/>
              <a:gd name="connsiteY6" fmla="*/ 356670 h 490825"/>
              <a:gd name="connsiteX7" fmla="*/ 1089055 w 1161959"/>
              <a:gd name="connsiteY7" fmla="*/ 490825 h 490825"/>
              <a:gd name="connsiteX8" fmla="*/ 0 w 1161959"/>
              <a:gd name="connsiteY8" fmla="*/ 490825 h 490825"/>
              <a:gd name="connsiteX9" fmla="*/ 0 w 1161959"/>
              <a:gd name="connsiteY9" fmla="*/ 364518 h 490825"/>
              <a:gd name="connsiteX10" fmla="*/ 900 w 1161959"/>
              <a:gd name="connsiteY10" fmla="*/ 364518 h 490825"/>
              <a:gd name="connsiteX11" fmla="*/ 72904 w 1161959"/>
              <a:gd name="connsiteY11" fmla="*/ 245412 h 490825"/>
              <a:gd name="connsiteX12" fmla="*/ 900 w 1161959"/>
              <a:gd name="connsiteY12" fmla="*/ 126606 h 490825"/>
              <a:gd name="connsiteX13" fmla="*/ 0 w 1161959"/>
              <a:gd name="connsiteY13" fmla="*/ 126606 h 49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959" h="490825">
                <a:moveTo>
                  <a:pt x="0" y="0"/>
                </a:moveTo>
                <a:lnTo>
                  <a:pt x="1089055" y="0"/>
                </a:lnTo>
                <a:lnTo>
                  <a:pt x="1089055" y="119358"/>
                </a:lnTo>
                <a:lnTo>
                  <a:pt x="1089956" y="119358"/>
                </a:lnTo>
                <a:lnTo>
                  <a:pt x="1161959" y="237864"/>
                </a:lnTo>
                <a:lnTo>
                  <a:pt x="1089956" y="356670"/>
                </a:lnTo>
                <a:lnTo>
                  <a:pt x="1089055" y="356670"/>
                </a:lnTo>
                <a:lnTo>
                  <a:pt x="1089055" y="490825"/>
                </a:lnTo>
                <a:lnTo>
                  <a:pt x="0" y="490825"/>
                </a:lnTo>
                <a:lnTo>
                  <a:pt x="0" y="364518"/>
                </a:lnTo>
                <a:lnTo>
                  <a:pt x="900" y="364518"/>
                </a:lnTo>
                <a:lnTo>
                  <a:pt x="72904" y="245412"/>
                </a:lnTo>
                <a:lnTo>
                  <a:pt x="900" y="126606"/>
                </a:lnTo>
                <a:lnTo>
                  <a:pt x="0" y="126606"/>
                </a:lnTo>
                <a:close/>
              </a:path>
            </a:pathLst>
          </a:custGeom>
          <a:solidFill>
            <a:schemeClr val="bg1">
              <a:lumMod val="85000"/>
            </a:schemeClr>
          </a:solidFill>
          <a:ln w="29986" cap="flat">
            <a:noFill/>
            <a:prstDash val="solid"/>
            <a:miter/>
          </a:ln>
        </p:spPr>
        <p:txBody>
          <a:bodyPr rtlCol="0" anchor="ctr"/>
          <a:lstStyle/>
          <a:p>
            <a:pPr algn="ctr"/>
            <a:r>
              <a:rPr lang="pt-BR" sz="900">
                <a:latin typeface="Heebo" pitchFamily="2" charset="-79"/>
                <a:cs typeface="Heebo" pitchFamily="2" charset="-79"/>
              </a:rPr>
              <a:t>texto escrito aqui texto aqui</a:t>
            </a:r>
            <a:endParaRPr lang="pt-BR" sz="900" dirty="0">
              <a:latin typeface="Heebo" pitchFamily="2" charset="-79"/>
              <a:cs typeface="Heebo" pitchFamily="2" charset="-79"/>
            </a:endParaRPr>
          </a:p>
        </p:txBody>
      </p:sp>
      <p:sp>
        <p:nvSpPr>
          <p:cNvPr id="505" name="Forma Livre: Forma 504">
            <a:extLst>
              <a:ext uri="{FF2B5EF4-FFF2-40B4-BE49-F238E27FC236}">
                <a16:creationId xmlns:a16="http://schemas.microsoft.com/office/drawing/2014/main" id="{9456C0E3-6942-C9FD-642D-3FE2E9329925}"/>
              </a:ext>
            </a:extLst>
          </p:cNvPr>
          <p:cNvSpPr/>
          <p:nvPr/>
        </p:nvSpPr>
        <p:spPr>
          <a:xfrm>
            <a:off x="3990456" y="3348125"/>
            <a:ext cx="1161959" cy="490825"/>
          </a:xfrm>
          <a:custGeom>
            <a:avLst/>
            <a:gdLst>
              <a:gd name="connsiteX0" fmla="*/ 0 w 1161959"/>
              <a:gd name="connsiteY0" fmla="*/ 0 h 490825"/>
              <a:gd name="connsiteX1" fmla="*/ 1089055 w 1161959"/>
              <a:gd name="connsiteY1" fmla="*/ 0 h 490825"/>
              <a:gd name="connsiteX2" fmla="*/ 1089055 w 1161959"/>
              <a:gd name="connsiteY2" fmla="*/ 119358 h 490825"/>
              <a:gd name="connsiteX3" fmla="*/ 1089956 w 1161959"/>
              <a:gd name="connsiteY3" fmla="*/ 119358 h 490825"/>
              <a:gd name="connsiteX4" fmla="*/ 1161959 w 1161959"/>
              <a:gd name="connsiteY4" fmla="*/ 237864 h 490825"/>
              <a:gd name="connsiteX5" fmla="*/ 1089956 w 1161959"/>
              <a:gd name="connsiteY5" fmla="*/ 356670 h 490825"/>
              <a:gd name="connsiteX6" fmla="*/ 1089055 w 1161959"/>
              <a:gd name="connsiteY6" fmla="*/ 356670 h 490825"/>
              <a:gd name="connsiteX7" fmla="*/ 1089055 w 1161959"/>
              <a:gd name="connsiteY7" fmla="*/ 490825 h 490825"/>
              <a:gd name="connsiteX8" fmla="*/ 0 w 1161959"/>
              <a:gd name="connsiteY8" fmla="*/ 490825 h 490825"/>
              <a:gd name="connsiteX9" fmla="*/ 0 w 1161959"/>
              <a:gd name="connsiteY9" fmla="*/ 364518 h 490825"/>
              <a:gd name="connsiteX10" fmla="*/ 900 w 1161959"/>
              <a:gd name="connsiteY10" fmla="*/ 364518 h 490825"/>
              <a:gd name="connsiteX11" fmla="*/ 72904 w 1161959"/>
              <a:gd name="connsiteY11" fmla="*/ 245412 h 490825"/>
              <a:gd name="connsiteX12" fmla="*/ 900 w 1161959"/>
              <a:gd name="connsiteY12" fmla="*/ 126606 h 490825"/>
              <a:gd name="connsiteX13" fmla="*/ 0 w 1161959"/>
              <a:gd name="connsiteY13" fmla="*/ 126606 h 49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959" h="490825">
                <a:moveTo>
                  <a:pt x="0" y="0"/>
                </a:moveTo>
                <a:lnTo>
                  <a:pt x="1089055" y="0"/>
                </a:lnTo>
                <a:lnTo>
                  <a:pt x="1089055" y="119358"/>
                </a:lnTo>
                <a:lnTo>
                  <a:pt x="1089956" y="119358"/>
                </a:lnTo>
                <a:lnTo>
                  <a:pt x="1161959" y="237864"/>
                </a:lnTo>
                <a:lnTo>
                  <a:pt x="1089956" y="356670"/>
                </a:lnTo>
                <a:lnTo>
                  <a:pt x="1089055" y="356670"/>
                </a:lnTo>
                <a:lnTo>
                  <a:pt x="1089055" y="490825"/>
                </a:lnTo>
                <a:lnTo>
                  <a:pt x="0" y="490825"/>
                </a:lnTo>
                <a:lnTo>
                  <a:pt x="0" y="364518"/>
                </a:lnTo>
                <a:lnTo>
                  <a:pt x="900" y="364518"/>
                </a:lnTo>
                <a:lnTo>
                  <a:pt x="72904" y="245412"/>
                </a:lnTo>
                <a:lnTo>
                  <a:pt x="900" y="126606"/>
                </a:lnTo>
                <a:lnTo>
                  <a:pt x="0" y="126606"/>
                </a:lnTo>
                <a:close/>
              </a:path>
            </a:pathLst>
          </a:custGeom>
          <a:solidFill>
            <a:schemeClr val="bg1">
              <a:lumMod val="85000"/>
            </a:schemeClr>
          </a:solidFill>
          <a:ln w="29986" cap="flat">
            <a:noFill/>
            <a:prstDash val="solid"/>
            <a:miter/>
          </a:ln>
        </p:spPr>
        <p:txBody>
          <a:bodyPr rtlCol="0" anchor="ctr"/>
          <a:lstStyle/>
          <a:p>
            <a:pPr algn="ctr"/>
            <a:r>
              <a:rPr lang="pt-BR" sz="900">
                <a:latin typeface="Heebo" pitchFamily="2" charset="-79"/>
                <a:cs typeface="Heebo" pitchFamily="2" charset="-79"/>
              </a:rPr>
              <a:t>texto escrito aqui texto aqui</a:t>
            </a:r>
            <a:endParaRPr lang="pt-BR" sz="900" dirty="0">
              <a:latin typeface="Heebo" pitchFamily="2" charset="-79"/>
              <a:cs typeface="Heebo" pitchFamily="2" charset="-79"/>
            </a:endParaRPr>
          </a:p>
        </p:txBody>
      </p:sp>
      <p:sp>
        <p:nvSpPr>
          <p:cNvPr id="506" name="Forma Livre: Forma 505">
            <a:extLst>
              <a:ext uri="{FF2B5EF4-FFF2-40B4-BE49-F238E27FC236}">
                <a16:creationId xmlns:a16="http://schemas.microsoft.com/office/drawing/2014/main" id="{006EA176-811B-2015-9F88-6DF5C5AF136B}"/>
              </a:ext>
            </a:extLst>
          </p:cNvPr>
          <p:cNvSpPr/>
          <p:nvPr/>
        </p:nvSpPr>
        <p:spPr>
          <a:xfrm>
            <a:off x="5121964" y="3348125"/>
            <a:ext cx="1161959" cy="490825"/>
          </a:xfrm>
          <a:custGeom>
            <a:avLst/>
            <a:gdLst>
              <a:gd name="connsiteX0" fmla="*/ 0 w 1161959"/>
              <a:gd name="connsiteY0" fmla="*/ 0 h 490825"/>
              <a:gd name="connsiteX1" fmla="*/ 1089055 w 1161959"/>
              <a:gd name="connsiteY1" fmla="*/ 0 h 490825"/>
              <a:gd name="connsiteX2" fmla="*/ 1089055 w 1161959"/>
              <a:gd name="connsiteY2" fmla="*/ 119358 h 490825"/>
              <a:gd name="connsiteX3" fmla="*/ 1089956 w 1161959"/>
              <a:gd name="connsiteY3" fmla="*/ 119358 h 490825"/>
              <a:gd name="connsiteX4" fmla="*/ 1161959 w 1161959"/>
              <a:gd name="connsiteY4" fmla="*/ 237864 h 490825"/>
              <a:gd name="connsiteX5" fmla="*/ 1089956 w 1161959"/>
              <a:gd name="connsiteY5" fmla="*/ 356670 h 490825"/>
              <a:gd name="connsiteX6" fmla="*/ 1089055 w 1161959"/>
              <a:gd name="connsiteY6" fmla="*/ 356670 h 490825"/>
              <a:gd name="connsiteX7" fmla="*/ 1089055 w 1161959"/>
              <a:gd name="connsiteY7" fmla="*/ 490825 h 490825"/>
              <a:gd name="connsiteX8" fmla="*/ 0 w 1161959"/>
              <a:gd name="connsiteY8" fmla="*/ 490825 h 490825"/>
              <a:gd name="connsiteX9" fmla="*/ 0 w 1161959"/>
              <a:gd name="connsiteY9" fmla="*/ 364518 h 490825"/>
              <a:gd name="connsiteX10" fmla="*/ 900 w 1161959"/>
              <a:gd name="connsiteY10" fmla="*/ 364518 h 490825"/>
              <a:gd name="connsiteX11" fmla="*/ 72904 w 1161959"/>
              <a:gd name="connsiteY11" fmla="*/ 245412 h 490825"/>
              <a:gd name="connsiteX12" fmla="*/ 900 w 1161959"/>
              <a:gd name="connsiteY12" fmla="*/ 126606 h 490825"/>
              <a:gd name="connsiteX13" fmla="*/ 0 w 1161959"/>
              <a:gd name="connsiteY13" fmla="*/ 126606 h 49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959" h="490825">
                <a:moveTo>
                  <a:pt x="0" y="0"/>
                </a:moveTo>
                <a:lnTo>
                  <a:pt x="1089055" y="0"/>
                </a:lnTo>
                <a:lnTo>
                  <a:pt x="1089055" y="119358"/>
                </a:lnTo>
                <a:lnTo>
                  <a:pt x="1089956" y="119358"/>
                </a:lnTo>
                <a:lnTo>
                  <a:pt x="1161959" y="237864"/>
                </a:lnTo>
                <a:lnTo>
                  <a:pt x="1089956" y="356670"/>
                </a:lnTo>
                <a:lnTo>
                  <a:pt x="1089055" y="356670"/>
                </a:lnTo>
                <a:lnTo>
                  <a:pt x="1089055" y="490825"/>
                </a:lnTo>
                <a:lnTo>
                  <a:pt x="0" y="490825"/>
                </a:lnTo>
                <a:lnTo>
                  <a:pt x="0" y="364518"/>
                </a:lnTo>
                <a:lnTo>
                  <a:pt x="900" y="364518"/>
                </a:lnTo>
                <a:lnTo>
                  <a:pt x="72904" y="245412"/>
                </a:lnTo>
                <a:lnTo>
                  <a:pt x="900" y="126606"/>
                </a:lnTo>
                <a:lnTo>
                  <a:pt x="0" y="126606"/>
                </a:lnTo>
                <a:close/>
              </a:path>
            </a:pathLst>
          </a:custGeom>
          <a:solidFill>
            <a:schemeClr val="bg1">
              <a:lumMod val="85000"/>
            </a:schemeClr>
          </a:solidFill>
          <a:ln w="29986" cap="flat">
            <a:noFill/>
            <a:prstDash val="solid"/>
            <a:miter/>
          </a:ln>
        </p:spPr>
        <p:txBody>
          <a:bodyPr rtlCol="0" anchor="ctr"/>
          <a:lstStyle/>
          <a:p>
            <a:pPr algn="ctr"/>
            <a:r>
              <a:rPr lang="pt-BR" sz="900">
                <a:latin typeface="Heebo" pitchFamily="2" charset="-79"/>
                <a:cs typeface="Heebo" pitchFamily="2" charset="-79"/>
              </a:rPr>
              <a:t>texto escrito aqui texto aqui</a:t>
            </a:r>
            <a:endParaRPr lang="pt-BR" sz="900" dirty="0">
              <a:latin typeface="Heebo" pitchFamily="2" charset="-79"/>
              <a:cs typeface="Heebo" pitchFamily="2" charset="-79"/>
            </a:endParaRPr>
          </a:p>
        </p:txBody>
      </p:sp>
      <p:sp>
        <p:nvSpPr>
          <p:cNvPr id="507" name="Forma Livre: Forma 506">
            <a:extLst>
              <a:ext uri="{FF2B5EF4-FFF2-40B4-BE49-F238E27FC236}">
                <a16:creationId xmlns:a16="http://schemas.microsoft.com/office/drawing/2014/main" id="{2CE69ADC-FD77-EA8C-C2BC-82C617668402}"/>
              </a:ext>
            </a:extLst>
          </p:cNvPr>
          <p:cNvSpPr/>
          <p:nvPr/>
        </p:nvSpPr>
        <p:spPr>
          <a:xfrm>
            <a:off x="6253472" y="3348125"/>
            <a:ext cx="1161959" cy="490825"/>
          </a:xfrm>
          <a:custGeom>
            <a:avLst/>
            <a:gdLst>
              <a:gd name="connsiteX0" fmla="*/ 0 w 1161959"/>
              <a:gd name="connsiteY0" fmla="*/ 0 h 490825"/>
              <a:gd name="connsiteX1" fmla="*/ 1089055 w 1161959"/>
              <a:gd name="connsiteY1" fmla="*/ 0 h 490825"/>
              <a:gd name="connsiteX2" fmla="*/ 1089055 w 1161959"/>
              <a:gd name="connsiteY2" fmla="*/ 119358 h 490825"/>
              <a:gd name="connsiteX3" fmla="*/ 1089956 w 1161959"/>
              <a:gd name="connsiteY3" fmla="*/ 119358 h 490825"/>
              <a:gd name="connsiteX4" fmla="*/ 1161959 w 1161959"/>
              <a:gd name="connsiteY4" fmla="*/ 237864 h 490825"/>
              <a:gd name="connsiteX5" fmla="*/ 1089956 w 1161959"/>
              <a:gd name="connsiteY5" fmla="*/ 356670 h 490825"/>
              <a:gd name="connsiteX6" fmla="*/ 1089055 w 1161959"/>
              <a:gd name="connsiteY6" fmla="*/ 356670 h 490825"/>
              <a:gd name="connsiteX7" fmla="*/ 1089055 w 1161959"/>
              <a:gd name="connsiteY7" fmla="*/ 490825 h 490825"/>
              <a:gd name="connsiteX8" fmla="*/ 0 w 1161959"/>
              <a:gd name="connsiteY8" fmla="*/ 490825 h 490825"/>
              <a:gd name="connsiteX9" fmla="*/ 0 w 1161959"/>
              <a:gd name="connsiteY9" fmla="*/ 364518 h 490825"/>
              <a:gd name="connsiteX10" fmla="*/ 900 w 1161959"/>
              <a:gd name="connsiteY10" fmla="*/ 364518 h 490825"/>
              <a:gd name="connsiteX11" fmla="*/ 72904 w 1161959"/>
              <a:gd name="connsiteY11" fmla="*/ 245412 h 490825"/>
              <a:gd name="connsiteX12" fmla="*/ 900 w 1161959"/>
              <a:gd name="connsiteY12" fmla="*/ 126606 h 490825"/>
              <a:gd name="connsiteX13" fmla="*/ 0 w 1161959"/>
              <a:gd name="connsiteY13" fmla="*/ 126606 h 49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959" h="490825">
                <a:moveTo>
                  <a:pt x="0" y="0"/>
                </a:moveTo>
                <a:lnTo>
                  <a:pt x="1089055" y="0"/>
                </a:lnTo>
                <a:lnTo>
                  <a:pt x="1089055" y="119358"/>
                </a:lnTo>
                <a:lnTo>
                  <a:pt x="1089956" y="119358"/>
                </a:lnTo>
                <a:lnTo>
                  <a:pt x="1161959" y="237864"/>
                </a:lnTo>
                <a:lnTo>
                  <a:pt x="1089956" y="356670"/>
                </a:lnTo>
                <a:lnTo>
                  <a:pt x="1089055" y="356670"/>
                </a:lnTo>
                <a:lnTo>
                  <a:pt x="1089055" y="490825"/>
                </a:lnTo>
                <a:lnTo>
                  <a:pt x="0" y="490825"/>
                </a:lnTo>
                <a:lnTo>
                  <a:pt x="0" y="364518"/>
                </a:lnTo>
                <a:lnTo>
                  <a:pt x="900" y="364518"/>
                </a:lnTo>
                <a:lnTo>
                  <a:pt x="72904" y="245412"/>
                </a:lnTo>
                <a:lnTo>
                  <a:pt x="900" y="126606"/>
                </a:lnTo>
                <a:lnTo>
                  <a:pt x="0" y="126606"/>
                </a:lnTo>
                <a:close/>
              </a:path>
            </a:pathLst>
          </a:custGeom>
          <a:solidFill>
            <a:schemeClr val="bg1">
              <a:lumMod val="85000"/>
            </a:schemeClr>
          </a:solidFill>
          <a:ln w="29986" cap="flat">
            <a:noFill/>
            <a:prstDash val="solid"/>
            <a:miter/>
          </a:ln>
        </p:spPr>
        <p:txBody>
          <a:bodyPr rtlCol="0" anchor="ctr"/>
          <a:lstStyle/>
          <a:p>
            <a:pPr algn="ctr"/>
            <a:r>
              <a:rPr lang="pt-BR" sz="900">
                <a:latin typeface="Heebo" pitchFamily="2" charset="-79"/>
                <a:cs typeface="Heebo" pitchFamily="2" charset="-79"/>
              </a:rPr>
              <a:t>texto escrito aqui texto aqui</a:t>
            </a:r>
            <a:endParaRPr lang="pt-BR" sz="900" dirty="0">
              <a:latin typeface="Heebo" pitchFamily="2" charset="-79"/>
              <a:cs typeface="Heebo" pitchFamily="2" charset="-79"/>
            </a:endParaRPr>
          </a:p>
        </p:txBody>
      </p:sp>
      <p:sp>
        <p:nvSpPr>
          <p:cNvPr id="508" name="Forma Livre: Forma 507">
            <a:extLst>
              <a:ext uri="{FF2B5EF4-FFF2-40B4-BE49-F238E27FC236}">
                <a16:creationId xmlns:a16="http://schemas.microsoft.com/office/drawing/2014/main" id="{B6EA8900-E814-BED2-E792-C22FBC4C8DF6}"/>
              </a:ext>
            </a:extLst>
          </p:cNvPr>
          <p:cNvSpPr/>
          <p:nvPr/>
        </p:nvSpPr>
        <p:spPr>
          <a:xfrm>
            <a:off x="7384979" y="3874143"/>
            <a:ext cx="1089055" cy="490824"/>
          </a:xfrm>
          <a:custGeom>
            <a:avLst/>
            <a:gdLst>
              <a:gd name="connsiteX0" fmla="*/ 1089056 w 1089055"/>
              <a:gd name="connsiteY0" fmla="*/ 0 h 490824"/>
              <a:gd name="connsiteX1" fmla="*/ 1089056 w 1089055"/>
              <a:gd name="connsiteY1" fmla="*/ 490825 h 490824"/>
              <a:gd name="connsiteX2" fmla="*/ 0 w 1089055"/>
              <a:gd name="connsiteY2" fmla="*/ 490825 h 490824"/>
              <a:gd name="connsiteX3" fmla="*/ 0 w 1089055"/>
              <a:gd name="connsiteY3" fmla="*/ 364518 h 490824"/>
              <a:gd name="connsiteX4" fmla="*/ 1200 w 1089055"/>
              <a:gd name="connsiteY4" fmla="*/ 364518 h 490824"/>
              <a:gd name="connsiteX5" fmla="*/ 72904 w 1089055"/>
              <a:gd name="connsiteY5" fmla="*/ 245412 h 490824"/>
              <a:gd name="connsiteX6" fmla="*/ 1200 w 1089055"/>
              <a:gd name="connsiteY6" fmla="*/ 126606 h 490824"/>
              <a:gd name="connsiteX7" fmla="*/ 0 w 1089055"/>
              <a:gd name="connsiteY7" fmla="*/ 126606 h 490824"/>
              <a:gd name="connsiteX8" fmla="*/ 0 w 1089055"/>
              <a:gd name="connsiteY8" fmla="*/ 0 h 490824"/>
              <a:gd name="connsiteX9" fmla="*/ 1089056 w 1089055"/>
              <a:gd name="connsiteY9" fmla="*/ 0 h 49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9055" h="490824">
                <a:moveTo>
                  <a:pt x="1089056" y="0"/>
                </a:moveTo>
                <a:lnTo>
                  <a:pt x="1089056" y="490825"/>
                </a:lnTo>
                <a:lnTo>
                  <a:pt x="0" y="490825"/>
                </a:lnTo>
                <a:lnTo>
                  <a:pt x="0" y="364518"/>
                </a:lnTo>
                <a:lnTo>
                  <a:pt x="1200" y="364518"/>
                </a:lnTo>
                <a:lnTo>
                  <a:pt x="72904" y="245412"/>
                </a:lnTo>
                <a:lnTo>
                  <a:pt x="1200" y="126606"/>
                </a:lnTo>
                <a:lnTo>
                  <a:pt x="0" y="126606"/>
                </a:lnTo>
                <a:lnTo>
                  <a:pt x="0" y="0"/>
                </a:lnTo>
                <a:lnTo>
                  <a:pt x="1089056" y="0"/>
                </a:lnTo>
                <a:close/>
              </a:path>
            </a:pathLst>
          </a:custGeom>
          <a:solidFill>
            <a:schemeClr val="bg1">
              <a:lumMod val="85000"/>
            </a:schemeClr>
          </a:solidFill>
          <a:ln w="29986" cap="flat">
            <a:noFill/>
            <a:prstDash val="solid"/>
            <a:miter/>
          </a:ln>
        </p:spPr>
        <p:txBody>
          <a:bodyPr rtlCol="0" anchor="ctr"/>
          <a:lstStyle/>
          <a:p>
            <a:pPr algn="ctr"/>
            <a:r>
              <a:rPr lang="pt-BR" sz="900">
                <a:latin typeface="Heebo" pitchFamily="2" charset="-79"/>
                <a:cs typeface="Heebo" pitchFamily="2" charset="-79"/>
              </a:rPr>
              <a:t>texto escrito aqui texto aqui</a:t>
            </a:r>
            <a:endParaRPr lang="pt-BR" sz="900" dirty="0">
              <a:latin typeface="Heebo" pitchFamily="2" charset="-79"/>
              <a:cs typeface="Heebo" pitchFamily="2" charset="-79"/>
            </a:endParaRPr>
          </a:p>
        </p:txBody>
      </p:sp>
      <p:sp>
        <p:nvSpPr>
          <p:cNvPr id="509" name="Forma Livre: Forma 508">
            <a:extLst>
              <a:ext uri="{FF2B5EF4-FFF2-40B4-BE49-F238E27FC236}">
                <a16:creationId xmlns:a16="http://schemas.microsoft.com/office/drawing/2014/main" id="{7ACF12D5-1857-4E75-ACA4-453C1415C1F9}"/>
              </a:ext>
            </a:extLst>
          </p:cNvPr>
          <p:cNvSpPr/>
          <p:nvPr/>
        </p:nvSpPr>
        <p:spPr>
          <a:xfrm>
            <a:off x="595933" y="3874143"/>
            <a:ext cx="1161958" cy="491125"/>
          </a:xfrm>
          <a:custGeom>
            <a:avLst/>
            <a:gdLst>
              <a:gd name="connsiteX0" fmla="*/ 0 w 1161958"/>
              <a:gd name="connsiteY0" fmla="*/ 0 h 491125"/>
              <a:gd name="connsiteX1" fmla="*/ 1089055 w 1161958"/>
              <a:gd name="connsiteY1" fmla="*/ 0 h 491125"/>
              <a:gd name="connsiteX2" fmla="*/ 1089055 w 1161958"/>
              <a:gd name="connsiteY2" fmla="*/ 119358 h 491125"/>
              <a:gd name="connsiteX3" fmla="*/ 1089955 w 1161958"/>
              <a:gd name="connsiteY3" fmla="*/ 119358 h 491125"/>
              <a:gd name="connsiteX4" fmla="*/ 1161958 w 1161958"/>
              <a:gd name="connsiteY4" fmla="*/ 237864 h 491125"/>
              <a:gd name="connsiteX5" fmla="*/ 1089955 w 1161958"/>
              <a:gd name="connsiteY5" fmla="*/ 356670 h 491125"/>
              <a:gd name="connsiteX6" fmla="*/ 1089055 w 1161958"/>
              <a:gd name="connsiteY6" fmla="*/ 356670 h 491125"/>
              <a:gd name="connsiteX7" fmla="*/ 1089055 w 1161958"/>
              <a:gd name="connsiteY7" fmla="*/ 491125 h 491125"/>
              <a:gd name="connsiteX8" fmla="*/ 0 w 1161958"/>
              <a:gd name="connsiteY8" fmla="*/ 491125 h 49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1958" h="491125">
                <a:moveTo>
                  <a:pt x="0" y="0"/>
                </a:moveTo>
                <a:lnTo>
                  <a:pt x="1089055" y="0"/>
                </a:lnTo>
                <a:lnTo>
                  <a:pt x="1089055" y="119358"/>
                </a:lnTo>
                <a:lnTo>
                  <a:pt x="1089955" y="119358"/>
                </a:lnTo>
                <a:lnTo>
                  <a:pt x="1161958" y="237864"/>
                </a:lnTo>
                <a:lnTo>
                  <a:pt x="1089955" y="356670"/>
                </a:lnTo>
                <a:lnTo>
                  <a:pt x="1089055" y="356670"/>
                </a:lnTo>
                <a:lnTo>
                  <a:pt x="1089055" y="491125"/>
                </a:lnTo>
                <a:lnTo>
                  <a:pt x="0" y="491125"/>
                </a:lnTo>
                <a:close/>
              </a:path>
            </a:pathLst>
          </a:custGeom>
          <a:solidFill>
            <a:schemeClr val="accent2"/>
          </a:solidFill>
          <a:ln w="2998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900" b="1" dirty="0">
                <a:solidFill>
                  <a:schemeClr val="bg1"/>
                </a:solidFill>
                <a:latin typeface="Heebo" pitchFamily="2" charset="-79"/>
                <a:cs typeface="Heebo" pitchFamily="2" charset="-79"/>
              </a:rPr>
              <a:t>ITEM 1</a:t>
            </a:r>
          </a:p>
        </p:txBody>
      </p:sp>
      <p:sp>
        <p:nvSpPr>
          <p:cNvPr id="510" name="Forma Livre: Forma 509">
            <a:extLst>
              <a:ext uri="{FF2B5EF4-FFF2-40B4-BE49-F238E27FC236}">
                <a16:creationId xmlns:a16="http://schemas.microsoft.com/office/drawing/2014/main" id="{2D2E9881-09DA-CAC2-7BCB-2860022AFFF3}"/>
              </a:ext>
            </a:extLst>
          </p:cNvPr>
          <p:cNvSpPr/>
          <p:nvPr/>
        </p:nvSpPr>
        <p:spPr>
          <a:xfrm>
            <a:off x="1727440" y="3874143"/>
            <a:ext cx="1161959" cy="490825"/>
          </a:xfrm>
          <a:custGeom>
            <a:avLst/>
            <a:gdLst>
              <a:gd name="connsiteX0" fmla="*/ 0 w 1161959"/>
              <a:gd name="connsiteY0" fmla="*/ 0 h 490825"/>
              <a:gd name="connsiteX1" fmla="*/ 1089055 w 1161959"/>
              <a:gd name="connsiteY1" fmla="*/ 0 h 490825"/>
              <a:gd name="connsiteX2" fmla="*/ 1089055 w 1161959"/>
              <a:gd name="connsiteY2" fmla="*/ 119358 h 490825"/>
              <a:gd name="connsiteX3" fmla="*/ 1089956 w 1161959"/>
              <a:gd name="connsiteY3" fmla="*/ 119358 h 490825"/>
              <a:gd name="connsiteX4" fmla="*/ 1161959 w 1161959"/>
              <a:gd name="connsiteY4" fmla="*/ 237864 h 490825"/>
              <a:gd name="connsiteX5" fmla="*/ 1089956 w 1161959"/>
              <a:gd name="connsiteY5" fmla="*/ 356670 h 490825"/>
              <a:gd name="connsiteX6" fmla="*/ 1089055 w 1161959"/>
              <a:gd name="connsiteY6" fmla="*/ 356670 h 490825"/>
              <a:gd name="connsiteX7" fmla="*/ 1089055 w 1161959"/>
              <a:gd name="connsiteY7" fmla="*/ 490825 h 490825"/>
              <a:gd name="connsiteX8" fmla="*/ 0 w 1161959"/>
              <a:gd name="connsiteY8" fmla="*/ 490825 h 490825"/>
              <a:gd name="connsiteX9" fmla="*/ 0 w 1161959"/>
              <a:gd name="connsiteY9" fmla="*/ 364518 h 490825"/>
              <a:gd name="connsiteX10" fmla="*/ 900 w 1161959"/>
              <a:gd name="connsiteY10" fmla="*/ 364518 h 490825"/>
              <a:gd name="connsiteX11" fmla="*/ 72904 w 1161959"/>
              <a:gd name="connsiteY11" fmla="*/ 245412 h 490825"/>
              <a:gd name="connsiteX12" fmla="*/ 900 w 1161959"/>
              <a:gd name="connsiteY12" fmla="*/ 126606 h 490825"/>
              <a:gd name="connsiteX13" fmla="*/ 0 w 1161959"/>
              <a:gd name="connsiteY13" fmla="*/ 126606 h 49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959" h="490825">
                <a:moveTo>
                  <a:pt x="0" y="0"/>
                </a:moveTo>
                <a:lnTo>
                  <a:pt x="1089055" y="0"/>
                </a:lnTo>
                <a:lnTo>
                  <a:pt x="1089055" y="119358"/>
                </a:lnTo>
                <a:lnTo>
                  <a:pt x="1089956" y="119358"/>
                </a:lnTo>
                <a:lnTo>
                  <a:pt x="1161959" y="237864"/>
                </a:lnTo>
                <a:lnTo>
                  <a:pt x="1089956" y="356670"/>
                </a:lnTo>
                <a:lnTo>
                  <a:pt x="1089055" y="356670"/>
                </a:lnTo>
                <a:lnTo>
                  <a:pt x="1089055" y="490825"/>
                </a:lnTo>
                <a:lnTo>
                  <a:pt x="0" y="490825"/>
                </a:lnTo>
                <a:lnTo>
                  <a:pt x="0" y="364518"/>
                </a:lnTo>
                <a:lnTo>
                  <a:pt x="900" y="364518"/>
                </a:lnTo>
                <a:lnTo>
                  <a:pt x="72904" y="245412"/>
                </a:lnTo>
                <a:lnTo>
                  <a:pt x="900" y="126606"/>
                </a:lnTo>
                <a:lnTo>
                  <a:pt x="0" y="126606"/>
                </a:lnTo>
                <a:close/>
              </a:path>
            </a:pathLst>
          </a:custGeom>
          <a:solidFill>
            <a:schemeClr val="bg1">
              <a:lumMod val="85000"/>
            </a:schemeClr>
          </a:solidFill>
          <a:ln w="29986" cap="flat">
            <a:noFill/>
            <a:prstDash val="solid"/>
            <a:miter/>
          </a:ln>
        </p:spPr>
        <p:txBody>
          <a:bodyPr rtlCol="0" anchor="ctr"/>
          <a:lstStyle/>
          <a:p>
            <a:pPr algn="ctr"/>
            <a:r>
              <a:rPr lang="pt-BR" sz="900" dirty="0">
                <a:latin typeface="Heebo" pitchFamily="2" charset="-79"/>
                <a:cs typeface="Heebo" pitchFamily="2" charset="-79"/>
              </a:rPr>
              <a:t>texto escrito aqui texto aqui</a:t>
            </a:r>
          </a:p>
        </p:txBody>
      </p:sp>
      <p:sp>
        <p:nvSpPr>
          <p:cNvPr id="511" name="Forma Livre: Forma 510">
            <a:extLst>
              <a:ext uri="{FF2B5EF4-FFF2-40B4-BE49-F238E27FC236}">
                <a16:creationId xmlns:a16="http://schemas.microsoft.com/office/drawing/2014/main" id="{1DF4B657-0C93-A13A-A810-365FBFF96D59}"/>
              </a:ext>
            </a:extLst>
          </p:cNvPr>
          <p:cNvSpPr/>
          <p:nvPr/>
        </p:nvSpPr>
        <p:spPr>
          <a:xfrm>
            <a:off x="2858948" y="3874143"/>
            <a:ext cx="1161959" cy="490825"/>
          </a:xfrm>
          <a:custGeom>
            <a:avLst/>
            <a:gdLst>
              <a:gd name="connsiteX0" fmla="*/ 0 w 1161959"/>
              <a:gd name="connsiteY0" fmla="*/ 0 h 490825"/>
              <a:gd name="connsiteX1" fmla="*/ 1089055 w 1161959"/>
              <a:gd name="connsiteY1" fmla="*/ 0 h 490825"/>
              <a:gd name="connsiteX2" fmla="*/ 1089055 w 1161959"/>
              <a:gd name="connsiteY2" fmla="*/ 119358 h 490825"/>
              <a:gd name="connsiteX3" fmla="*/ 1089956 w 1161959"/>
              <a:gd name="connsiteY3" fmla="*/ 119358 h 490825"/>
              <a:gd name="connsiteX4" fmla="*/ 1161959 w 1161959"/>
              <a:gd name="connsiteY4" fmla="*/ 237864 h 490825"/>
              <a:gd name="connsiteX5" fmla="*/ 1089956 w 1161959"/>
              <a:gd name="connsiteY5" fmla="*/ 356670 h 490825"/>
              <a:gd name="connsiteX6" fmla="*/ 1089055 w 1161959"/>
              <a:gd name="connsiteY6" fmla="*/ 356670 h 490825"/>
              <a:gd name="connsiteX7" fmla="*/ 1089055 w 1161959"/>
              <a:gd name="connsiteY7" fmla="*/ 490825 h 490825"/>
              <a:gd name="connsiteX8" fmla="*/ 0 w 1161959"/>
              <a:gd name="connsiteY8" fmla="*/ 490825 h 490825"/>
              <a:gd name="connsiteX9" fmla="*/ 0 w 1161959"/>
              <a:gd name="connsiteY9" fmla="*/ 364518 h 490825"/>
              <a:gd name="connsiteX10" fmla="*/ 900 w 1161959"/>
              <a:gd name="connsiteY10" fmla="*/ 364518 h 490825"/>
              <a:gd name="connsiteX11" fmla="*/ 72904 w 1161959"/>
              <a:gd name="connsiteY11" fmla="*/ 245412 h 490825"/>
              <a:gd name="connsiteX12" fmla="*/ 900 w 1161959"/>
              <a:gd name="connsiteY12" fmla="*/ 126606 h 490825"/>
              <a:gd name="connsiteX13" fmla="*/ 0 w 1161959"/>
              <a:gd name="connsiteY13" fmla="*/ 126606 h 49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959" h="490825">
                <a:moveTo>
                  <a:pt x="0" y="0"/>
                </a:moveTo>
                <a:lnTo>
                  <a:pt x="1089055" y="0"/>
                </a:lnTo>
                <a:lnTo>
                  <a:pt x="1089055" y="119358"/>
                </a:lnTo>
                <a:lnTo>
                  <a:pt x="1089956" y="119358"/>
                </a:lnTo>
                <a:lnTo>
                  <a:pt x="1161959" y="237864"/>
                </a:lnTo>
                <a:lnTo>
                  <a:pt x="1089956" y="356670"/>
                </a:lnTo>
                <a:lnTo>
                  <a:pt x="1089055" y="356670"/>
                </a:lnTo>
                <a:lnTo>
                  <a:pt x="1089055" y="490825"/>
                </a:lnTo>
                <a:lnTo>
                  <a:pt x="0" y="490825"/>
                </a:lnTo>
                <a:lnTo>
                  <a:pt x="0" y="364518"/>
                </a:lnTo>
                <a:lnTo>
                  <a:pt x="900" y="364518"/>
                </a:lnTo>
                <a:lnTo>
                  <a:pt x="72904" y="245412"/>
                </a:lnTo>
                <a:lnTo>
                  <a:pt x="900" y="126606"/>
                </a:lnTo>
                <a:lnTo>
                  <a:pt x="0" y="126606"/>
                </a:lnTo>
                <a:close/>
              </a:path>
            </a:pathLst>
          </a:custGeom>
          <a:solidFill>
            <a:schemeClr val="bg1">
              <a:lumMod val="85000"/>
            </a:schemeClr>
          </a:solidFill>
          <a:ln w="29986" cap="flat">
            <a:noFill/>
            <a:prstDash val="solid"/>
            <a:miter/>
          </a:ln>
        </p:spPr>
        <p:txBody>
          <a:bodyPr rtlCol="0" anchor="ctr"/>
          <a:lstStyle/>
          <a:p>
            <a:pPr algn="ctr"/>
            <a:r>
              <a:rPr lang="pt-BR" sz="900">
                <a:latin typeface="Heebo" pitchFamily="2" charset="-79"/>
                <a:cs typeface="Heebo" pitchFamily="2" charset="-79"/>
              </a:rPr>
              <a:t>texto escrito aqui texto aqui</a:t>
            </a:r>
            <a:endParaRPr lang="pt-BR" sz="900" dirty="0">
              <a:latin typeface="Heebo" pitchFamily="2" charset="-79"/>
              <a:cs typeface="Heebo" pitchFamily="2" charset="-79"/>
            </a:endParaRPr>
          </a:p>
        </p:txBody>
      </p:sp>
      <p:sp>
        <p:nvSpPr>
          <p:cNvPr id="512" name="Forma Livre: Forma 511">
            <a:extLst>
              <a:ext uri="{FF2B5EF4-FFF2-40B4-BE49-F238E27FC236}">
                <a16:creationId xmlns:a16="http://schemas.microsoft.com/office/drawing/2014/main" id="{830A6F93-C902-AC31-62E0-4D80032C3DF9}"/>
              </a:ext>
            </a:extLst>
          </p:cNvPr>
          <p:cNvSpPr/>
          <p:nvPr/>
        </p:nvSpPr>
        <p:spPr>
          <a:xfrm>
            <a:off x="3990456" y="3874143"/>
            <a:ext cx="1161959" cy="490825"/>
          </a:xfrm>
          <a:custGeom>
            <a:avLst/>
            <a:gdLst>
              <a:gd name="connsiteX0" fmla="*/ 0 w 1161959"/>
              <a:gd name="connsiteY0" fmla="*/ 0 h 490825"/>
              <a:gd name="connsiteX1" fmla="*/ 1089055 w 1161959"/>
              <a:gd name="connsiteY1" fmla="*/ 0 h 490825"/>
              <a:gd name="connsiteX2" fmla="*/ 1089055 w 1161959"/>
              <a:gd name="connsiteY2" fmla="*/ 119358 h 490825"/>
              <a:gd name="connsiteX3" fmla="*/ 1089956 w 1161959"/>
              <a:gd name="connsiteY3" fmla="*/ 119358 h 490825"/>
              <a:gd name="connsiteX4" fmla="*/ 1161959 w 1161959"/>
              <a:gd name="connsiteY4" fmla="*/ 237864 h 490825"/>
              <a:gd name="connsiteX5" fmla="*/ 1089956 w 1161959"/>
              <a:gd name="connsiteY5" fmla="*/ 356670 h 490825"/>
              <a:gd name="connsiteX6" fmla="*/ 1089055 w 1161959"/>
              <a:gd name="connsiteY6" fmla="*/ 356670 h 490825"/>
              <a:gd name="connsiteX7" fmla="*/ 1089055 w 1161959"/>
              <a:gd name="connsiteY7" fmla="*/ 490825 h 490825"/>
              <a:gd name="connsiteX8" fmla="*/ 0 w 1161959"/>
              <a:gd name="connsiteY8" fmla="*/ 490825 h 490825"/>
              <a:gd name="connsiteX9" fmla="*/ 0 w 1161959"/>
              <a:gd name="connsiteY9" fmla="*/ 364518 h 490825"/>
              <a:gd name="connsiteX10" fmla="*/ 900 w 1161959"/>
              <a:gd name="connsiteY10" fmla="*/ 364518 h 490825"/>
              <a:gd name="connsiteX11" fmla="*/ 72904 w 1161959"/>
              <a:gd name="connsiteY11" fmla="*/ 245412 h 490825"/>
              <a:gd name="connsiteX12" fmla="*/ 900 w 1161959"/>
              <a:gd name="connsiteY12" fmla="*/ 126606 h 490825"/>
              <a:gd name="connsiteX13" fmla="*/ 0 w 1161959"/>
              <a:gd name="connsiteY13" fmla="*/ 126606 h 49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959" h="490825">
                <a:moveTo>
                  <a:pt x="0" y="0"/>
                </a:moveTo>
                <a:lnTo>
                  <a:pt x="1089055" y="0"/>
                </a:lnTo>
                <a:lnTo>
                  <a:pt x="1089055" y="119358"/>
                </a:lnTo>
                <a:lnTo>
                  <a:pt x="1089956" y="119358"/>
                </a:lnTo>
                <a:lnTo>
                  <a:pt x="1161959" y="237864"/>
                </a:lnTo>
                <a:lnTo>
                  <a:pt x="1089956" y="356670"/>
                </a:lnTo>
                <a:lnTo>
                  <a:pt x="1089055" y="356670"/>
                </a:lnTo>
                <a:lnTo>
                  <a:pt x="1089055" y="490825"/>
                </a:lnTo>
                <a:lnTo>
                  <a:pt x="0" y="490825"/>
                </a:lnTo>
                <a:lnTo>
                  <a:pt x="0" y="364518"/>
                </a:lnTo>
                <a:lnTo>
                  <a:pt x="900" y="364518"/>
                </a:lnTo>
                <a:lnTo>
                  <a:pt x="72904" y="245412"/>
                </a:lnTo>
                <a:lnTo>
                  <a:pt x="900" y="126606"/>
                </a:lnTo>
                <a:lnTo>
                  <a:pt x="0" y="126606"/>
                </a:lnTo>
                <a:close/>
              </a:path>
            </a:pathLst>
          </a:custGeom>
          <a:solidFill>
            <a:schemeClr val="bg1">
              <a:lumMod val="85000"/>
            </a:schemeClr>
          </a:solidFill>
          <a:ln w="29986" cap="flat">
            <a:noFill/>
            <a:prstDash val="solid"/>
            <a:miter/>
          </a:ln>
        </p:spPr>
        <p:txBody>
          <a:bodyPr rtlCol="0" anchor="ctr"/>
          <a:lstStyle/>
          <a:p>
            <a:pPr algn="ctr"/>
            <a:r>
              <a:rPr lang="pt-BR" sz="900">
                <a:latin typeface="Heebo" pitchFamily="2" charset="-79"/>
                <a:cs typeface="Heebo" pitchFamily="2" charset="-79"/>
              </a:rPr>
              <a:t>texto escrito aqui texto aqui</a:t>
            </a:r>
            <a:endParaRPr lang="pt-BR" sz="900" dirty="0">
              <a:latin typeface="Heebo" pitchFamily="2" charset="-79"/>
              <a:cs typeface="Heebo" pitchFamily="2" charset="-79"/>
            </a:endParaRPr>
          </a:p>
        </p:txBody>
      </p:sp>
      <p:sp>
        <p:nvSpPr>
          <p:cNvPr id="513" name="Forma Livre: Forma 512">
            <a:extLst>
              <a:ext uri="{FF2B5EF4-FFF2-40B4-BE49-F238E27FC236}">
                <a16:creationId xmlns:a16="http://schemas.microsoft.com/office/drawing/2014/main" id="{2F094CCC-7B85-0AF9-E831-318E2A6C9876}"/>
              </a:ext>
            </a:extLst>
          </p:cNvPr>
          <p:cNvSpPr/>
          <p:nvPr/>
        </p:nvSpPr>
        <p:spPr>
          <a:xfrm>
            <a:off x="5121964" y="3874143"/>
            <a:ext cx="1161959" cy="490825"/>
          </a:xfrm>
          <a:custGeom>
            <a:avLst/>
            <a:gdLst>
              <a:gd name="connsiteX0" fmla="*/ 0 w 1161959"/>
              <a:gd name="connsiteY0" fmla="*/ 0 h 490825"/>
              <a:gd name="connsiteX1" fmla="*/ 1089055 w 1161959"/>
              <a:gd name="connsiteY1" fmla="*/ 0 h 490825"/>
              <a:gd name="connsiteX2" fmla="*/ 1089055 w 1161959"/>
              <a:gd name="connsiteY2" fmla="*/ 119358 h 490825"/>
              <a:gd name="connsiteX3" fmla="*/ 1089956 w 1161959"/>
              <a:gd name="connsiteY3" fmla="*/ 119358 h 490825"/>
              <a:gd name="connsiteX4" fmla="*/ 1161959 w 1161959"/>
              <a:gd name="connsiteY4" fmla="*/ 237864 h 490825"/>
              <a:gd name="connsiteX5" fmla="*/ 1089956 w 1161959"/>
              <a:gd name="connsiteY5" fmla="*/ 356670 h 490825"/>
              <a:gd name="connsiteX6" fmla="*/ 1089055 w 1161959"/>
              <a:gd name="connsiteY6" fmla="*/ 356670 h 490825"/>
              <a:gd name="connsiteX7" fmla="*/ 1089055 w 1161959"/>
              <a:gd name="connsiteY7" fmla="*/ 490825 h 490825"/>
              <a:gd name="connsiteX8" fmla="*/ 0 w 1161959"/>
              <a:gd name="connsiteY8" fmla="*/ 490825 h 490825"/>
              <a:gd name="connsiteX9" fmla="*/ 0 w 1161959"/>
              <a:gd name="connsiteY9" fmla="*/ 364518 h 490825"/>
              <a:gd name="connsiteX10" fmla="*/ 900 w 1161959"/>
              <a:gd name="connsiteY10" fmla="*/ 364518 h 490825"/>
              <a:gd name="connsiteX11" fmla="*/ 72904 w 1161959"/>
              <a:gd name="connsiteY11" fmla="*/ 245412 h 490825"/>
              <a:gd name="connsiteX12" fmla="*/ 900 w 1161959"/>
              <a:gd name="connsiteY12" fmla="*/ 126606 h 490825"/>
              <a:gd name="connsiteX13" fmla="*/ 0 w 1161959"/>
              <a:gd name="connsiteY13" fmla="*/ 126606 h 49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959" h="490825">
                <a:moveTo>
                  <a:pt x="0" y="0"/>
                </a:moveTo>
                <a:lnTo>
                  <a:pt x="1089055" y="0"/>
                </a:lnTo>
                <a:lnTo>
                  <a:pt x="1089055" y="119358"/>
                </a:lnTo>
                <a:lnTo>
                  <a:pt x="1089956" y="119358"/>
                </a:lnTo>
                <a:lnTo>
                  <a:pt x="1161959" y="237864"/>
                </a:lnTo>
                <a:lnTo>
                  <a:pt x="1089956" y="356670"/>
                </a:lnTo>
                <a:lnTo>
                  <a:pt x="1089055" y="356670"/>
                </a:lnTo>
                <a:lnTo>
                  <a:pt x="1089055" y="490825"/>
                </a:lnTo>
                <a:lnTo>
                  <a:pt x="0" y="490825"/>
                </a:lnTo>
                <a:lnTo>
                  <a:pt x="0" y="364518"/>
                </a:lnTo>
                <a:lnTo>
                  <a:pt x="900" y="364518"/>
                </a:lnTo>
                <a:lnTo>
                  <a:pt x="72904" y="245412"/>
                </a:lnTo>
                <a:lnTo>
                  <a:pt x="900" y="126606"/>
                </a:lnTo>
                <a:lnTo>
                  <a:pt x="0" y="126606"/>
                </a:lnTo>
                <a:close/>
              </a:path>
            </a:pathLst>
          </a:custGeom>
          <a:solidFill>
            <a:schemeClr val="bg1">
              <a:lumMod val="85000"/>
            </a:schemeClr>
          </a:solidFill>
          <a:ln w="29986" cap="flat">
            <a:noFill/>
            <a:prstDash val="solid"/>
            <a:miter/>
          </a:ln>
        </p:spPr>
        <p:txBody>
          <a:bodyPr rtlCol="0" anchor="ctr"/>
          <a:lstStyle/>
          <a:p>
            <a:pPr algn="ctr"/>
            <a:r>
              <a:rPr lang="pt-BR" sz="900">
                <a:latin typeface="Heebo" pitchFamily="2" charset="-79"/>
                <a:cs typeface="Heebo" pitchFamily="2" charset="-79"/>
              </a:rPr>
              <a:t>texto escrito aqui texto aqui</a:t>
            </a:r>
            <a:endParaRPr lang="pt-BR" sz="900" dirty="0">
              <a:latin typeface="Heebo" pitchFamily="2" charset="-79"/>
              <a:cs typeface="Heebo" pitchFamily="2" charset="-79"/>
            </a:endParaRPr>
          </a:p>
        </p:txBody>
      </p:sp>
      <p:sp>
        <p:nvSpPr>
          <p:cNvPr id="514" name="Forma Livre: Forma 513">
            <a:extLst>
              <a:ext uri="{FF2B5EF4-FFF2-40B4-BE49-F238E27FC236}">
                <a16:creationId xmlns:a16="http://schemas.microsoft.com/office/drawing/2014/main" id="{DC8E242A-B21B-BEEB-CDF2-3782C0989E37}"/>
              </a:ext>
            </a:extLst>
          </p:cNvPr>
          <p:cNvSpPr/>
          <p:nvPr/>
        </p:nvSpPr>
        <p:spPr>
          <a:xfrm>
            <a:off x="6253472" y="3874143"/>
            <a:ext cx="1161959" cy="490825"/>
          </a:xfrm>
          <a:custGeom>
            <a:avLst/>
            <a:gdLst>
              <a:gd name="connsiteX0" fmla="*/ 0 w 1161959"/>
              <a:gd name="connsiteY0" fmla="*/ 0 h 490825"/>
              <a:gd name="connsiteX1" fmla="*/ 1089055 w 1161959"/>
              <a:gd name="connsiteY1" fmla="*/ 0 h 490825"/>
              <a:gd name="connsiteX2" fmla="*/ 1089055 w 1161959"/>
              <a:gd name="connsiteY2" fmla="*/ 119358 h 490825"/>
              <a:gd name="connsiteX3" fmla="*/ 1089956 w 1161959"/>
              <a:gd name="connsiteY3" fmla="*/ 119358 h 490825"/>
              <a:gd name="connsiteX4" fmla="*/ 1161959 w 1161959"/>
              <a:gd name="connsiteY4" fmla="*/ 237864 h 490825"/>
              <a:gd name="connsiteX5" fmla="*/ 1089956 w 1161959"/>
              <a:gd name="connsiteY5" fmla="*/ 356670 h 490825"/>
              <a:gd name="connsiteX6" fmla="*/ 1089055 w 1161959"/>
              <a:gd name="connsiteY6" fmla="*/ 356670 h 490825"/>
              <a:gd name="connsiteX7" fmla="*/ 1089055 w 1161959"/>
              <a:gd name="connsiteY7" fmla="*/ 490825 h 490825"/>
              <a:gd name="connsiteX8" fmla="*/ 0 w 1161959"/>
              <a:gd name="connsiteY8" fmla="*/ 490825 h 490825"/>
              <a:gd name="connsiteX9" fmla="*/ 0 w 1161959"/>
              <a:gd name="connsiteY9" fmla="*/ 364518 h 490825"/>
              <a:gd name="connsiteX10" fmla="*/ 900 w 1161959"/>
              <a:gd name="connsiteY10" fmla="*/ 364518 h 490825"/>
              <a:gd name="connsiteX11" fmla="*/ 72904 w 1161959"/>
              <a:gd name="connsiteY11" fmla="*/ 245412 h 490825"/>
              <a:gd name="connsiteX12" fmla="*/ 900 w 1161959"/>
              <a:gd name="connsiteY12" fmla="*/ 126606 h 490825"/>
              <a:gd name="connsiteX13" fmla="*/ 0 w 1161959"/>
              <a:gd name="connsiteY13" fmla="*/ 126606 h 49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959" h="490825">
                <a:moveTo>
                  <a:pt x="0" y="0"/>
                </a:moveTo>
                <a:lnTo>
                  <a:pt x="1089055" y="0"/>
                </a:lnTo>
                <a:lnTo>
                  <a:pt x="1089055" y="119358"/>
                </a:lnTo>
                <a:lnTo>
                  <a:pt x="1089956" y="119358"/>
                </a:lnTo>
                <a:lnTo>
                  <a:pt x="1161959" y="237864"/>
                </a:lnTo>
                <a:lnTo>
                  <a:pt x="1089956" y="356670"/>
                </a:lnTo>
                <a:lnTo>
                  <a:pt x="1089055" y="356670"/>
                </a:lnTo>
                <a:lnTo>
                  <a:pt x="1089055" y="490825"/>
                </a:lnTo>
                <a:lnTo>
                  <a:pt x="0" y="490825"/>
                </a:lnTo>
                <a:lnTo>
                  <a:pt x="0" y="364518"/>
                </a:lnTo>
                <a:lnTo>
                  <a:pt x="900" y="364518"/>
                </a:lnTo>
                <a:lnTo>
                  <a:pt x="72904" y="245412"/>
                </a:lnTo>
                <a:lnTo>
                  <a:pt x="900" y="126606"/>
                </a:lnTo>
                <a:lnTo>
                  <a:pt x="0" y="126606"/>
                </a:lnTo>
                <a:close/>
              </a:path>
            </a:pathLst>
          </a:custGeom>
          <a:solidFill>
            <a:schemeClr val="bg1">
              <a:lumMod val="85000"/>
            </a:schemeClr>
          </a:solidFill>
          <a:ln w="29986" cap="flat">
            <a:noFill/>
            <a:prstDash val="solid"/>
            <a:miter/>
          </a:ln>
        </p:spPr>
        <p:txBody>
          <a:bodyPr rtlCol="0" anchor="ctr"/>
          <a:lstStyle/>
          <a:p>
            <a:pPr algn="ctr"/>
            <a:r>
              <a:rPr lang="pt-BR" sz="900">
                <a:latin typeface="Heebo" pitchFamily="2" charset="-79"/>
                <a:cs typeface="Heebo" pitchFamily="2" charset="-79"/>
              </a:rPr>
              <a:t>texto escrito aqui texto aqui</a:t>
            </a:r>
            <a:endParaRPr lang="pt-BR" sz="900" dirty="0">
              <a:latin typeface="Heebo" pitchFamily="2" charset="-79"/>
              <a:cs typeface="Heebo" pitchFamily="2" charset="-79"/>
            </a:endParaRPr>
          </a:p>
        </p:txBody>
      </p:sp>
      <p:sp>
        <p:nvSpPr>
          <p:cNvPr id="515"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9F654138-39D4-194B-C62E-3C4F0BC5DB56}"/>
              </a:ext>
            </a:extLst>
          </p:cNvPr>
          <p:cNvSpPr txBox="1"/>
          <p:nvPr/>
        </p:nvSpPr>
        <p:spPr>
          <a:xfrm>
            <a:off x="3395339" y="571073"/>
            <a:ext cx="2353322" cy="3462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4500">
                <a:solidFill>
                  <a:srgbClr val="535353"/>
                </a:solidFill>
                <a:latin typeface="Barlow SemiBold"/>
                <a:ea typeface="Barlow SemiBold"/>
                <a:cs typeface="Barlow SemiBold"/>
                <a:sym typeface="Barlow SemiBold"/>
              </a:defRPr>
            </a:lvl1pPr>
          </a:lstStyle>
          <a:p>
            <a:pPr algn="ctr"/>
            <a:r>
              <a:rPr lang="pt-BR" sz="2000">
                <a:solidFill>
                  <a:schemeClr val="tx1"/>
                </a:solidFill>
                <a:latin typeface="Heebo" pitchFamily="2" charset="-79"/>
                <a:cs typeface="Heebo" pitchFamily="2" charset="-79"/>
              </a:rPr>
              <a:t>Título do slide</a:t>
            </a:r>
          </a:p>
        </p:txBody>
      </p:sp>
    </p:spTree>
    <p:extLst>
      <p:ext uri="{BB962C8B-B14F-4D97-AF65-F5344CB8AC3E}">
        <p14:creationId xmlns:p14="http://schemas.microsoft.com/office/powerpoint/2010/main" val="3639407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rma Livre: Forma 4">
            <a:extLst>
              <a:ext uri="{FF2B5EF4-FFF2-40B4-BE49-F238E27FC236}">
                <a16:creationId xmlns:a16="http://schemas.microsoft.com/office/drawing/2014/main" id="{3C9BB8BC-50B0-5C48-DAEE-271436F02FED}"/>
              </a:ext>
            </a:extLst>
          </p:cNvPr>
          <p:cNvSpPr/>
          <p:nvPr/>
        </p:nvSpPr>
        <p:spPr>
          <a:xfrm>
            <a:off x="2793606" y="1093638"/>
            <a:ext cx="1511525" cy="671789"/>
          </a:xfrm>
          <a:custGeom>
            <a:avLst/>
            <a:gdLst>
              <a:gd name="connsiteX0" fmla="*/ 1288140 w 1511525"/>
              <a:gd name="connsiteY0" fmla="*/ 671789 h 671789"/>
              <a:gd name="connsiteX1" fmla="*/ 0 w 1511525"/>
              <a:gd name="connsiteY1" fmla="*/ 671789 h 671789"/>
              <a:gd name="connsiteX2" fmla="*/ 223114 w 1511525"/>
              <a:gd name="connsiteY2" fmla="*/ 335895 h 671789"/>
              <a:gd name="connsiteX3" fmla="*/ 0 w 1511525"/>
              <a:gd name="connsiteY3" fmla="*/ 0 h 671789"/>
              <a:gd name="connsiteX4" fmla="*/ 1288140 w 1511525"/>
              <a:gd name="connsiteY4" fmla="*/ 0 h 671789"/>
              <a:gd name="connsiteX5" fmla="*/ 1511526 w 1511525"/>
              <a:gd name="connsiteY5" fmla="*/ 335895 h 671789"/>
              <a:gd name="connsiteX6" fmla="*/ 1288140 w 1511525"/>
              <a:gd name="connsiteY6" fmla="*/ 671789 h 671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1525" h="671789">
                <a:moveTo>
                  <a:pt x="1288140" y="671789"/>
                </a:moveTo>
                <a:lnTo>
                  <a:pt x="0" y="671789"/>
                </a:lnTo>
                <a:lnTo>
                  <a:pt x="223114" y="335895"/>
                </a:lnTo>
                <a:lnTo>
                  <a:pt x="0" y="0"/>
                </a:lnTo>
                <a:lnTo>
                  <a:pt x="1288140" y="0"/>
                </a:lnTo>
                <a:lnTo>
                  <a:pt x="1511526" y="335895"/>
                </a:lnTo>
                <a:lnTo>
                  <a:pt x="1288140" y="671789"/>
                </a:lnTo>
                <a:close/>
              </a:path>
            </a:pathLst>
          </a:custGeom>
          <a:solidFill>
            <a:schemeClr val="accent2">
              <a:lumMod val="60000"/>
              <a:lumOff val="40000"/>
            </a:schemeClr>
          </a:solidFill>
          <a:ln w="27170" cap="flat">
            <a:noFill/>
            <a:prstDash val="solid"/>
            <a:miter/>
          </a:ln>
        </p:spPr>
        <p:txBody>
          <a:bodyPr rtlCol="0" anchor="ctr"/>
          <a:lstStyle/>
          <a:p>
            <a:pPr algn="ctr"/>
            <a:r>
              <a:rPr lang="pt-BR" sz="1200" b="1" dirty="0">
                <a:latin typeface="Heebo" pitchFamily="2" charset="-79"/>
                <a:cs typeface="Heebo" pitchFamily="2" charset="-79"/>
              </a:rPr>
              <a:t>FASE 02</a:t>
            </a:r>
          </a:p>
        </p:txBody>
      </p:sp>
      <p:sp>
        <p:nvSpPr>
          <p:cNvPr id="6" name="Forma Livre: Forma 5">
            <a:extLst>
              <a:ext uri="{FF2B5EF4-FFF2-40B4-BE49-F238E27FC236}">
                <a16:creationId xmlns:a16="http://schemas.microsoft.com/office/drawing/2014/main" id="{39D342AA-CA27-4771-F26C-59682D4910FB}"/>
              </a:ext>
            </a:extLst>
          </p:cNvPr>
          <p:cNvSpPr/>
          <p:nvPr/>
        </p:nvSpPr>
        <p:spPr>
          <a:xfrm>
            <a:off x="4140989" y="1093638"/>
            <a:ext cx="1511525" cy="671789"/>
          </a:xfrm>
          <a:custGeom>
            <a:avLst/>
            <a:gdLst>
              <a:gd name="connsiteX0" fmla="*/ 1288412 w 1511525"/>
              <a:gd name="connsiteY0" fmla="*/ 671789 h 671789"/>
              <a:gd name="connsiteX1" fmla="*/ 0 w 1511525"/>
              <a:gd name="connsiteY1" fmla="*/ 671789 h 671789"/>
              <a:gd name="connsiteX2" fmla="*/ 223386 w 1511525"/>
              <a:gd name="connsiteY2" fmla="*/ 335895 h 671789"/>
              <a:gd name="connsiteX3" fmla="*/ 0 w 1511525"/>
              <a:gd name="connsiteY3" fmla="*/ 0 h 671789"/>
              <a:gd name="connsiteX4" fmla="*/ 1288412 w 1511525"/>
              <a:gd name="connsiteY4" fmla="*/ 0 h 671789"/>
              <a:gd name="connsiteX5" fmla="*/ 1511526 w 1511525"/>
              <a:gd name="connsiteY5" fmla="*/ 335895 h 671789"/>
              <a:gd name="connsiteX6" fmla="*/ 1288412 w 1511525"/>
              <a:gd name="connsiteY6" fmla="*/ 671789 h 671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1525" h="671789">
                <a:moveTo>
                  <a:pt x="1288412" y="671789"/>
                </a:moveTo>
                <a:lnTo>
                  <a:pt x="0" y="671789"/>
                </a:lnTo>
                <a:lnTo>
                  <a:pt x="223386" y="335895"/>
                </a:lnTo>
                <a:lnTo>
                  <a:pt x="0" y="0"/>
                </a:lnTo>
                <a:lnTo>
                  <a:pt x="1288412" y="0"/>
                </a:lnTo>
                <a:lnTo>
                  <a:pt x="1511526" y="335895"/>
                </a:lnTo>
                <a:lnTo>
                  <a:pt x="1288412" y="671789"/>
                </a:lnTo>
                <a:close/>
              </a:path>
            </a:pathLst>
          </a:custGeom>
          <a:solidFill>
            <a:schemeClr val="accent2"/>
          </a:solidFill>
          <a:ln w="27170" cap="flat">
            <a:noFill/>
            <a:prstDash val="solid"/>
            <a:miter/>
          </a:ln>
        </p:spPr>
        <p:txBody>
          <a:bodyPr rtlCol="0" anchor="ctr"/>
          <a:lstStyle/>
          <a:p>
            <a:pPr algn="ctr"/>
            <a:r>
              <a:rPr lang="pt-BR" sz="1200" b="1" dirty="0">
                <a:solidFill>
                  <a:schemeClr val="bg1"/>
                </a:solidFill>
                <a:latin typeface="Heebo" pitchFamily="2" charset="-79"/>
                <a:cs typeface="Heebo" pitchFamily="2" charset="-79"/>
              </a:rPr>
              <a:t>FASE 03</a:t>
            </a:r>
          </a:p>
        </p:txBody>
      </p:sp>
      <p:sp>
        <p:nvSpPr>
          <p:cNvPr id="7" name="Forma Livre: Forma 6">
            <a:extLst>
              <a:ext uri="{FF2B5EF4-FFF2-40B4-BE49-F238E27FC236}">
                <a16:creationId xmlns:a16="http://schemas.microsoft.com/office/drawing/2014/main" id="{78D95FF7-9030-DD2D-2079-2E2914FE24FC}"/>
              </a:ext>
            </a:extLst>
          </p:cNvPr>
          <p:cNvSpPr/>
          <p:nvPr/>
        </p:nvSpPr>
        <p:spPr>
          <a:xfrm>
            <a:off x="5488644" y="1093638"/>
            <a:ext cx="1511526" cy="671789"/>
          </a:xfrm>
          <a:custGeom>
            <a:avLst/>
            <a:gdLst>
              <a:gd name="connsiteX0" fmla="*/ 1288140 w 1511526"/>
              <a:gd name="connsiteY0" fmla="*/ 671789 h 671789"/>
              <a:gd name="connsiteX1" fmla="*/ 0 w 1511526"/>
              <a:gd name="connsiteY1" fmla="*/ 671789 h 671789"/>
              <a:gd name="connsiteX2" fmla="*/ 223115 w 1511526"/>
              <a:gd name="connsiteY2" fmla="*/ 335895 h 671789"/>
              <a:gd name="connsiteX3" fmla="*/ 0 w 1511526"/>
              <a:gd name="connsiteY3" fmla="*/ 0 h 671789"/>
              <a:gd name="connsiteX4" fmla="*/ 1288140 w 1511526"/>
              <a:gd name="connsiteY4" fmla="*/ 0 h 671789"/>
              <a:gd name="connsiteX5" fmla="*/ 1511526 w 1511526"/>
              <a:gd name="connsiteY5" fmla="*/ 335895 h 671789"/>
              <a:gd name="connsiteX6" fmla="*/ 1288140 w 1511526"/>
              <a:gd name="connsiteY6" fmla="*/ 671789 h 671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1526" h="671789">
                <a:moveTo>
                  <a:pt x="1288140" y="671789"/>
                </a:moveTo>
                <a:lnTo>
                  <a:pt x="0" y="671789"/>
                </a:lnTo>
                <a:lnTo>
                  <a:pt x="223115" y="335895"/>
                </a:lnTo>
                <a:lnTo>
                  <a:pt x="0" y="0"/>
                </a:lnTo>
                <a:lnTo>
                  <a:pt x="1288140" y="0"/>
                </a:lnTo>
                <a:lnTo>
                  <a:pt x="1511526" y="335895"/>
                </a:lnTo>
                <a:lnTo>
                  <a:pt x="1288140" y="671789"/>
                </a:lnTo>
                <a:close/>
              </a:path>
            </a:pathLst>
          </a:custGeom>
          <a:solidFill>
            <a:schemeClr val="accent2">
              <a:lumMod val="60000"/>
              <a:lumOff val="40000"/>
            </a:schemeClr>
          </a:solidFill>
          <a:ln w="27170" cap="flat">
            <a:noFill/>
            <a:prstDash val="solid"/>
            <a:miter/>
          </a:ln>
        </p:spPr>
        <p:txBody>
          <a:bodyPr rtlCol="0" anchor="ctr"/>
          <a:lstStyle/>
          <a:p>
            <a:pPr algn="ctr"/>
            <a:r>
              <a:rPr lang="pt-BR" sz="1200" b="1" dirty="0">
                <a:latin typeface="Heebo" pitchFamily="2" charset="-79"/>
                <a:cs typeface="Heebo" pitchFamily="2" charset="-79"/>
              </a:rPr>
              <a:t>FASE 04</a:t>
            </a:r>
          </a:p>
        </p:txBody>
      </p:sp>
      <p:sp>
        <p:nvSpPr>
          <p:cNvPr id="8" name="Forma Livre: Forma 7">
            <a:extLst>
              <a:ext uri="{FF2B5EF4-FFF2-40B4-BE49-F238E27FC236}">
                <a16:creationId xmlns:a16="http://schemas.microsoft.com/office/drawing/2014/main" id="{A5E04E9F-B74E-C029-2C6B-04D195C7F885}"/>
              </a:ext>
            </a:extLst>
          </p:cNvPr>
          <p:cNvSpPr/>
          <p:nvPr/>
        </p:nvSpPr>
        <p:spPr>
          <a:xfrm>
            <a:off x="6836027" y="1093638"/>
            <a:ext cx="1511797" cy="671789"/>
          </a:xfrm>
          <a:custGeom>
            <a:avLst/>
            <a:gdLst>
              <a:gd name="connsiteX0" fmla="*/ 1288412 w 1511797"/>
              <a:gd name="connsiteY0" fmla="*/ 671789 h 671789"/>
              <a:gd name="connsiteX1" fmla="*/ 0 w 1511797"/>
              <a:gd name="connsiteY1" fmla="*/ 671789 h 671789"/>
              <a:gd name="connsiteX2" fmla="*/ 223386 w 1511797"/>
              <a:gd name="connsiteY2" fmla="*/ 335895 h 671789"/>
              <a:gd name="connsiteX3" fmla="*/ 0 w 1511797"/>
              <a:gd name="connsiteY3" fmla="*/ 0 h 671789"/>
              <a:gd name="connsiteX4" fmla="*/ 1288412 w 1511797"/>
              <a:gd name="connsiteY4" fmla="*/ 0 h 671789"/>
              <a:gd name="connsiteX5" fmla="*/ 1511798 w 1511797"/>
              <a:gd name="connsiteY5" fmla="*/ 335895 h 671789"/>
              <a:gd name="connsiteX6" fmla="*/ 1288412 w 1511797"/>
              <a:gd name="connsiteY6" fmla="*/ 671789 h 671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1797" h="671789">
                <a:moveTo>
                  <a:pt x="1288412" y="671789"/>
                </a:moveTo>
                <a:lnTo>
                  <a:pt x="0" y="671789"/>
                </a:lnTo>
                <a:lnTo>
                  <a:pt x="223386" y="335895"/>
                </a:lnTo>
                <a:lnTo>
                  <a:pt x="0" y="0"/>
                </a:lnTo>
                <a:lnTo>
                  <a:pt x="1288412" y="0"/>
                </a:lnTo>
                <a:lnTo>
                  <a:pt x="1511798" y="335895"/>
                </a:lnTo>
                <a:lnTo>
                  <a:pt x="1288412" y="671789"/>
                </a:lnTo>
                <a:close/>
              </a:path>
            </a:pathLst>
          </a:custGeom>
          <a:solidFill>
            <a:schemeClr val="accent2"/>
          </a:solidFill>
          <a:ln w="27170" cap="flat">
            <a:noFill/>
            <a:prstDash val="solid"/>
            <a:miter/>
          </a:ln>
        </p:spPr>
        <p:txBody>
          <a:bodyPr rtlCol="0" anchor="ctr"/>
          <a:lstStyle/>
          <a:p>
            <a:pPr algn="ctr"/>
            <a:r>
              <a:rPr lang="pt-BR" sz="1200" b="1" dirty="0">
                <a:solidFill>
                  <a:schemeClr val="bg1"/>
                </a:solidFill>
                <a:latin typeface="Heebo" pitchFamily="2" charset="-79"/>
                <a:cs typeface="Heebo" pitchFamily="2" charset="-79"/>
              </a:rPr>
              <a:t>FASE 05</a:t>
            </a:r>
          </a:p>
        </p:txBody>
      </p:sp>
      <p:sp>
        <p:nvSpPr>
          <p:cNvPr id="9" name="Forma Livre: Forma 8">
            <a:extLst>
              <a:ext uri="{FF2B5EF4-FFF2-40B4-BE49-F238E27FC236}">
                <a16:creationId xmlns:a16="http://schemas.microsoft.com/office/drawing/2014/main" id="{90B0EA08-B976-BAD1-C90E-7606BDB8F013}"/>
              </a:ext>
            </a:extLst>
          </p:cNvPr>
          <p:cNvSpPr/>
          <p:nvPr/>
        </p:nvSpPr>
        <p:spPr>
          <a:xfrm>
            <a:off x="1448940" y="1093638"/>
            <a:ext cx="1511525" cy="671789"/>
          </a:xfrm>
          <a:custGeom>
            <a:avLst/>
            <a:gdLst>
              <a:gd name="connsiteX0" fmla="*/ 1288140 w 1511525"/>
              <a:gd name="connsiteY0" fmla="*/ 671789 h 671789"/>
              <a:gd name="connsiteX1" fmla="*/ 0 w 1511525"/>
              <a:gd name="connsiteY1" fmla="*/ 671789 h 671789"/>
              <a:gd name="connsiteX2" fmla="*/ 0 w 1511525"/>
              <a:gd name="connsiteY2" fmla="*/ 0 h 671789"/>
              <a:gd name="connsiteX3" fmla="*/ 1288140 w 1511525"/>
              <a:gd name="connsiteY3" fmla="*/ 0 h 671789"/>
              <a:gd name="connsiteX4" fmla="*/ 1511526 w 1511525"/>
              <a:gd name="connsiteY4" fmla="*/ 335895 h 671789"/>
              <a:gd name="connsiteX5" fmla="*/ 1288140 w 1511525"/>
              <a:gd name="connsiteY5" fmla="*/ 671789 h 671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525" h="671789">
                <a:moveTo>
                  <a:pt x="1288140" y="671789"/>
                </a:moveTo>
                <a:lnTo>
                  <a:pt x="0" y="671789"/>
                </a:lnTo>
                <a:lnTo>
                  <a:pt x="0" y="0"/>
                </a:lnTo>
                <a:lnTo>
                  <a:pt x="1288140" y="0"/>
                </a:lnTo>
                <a:lnTo>
                  <a:pt x="1511526" y="335895"/>
                </a:lnTo>
                <a:lnTo>
                  <a:pt x="1288140" y="671789"/>
                </a:lnTo>
                <a:close/>
              </a:path>
            </a:pathLst>
          </a:custGeom>
          <a:solidFill>
            <a:schemeClr val="accent2"/>
          </a:solidFill>
          <a:ln w="27170" cap="flat">
            <a:noFill/>
            <a:prstDash val="solid"/>
            <a:miter/>
          </a:ln>
        </p:spPr>
        <p:txBody>
          <a:bodyPr rtlCol="0" anchor="ctr"/>
          <a:lstStyle/>
          <a:p>
            <a:pPr algn="ctr"/>
            <a:r>
              <a:rPr lang="pt-BR" sz="1200" b="1" dirty="0">
                <a:solidFill>
                  <a:schemeClr val="bg1"/>
                </a:solidFill>
                <a:latin typeface="Heebo" pitchFamily="2" charset="-79"/>
                <a:cs typeface="Heebo" pitchFamily="2" charset="-79"/>
              </a:rPr>
              <a:t>FASE 01</a:t>
            </a:r>
          </a:p>
        </p:txBody>
      </p:sp>
      <p:sp>
        <p:nvSpPr>
          <p:cNvPr id="10" name="Forma Livre: Forma 9">
            <a:extLst>
              <a:ext uri="{FF2B5EF4-FFF2-40B4-BE49-F238E27FC236}">
                <a16:creationId xmlns:a16="http://schemas.microsoft.com/office/drawing/2014/main" id="{DD6D1543-F63A-44DB-B920-7C17919F9B1E}"/>
              </a:ext>
            </a:extLst>
          </p:cNvPr>
          <p:cNvSpPr/>
          <p:nvPr/>
        </p:nvSpPr>
        <p:spPr>
          <a:xfrm>
            <a:off x="794544" y="1868152"/>
            <a:ext cx="551671" cy="1236505"/>
          </a:xfrm>
          <a:custGeom>
            <a:avLst/>
            <a:gdLst>
              <a:gd name="connsiteX0" fmla="*/ 0 w 551671"/>
              <a:gd name="connsiteY0" fmla="*/ 0 h 1236505"/>
              <a:gd name="connsiteX1" fmla="*/ 551672 w 551671"/>
              <a:gd name="connsiteY1" fmla="*/ 0 h 1236505"/>
              <a:gd name="connsiteX2" fmla="*/ 551672 w 551671"/>
              <a:gd name="connsiteY2" fmla="*/ 1236505 h 1236505"/>
              <a:gd name="connsiteX3" fmla="*/ 0 w 551671"/>
              <a:gd name="connsiteY3" fmla="*/ 1236505 h 1236505"/>
            </a:gdLst>
            <a:ahLst/>
            <a:cxnLst>
              <a:cxn ang="0">
                <a:pos x="connsiteX0" y="connsiteY0"/>
              </a:cxn>
              <a:cxn ang="0">
                <a:pos x="connsiteX1" y="connsiteY1"/>
              </a:cxn>
              <a:cxn ang="0">
                <a:pos x="connsiteX2" y="connsiteY2"/>
              </a:cxn>
              <a:cxn ang="0">
                <a:pos x="connsiteX3" y="connsiteY3"/>
              </a:cxn>
            </a:cxnLst>
            <a:rect l="l" t="t" r="r" b="b"/>
            <a:pathLst>
              <a:path w="551671" h="1236505">
                <a:moveTo>
                  <a:pt x="0" y="0"/>
                </a:moveTo>
                <a:lnTo>
                  <a:pt x="551672" y="0"/>
                </a:lnTo>
                <a:lnTo>
                  <a:pt x="551672" y="1236505"/>
                </a:lnTo>
                <a:lnTo>
                  <a:pt x="0" y="1236505"/>
                </a:lnTo>
                <a:close/>
              </a:path>
            </a:pathLst>
          </a:custGeom>
          <a:solidFill>
            <a:schemeClr val="accent5"/>
          </a:solidFill>
          <a:ln w="27170" cap="flat">
            <a:noFill/>
            <a:prstDash val="solid"/>
            <a:miter/>
          </a:ln>
        </p:spPr>
        <p:txBody>
          <a:bodyPr rtlCol="0" anchor="ctr"/>
          <a:lstStyle/>
          <a:p>
            <a:endParaRPr lang="pt-BR">
              <a:latin typeface="Heebo" pitchFamily="2" charset="-79"/>
              <a:cs typeface="Heebo" pitchFamily="2" charset="-79"/>
            </a:endParaRPr>
          </a:p>
        </p:txBody>
      </p:sp>
      <p:sp>
        <p:nvSpPr>
          <p:cNvPr id="11" name="CaixaDeTexto 10">
            <a:extLst>
              <a:ext uri="{FF2B5EF4-FFF2-40B4-BE49-F238E27FC236}">
                <a16:creationId xmlns:a16="http://schemas.microsoft.com/office/drawing/2014/main" id="{482A5250-4E91-8EA2-4297-7774E29ABBC1}"/>
              </a:ext>
            </a:extLst>
          </p:cNvPr>
          <p:cNvSpPr txBox="1"/>
          <p:nvPr/>
        </p:nvSpPr>
        <p:spPr>
          <a:xfrm rot="16200000">
            <a:off x="651414" y="2316898"/>
            <a:ext cx="865943" cy="355738"/>
          </a:xfrm>
          <a:prstGeom prst="rect">
            <a:avLst/>
          </a:prstGeom>
          <a:noFill/>
        </p:spPr>
        <p:txBody>
          <a:bodyPr wrap="none" rtlCol="0">
            <a:spAutoFit/>
          </a:bodyPr>
          <a:lstStyle/>
          <a:p>
            <a:pPr algn="ctr"/>
            <a:r>
              <a:rPr lang="pt-BR" sz="856" b="1" spc="0" baseline="0" dirty="0">
                <a:solidFill>
                  <a:srgbClr val="FFFFFF"/>
                </a:solidFill>
                <a:latin typeface="Heebo" pitchFamily="2" charset="-79"/>
                <a:cs typeface="Heebo" pitchFamily="2" charset="-79"/>
                <a:sym typeface="Rubik"/>
                <a:rtl val="0"/>
              </a:rPr>
              <a:t>EXPERIÊNCIA</a:t>
            </a:r>
          </a:p>
          <a:p>
            <a:pPr algn="ctr"/>
            <a:r>
              <a:rPr lang="pt-BR" sz="856" b="1" spc="0" baseline="0" dirty="0">
                <a:solidFill>
                  <a:srgbClr val="FFFFFF"/>
                </a:solidFill>
                <a:latin typeface="Heebo" pitchFamily="2" charset="-79"/>
                <a:cs typeface="Heebo" pitchFamily="2" charset="-79"/>
                <a:sym typeface="Rubik"/>
                <a:rtl val="0"/>
              </a:rPr>
              <a:t>POSITIVA</a:t>
            </a:r>
          </a:p>
        </p:txBody>
      </p:sp>
      <p:sp>
        <p:nvSpPr>
          <p:cNvPr id="77" name="Forma Livre: Forma 76">
            <a:extLst>
              <a:ext uri="{FF2B5EF4-FFF2-40B4-BE49-F238E27FC236}">
                <a16:creationId xmlns:a16="http://schemas.microsoft.com/office/drawing/2014/main" id="{1E67643D-08DA-FF1D-16E1-8AEFAE342BF0}"/>
              </a:ext>
            </a:extLst>
          </p:cNvPr>
          <p:cNvSpPr/>
          <p:nvPr/>
        </p:nvSpPr>
        <p:spPr>
          <a:xfrm>
            <a:off x="794544" y="3392994"/>
            <a:ext cx="551671" cy="1236505"/>
          </a:xfrm>
          <a:custGeom>
            <a:avLst/>
            <a:gdLst>
              <a:gd name="connsiteX0" fmla="*/ 0 w 551671"/>
              <a:gd name="connsiteY0" fmla="*/ 0 h 1236505"/>
              <a:gd name="connsiteX1" fmla="*/ 551672 w 551671"/>
              <a:gd name="connsiteY1" fmla="*/ 0 h 1236505"/>
              <a:gd name="connsiteX2" fmla="*/ 551672 w 551671"/>
              <a:gd name="connsiteY2" fmla="*/ 1236505 h 1236505"/>
              <a:gd name="connsiteX3" fmla="*/ 0 w 551671"/>
              <a:gd name="connsiteY3" fmla="*/ 1236505 h 1236505"/>
            </a:gdLst>
            <a:ahLst/>
            <a:cxnLst>
              <a:cxn ang="0">
                <a:pos x="connsiteX0" y="connsiteY0"/>
              </a:cxn>
              <a:cxn ang="0">
                <a:pos x="connsiteX1" y="connsiteY1"/>
              </a:cxn>
              <a:cxn ang="0">
                <a:pos x="connsiteX2" y="connsiteY2"/>
              </a:cxn>
              <a:cxn ang="0">
                <a:pos x="connsiteX3" y="connsiteY3"/>
              </a:cxn>
            </a:cxnLst>
            <a:rect l="l" t="t" r="r" b="b"/>
            <a:pathLst>
              <a:path w="551671" h="1236505">
                <a:moveTo>
                  <a:pt x="0" y="0"/>
                </a:moveTo>
                <a:lnTo>
                  <a:pt x="551672" y="0"/>
                </a:lnTo>
                <a:lnTo>
                  <a:pt x="551672" y="1236505"/>
                </a:lnTo>
                <a:lnTo>
                  <a:pt x="0" y="1236505"/>
                </a:lnTo>
                <a:close/>
              </a:path>
            </a:pathLst>
          </a:custGeom>
          <a:solidFill>
            <a:schemeClr val="accent3"/>
          </a:solidFill>
          <a:ln w="27170" cap="flat">
            <a:noFill/>
            <a:prstDash val="solid"/>
            <a:miter/>
          </a:ln>
        </p:spPr>
        <p:txBody>
          <a:bodyPr rtlCol="0" anchor="ctr"/>
          <a:lstStyle/>
          <a:p>
            <a:endParaRPr lang="pt-BR">
              <a:latin typeface="Heebo" pitchFamily="2" charset="-79"/>
              <a:cs typeface="Heebo" pitchFamily="2" charset="-79"/>
            </a:endParaRPr>
          </a:p>
        </p:txBody>
      </p:sp>
      <p:sp>
        <p:nvSpPr>
          <p:cNvPr id="84" name="Forma Livre: Forma 83">
            <a:extLst>
              <a:ext uri="{FF2B5EF4-FFF2-40B4-BE49-F238E27FC236}">
                <a16:creationId xmlns:a16="http://schemas.microsoft.com/office/drawing/2014/main" id="{F24CA2F3-A615-9C8C-2AC8-F7AB41BA6884}"/>
              </a:ext>
            </a:extLst>
          </p:cNvPr>
          <p:cNvSpPr/>
          <p:nvPr/>
        </p:nvSpPr>
        <p:spPr>
          <a:xfrm>
            <a:off x="1346215" y="3255212"/>
            <a:ext cx="67939" cy="27175"/>
          </a:xfrm>
          <a:custGeom>
            <a:avLst/>
            <a:gdLst>
              <a:gd name="connsiteX0" fmla="*/ 0 w 67939"/>
              <a:gd name="connsiteY0" fmla="*/ 0 h 27175"/>
              <a:gd name="connsiteX1" fmla="*/ 67940 w 67939"/>
              <a:gd name="connsiteY1" fmla="*/ 0 h 27175"/>
            </a:gdLst>
            <a:ahLst/>
            <a:cxnLst>
              <a:cxn ang="0">
                <a:pos x="connsiteX0" y="connsiteY0"/>
              </a:cxn>
              <a:cxn ang="0">
                <a:pos x="connsiteX1" y="connsiteY1"/>
              </a:cxn>
            </a:cxnLst>
            <a:rect l="l" t="t" r="r" b="b"/>
            <a:pathLst>
              <a:path w="67939" h="27175">
                <a:moveTo>
                  <a:pt x="0" y="0"/>
                </a:moveTo>
                <a:lnTo>
                  <a:pt x="67940" y="0"/>
                </a:lnTo>
              </a:path>
            </a:pathLst>
          </a:custGeom>
          <a:ln w="27170" cap="flat">
            <a:solidFill>
              <a:srgbClr val="BCBEC0"/>
            </a:solidFill>
            <a:prstDash val="solid"/>
            <a:miter/>
          </a:ln>
        </p:spPr>
        <p:txBody>
          <a:bodyPr rtlCol="0" anchor="ctr"/>
          <a:lstStyle/>
          <a:p>
            <a:endParaRPr lang="pt-BR">
              <a:latin typeface="Heebo" pitchFamily="2" charset="-79"/>
              <a:cs typeface="Heebo" pitchFamily="2" charset="-79"/>
            </a:endParaRPr>
          </a:p>
        </p:txBody>
      </p:sp>
      <p:sp>
        <p:nvSpPr>
          <p:cNvPr id="85" name="Forma Livre: Forma 84">
            <a:extLst>
              <a:ext uri="{FF2B5EF4-FFF2-40B4-BE49-F238E27FC236}">
                <a16:creationId xmlns:a16="http://schemas.microsoft.com/office/drawing/2014/main" id="{BEA73EAF-9C63-D445-10EE-5275750945D3}"/>
              </a:ext>
            </a:extLst>
          </p:cNvPr>
          <p:cNvSpPr/>
          <p:nvPr/>
        </p:nvSpPr>
        <p:spPr>
          <a:xfrm>
            <a:off x="1547861" y="3255212"/>
            <a:ext cx="6623592" cy="27175"/>
          </a:xfrm>
          <a:custGeom>
            <a:avLst/>
            <a:gdLst>
              <a:gd name="connsiteX0" fmla="*/ 0 w 6623592"/>
              <a:gd name="connsiteY0" fmla="*/ 0 h 27175"/>
              <a:gd name="connsiteX1" fmla="*/ 6623593 w 6623592"/>
              <a:gd name="connsiteY1" fmla="*/ 0 h 27175"/>
            </a:gdLst>
            <a:ahLst/>
            <a:cxnLst>
              <a:cxn ang="0">
                <a:pos x="connsiteX0" y="connsiteY0"/>
              </a:cxn>
              <a:cxn ang="0">
                <a:pos x="connsiteX1" y="connsiteY1"/>
              </a:cxn>
            </a:cxnLst>
            <a:rect l="l" t="t" r="r" b="b"/>
            <a:pathLst>
              <a:path w="6623592" h="27175">
                <a:moveTo>
                  <a:pt x="0" y="0"/>
                </a:moveTo>
                <a:lnTo>
                  <a:pt x="6623593" y="0"/>
                </a:lnTo>
              </a:path>
            </a:pathLst>
          </a:custGeom>
          <a:ln w="27170" cap="flat">
            <a:solidFill>
              <a:srgbClr val="BCBEC0"/>
            </a:solidFill>
            <a:custDash>
              <a:ds d="369000" sp="369000"/>
            </a:custDash>
            <a:miter/>
          </a:ln>
        </p:spPr>
        <p:txBody>
          <a:bodyPr rtlCol="0" anchor="ctr"/>
          <a:lstStyle/>
          <a:p>
            <a:endParaRPr lang="pt-BR">
              <a:latin typeface="Heebo" pitchFamily="2" charset="-79"/>
              <a:cs typeface="Heebo" pitchFamily="2" charset="-79"/>
            </a:endParaRPr>
          </a:p>
        </p:txBody>
      </p:sp>
      <p:sp>
        <p:nvSpPr>
          <p:cNvPr id="86" name="Forma Livre: Forma 85">
            <a:extLst>
              <a:ext uri="{FF2B5EF4-FFF2-40B4-BE49-F238E27FC236}">
                <a16:creationId xmlns:a16="http://schemas.microsoft.com/office/drawing/2014/main" id="{76FBC665-8ECF-726F-FF0E-0D89F28FFCFF}"/>
              </a:ext>
            </a:extLst>
          </p:cNvPr>
          <p:cNvSpPr/>
          <p:nvPr/>
        </p:nvSpPr>
        <p:spPr>
          <a:xfrm>
            <a:off x="8238578" y="3255212"/>
            <a:ext cx="67939" cy="27175"/>
          </a:xfrm>
          <a:custGeom>
            <a:avLst/>
            <a:gdLst>
              <a:gd name="connsiteX0" fmla="*/ 0 w 67939"/>
              <a:gd name="connsiteY0" fmla="*/ 0 h 27175"/>
              <a:gd name="connsiteX1" fmla="*/ 67940 w 67939"/>
              <a:gd name="connsiteY1" fmla="*/ 0 h 27175"/>
            </a:gdLst>
            <a:ahLst/>
            <a:cxnLst>
              <a:cxn ang="0">
                <a:pos x="connsiteX0" y="connsiteY0"/>
              </a:cxn>
              <a:cxn ang="0">
                <a:pos x="connsiteX1" y="connsiteY1"/>
              </a:cxn>
            </a:cxnLst>
            <a:rect l="l" t="t" r="r" b="b"/>
            <a:pathLst>
              <a:path w="67939" h="27175">
                <a:moveTo>
                  <a:pt x="0" y="0"/>
                </a:moveTo>
                <a:lnTo>
                  <a:pt x="67940" y="0"/>
                </a:lnTo>
              </a:path>
            </a:pathLst>
          </a:custGeom>
          <a:ln w="27170" cap="flat">
            <a:solidFill>
              <a:srgbClr val="BCBEC0"/>
            </a:solidFill>
            <a:prstDash val="solid"/>
            <a:miter/>
          </a:ln>
        </p:spPr>
        <p:txBody>
          <a:bodyPr rtlCol="0" anchor="ctr"/>
          <a:lstStyle/>
          <a:p>
            <a:endParaRPr lang="pt-BR">
              <a:latin typeface="Heebo" pitchFamily="2" charset="-79"/>
              <a:cs typeface="Heebo" pitchFamily="2" charset="-79"/>
            </a:endParaRPr>
          </a:p>
        </p:txBody>
      </p:sp>
      <p:sp>
        <p:nvSpPr>
          <p:cNvPr id="87" name="Forma Livre: Forma 86">
            <a:extLst>
              <a:ext uri="{FF2B5EF4-FFF2-40B4-BE49-F238E27FC236}">
                <a16:creationId xmlns:a16="http://schemas.microsoft.com/office/drawing/2014/main" id="{0C1D6229-0CDE-B275-999C-9F7DE39FE088}"/>
              </a:ext>
            </a:extLst>
          </p:cNvPr>
          <p:cNvSpPr/>
          <p:nvPr/>
        </p:nvSpPr>
        <p:spPr>
          <a:xfrm>
            <a:off x="1718526" y="2364113"/>
            <a:ext cx="6274381" cy="1731650"/>
          </a:xfrm>
          <a:custGeom>
            <a:avLst/>
            <a:gdLst>
              <a:gd name="connsiteX0" fmla="*/ 0 w 6274381"/>
              <a:gd name="connsiteY0" fmla="*/ 404650 h 1731650"/>
              <a:gd name="connsiteX1" fmla="*/ 1126443 w 6274381"/>
              <a:gd name="connsiteY1" fmla="*/ 182351 h 1731650"/>
              <a:gd name="connsiteX2" fmla="*/ 2074883 w 6274381"/>
              <a:gd name="connsiteY2" fmla="*/ 537268 h 1731650"/>
              <a:gd name="connsiteX3" fmla="*/ 3038542 w 6274381"/>
              <a:gd name="connsiteY3" fmla="*/ 354918 h 1731650"/>
              <a:gd name="connsiteX4" fmla="*/ 4134004 w 6274381"/>
              <a:gd name="connsiteY4" fmla="*/ 0 h 1731650"/>
              <a:gd name="connsiteX5" fmla="*/ 5381380 w 6274381"/>
              <a:gd name="connsiteY5" fmla="*/ 1429726 h 1731650"/>
              <a:gd name="connsiteX6" fmla="*/ 6274382 w 6274381"/>
              <a:gd name="connsiteY6" fmla="*/ 1731651 h 173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4381" h="1731650">
                <a:moveTo>
                  <a:pt x="0" y="404650"/>
                </a:moveTo>
                <a:lnTo>
                  <a:pt x="1126443" y="182351"/>
                </a:lnTo>
                <a:lnTo>
                  <a:pt x="2074883" y="537268"/>
                </a:lnTo>
                <a:lnTo>
                  <a:pt x="3038542" y="354918"/>
                </a:lnTo>
                <a:lnTo>
                  <a:pt x="4134004" y="0"/>
                </a:lnTo>
                <a:lnTo>
                  <a:pt x="5381380" y="1429726"/>
                </a:lnTo>
                <a:lnTo>
                  <a:pt x="6274382" y="1731651"/>
                </a:lnTo>
              </a:path>
            </a:pathLst>
          </a:custGeom>
          <a:noFill/>
          <a:ln w="13585" cap="flat">
            <a:solidFill>
              <a:srgbClr val="A7A9AC"/>
            </a:solidFill>
            <a:prstDash val="solid"/>
            <a:miter/>
          </a:ln>
        </p:spPr>
        <p:txBody>
          <a:bodyPr rtlCol="0" anchor="ctr"/>
          <a:lstStyle/>
          <a:p>
            <a:endParaRPr lang="pt-BR">
              <a:latin typeface="Heebo" pitchFamily="2" charset="-79"/>
              <a:cs typeface="Heebo" pitchFamily="2" charset="-79"/>
            </a:endParaRPr>
          </a:p>
        </p:txBody>
      </p:sp>
      <p:sp>
        <p:nvSpPr>
          <p:cNvPr id="88" name="Forma Livre: Forma 87">
            <a:extLst>
              <a:ext uri="{FF2B5EF4-FFF2-40B4-BE49-F238E27FC236}">
                <a16:creationId xmlns:a16="http://schemas.microsoft.com/office/drawing/2014/main" id="{5BA3E71B-E5EE-9842-8716-98923222952B}"/>
              </a:ext>
            </a:extLst>
          </p:cNvPr>
          <p:cNvSpPr/>
          <p:nvPr/>
        </p:nvSpPr>
        <p:spPr>
          <a:xfrm>
            <a:off x="1582374" y="2636144"/>
            <a:ext cx="265237" cy="265237"/>
          </a:xfrm>
          <a:custGeom>
            <a:avLst/>
            <a:gdLst>
              <a:gd name="connsiteX0" fmla="*/ 265237 w 265237"/>
              <a:gd name="connsiteY0" fmla="*/ 132619 h 265237"/>
              <a:gd name="connsiteX1" fmla="*/ 132619 w 265237"/>
              <a:gd name="connsiteY1" fmla="*/ 265237 h 265237"/>
              <a:gd name="connsiteX2" fmla="*/ 0 w 265237"/>
              <a:gd name="connsiteY2" fmla="*/ 132618 h 265237"/>
              <a:gd name="connsiteX3" fmla="*/ 132619 w 265237"/>
              <a:gd name="connsiteY3" fmla="*/ 0 h 265237"/>
              <a:gd name="connsiteX4" fmla="*/ 265237 w 265237"/>
              <a:gd name="connsiteY4" fmla="*/ 132619 h 265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237" h="265237">
                <a:moveTo>
                  <a:pt x="265237" y="132619"/>
                </a:moveTo>
                <a:cubicBezTo>
                  <a:pt x="265237" y="205862"/>
                  <a:pt x="205862" y="265237"/>
                  <a:pt x="132619" y="265237"/>
                </a:cubicBezTo>
                <a:cubicBezTo>
                  <a:pt x="59375" y="265237"/>
                  <a:pt x="0" y="205862"/>
                  <a:pt x="0" y="132618"/>
                </a:cubicBezTo>
                <a:cubicBezTo>
                  <a:pt x="0" y="59375"/>
                  <a:pt x="59375" y="0"/>
                  <a:pt x="132619" y="0"/>
                </a:cubicBezTo>
                <a:cubicBezTo>
                  <a:pt x="205862" y="0"/>
                  <a:pt x="265237" y="59375"/>
                  <a:pt x="265237" y="132619"/>
                </a:cubicBezTo>
                <a:close/>
              </a:path>
            </a:pathLst>
          </a:custGeom>
          <a:solidFill>
            <a:schemeClr val="accent5"/>
          </a:solidFill>
          <a:ln w="27170" cap="flat">
            <a:noFill/>
            <a:prstDash val="solid"/>
            <a:miter/>
          </a:ln>
        </p:spPr>
        <p:txBody>
          <a:bodyPr rtlCol="0" anchor="ctr"/>
          <a:lstStyle/>
          <a:p>
            <a:endParaRPr lang="pt-BR">
              <a:latin typeface="Heebo" pitchFamily="2" charset="-79"/>
              <a:cs typeface="Heebo" pitchFamily="2" charset="-79"/>
            </a:endParaRPr>
          </a:p>
        </p:txBody>
      </p:sp>
      <p:sp>
        <p:nvSpPr>
          <p:cNvPr id="90" name="Forma Livre: Forma 89">
            <a:extLst>
              <a:ext uri="{FF2B5EF4-FFF2-40B4-BE49-F238E27FC236}">
                <a16:creationId xmlns:a16="http://schemas.microsoft.com/office/drawing/2014/main" id="{C39AFDB3-E1A3-97FA-01DA-85A9B0C767AD}"/>
              </a:ext>
            </a:extLst>
          </p:cNvPr>
          <p:cNvSpPr/>
          <p:nvPr/>
        </p:nvSpPr>
        <p:spPr>
          <a:xfrm>
            <a:off x="2702023" y="2403518"/>
            <a:ext cx="265237" cy="265237"/>
          </a:xfrm>
          <a:custGeom>
            <a:avLst/>
            <a:gdLst>
              <a:gd name="connsiteX0" fmla="*/ 265237 w 265237"/>
              <a:gd name="connsiteY0" fmla="*/ 132619 h 265237"/>
              <a:gd name="connsiteX1" fmla="*/ 132619 w 265237"/>
              <a:gd name="connsiteY1" fmla="*/ 265237 h 265237"/>
              <a:gd name="connsiteX2" fmla="*/ 0 w 265237"/>
              <a:gd name="connsiteY2" fmla="*/ 132619 h 265237"/>
              <a:gd name="connsiteX3" fmla="*/ 132619 w 265237"/>
              <a:gd name="connsiteY3" fmla="*/ 0 h 265237"/>
              <a:gd name="connsiteX4" fmla="*/ 265237 w 265237"/>
              <a:gd name="connsiteY4" fmla="*/ 132619 h 265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237" h="265237">
                <a:moveTo>
                  <a:pt x="265237" y="132619"/>
                </a:moveTo>
                <a:cubicBezTo>
                  <a:pt x="265237" y="205862"/>
                  <a:pt x="205862" y="265237"/>
                  <a:pt x="132619" y="265237"/>
                </a:cubicBezTo>
                <a:cubicBezTo>
                  <a:pt x="59375" y="265237"/>
                  <a:pt x="0" y="205862"/>
                  <a:pt x="0" y="132619"/>
                </a:cubicBezTo>
                <a:cubicBezTo>
                  <a:pt x="0" y="59375"/>
                  <a:pt x="59375" y="0"/>
                  <a:pt x="132619" y="0"/>
                </a:cubicBezTo>
                <a:cubicBezTo>
                  <a:pt x="205862" y="0"/>
                  <a:pt x="265237" y="59375"/>
                  <a:pt x="265237" y="132619"/>
                </a:cubicBezTo>
                <a:close/>
              </a:path>
            </a:pathLst>
          </a:custGeom>
          <a:solidFill>
            <a:schemeClr val="accent5"/>
          </a:solidFill>
          <a:ln w="27170" cap="flat">
            <a:noFill/>
            <a:prstDash val="solid"/>
            <a:miter/>
          </a:ln>
        </p:spPr>
        <p:txBody>
          <a:bodyPr rtlCol="0" anchor="ctr"/>
          <a:lstStyle/>
          <a:p>
            <a:endParaRPr lang="pt-BR">
              <a:latin typeface="Heebo" pitchFamily="2" charset="-79"/>
              <a:cs typeface="Heebo" pitchFamily="2" charset="-79"/>
            </a:endParaRPr>
          </a:p>
        </p:txBody>
      </p:sp>
      <p:sp>
        <p:nvSpPr>
          <p:cNvPr id="91" name="Forma Livre: Forma 90">
            <a:extLst>
              <a:ext uri="{FF2B5EF4-FFF2-40B4-BE49-F238E27FC236}">
                <a16:creationId xmlns:a16="http://schemas.microsoft.com/office/drawing/2014/main" id="{36466269-44D0-6E1A-C9F0-64E16D19B8B6}"/>
              </a:ext>
            </a:extLst>
          </p:cNvPr>
          <p:cNvSpPr/>
          <p:nvPr/>
        </p:nvSpPr>
        <p:spPr>
          <a:xfrm>
            <a:off x="2785181" y="2486404"/>
            <a:ext cx="99192" cy="99463"/>
          </a:xfrm>
          <a:custGeom>
            <a:avLst/>
            <a:gdLst>
              <a:gd name="connsiteX0" fmla="*/ 99192 w 99192"/>
              <a:gd name="connsiteY0" fmla="*/ 39405 h 99463"/>
              <a:gd name="connsiteX1" fmla="*/ 59787 w 99192"/>
              <a:gd name="connsiteY1" fmla="*/ 39405 h 99463"/>
              <a:gd name="connsiteX2" fmla="*/ 59787 w 99192"/>
              <a:gd name="connsiteY2" fmla="*/ 0 h 99463"/>
              <a:gd name="connsiteX3" fmla="*/ 39133 w 99192"/>
              <a:gd name="connsiteY3" fmla="*/ 0 h 99463"/>
              <a:gd name="connsiteX4" fmla="*/ 39133 w 99192"/>
              <a:gd name="connsiteY4" fmla="*/ 39405 h 99463"/>
              <a:gd name="connsiteX5" fmla="*/ 0 w 99192"/>
              <a:gd name="connsiteY5" fmla="*/ 39405 h 99463"/>
              <a:gd name="connsiteX6" fmla="*/ 0 w 99192"/>
              <a:gd name="connsiteY6" fmla="*/ 60059 h 99463"/>
              <a:gd name="connsiteX7" fmla="*/ 39133 w 99192"/>
              <a:gd name="connsiteY7" fmla="*/ 60059 h 99463"/>
              <a:gd name="connsiteX8" fmla="*/ 39133 w 99192"/>
              <a:gd name="connsiteY8" fmla="*/ 99464 h 99463"/>
              <a:gd name="connsiteX9" fmla="*/ 59787 w 99192"/>
              <a:gd name="connsiteY9" fmla="*/ 99464 h 99463"/>
              <a:gd name="connsiteX10" fmla="*/ 59787 w 99192"/>
              <a:gd name="connsiteY10" fmla="*/ 60059 h 99463"/>
              <a:gd name="connsiteX11" fmla="*/ 99192 w 99192"/>
              <a:gd name="connsiteY11" fmla="*/ 60059 h 99463"/>
              <a:gd name="connsiteX12" fmla="*/ 99192 w 99192"/>
              <a:gd name="connsiteY12" fmla="*/ 39405 h 9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192" h="99463">
                <a:moveTo>
                  <a:pt x="99192" y="39405"/>
                </a:moveTo>
                <a:lnTo>
                  <a:pt x="59787" y="39405"/>
                </a:lnTo>
                <a:lnTo>
                  <a:pt x="59787" y="0"/>
                </a:lnTo>
                <a:lnTo>
                  <a:pt x="39133" y="0"/>
                </a:lnTo>
                <a:lnTo>
                  <a:pt x="39133" y="39405"/>
                </a:lnTo>
                <a:lnTo>
                  <a:pt x="0" y="39405"/>
                </a:lnTo>
                <a:lnTo>
                  <a:pt x="0" y="60059"/>
                </a:lnTo>
                <a:lnTo>
                  <a:pt x="39133" y="60059"/>
                </a:lnTo>
                <a:lnTo>
                  <a:pt x="39133" y="99464"/>
                </a:lnTo>
                <a:lnTo>
                  <a:pt x="59787" y="99464"/>
                </a:lnTo>
                <a:lnTo>
                  <a:pt x="59787" y="60059"/>
                </a:lnTo>
                <a:lnTo>
                  <a:pt x="99192" y="60059"/>
                </a:lnTo>
                <a:lnTo>
                  <a:pt x="99192" y="39405"/>
                </a:lnTo>
                <a:close/>
              </a:path>
            </a:pathLst>
          </a:custGeom>
          <a:solidFill>
            <a:srgbClr val="FFFFFF"/>
          </a:solidFill>
          <a:ln w="27170" cap="flat">
            <a:noFill/>
            <a:prstDash val="solid"/>
            <a:miter/>
          </a:ln>
        </p:spPr>
        <p:txBody>
          <a:bodyPr rtlCol="0" anchor="ctr"/>
          <a:lstStyle/>
          <a:p>
            <a:endParaRPr lang="pt-BR">
              <a:latin typeface="Heebo" pitchFamily="2" charset="-79"/>
              <a:cs typeface="Heebo" pitchFamily="2" charset="-79"/>
            </a:endParaRPr>
          </a:p>
        </p:txBody>
      </p:sp>
      <p:sp>
        <p:nvSpPr>
          <p:cNvPr id="92" name="Forma Livre: Forma 91">
            <a:extLst>
              <a:ext uri="{FF2B5EF4-FFF2-40B4-BE49-F238E27FC236}">
                <a16:creationId xmlns:a16="http://schemas.microsoft.com/office/drawing/2014/main" id="{A3AB6B8B-ACAC-0453-AD99-0F5C11C05890}"/>
              </a:ext>
            </a:extLst>
          </p:cNvPr>
          <p:cNvSpPr/>
          <p:nvPr/>
        </p:nvSpPr>
        <p:spPr>
          <a:xfrm>
            <a:off x="3631984" y="2768762"/>
            <a:ext cx="265781" cy="265780"/>
          </a:xfrm>
          <a:custGeom>
            <a:avLst/>
            <a:gdLst>
              <a:gd name="connsiteX0" fmla="*/ 265781 w 265781"/>
              <a:gd name="connsiteY0" fmla="*/ 132619 h 265780"/>
              <a:gd name="connsiteX1" fmla="*/ 133162 w 265781"/>
              <a:gd name="connsiteY1" fmla="*/ 265781 h 265780"/>
              <a:gd name="connsiteX2" fmla="*/ 0 w 265781"/>
              <a:gd name="connsiteY2" fmla="*/ 133162 h 265780"/>
              <a:gd name="connsiteX3" fmla="*/ 132619 w 265781"/>
              <a:gd name="connsiteY3" fmla="*/ 0 h 265780"/>
              <a:gd name="connsiteX4" fmla="*/ 133162 w 265781"/>
              <a:gd name="connsiteY4" fmla="*/ 0 h 265780"/>
              <a:gd name="connsiteX5" fmla="*/ 265781 w 265781"/>
              <a:gd name="connsiteY5" fmla="*/ 132619 h 26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781" h="265780">
                <a:moveTo>
                  <a:pt x="265781" y="132619"/>
                </a:moveTo>
                <a:cubicBezTo>
                  <a:pt x="265944" y="206013"/>
                  <a:pt x="206565" y="265631"/>
                  <a:pt x="133162" y="265781"/>
                </a:cubicBezTo>
                <a:cubicBezTo>
                  <a:pt x="59760" y="265930"/>
                  <a:pt x="163" y="206553"/>
                  <a:pt x="0" y="133162"/>
                </a:cubicBezTo>
                <a:cubicBezTo>
                  <a:pt x="-136" y="59768"/>
                  <a:pt x="59216" y="149"/>
                  <a:pt x="132619" y="0"/>
                </a:cubicBezTo>
                <a:cubicBezTo>
                  <a:pt x="132809" y="0"/>
                  <a:pt x="132972" y="0"/>
                  <a:pt x="133162" y="0"/>
                </a:cubicBezTo>
                <a:cubicBezTo>
                  <a:pt x="206347" y="149"/>
                  <a:pt x="265645" y="59436"/>
                  <a:pt x="265781" y="132619"/>
                </a:cubicBezTo>
                <a:close/>
              </a:path>
            </a:pathLst>
          </a:custGeom>
          <a:solidFill>
            <a:schemeClr val="accent5"/>
          </a:solidFill>
          <a:ln w="27170" cap="flat">
            <a:noFill/>
            <a:prstDash val="solid"/>
            <a:miter/>
          </a:ln>
        </p:spPr>
        <p:txBody>
          <a:bodyPr rtlCol="0" anchor="ctr"/>
          <a:lstStyle/>
          <a:p>
            <a:endParaRPr lang="pt-BR">
              <a:latin typeface="Heebo" pitchFamily="2" charset="-79"/>
              <a:cs typeface="Heebo" pitchFamily="2" charset="-79"/>
            </a:endParaRPr>
          </a:p>
        </p:txBody>
      </p:sp>
      <p:sp>
        <p:nvSpPr>
          <p:cNvPr id="93" name="Forma Livre: Forma 92">
            <a:extLst>
              <a:ext uri="{FF2B5EF4-FFF2-40B4-BE49-F238E27FC236}">
                <a16:creationId xmlns:a16="http://schemas.microsoft.com/office/drawing/2014/main" id="{94C5C0E8-81D7-44BF-CCCE-B9E77906A896}"/>
              </a:ext>
            </a:extLst>
          </p:cNvPr>
          <p:cNvSpPr/>
          <p:nvPr/>
        </p:nvSpPr>
        <p:spPr>
          <a:xfrm>
            <a:off x="3715414" y="2851649"/>
            <a:ext cx="99463" cy="99463"/>
          </a:xfrm>
          <a:custGeom>
            <a:avLst/>
            <a:gdLst>
              <a:gd name="connsiteX0" fmla="*/ 99464 w 99463"/>
              <a:gd name="connsiteY0" fmla="*/ 39405 h 99463"/>
              <a:gd name="connsiteX1" fmla="*/ 60059 w 99463"/>
              <a:gd name="connsiteY1" fmla="*/ 39405 h 99463"/>
              <a:gd name="connsiteX2" fmla="*/ 60059 w 99463"/>
              <a:gd name="connsiteY2" fmla="*/ 0 h 99463"/>
              <a:gd name="connsiteX3" fmla="*/ 39405 w 99463"/>
              <a:gd name="connsiteY3" fmla="*/ 0 h 99463"/>
              <a:gd name="connsiteX4" fmla="*/ 39405 w 99463"/>
              <a:gd name="connsiteY4" fmla="*/ 39405 h 99463"/>
              <a:gd name="connsiteX5" fmla="*/ 0 w 99463"/>
              <a:gd name="connsiteY5" fmla="*/ 39405 h 99463"/>
              <a:gd name="connsiteX6" fmla="*/ 0 w 99463"/>
              <a:gd name="connsiteY6" fmla="*/ 60059 h 99463"/>
              <a:gd name="connsiteX7" fmla="*/ 39405 w 99463"/>
              <a:gd name="connsiteY7" fmla="*/ 60059 h 99463"/>
              <a:gd name="connsiteX8" fmla="*/ 39405 w 99463"/>
              <a:gd name="connsiteY8" fmla="*/ 99464 h 99463"/>
              <a:gd name="connsiteX9" fmla="*/ 60059 w 99463"/>
              <a:gd name="connsiteY9" fmla="*/ 99464 h 99463"/>
              <a:gd name="connsiteX10" fmla="*/ 60059 w 99463"/>
              <a:gd name="connsiteY10" fmla="*/ 60059 h 99463"/>
              <a:gd name="connsiteX11" fmla="*/ 99464 w 99463"/>
              <a:gd name="connsiteY11" fmla="*/ 60059 h 99463"/>
              <a:gd name="connsiteX12" fmla="*/ 99464 w 99463"/>
              <a:gd name="connsiteY12" fmla="*/ 39405 h 9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463" h="99463">
                <a:moveTo>
                  <a:pt x="99464" y="39405"/>
                </a:moveTo>
                <a:lnTo>
                  <a:pt x="60059" y="39405"/>
                </a:lnTo>
                <a:lnTo>
                  <a:pt x="60059" y="0"/>
                </a:lnTo>
                <a:lnTo>
                  <a:pt x="39405" y="0"/>
                </a:lnTo>
                <a:lnTo>
                  <a:pt x="39405" y="39405"/>
                </a:lnTo>
                <a:lnTo>
                  <a:pt x="0" y="39405"/>
                </a:lnTo>
                <a:lnTo>
                  <a:pt x="0" y="60059"/>
                </a:lnTo>
                <a:lnTo>
                  <a:pt x="39405" y="60059"/>
                </a:lnTo>
                <a:lnTo>
                  <a:pt x="39405" y="99464"/>
                </a:lnTo>
                <a:lnTo>
                  <a:pt x="60059" y="99464"/>
                </a:lnTo>
                <a:lnTo>
                  <a:pt x="60059" y="60059"/>
                </a:lnTo>
                <a:lnTo>
                  <a:pt x="99464" y="60059"/>
                </a:lnTo>
                <a:lnTo>
                  <a:pt x="99464" y="39405"/>
                </a:lnTo>
                <a:close/>
              </a:path>
            </a:pathLst>
          </a:custGeom>
          <a:solidFill>
            <a:srgbClr val="FFFFFF"/>
          </a:solidFill>
          <a:ln w="27170" cap="flat">
            <a:noFill/>
            <a:prstDash val="solid"/>
            <a:miter/>
          </a:ln>
        </p:spPr>
        <p:txBody>
          <a:bodyPr rtlCol="0" anchor="ctr"/>
          <a:lstStyle/>
          <a:p>
            <a:endParaRPr lang="pt-BR">
              <a:latin typeface="Heebo" pitchFamily="2" charset="-79"/>
              <a:cs typeface="Heebo" pitchFamily="2" charset="-79"/>
            </a:endParaRPr>
          </a:p>
        </p:txBody>
      </p:sp>
      <p:sp>
        <p:nvSpPr>
          <p:cNvPr id="94" name="Forma Livre: Forma 93">
            <a:extLst>
              <a:ext uri="{FF2B5EF4-FFF2-40B4-BE49-F238E27FC236}">
                <a16:creationId xmlns:a16="http://schemas.microsoft.com/office/drawing/2014/main" id="{9E89CCB7-8CD4-A349-A6B9-4FAF05BBBDE6}"/>
              </a:ext>
            </a:extLst>
          </p:cNvPr>
          <p:cNvSpPr/>
          <p:nvPr/>
        </p:nvSpPr>
        <p:spPr>
          <a:xfrm>
            <a:off x="4616296" y="2586140"/>
            <a:ext cx="265780" cy="265780"/>
          </a:xfrm>
          <a:custGeom>
            <a:avLst/>
            <a:gdLst>
              <a:gd name="connsiteX0" fmla="*/ 265781 w 265780"/>
              <a:gd name="connsiteY0" fmla="*/ 132891 h 265780"/>
              <a:gd name="connsiteX1" fmla="*/ 132890 w 265780"/>
              <a:gd name="connsiteY1" fmla="*/ 265781 h 265780"/>
              <a:gd name="connsiteX2" fmla="*/ 0 w 265780"/>
              <a:gd name="connsiteY2" fmla="*/ 132891 h 265780"/>
              <a:gd name="connsiteX3" fmla="*/ 132890 w 265780"/>
              <a:gd name="connsiteY3" fmla="*/ 0 h 265780"/>
              <a:gd name="connsiteX4" fmla="*/ 133162 w 265780"/>
              <a:gd name="connsiteY4" fmla="*/ 0 h 265780"/>
              <a:gd name="connsiteX5" fmla="*/ 265781 w 265780"/>
              <a:gd name="connsiteY5" fmla="*/ 132073 h 265780"/>
              <a:gd name="connsiteX6" fmla="*/ 265781 w 265780"/>
              <a:gd name="connsiteY6" fmla="*/ 132891 h 26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780" h="265780">
                <a:moveTo>
                  <a:pt x="265781" y="132891"/>
                </a:moveTo>
                <a:cubicBezTo>
                  <a:pt x="265781" y="206285"/>
                  <a:pt x="206292" y="265781"/>
                  <a:pt x="132890" y="265781"/>
                </a:cubicBezTo>
                <a:cubicBezTo>
                  <a:pt x="59488" y="265781"/>
                  <a:pt x="0" y="206285"/>
                  <a:pt x="0" y="132891"/>
                </a:cubicBezTo>
                <a:cubicBezTo>
                  <a:pt x="0" y="59497"/>
                  <a:pt x="59488" y="0"/>
                  <a:pt x="132890" y="0"/>
                </a:cubicBezTo>
                <a:cubicBezTo>
                  <a:pt x="132972" y="0"/>
                  <a:pt x="133080" y="0"/>
                  <a:pt x="133162" y="0"/>
                </a:cubicBezTo>
                <a:cubicBezTo>
                  <a:pt x="206265" y="-149"/>
                  <a:pt x="265618" y="58980"/>
                  <a:pt x="265781" y="132073"/>
                </a:cubicBezTo>
                <a:cubicBezTo>
                  <a:pt x="265781" y="132347"/>
                  <a:pt x="265781" y="132619"/>
                  <a:pt x="265781" y="132891"/>
                </a:cubicBezTo>
                <a:close/>
              </a:path>
            </a:pathLst>
          </a:custGeom>
          <a:solidFill>
            <a:schemeClr val="accent5"/>
          </a:solidFill>
          <a:ln w="27170" cap="flat">
            <a:noFill/>
            <a:prstDash val="solid"/>
            <a:miter/>
          </a:ln>
        </p:spPr>
        <p:txBody>
          <a:bodyPr rtlCol="0" anchor="ctr"/>
          <a:lstStyle/>
          <a:p>
            <a:endParaRPr lang="pt-BR">
              <a:latin typeface="Heebo" pitchFamily="2" charset="-79"/>
              <a:cs typeface="Heebo" pitchFamily="2" charset="-79"/>
            </a:endParaRPr>
          </a:p>
        </p:txBody>
      </p:sp>
      <p:sp>
        <p:nvSpPr>
          <p:cNvPr id="95" name="Forma Livre: Forma 94">
            <a:extLst>
              <a:ext uri="{FF2B5EF4-FFF2-40B4-BE49-F238E27FC236}">
                <a16:creationId xmlns:a16="http://schemas.microsoft.com/office/drawing/2014/main" id="{B6DDCE65-F723-2806-74E9-FFB7C1686C6B}"/>
              </a:ext>
            </a:extLst>
          </p:cNvPr>
          <p:cNvSpPr/>
          <p:nvPr/>
        </p:nvSpPr>
        <p:spPr>
          <a:xfrm>
            <a:off x="4699726" y="2669298"/>
            <a:ext cx="99464" cy="99463"/>
          </a:xfrm>
          <a:custGeom>
            <a:avLst/>
            <a:gdLst>
              <a:gd name="connsiteX0" fmla="*/ 99464 w 99464"/>
              <a:gd name="connsiteY0" fmla="*/ 39405 h 99463"/>
              <a:gd name="connsiteX1" fmla="*/ 60059 w 99464"/>
              <a:gd name="connsiteY1" fmla="*/ 39405 h 99463"/>
              <a:gd name="connsiteX2" fmla="*/ 60059 w 99464"/>
              <a:gd name="connsiteY2" fmla="*/ 0 h 99463"/>
              <a:gd name="connsiteX3" fmla="*/ 39405 w 99464"/>
              <a:gd name="connsiteY3" fmla="*/ 0 h 99463"/>
              <a:gd name="connsiteX4" fmla="*/ 39405 w 99464"/>
              <a:gd name="connsiteY4" fmla="*/ 39405 h 99463"/>
              <a:gd name="connsiteX5" fmla="*/ 0 w 99464"/>
              <a:gd name="connsiteY5" fmla="*/ 39405 h 99463"/>
              <a:gd name="connsiteX6" fmla="*/ 0 w 99464"/>
              <a:gd name="connsiteY6" fmla="*/ 60059 h 99463"/>
              <a:gd name="connsiteX7" fmla="*/ 39405 w 99464"/>
              <a:gd name="connsiteY7" fmla="*/ 60059 h 99463"/>
              <a:gd name="connsiteX8" fmla="*/ 39405 w 99464"/>
              <a:gd name="connsiteY8" fmla="*/ 99464 h 99463"/>
              <a:gd name="connsiteX9" fmla="*/ 60059 w 99464"/>
              <a:gd name="connsiteY9" fmla="*/ 99464 h 99463"/>
              <a:gd name="connsiteX10" fmla="*/ 60059 w 99464"/>
              <a:gd name="connsiteY10" fmla="*/ 60059 h 99463"/>
              <a:gd name="connsiteX11" fmla="*/ 99464 w 99464"/>
              <a:gd name="connsiteY11" fmla="*/ 60059 h 99463"/>
              <a:gd name="connsiteX12" fmla="*/ 99464 w 99464"/>
              <a:gd name="connsiteY12" fmla="*/ 39405 h 9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464" h="99463">
                <a:moveTo>
                  <a:pt x="99464" y="39405"/>
                </a:moveTo>
                <a:lnTo>
                  <a:pt x="60059" y="39405"/>
                </a:lnTo>
                <a:lnTo>
                  <a:pt x="60059" y="0"/>
                </a:lnTo>
                <a:lnTo>
                  <a:pt x="39405" y="0"/>
                </a:lnTo>
                <a:lnTo>
                  <a:pt x="39405" y="39405"/>
                </a:lnTo>
                <a:lnTo>
                  <a:pt x="0" y="39405"/>
                </a:lnTo>
                <a:lnTo>
                  <a:pt x="0" y="60059"/>
                </a:lnTo>
                <a:lnTo>
                  <a:pt x="39405" y="60059"/>
                </a:lnTo>
                <a:lnTo>
                  <a:pt x="39405" y="99464"/>
                </a:lnTo>
                <a:lnTo>
                  <a:pt x="60059" y="99464"/>
                </a:lnTo>
                <a:lnTo>
                  <a:pt x="60059" y="60059"/>
                </a:lnTo>
                <a:lnTo>
                  <a:pt x="99464" y="60059"/>
                </a:lnTo>
                <a:lnTo>
                  <a:pt x="99464" y="39405"/>
                </a:lnTo>
                <a:close/>
              </a:path>
            </a:pathLst>
          </a:custGeom>
          <a:solidFill>
            <a:srgbClr val="FFFFFF"/>
          </a:solidFill>
          <a:ln w="27170" cap="flat">
            <a:noFill/>
            <a:prstDash val="solid"/>
            <a:miter/>
          </a:ln>
        </p:spPr>
        <p:txBody>
          <a:bodyPr rtlCol="0" anchor="ctr"/>
          <a:lstStyle/>
          <a:p>
            <a:endParaRPr lang="pt-BR">
              <a:latin typeface="Heebo" pitchFamily="2" charset="-79"/>
              <a:cs typeface="Heebo" pitchFamily="2" charset="-79"/>
            </a:endParaRPr>
          </a:p>
        </p:txBody>
      </p:sp>
      <p:sp>
        <p:nvSpPr>
          <p:cNvPr id="96" name="Forma Livre: Forma 95">
            <a:extLst>
              <a:ext uri="{FF2B5EF4-FFF2-40B4-BE49-F238E27FC236}">
                <a16:creationId xmlns:a16="http://schemas.microsoft.com/office/drawing/2014/main" id="{5C8CFAA1-D220-6EBE-6D7C-6EDFFA9D3ACD}"/>
              </a:ext>
            </a:extLst>
          </p:cNvPr>
          <p:cNvSpPr/>
          <p:nvPr/>
        </p:nvSpPr>
        <p:spPr>
          <a:xfrm>
            <a:off x="5709584" y="2220895"/>
            <a:ext cx="265237" cy="265237"/>
          </a:xfrm>
          <a:custGeom>
            <a:avLst/>
            <a:gdLst>
              <a:gd name="connsiteX0" fmla="*/ 265237 w 265237"/>
              <a:gd name="connsiteY0" fmla="*/ 132891 h 265237"/>
              <a:gd name="connsiteX1" fmla="*/ 132347 w 265237"/>
              <a:gd name="connsiteY1" fmla="*/ 265238 h 265237"/>
              <a:gd name="connsiteX2" fmla="*/ 0 w 265237"/>
              <a:gd name="connsiteY2" fmla="*/ 132347 h 265237"/>
              <a:gd name="connsiteX3" fmla="*/ 132619 w 265237"/>
              <a:gd name="connsiteY3" fmla="*/ 0 h 265237"/>
              <a:gd name="connsiteX4" fmla="*/ 265237 w 265237"/>
              <a:gd name="connsiteY4" fmla="*/ 132075 h 265237"/>
              <a:gd name="connsiteX5" fmla="*/ 265237 w 265237"/>
              <a:gd name="connsiteY5" fmla="*/ 132891 h 265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237" h="265237">
                <a:moveTo>
                  <a:pt x="265237" y="132891"/>
                </a:moveTo>
                <a:cubicBezTo>
                  <a:pt x="265074" y="206133"/>
                  <a:pt x="205586" y="265387"/>
                  <a:pt x="132347" y="265238"/>
                </a:cubicBezTo>
                <a:cubicBezTo>
                  <a:pt x="59108" y="265088"/>
                  <a:pt x="-163" y="205589"/>
                  <a:pt x="0" y="132347"/>
                </a:cubicBezTo>
                <a:cubicBezTo>
                  <a:pt x="163" y="59211"/>
                  <a:pt x="59488" y="0"/>
                  <a:pt x="132619" y="0"/>
                </a:cubicBezTo>
                <a:cubicBezTo>
                  <a:pt x="205722" y="-149"/>
                  <a:pt x="265074" y="58980"/>
                  <a:pt x="265237" y="132075"/>
                </a:cubicBezTo>
                <a:cubicBezTo>
                  <a:pt x="265237" y="132347"/>
                  <a:pt x="265237" y="132619"/>
                  <a:pt x="265237" y="132891"/>
                </a:cubicBezTo>
                <a:close/>
              </a:path>
            </a:pathLst>
          </a:custGeom>
          <a:solidFill>
            <a:schemeClr val="accent5"/>
          </a:solidFill>
          <a:ln w="27170" cap="flat">
            <a:noFill/>
            <a:prstDash val="solid"/>
            <a:miter/>
          </a:ln>
        </p:spPr>
        <p:txBody>
          <a:bodyPr rtlCol="0" anchor="ctr"/>
          <a:lstStyle/>
          <a:p>
            <a:endParaRPr lang="pt-BR">
              <a:latin typeface="Heebo" pitchFamily="2" charset="-79"/>
              <a:cs typeface="Heebo" pitchFamily="2" charset="-79"/>
            </a:endParaRPr>
          </a:p>
        </p:txBody>
      </p:sp>
      <p:sp>
        <p:nvSpPr>
          <p:cNvPr id="97" name="Forma Livre: Forma 96">
            <a:extLst>
              <a:ext uri="{FF2B5EF4-FFF2-40B4-BE49-F238E27FC236}">
                <a16:creationId xmlns:a16="http://schemas.microsoft.com/office/drawing/2014/main" id="{753C1F58-4923-20BC-0EB9-4B695C255D52}"/>
              </a:ext>
            </a:extLst>
          </p:cNvPr>
          <p:cNvSpPr/>
          <p:nvPr/>
        </p:nvSpPr>
        <p:spPr>
          <a:xfrm>
            <a:off x="5792471" y="2304054"/>
            <a:ext cx="99464" cy="99463"/>
          </a:xfrm>
          <a:custGeom>
            <a:avLst/>
            <a:gdLst>
              <a:gd name="connsiteX0" fmla="*/ 99464 w 99464"/>
              <a:gd name="connsiteY0" fmla="*/ 39405 h 99463"/>
              <a:gd name="connsiteX1" fmla="*/ 60059 w 99464"/>
              <a:gd name="connsiteY1" fmla="*/ 39405 h 99463"/>
              <a:gd name="connsiteX2" fmla="*/ 60059 w 99464"/>
              <a:gd name="connsiteY2" fmla="*/ 0 h 99463"/>
              <a:gd name="connsiteX3" fmla="*/ 39405 w 99464"/>
              <a:gd name="connsiteY3" fmla="*/ 0 h 99463"/>
              <a:gd name="connsiteX4" fmla="*/ 39405 w 99464"/>
              <a:gd name="connsiteY4" fmla="*/ 39405 h 99463"/>
              <a:gd name="connsiteX5" fmla="*/ 0 w 99464"/>
              <a:gd name="connsiteY5" fmla="*/ 39405 h 99463"/>
              <a:gd name="connsiteX6" fmla="*/ 0 w 99464"/>
              <a:gd name="connsiteY6" fmla="*/ 60059 h 99463"/>
              <a:gd name="connsiteX7" fmla="*/ 39405 w 99464"/>
              <a:gd name="connsiteY7" fmla="*/ 60059 h 99463"/>
              <a:gd name="connsiteX8" fmla="*/ 39405 w 99464"/>
              <a:gd name="connsiteY8" fmla="*/ 99464 h 99463"/>
              <a:gd name="connsiteX9" fmla="*/ 60059 w 99464"/>
              <a:gd name="connsiteY9" fmla="*/ 99464 h 99463"/>
              <a:gd name="connsiteX10" fmla="*/ 60059 w 99464"/>
              <a:gd name="connsiteY10" fmla="*/ 60059 h 99463"/>
              <a:gd name="connsiteX11" fmla="*/ 99464 w 99464"/>
              <a:gd name="connsiteY11" fmla="*/ 60059 h 99463"/>
              <a:gd name="connsiteX12" fmla="*/ 99464 w 99464"/>
              <a:gd name="connsiteY12" fmla="*/ 39405 h 9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464" h="99463">
                <a:moveTo>
                  <a:pt x="99464" y="39405"/>
                </a:moveTo>
                <a:lnTo>
                  <a:pt x="60059" y="39405"/>
                </a:lnTo>
                <a:lnTo>
                  <a:pt x="60059" y="0"/>
                </a:lnTo>
                <a:lnTo>
                  <a:pt x="39405" y="0"/>
                </a:lnTo>
                <a:lnTo>
                  <a:pt x="39405" y="39405"/>
                </a:lnTo>
                <a:lnTo>
                  <a:pt x="0" y="39405"/>
                </a:lnTo>
                <a:lnTo>
                  <a:pt x="0" y="60059"/>
                </a:lnTo>
                <a:lnTo>
                  <a:pt x="39405" y="60059"/>
                </a:lnTo>
                <a:lnTo>
                  <a:pt x="39405" y="99464"/>
                </a:lnTo>
                <a:lnTo>
                  <a:pt x="60059" y="99464"/>
                </a:lnTo>
                <a:lnTo>
                  <a:pt x="60059" y="60059"/>
                </a:lnTo>
                <a:lnTo>
                  <a:pt x="99464" y="60059"/>
                </a:lnTo>
                <a:lnTo>
                  <a:pt x="99464" y="39405"/>
                </a:lnTo>
                <a:close/>
              </a:path>
            </a:pathLst>
          </a:custGeom>
          <a:solidFill>
            <a:srgbClr val="FFFFFF"/>
          </a:solidFill>
          <a:ln w="27170" cap="flat">
            <a:noFill/>
            <a:prstDash val="solid"/>
            <a:miter/>
          </a:ln>
        </p:spPr>
        <p:txBody>
          <a:bodyPr rtlCol="0" anchor="ctr"/>
          <a:lstStyle/>
          <a:p>
            <a:endParaRPr lang="pt-BR">
              <a:latin typeface="Heebo" pitchFamily="2" charset="-79"/>
              <a:cs typeface="Heebo" pitchFamily="2" charset="-79"/>
            </a:endParaRPr>
          </a:p>
        </p:txBody>
      </p:sp>
      <p:sp>
        <p:nvSpPr>
          <p:cNvPr id="98" name="Forma Livre: Forma 97">
            <a:extLst>
              <a:ext uri="{FF2B5EF4-FFF2-40B4-BE49-F238E27FC236}">
                <a16:creationId xmlns:a16="http://schemas.microsoft.com/office/drawing/2014/main" id="{61033AC1-7455-32E7-3055-6CF429FC8214}"/>
              </a:ext>
            </a:extLst>
          </p:cNvPr>
          <p:cNvSpPr/>
          <p:nvPr/>
        </p:nvSpPr>
        <p:spPr>
          <a:xfrm>
            <a:off x="6969461" y="3651165"/>
            <a:ext cx="265780" cy="265780"/>
          </a:xfrm>
          <a:custGeom>
            <a:avLst/>
            <a:gdLst>
              <a:gd name="connsiteX0" fmla="*/ 265781 w 265780"/>
              <a:gd name="connsiteY0" fmla="*/ 132891 h 265780"/>
              <a:gd name="connsiteX1" fmla="*/ 132890 w 265780"/>
              <a:gd name="connsiteY1" fmla="*/ 265781 h 265780"/>
              <a:gd name="connsiteX2" fmla="*/ 0 w 265780"/>
              <a:gd name="connsiteY2" fmla="*/ 132891 h 265780"/>
              <a:gd name="connsiteX3" fmla="*/ 132890 w 265780"/>
              <a:gd name="connsiteY3" fmla="*/ 0 h 265780"/>
              <a:gd name="connsiteX4" fmla="*/ 265781 w 265780"/>
              <a:gd name="connsiteY4" fmla="*/ 132347 h 265780"/>
              <a:gd name="connsiteX5" fmla="*/ 265781 w 265780"/>
              <a:gd name="connsiteY5" fmla="*/ 132891 h 26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780" h="265780">
                <a:moveTo>
                  <a:pt x="265781" y="132891"/>
                </a:moveTo>
                <a:cubicBezTo>
                  <a:pt x="265781" y="206293"/>
                  <a:pt x="206293" y="265781"/>
                  <a:pt x="132890" y="265781"/>
                </a:cubicBezTo>
                <a:cubicBezTo>
                  <a:pt x="59488" y="265781"/>
                  <a:pt x="0" y="206293"/>
                  <a:pt x="0" y="132891"/>
                </a:cubicBezTo>
                <a:cubicBezTo>
                  <a:pt x="0" y="59497"/>
                  <a:pt x="59488" y="0"/>
                  <a:pt x="132890" y="0"/>
                </a:cubicBezTo>
                <a:cubicBezTo>
                  <a:pt x="206129" y="-149"/>
                  <a:pt x="265618" y="59102"/>
                  <a:pt x="265781" y="132347"/>
                </a:cubicBezTo>
                <a:cubicBezTo>
                  <a:pt x="265781" y="132529"/>
                  <a:pt x="265781" y="132709"/>
                  <a:pt x="265781" y="132891"/>
                </a:cubicBezTo>
                <a:close/>
              </a:path>
            </a:pathLst>
          </a:custGeom>
          <a:solidFill>
            <a:schemeClr val="accent3"/>
          </a:solidFill>
          <a:ln w="27170" cap="flat">
            <a:noFill/>
            <a:prstDash val="solid"/>
            <a:miter/>
          </a:ln>
        </p:spPr>
        <p:txBody>
          <a:bodyPr rtlCol="0" anchor="ctr"/>
          <a:lstStyle/>
          <a:p>
            <a:endParaRPr lang="pt-BR">
              <a:latin typeface="Heebo" pitchFamily="2" charset="-79"/>
              <a:cs typeface="Heebo" pitchFamily="2" charset="-79"/>
            </a:endParaRPr>
          </a:p>
        </p:txBody>
      </p:sp>
      <p:sp>
        <p:nvSpPr>
          <p:cNvPr id="99" name="Forma Livre: Forma 98">
            <a:extLst>
              <a:ext uri="{FF2B5EF4-FFF2-40B4-BE49-F238E27FC236}">
                <a16:creationId xmlns:a16="http://schemas.microsoft.com/office/drawing/2014/main" id="{B49A1C77-4845-C8CA-5F80-DF49600973C6}"/>
              </a:ext>
            </a:extLst>
          </p:cNvPr>
          <p:cNvSpPr/>
          <p:nvPr/>
        </p:nvSpPr>
        <p:spPr>
          <a:xfrm>
            <a:off x="7051532" y="3774272"/>
            <a:ext cx="99463" cy="20653"/>
          </a:xfrm>
          <a:custGeom>
            <a:avLst/>
            <a:gdLst>
              <a:gd name="connsiteX0" fmla="*/ 0 w 99463"/>
              <a:gd name="connsiteY0" fmla="*/ 0 h 20653"/>
              <a:gd name="connsiteX1" fmla="*/ 99464 w 99463"/>
              <a:gd name="connsiteY1" fmla="*/ 0 h 20653"/>
              <a:gd name="connsiteX2" fmla="*/ 99464 w 99463"/>
              <a:gd name="connsiteY2" fmla="*/ 20654 h 20653"/>
              <a:gd name="connsiteX3" fmla="*/ 0 w 99463"/>
              <a:gd name="connsiteY3" fmla="*/ 20654 h 20653"/>
            </a:gdLst>
            <a:ahLst/>
            <a:cxnLst>
              <a:cxn ang="0">
                <a:pos x="connsiteX0" y="connsiteY0"/>
              </a:cxn>
              <a:cxn ang="0">
                <a:pos x="connsiteX1" y="connsiteY1"/>
              </a:cxn>
              <a:cxn ang="0">
                <a:pos x="connsiteX2" y="connsiteY2"/>
              </a:cxn>
              <a:cxn ang="0">
                <a:pos x="connsiteX3" y="connsiteY3"/>
              </a:cxn>
            </a:cxnLst>
            <a:rect l="l" t="t" r="r" b="b"/>
            <a:pathLst>
              <a:path w="99463" h="20653">
                <a:moveTo>
                  <a:pt x="0" y="0"/>
                </a:moveTo>
                <a:lnTo>
                  <a:pt x="99464" y="0"/>
                </a:lnTo>
                <a:lnTo>
                  <a:pt x="99464" y="20654"/>
                </a:lnTo>
                <a:lnTo>
                  <a:pt x="0" y="20654"/>
                </a:lnTo>
                <a:close/>
              </a:path>
            </a:pathLst>
          </a:custGeom>
          <a:solidFill>
            <a:srgbClr val="FFFFFF"/>
          </a:solidFill>
          <a:ln w="27170" cap="flat">
            <a:noFill/>
            <a:prstDash val="solid"/>
            <a:miter/>
          </a:ln>
        </p:spPr>
        <p:txBody>
          <a:bodyPr rtlCol="0" anchor="ctr"/>
          <a:lstStyle/>
          <a:p>
            <a:endParaRPr lang="pt-BR">
              <a:latin typeface="Heebo" pitchFamily="2" charset="-79"/>
              <a:cs typeface="Heebo" pitchFamily="2" charset="-79"/>
            </a:endParaRPr>
          </a:p>
        </p:txBody>
      </p:sp>
      <p:sp>
        <p:nvSpPr>
          <p:cNvPr id="100" name="Forma Livre: Forma 99">
            <a:extLst>
              <a:ext uri="{FF2B5EF4-FFF2-40B4-BE49-F238E27FC236}">
                <a16:creationId xmlns:a16="http://schemas.microsoft.com/office/drawing/2014/main" id="{D7A58527-53C9-992C-04F3-8E25759A179F}"/>
              </a:ext>
            </a:extLst>
          </p:cNvPr>
          <p:cNvSpPr/>
          <p:nvPr/>
        </p:nvSpPr>
        <p:spPr>
          <a:xfrm>
            <a:off x="7860016" y="3925370"/>
            <a:ext cx="265781" cy="265781"/>
          </a:xfrm>
          <a:custGeom>
            <a:avLst/>
            <a:gdLst>
              <a:gd name="connsiteX0" fmla="*/ 265781 w 265781"/>
              <a:gd name="connsiteY0" fmla="*/ 132619 h 265781"/>
              <a:gd name="connsiteX1" fmla="*/ 133163 w 265781"/>
              <a:gd name="connsiteY1" fmla="*/ 265781 h 265781"/>
              <a:gd name="connsiteX2" fmla="*/ 0 w 265781"/>
              <a:gd name="connsiteY2" fmla="*/ 133162 h 265781"/>
              <a:gd name="connsiteX3" fmla="*/ 132619 w 265781"/>
              <a:gd name="connsiteY3" fmla="*/ 0 h 265781"/>
              <a:gd name="connsiteX4" fmla="*/ 132891 w 265781"/>
              <a:gd name="connsiteY4" fmla="*/ 0 h 265781"/>
              <a:gd name="connsiteX5" fmla="*/ 265781 w 265781"/>
              <a:gd name="connsiteY5" fmla="*/ 132619 h 265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781" h="265781">
                <a:moveTo>
                  <a:pt x="265781" y="132619"/>
                </a:moveTo>
                <a:cubicBezTo>
                  <a:pt x="265944" y="206021"/>
                  <a:pt x="206565" y="265618"/>
                  <a:pt x="133163" y="265781"/>
                </a:cubicBezTo>
                <a:cubicBezTo>
                  <a:pt x="59760" y="265944"/>
                  <a:pt x="164" y="206564"/>
                  <a:pt x="0" y="133162"/>
                </a:cubicBezTo>
                <a:cubicBezTo>
                  <a:pt x="-162" y="59760"/>
                  <a:pt x="59217" y="163"/>
                  <a:pt x="132619" y="0"/>
                </a:cubicBezTo>
                <a:cubicBezTo>
                  <a:pt x="132700" y="0"/>
                  <a:pt x="132810" y="0"/>
                  <a:pt x="132891" y="0"/>
                </a:cubicBezTo>
                <a:cubicBezTo>
                  <a:pt x="206184" y="0"/>
                  <a:pt x="265618" y="59325"/>
                  <a:pt x="265781" y="132619"/>
                </a:cubicBezTo>
                <a:close/>
              </a:path>
            </a:pathLst>
          </a:custGeom>
          <a:solidFill>
            <a:schemeClr val="accent3"/>
          </a:solidFill>
          <a:ln w="27170" cap="flat">
            <a:noFill/>
            <a:prstDash val="solid"/>
            <a:miter/>
          </a:ln>
        </p:spPr>
        <p:txBody>
          <a:bodyPr rtlCol="0" anchor="ctr"/>
          <a:lstStyle/>
          <a:p>
            <a:endParaRPr lang="pt-BR">
              <a:latin typeface="Heebo" pitchFamily="2" charset="-79"/>
              <a:cs typeface="Heebo" pitchFamily="2" charset="-79"/>
            </a:endParaRPr>
          </a:p>
        </p:txBody>
      </p:sp>
      <p:sp>
        <p:nvSpPr>
          <p:cNvPr id="101" name="Forma Livre: Forma 100">
            <a:extLst>
              <a:ext uri="{FF2B5EF4-FFF2-40B4-BE49-F238E27FC236}">
                <a16:creationId xmlns:a16="http://schemas.microsoft.com/office/drawing/2014/main" id="{B94E2596-FA56-6D11-AC7C-833BA1FF89AD}"/>
              </a:ext>
            </a:extLst>
          </p:cNvPr>
          <p:cNvSpPr/>
          <p:nvPr/>
        </p:nvSpPr>
        <p:spPr>
          <a:xfrm>
            <a:off x="7943175" y="4047934"/>
            <a:ext cx="99463" cy="20653"/>
          </a:xfrm>
          <a:custGeom>
            <a:avLst/>
            <a:gdLst>
              <a:gd name="connsiteX0" fmla="*/ 0 w 99463"/>
              <a:gd name="connsiteY0" fmla="*/ 0 h 20653"/>
              <a:gd name="connsiteX1" fmla="*/ 99464 w 99463"/>
              <a:gd name="connsiteY1" fmla="*/ 0 h 20653"/>
              <a:gd name="connsiteX2" fmla="*/ 99464 w 99463"/>
              <a:gd name="connsiteY2" fmla="*/ 20654 h 20653"/>
              <a:gd name="connsiteX3" fmla="*/ 0 w 99463"/>
              <a:gd name="connsiteY3" fmla="*/ 20654 h 20653"/>
            </a:gdLst>
            <a:ahLst/>
            <a:cxnLst>
              <a:cxn ang="0">
                <a:pos x="connsiteX0" y="connsiteY0"/>
              </a:cxn>
              <a:cxn ang="0">
                <a:pos x="connsiteX1" y="connsiteY1"/>
              </a:cxn>
              <a:cxn ang="0">
                <a:pos x="connsiteX2" y="connsiteY2"/>
              </a:cxn>
              <a:cxn ang="0">
                <a:pos x="connsiteX3" y="connsiteY3"/>
              </a:cxn>
            </a:cxnLst>
            <a:rect l="l" t="t" r="r" b="b"/>
            <a:pathLst>
              <a:path w="99463" h="20653">
                <a:moveTo>
                  <a:pt x="0" y="0"/>
                </a:moveTo>
                <a:lnTo>
                  <a:pt x="99464" y="0"/>
                </a:lnTo>
                <a:lnTo>
                  <a:pt x="99464" y="20654"/>
                </a:lnTo>
                <a:lnTo>
                  <a:pt x="0" y="20654"/>
                </a:lnTo>
                <a:close/>
              </a:path>
            </a:pathLst>
          </a:custGeom>
          <a:solidFill>
            <a:srgbClr val="FFFFFF"/>
          </a:solidFill>
          <a:ln w="27170" cap="flat">
            <a:noFill/>
            <a:prstDash val="solid"/>
            <a:miter/>
          </a:ln>
        </p:spPr>
        <p:txBody>
          <a:bodyPr rtlCol="0" anchor="ctr"/>
          <a:lstStyle/>
          <a:p>
            <a:endParaRPr lang="pt-BR">
              <a:latin typeface="Heebo" pitchFamily="2" charset="-79"/>
              <a:cs typeface="Heebo" pitchFamily="2" charset="-79"/>
            </a:endParaRPr>
          </a:p>
        </p:txBody>
      </p:sp>
      <p:sp>
        <p:nvSpPr>
          <p:cNvPr id="102" name="CaixaDeTexto 101">
            <a:extLst>
              <a:ext uri="{FF2B5EF4-FFF2-40B4-BE49-F238E27FC236}">
                <a16:creationId xmlns:a16="http://schemas.microsoft.com/office/drawing/2014/main" id="{BFFC920B-01B8-9C85-F5B6-BC162847E6D0}"/>
              </a:ext>
            </a:extLst>
          </p:cNvPr>
          <p:cNvSpPr txBox="1"/>
          <p:nvPr/>
        </p:nvSpPr>
        <p:spPr>
          <a:xfrm rot="16200000">
            <a:off x="651414" y="3832662"/>
            <a:ext cx="865943" cy="355738"/>
          </a:xfrm>
          <a:prstGeom prst="rect">
            <a:avLst/>
          </a:prstGeom>
          <a:noFill/>
        </p:spPr>
        <p:txBody>
          <a:bodyPr wrap="none" rtlCol="0">
            <a:spAutoFit/>
          </a:bodyPr>
          <a:lstStyle/>
          <a:p>
            <a:pPr algn="ctr"/>
            <a:r>
              <a:rPr lang="pt-BR" sz="856" b="1" spc="0" baseline="0" dirty="0">
                <a:solidFill>
                  <a:srgbClr val="FFFFFF"/>
                </a:solidFill>
                <a:latin typeface="Heebo" pitchFamily="2" charset="-79"/>
                <a:cs typeface="Heebo" pitchFamily="2" charset="-79"/>
                <a:sym typeface="Rubik"/>
                <a:rtl val="0"/>
              </a:rPr>
              <a:t>EXPERIÊNCIA</a:t>
            </a:r>
          </a:p>
          <a:p>
            <a:pPr algn="ctr"/>
            <a:r>
              <a:rPr lang="pt-BR" sz="856" b="1" dirty="0">
                <a:solidFill>
                  <a:srgbClr val="FFFFFF"/>
                </a:solidFill>
                <a:latin typeface="Heebo" pitchFamily="2" charset="-79"/>
                <a:cs typeface="Heebo" pitchFamily="2" charset="-79"/>
                <a:sym typeface="Rubik"/>
                <a:rtl val="0"/>
              </a:rPr>
              <a:t>NEGATIVA</a:t>
            </a:r>
            <a:endParaRPr lang="pt-BR" sz="856" b="1" spc="0" baseline="0" dirty="0">
              <a:solidFill>
                <a:srgbClr val="FFFFFF"/>
              </a:solidFill>
              <a:latin typeface="Heebo" pitchFamily="2" charset="-79"/>
              <a:cs typeface="Heebo" pitchFamily="2" charset="-79"/>
              <a:sym typeface="Rubik"/>
              <a:rtl val="0"/>
            </a:endParaRPr>
          </a:p>
        </p:txBody>
      </p:sp>
      <p:sp>
        <p:nvSpPr>
          <p:cNvPr id="104" name="CaixaDeTexto 103">
            <a:extLst>
              <a:ext uri="{FF2B5EF4-FFF2-40B4-BE49-F238E27FC236}">
                <a16:creationId xmlns:a16="http://schemas.microsoft.com/office/drawing/2014/main" id="{8B7E6A3A-833C-C4E7-68A0-8780DF417E61}"/>
              </a:ext>
            </a:extLst>
          </p:cNvPr>
          <p:cNvSpPr txBox="1"/>
          <p:nvPr/>
        </p:nvSpPr>
        <p:spPr>
          <a:xfrm>
            <a:off x="1289565" y="2910187"/>
            <a:ext cx="1148417" cy="215444"/>
          </a:xfrm>
          <a:prstGeom prst="rect">
            <a:avLst/>
          </a:prstGeom>
          <a:noFill/>
        </p:spPr>
        <p:txBody>
          <a:bodyPr wrap="square">
            <a:spAutoFit/>
          </a:bodyPr>
          <a:lstStyle/>
          <a:p>
            <a:pPr algn="ctr"/>
            <a:r>
              <a:rPr lang="pt-BR" sz="800" dirty="0">
                <a:solidFill>
                  <a:schemeClr val="bg1">
                    <a:lumMod val="50000"/>
                  </a:schemeClr>
                </a:solidFill>
                <a:latin typeface="Heebo" pitchFamily="2" charset="-79"/>
                <a:cs typeface="Heebo" pitchFamily="2" charset="-79"/>
              </a:rPr>
              <a:t>texto escrito aqui </a:t>
            </a:r>
            <a:endParaRPr lang="pt-BR" sz="800" dirty="0">
              <a:solidFill>
                <a:schemeClr val="bg1">
                  <a:lumMod val="50000"/>
                </a:schemeClr>
              </a:solidFill>
            </a:endParaRPr>
          </a:p>
        </p:txBody>
      </p:sp>
      <p:sp>
        <p:nvSpPr>
          <p:cNvPr id="105" name="Forma Livre: Forma 104">
            <a:extLst>
              <a:ext uri="{FF2B5EF4-FFF2-40B4-BE49-F238E27FC236}">
                <a16:creationId xmlns:a16="http://schemas.microsoft.com/office/drawing/2014/main" id="{AA1768F7-6637-B7A6-ECFC-410881B10D19}"/>
              </a:ext>
            </a:extLst>
          </p:cNvPr>
          <p:cNvSpPr/>
          <p:nvPr/>
        </p:nvSpPr>
        <p:spPr>
          <a:xfrm>
            <a:off x="1665993" y="2717386"/>
            <a:ext cx="99192" cy="99463"/>
          </a:xfrm>
          <a:custGeom>
            <a:avLst/>
            <a:gdLst>
              <a:gd name="connsiteX0" fmla="*/ 99192 w 99192"/>
              <a:gd name="connsiteY0" fmla="*/ 39405 h 99463"/>
              <a:gd name="connsiteX1" fmla="*/ 59787 w 99192"/>
              <a:gd name="connsiteY1" fmla="*/ 39405 h 99463"/>
              <a:gd name="connsiteX2" fmla="*/ 59787 w 99192"/>
              <a:gd name="connsiteY2" fmla="*/ 0 h 99463"/>
              <a:gd name="connsiteX3" fmla="*/ 39133 w 99192"/>
              <a:gd name="connsiteY3" fmla="*/ 0 h 99463"/>
              <a:gd name="connsiteX4" fmla="*/ 39133 w 99192"/>
              <a:gd name="connsiteY4" fmla="*/ 39405 h 99463"/>
              <a:gd name="connsiteX5" fmla="*/ 0 w 99192"/>
              <a:gd name="connsiteY5" fmla="*/ 39405 h 99463"/>
              <a:gd name="connsiteX6" fmla="*/ 0 w 99192"/>
              <a:gd name="connsiteY6" fmla="*/ 60059 h 99463"/>
              <a:gd name="connsiteX7" fmla="*/ 39133 w 99192"/>
              <a:gd name="connsiteY7" fmla="*/ 60059 h 99463"/>
              <a:gd name="connsiteX8" fmla="*/ 39133 w 99192"/>
              <a:gd name="connsiteY8" fmla="*/ 99464 h 99463"/>
              <a:gd name="connsiteX9" fmla="*/ 59787 w 99192"/>
              <a:gd name="connsiteY9" fmla="*/ 99464 h 99463"/>
              <a:gd name="connsiteX10" fmla="*/ 59787 w 99192"/>
              <a:gd name="connsiteY10" fmla="*/ 60059 h 99463"/>
              <a:gd name="connsiteX11" fmla="*/ 99192 w 99192"/>
              <a:gd name="connsiteY11" fmla="*/ 60059 h 99463"/>
              <a:gd name="connsiteX12" fmla="*/ 99192 w 99192"/>
              <a:gd name="connsiteY12" fmla="*/ 39405 h 9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192" h="99463">
                <a:moveTo>
                  <a:pt x="99192" y="39405"/>
                </a:moveTo>
                <a:lnTo>
                  <a:pt x="59787" y="39405"/>
                </a:lnTo>
                <a:lnTo>
                  <a:pt x="59787" y="0"/>
                </a:lnTo>
                <a:lnTo>
                  <a:pt x="39133" y="0"/>
                </a:lnTo>
                <a:lnTo>
                  <a:pt x="39133" y="39405"/>
                </a:lnTo>
                <a:lnTo>
                  <a:pt x="0" y="39405"/>
                </a:lnTo>
                <a:lnTo>
                  <a:pt x="0" y="60059"/>
                </a:lnTo>
                <a:lnTo>
                  <a:pt x="39133" y="60059"/>
                </a:lnTo>
                <a:lnTo>
                  <a:pt x="39133" y="99464"/>
                </a:lnTo>
                <a:lnTo>
                  <a:pt x="59787" y="99464"/>
                </a:lnTo>
                <a:lnTo>
                  <a:pt x="59787" y="60059"/>
                </a:lnTo>
                <a:lnTo>
                  <a:pt x="99192" y="60059"/>
                </a:lnTo>
                <a:lnTo>
                  <a:pt x="99192" y="39405"/>
                </a:lnTo>
                <a:close/>
              </a:path>
            </a:pathLst>
          </a:custGeom>
          <a:solidFill>
            <a:srgbClr val="FFFFFF"/>
          </a:solidFill>
          <a:ln w="27170" cap="flat">
            <a:noFill/>
            <a:prstDash val="solid"/>
            <a:miter/>
          </a:ln>
        </p:spPr>
        <p:txBody>
          <a:bodyPr rtlCol="0" anchor="ctr"/>
          <a:lstStyle/>
          <a:p>
            <a:endParaRPr lang="pt-BR">
              <a:latin typeface="Heebo" pitchFamily="2" charset="-79"/>
              <a:cs typeface="Heebo" pitchFamily="2" charset="-79"/>
            </a:endParaRPr>
          </a:p>
        </p:txBody>
      </p:sp>
      <p:sp>
        <p:nvSpPr>
          <p:cNvPr id="106" name="CaixaDeTexto 105">
            <a:extLst>
              <a:ext uri="{FF2B5EF4-FFF2-40B4-BE49-F238E27FC236}">
                <a16:creationId xmlns:a16="http://schemas.microsoft.com/office/drawing/2014/main" id="{2153D5FD-60E8-1C8E-EE91-6614FB060121}"/>
              </a:ext>
            </a:extLst>
          </p:cNvPr>
          <p:cNvSpPr txBox="1"/>
          <p:nvPr/>
        </p:nvSpPr>
        <p:spPr>
          <a:xfrm>
            <a:off x="2248415" y="2706987"/>
            <a:ext cx="1148417" cy="215444"/>
          </a:xfrm>
          <a:prstGeom prst="rect">
            <a:avLst/>
          </a:prstGeom>
          <a:noFill/>
        </p:spPr>
        <p:txBody>
          <a:bodyPr wrap="square">
            <a:spAutoFit/>
          </a:bodyPr>
          <a:lstStyle/>
          <a:p>
            <a:pPr algn="ctr"/>
            <a:r>
              <a:rPr lang="pt-BR" sz="800" dirty="0">
                <a:solidFill>
                  <a:schemeClr val="bg1">
                    <a:lumMod val="50000"/>
                  </a:schemeClr>
                </a:solidFill>
                <a:latin typeface="Heebo" pitchFamily="2" charset="-79"/>
                <a:cs typeface="Heebo" pitchFamily="2" charset="-79"/>
              </a:rPr>
              <a:t>texto escrito aqui </a:t>
            </a:r>
            <a:endParaRPr lang="pt-BR" sz="800" dirty="0">
              <a:solidFill>
                <a:schemeClr val="bg1">
                  <a:lumMod val="50000"/>
                </a:schemeClr>
              </a:solidFill>
            </a:endParaRPr>
          </a:p>
        </p:txBody>
      </p:sp>
      <p:sp>
        <p:nvSpPr>
          <p:cNvPr id="107" name="CaixaDeTexto 106">
            <a:extLst>
              <a:ext uri="{FF2B5EF4-FFF2-40B4-BE49-F238E27FC236}">
                <a16:creationId xmlns:a16="http://schemas.microsoft.com/office/drawing/2014/main" id="{AFC82951-C9D0-8BF7-6F46-FE84F01E149E}"/>
              </a:ext>
            </a:extLst>
          </p:cNvPr>
          <p:cNvSpPr txBox="1"/>
          <p:nvPr/>
        </p:nvSpPr>
        <p:spPr>
          <a:xfrm>
            <a:off x="3156465" y="3049887"/>
            <a:ext cx="1148417" cy="215444"/>
          </a:xfrm>
          <a:prstGeom prst="rect">
            <a:avLst/>
          </a:prstGeom>
          <a:noFill/>
        </p:spPr>
        <p:txBody>
          <a:bodyPr wrap="square">
            <a:spAutoFit/>
          </a:bodyPr>
          <a:lstStyle/>
          <a:p>
            <a:pPr algn="ctr"/>
            <a:r>
              <a:rPr lang="pt-BR" sz="800" dirty="0">
                <a:solidFill>
                  <a:schemeClr val="bg1">
                    <a:lumMod val="50000"/>
                  </a:schemeClr>
                </a:solidFill>
                <a:latin typeface="Heebo" pitchFamily="2" charset="-79"/>
                <a:cs typeface="Heebo" pitchFamily="2" charset="-79"/>
              </a:rPr>
              <a:t>texto escrito aqui </a:t>
            </a:r>
            <a:endParaRPr lang="pt-BR" sz="800" dirty="0">
              <a:solidFill>
                <a:schemeClr val="bg1">
                  <a:lumMod val="50000"/>
                </a:schemeClr>
              </a:solidFill>
            </a:endParaRPr>
          </a:p>
        </p:txBody>
      </p:sp>
      <p:sp>
        <p:nvSpPr>
          <p:cNvPr id="108" name="CaixaDeTexto 107">
            <a:extLst>
              <a:ext uri="{FF2B5EF4-FFF2-40B4-BE49-F238E27FC236}">
                <a16:creationId xmlns:a16="http://schemas.microsoft.com/office/drawing/2014/main" id="{A80CB8A5-024A-0BA9-40AA-29C1965D3E44}"/>
              </a:ext>
            </a:extLst>
          </p:cNvPr>
          <p:cNvSpPr txBox="1"/>
          <p:nvPr/>
        </p:nvSpPr>
        <p:spPr>
          <a:xfrm>
            <a:off x="4204215" y="2859387"/>
            <a:ext cx="1148417" cy="215444"/>
          </a:xfrm>
          <a:prstGeom prst="rect">
            <a:avLst/>
          </a:prstGeom>
          <a:noFill/>
        </p:spPr>
        <p:txBody>
          <a:bodyPr wrap="square">
            <a:spAutoFit/>
          </a:bodyPr>
          <a:lstStyle/>
          <a:p>
            <a:pPr algn="ctr"/>
            <a:r>
              <a:rPr lang="pt-BR" sz="800" dirty="0">
                <a:solidFill>
                  <a:schemeClr val="bg1">
                    <a:lumMod val="50000"/>
                  </a:schemeClr>
                </a:solidFill>
                <a:latin typeface="Heebo" pitchFamily="2" charset="-79"/>
                <a:cs typeface="Heebo" pitchFamily="2" charset="-79"/>
              </a:rPr>
              <a:t>texto escrito aqui </a:t>
            </a:r>
            <a:endParaRPr lang="pt-BR" sz="800" dirty="0">
              <a:solidFill>
                <a:schemeClr val="bg1">
                  <a:lumMod val="50000"/>
                </a:schemeClr>
              </a:solidFill>
            </a:endParaRPr>
          </a:p>
        </p:txBody>
      </p:sp>
      <p:sp>
        <p:nvSpPr>
          <p:cNvPr id="109" name="CaixaDeTexto 108">
            <a:extLst>
              <a:ext uri="{FF2B5EF4-FFF2-40B4-BE49-F238E27FC236}">
                <a16:creationId xmlns:a16="http://schemas.microsoft.com/office/drawing/2014/main" id="{2178FC70-AA1A-D23B-34AB-87F7224D36CD}"/>
              </a:ext>
            </a:extLst>
          </p:cNvPr>
          <p:cNvSpPr txBox="1"/>
          <p:nvPr/>
        </p:nvSpPr>
        <p:spPr>
          <a:xfrm>
            <a:off x="5836165" y="2275187"/>
            <a:ext cx="1148417" cy="215444"/>
          </a:xfrm>
          <a:prstGeom prst="rect">
            <a:avLst/>
          </a:prstGeom>
          <a:noFill/>
        </p:spPr>
        <p:txBody>
          <a:bodyPr wrap="square">
            <a:spAutoFit/>
          </a:bodyPr>
          <a:lstStyle/>
          <a:p>
            <a:pPr algn="ctr"/>
            <a:r>
              <a:rPr lang="pt-BR" sz="800" dirty="0">
                <a:solidFill>
                  <a:schemeClr val="bg1">
                    <a:lumMod val="50000"/>
                  </a:schemeClr>
                </a:solidFill>
                <a:latin typeface="Heebo" pitchFamily="2" charset="-79"/>
                <a:cs typeface="Heebo" pitchFamily="2" charset="-79"/>
              </a:rPr>
              <a:t>texto escrito aqui </a:t>
            </a:r>
            <a:endParaRPr lang="pt-BR" sz="800" dirty="0">
              <a:solidFill>
                <a:schemeClr val="bg1">
                  <a:lumMod val="50000"/>
                </a:schemeClr>
              </a:solidFill>
            </a:endParaRPr>
          </a:p>
        </p:txBody>
      </p:sp>
      <p:sp>
        <p:nvSpPr>
          <p:cNvPr id="110" name="CaixaDeTexto 109">
            <a:extLst>
              <a:ext uri="{FF2B5EF4-FFF2-40B4-BE49-F238E27FC236}">
                <a16:creationId xmlns:a16="http://schemas.microsoft.com/office/drawing/2014/main" id="{6727A8C7-A91B-9C6D-94D0-36F652C08BC1}"/>
              </a:ext>
            </a:extLst>
          </p:cNvPr>
          <p:cNvSpPr txBox="1"/>
          <p:nvPr/>
        </p:nvSpPr>
        <p:spPr>
          <a:xfrm>
            <a:off x="6464815" y="3913487"/>
            <a:ext cx="1148417" cy="215444"/>
          </a:xfrm>
          <a:prstGeom prst="rect">
            <a:avLst/>
          </a:prstGeom>
          <a:noFill/>
        </p:spPr>
        <p:txBody>
          <a:bodyPr wrap="square">
            <a:spAutoFit/>
          </a:bodyPr>
          <a:lstStyle/>
          <a:p>
            <a:pPr algn="ctr"/>
            <a:r>
              <a:rPr lang="pt-BR" sz="800" dirty="0">
                <a:solidFill>
                  <a:schemeClr val="bg1">
                    <a:lumMod val="50000"/>
                  </a:schemeClr>
                </a:solidFill>
                <a:latin typeface="Heebo" pitchFamily="2" charset="-79"/>
                <a:cs typeface="Heebo" pitchFamily="2" charset="-79"/>
              </a:rPr>
              <a:t>texto escrito aqui </a:t>
            </a:r>
            <a:endParaRPr lang="pt-BR" sz="800" dirty="0">
              <a:solidFill>
                <a:schemeClr val="bg1">
                  <a:lumMod val="50000"/>
                </a:schemeClr>
              </a:solidFill>
            </a:endParaRPr>
          </a:p>
        </p:txBody>
      </p:sp>
      <p:sp>
        <p:nvSpPr>
          <p:cNvPr id="111" name="CaixaDeTexto 110">
            <a:extLst>
              <a:ext uri="{FF2B5EF4-FFF2-40B4-BE49-F238E27FC236}">
                <a16:creationId xmlns:a16="http://schemas.microsoft.com/office/drawing/2014/main" id="{F9DB17C2-2C36-4767-79C0-60E86AFFBCCF}"/>
              </a:ext>
            </a:extLst>
          </p:cNvPr>
          <p:cNvSpPr txBox="1"/>
          <p:nvPr/>
        </p:nvSpPr>
        <p:spPr>
          <a:xfrm>
            <a:off x="7403928" y="4210049"/>
            <a:ext cx="1148417" cy="215444"/>
          </a:xfrm>
          <a:prstGeom prst="rect">
            <a:avLst/>
          </a:prstGeom>
          <a:noFill/>
        </p:spPr>
        <p:txBody>
          <a:bodyPr wrap="square">
            <a:spAutoFit/>
          </a:bodyPr>
          <a:lstStyle/>
          <a:p>
            <a:pPr algn="ctr"/>
            <a:r>
              <a:rPr lang="pt-BR" sz="800" dirty="0">
                <a:solidFill>
                  <a:schemeClr val="bg1">
                    <a:lumMod val="50000"/>
                  </a:schemeClr>
                </a:solidFill>
                <a:latin typeface="Heebo" pitchFamily="2" charset="-79"/>
                <a:cs typeface="Heebo" pitchFamily="2" charset="-79"/>
              </a:rPr>
              <a:t>texto escrito aqui </a:t>
            </a:r>
            <a:endParaRPr lang="pt-BR" sz="800" dirty="0">
              <a:solidFill>
                <a:schemeClr val="bg1">
                  <a:lumMod val="50000"/>
                </a:schemeClr>
              </a:solidFill>
            </a:endParaRPr>
          </a:p>
        </p:txBody>
      </p:sp>
    </p:spTree>
    <p:extLst>
      <p:ext uri="{BB962C8B-B14F-4D97-AF65-F5344CB8AC3E}">
        <p14:creationId xmlns:p14="http://schemas.microsoft.com/office/powerpoint/2010/main" val="3624871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Cantos Arredondados 2">
            <a:extLst>
              <a:ext uri="{FF2B5EF4-FFF2-40B4-BE49-F238E27FC236}">
                <a16:creationId xmlns:a16="http://schemas.microsoft.com/office/drawing/2014/main" id="{4B45C5BE-2D46-1080-A96D-C5AF9CA8ECFF}"/>
              </a:ext>
            </a:extLst>
          </p:cNvPr>
          <p:cNvSpPr/>
          <p:nvPr/>
        </p:nvSpPr>
        <p:spPr>
          <a:xfrm>
            <a:off x="671415" y="1221105"/>
            <a:ext cx="964802" cy="457200"/>
          </a:xfrm>
          <a:prstGeom prst="roundRect">
            <a:avLst>
              <a:gd name="adj" fmla="val 13590"/>
            </a:avLst>
          </a:prstGeom>
          <a:solidFill>
            <a:srgbClr val="0DA59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pt-BR" sz="800" b="1" dirty="0">
                <a:latin typeface="Heebo" pitchFamily="2" charset="-79"/>
                <a:cs typeface="Heebo" pitchFamily="2" charset="-79"/>
              </a:rPr>
              <a:t>cliente </a:t>
            </a:r>
          </a:p>
        </p:txBody>
      </p:sp>
      <p:sp>
        <p:nvSpPr>
          <p:cNvPr id="5" name="Retângulo: Cantos Arredondados 4">
            <a:extLst>
              <a:ext uri="{FF2B5EF4-FFF2-40B4-BE49-F238E27FC236}">
                <a16:creationId xmlns:a16="http://schemas.microsoft.com/office/drawing/2014/main" id="{AECD88B4-E9FB-384E-1834-D0FF33EF6AAF}"/>
              </a:ext>
            </a:extLst>
          </p:cNvPr>
          <p:cNvSpPr/>
          <p:nvPr/>
        </p:nvSpPr>
        <p:spPr>
          <a:xfrm>
            <a:off x="1648422" y="1221105"/>
            <a:ext cx="964802" cy="457200"/>
          </a:xfrm>
          <a:prstGeom prst="roundRect">
            <a:avLst>
              <a:gd name="adj" fmla="val 13590"/>
            </a:avLst>
          </a:prstGeom>
          <a:solidFill>
            <a:srgbClr val="0DA59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pt-BR" sz="800" b="1" dirty="0">
                <a:latin typeface="Heebo" pitchFamily="2" charset="-79"/>
                <a:cs typeface="Heebo" pitchFamily="2" charset="-79"/>
              </a:rPr>
              <a:t>reconhece a necessidade </a:t>
            </a:r>
          </a:p>
        </p:txBody>
      </p:sp>
      <p:sp>
        <p:nvSpPr>
          <p:cNvPr id="6" name="Retângulo: Cantos Arredondados 5">
            <a:extLst>
              <a:ext uri="{FF2B5EF4-FFF2-40B4-BE49-F238E27FC236}">
                <a16:creationId xmlns:a16="http://schemas.microsoft.com/office/drawing/2014/main" id="{0B35329E-365A-7076-D7ED-0D078A927B90}"/>
              </a:ext>
            </a:extLst>
          </p:cNvPr>
          <p:cNvSpPr/>
          <p:nvPr/>
        </p:nvSpPr>
        <p:spPr>
          <a:xfrm>
            <a:off x="2625429" y="1221105"/>
            <a:ext cx="964802" cy="457200"/>
          </a:xfrm>
          <a:prstGeom prst="roundRect">
            <a:avLst>
              <a:gd name="adj" fmla="val 13590"/>
            </a:avLst>
          </a:prstGeom>
          <a:solidFill>
            <a:srgbClr val="0DA59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pt-BR" sz="800" b="1" dirty="0">
                <a:latin typeface="Heebo" pitchFamily="2" charset="-79"/>
                <a:cs typeface="Heebo" pitchFamily="2" charset="-79"/>
              </a:rPr>
              <a:t>interesse </a:t>
            </a:r>
          </a:p>
        </p:txBody>
      </p:sp>
      <p:sp>
        <p:nvSpPr>
          <p:cNvPr id="7" name="Retângulo: Cantos Arredondados 6">
            <a:extLst>
              <a:ext uri="{FF2B5EF4-FFF2-40B4-BE49-F238E27FC236}">
                <a16:creationId xmlns:a16="http://schemas.microsoft.com/office/drawing/2014/main" id="{8126865F-470C-DFFF-2936-28AC27CAD21D}"/>
              </a:ext>
            </a:extLst>
          </p:cNvPr>
          <p:cNvSpPr/>
          <p:nvPr/>
        </p:nvSpPr>
        <p:spPr>
          <a:xfrm>
            <a:off x="3602436" y="1221105"/>
            <a:ext cx="964802" cy="457200"/>
          </a:xfrm>
          <a:prstGeom prst="roundRect">
            <a:avLst>
              <a:gd name="adj" fmla="val 13590"/>
            </a:avLst>
          </a:prstGeom>
          <a:solidFill>
            <a:srgbClr val="0DA59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pt-BR" sz="800" b="1" dirty="0">
                <a:latin typeface="Heebo" pitchFamily="2" charset="-79"/>
                <a:cs typeface="Heebo" pitchFamily="2" charset="-79"/>
              </a:rPr>
              <a:t>proposta (orçamento )</a:t>
            </a:r>
          </a:p>
        </p:txBody>
      </p:sp>
      <p:sp>
        <p:nvSpPr>
          <p:cNvPr id="8" name="Retângulo: Cantos Arredondados 7">
            <a:extLst>
              <a:ext uri="{FF2B5EF4-FFF2-40B4-BE49-F238E27FC236}">
                <a16:creationId xmlns:a16="http://schemas.microsoft.com/office/drawing/2014/main" id="{63C314C6-6BD2-DF9C-383C-681BBA34F647}"/>
              </a:ext>
            </a:extLst>
          </p:cNvPr>
          <p:cNvSpPr/>
          <p:nvPr/>
        </p:nvSpPr>
        <p:spPr>
          <a:xfrm>
            <a:off x="4579443" y="1221105"/>
            <a:ext cx="964802" cy="457200"/>
          </a:xfrm>
          <a:prstGeom prst="roundRect">
            <a:avLst>
              <a:gd name="adj" fmla="val 13590"/>
            </a:avLst>
          </a:prstGeom>
          <a:solidFill>
            <a:srgbClr val="0DA59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pt-BR" sz="800" b="1" dirty="0">
                <a:latin typeface="Heebo" pitchFamily="2" charset="-79"/>
                <a:cs typeface="Heebo" pitchFamily="2" charset="-79"/>
              </a:rPr>
              <a:t>considera opções </a:t>
            </a:r>
          </a:p>
        </p:txBody>
      </p:sp>
      <p:sp>
        <p:nvSpPr>
          <p:cNvPr id="9" name="Retângulo: Cantos Arredondados 8">
            <a:extLst>
              <a:ext uri="{FF2B5EF4-FFF2-40B4-BE49-F238E27FC236}">
                <a16:creationId xmlns:a16="http://schemas.microsoft.com/office/drawing/2014/main" id="{612BD17B-9529-6056-8E81-E04C6AC2A86C}"/>
              </a:ext>
            </a:extLst>
          </p:cNvPr>
          <p:cNvSpPr/>
          <p:nvPr/>
        </p:nvSpPr>
        <p:spPr>
          <a:xfrm>
            <a:off x="5556450" y="1221105"/>
            <a:ext cx="964802" cy="457200"/>
          </a:xfrm>
          <a:prstGeom prst="roundRect">
            <a:avLst>
              <a:gd name="adj" fmla="val 13590"/>
            </a:avLst>
          </a:prstGeom>
          <a:solidFill>
            <a:srgbClr val="0DA59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pt-BR" sz="800" b="1" dirty="0">
                <a:latin typeface="Heebo" pitchFamily="2" charset="-79"/>
                <a:cs typeface="Heebo" pitchFamily="2" charset="-79"/>
              </a:rPr>
              <a:t>aceite </a:t>
            </a:r>
          </a:p>
        </p:txBody>
      </p:sp>
      <p:sp>
        <p:nvSpPr>
          <p:cNvPr id="10" name="Retângulo: Cantos Arredondados 9">
            <a:extLst>
              <a:ext uri="{FF2B5EF4-FFF2-40B4-BE49-F238E27FC236}">
                <a16:creationId xmlns:a16="http://schemas.microsoft.com/office/drawing/2014/main" id="{7C1348A9-F809-BDE2-3F08-0576B7D802F6}"/>
              </a:ext>
            </a:extLst>
          </p:cNvPr>
          <p:cNvSpPr/>
          <p:nvPr/>
        </p:nvSpPr>
        <p:spPr>
          <a:xfrm>
            <a:off x="6533457" y="1221105"/>
            <a:ext cx="964802" cy="457200"/>
          </a:xfrm>
          <a:prstGeom prst="roundRect">
            <a:avLst>
              <a:gd name="adj" fmla="val 13590"/>
            </a:avLst>
          </a:prstGeom>
          <a:solidFill>
            <a:srgbClr val="0DA59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pt-BR" sz="800" b="1" dirty="0">
                <a:latin typeface="Heebo" pitchFamily="2" charset="-79"/>
                <a:cs typeface="Heebo" pitchFamily="2" charset="-79"/>
              </a:rPr>
              <a:t>operação </a:t>
            </a:r>
          </a:p>
        </p:txBody>
      </p:sp>
      <p:sp>
        <p:nvSpPr>
          <p:cNvPr id="11" name="Retângulo: Cantos Arredondados 10">
            <a:extLst>
              <a:ext uri="{FF2B5EF4-FFF2-40B4-BE49-F238E27FC236}">
                <a16:creationId xmlns:a16="http://schemas.microsoft.com/office/drawing/2014/main" id="{8D52B350-4C23-E190-F609-3C9AFDD2AE3B}"/>
              </a:ext>
            </a:extLst>
          </p:cNvPr>
          <p:cNvSpPr/>
          <p:nvPr/>
        </p:nvSpPr>
        <p:spPr>
          <a:xfrm>
            <a:off x="7510464" y="1221105"/>
            <a:ext cx="964802" cy="457200"/>
          </a:xfrm>
          <a:prstGeom prst="roundRect">
            <a:avLst>
              <a:gd name="adj" fmla="val 13590"/>
            </a:avLst>
          </a:prstGeom>
          <a:solidFill>
            <a:srgbClr val="0DA59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pt-BR" sz="800" b="1" dirty="0">
                <a:latin typeface="Heebo" pitchFamily="2" charset="-79"/>
                <a:cs typeface="Heebo" pitchFamily="2" charset="-79"/>
              </a:rPr>
              <a:t>pós vendas </a:t>
            </a:r>
          </a:p>
        </p:txBody>
      </p:sp>
      <p:graphicFrame>
        <p:nvGraphicFramePr>
          <p:cNvPr id="2" name="Tabela 2">
            <a:extLst>
              <a:ext uri="{FF2B5EF4-FFF2-40B4-BE49-F238E27FC236}">
                <a16:creationId xmlns:a16="http://schemas.microsoft.com/office/drawing/2014/main" id="{789B2706-DA7F-002E-2762-3CAA33B85C7D}"/>
              </a:ext>
            </a:extLst>
          </p:cNvPr>
          <p:cNvGraphicFramePr>
            <a:graphicFrameLocks noGrp="1"/>
          </p:cNvGraphicFramePr>
          <p:nvPr>
            <p:extLst>
              <p:ext uri="{D42A27DB-BD31-4B8C-83A1-F6EECF244321}">
                <p14:modId xmlns:p14="http://schemas.microsoft.com/office/powerpoint/2010/main" val="771314749"/>
              </p:ext>
            </p:extLst>
          </p:nvPr>
        </p:nvGraphicFramePr>
        <p:xfrm>
          <a:off x="667265" y="1609725"/>
          <a:ext cx="7817704" cy="2808000"/>
        </p:xfrm>
        <a:graphic>
          <a:graphicData uri="http://schemas.openxmlformats.org/drawingml/2006/table">
            <a:tbl>
              <a:tblPr firstRow="1" bandRow="1">
                <a:tableStyleId>{5C22544A-7EE6-4342-B048-85BDC9FD1C3A}</a:tableStyleId>
              </a:tblPr>
              <a:tblGrid>
                <a:gridCol w="977213">
                  <a:extLst>
                    <a:ext uri="{9D8B030D-6E8A-4147-A177-3AD203B41FA5}">
                      <a16:colId xmlns:a16="http://schemas.microsoft.com/office/drawing/2014/main" val="2000963359"/>
                    </a:ext>
                  </a:extLst>
                </a:gridCol>
                <a:gridCol w="977213">
                  <a:extLst>
                    <a:ext uri="{9D8B030D-6E8A-4147-A177-3AD203B41FA5}">
                      <a16:colId xmlns:a16="http://schemas.microsoft.com/office/drawing/2014/main" val="460627888"/>
                    </a:ext>
                  </a:extLst>
                </a:gridCol>
                <a:gridCol w="977213">
                  <a:extLst>
                    <a:ext uri="{9D8B030D-6E8A-4147-A177-3AD203B41FA5}">
                      <a16:colId xmlns:a16="http://schemas.microsoft.com/office/drawing/2014/main" val="3680543473"/>
                    </a:ext>
                  </a:extLst>
                </a:gridCol>
                <a:gridCol w="977213">
                  <a:extLst>
                    <a:ext uri="{9D8B030D-6E8A-4147-A177-3AD203B41FA5}">
                      <a16:colId xmlns:a16="http://schemas.microsoft.com/office/drawing/2014/main" val="2819730664"/>
                    </a:ext>
                  </a:extLst>
                </a:gridCol>
                <a:gridCol w="977213">
                  <a:extLst>
                    <a:ext uri="{9D8B030D-6E8A-4147-A177-3AD203B41FA5}">
                      <a16:colId xmlns:a16="http://schemas.microsoft.com/office/drawing/2014/main" val="1073379069"/>
                    </a:ext>
                  </a:extLst>
                </a:gridCol>
                <a:gridCol w="977213">
                  <a:extLst>
                    <a:ext uri="{9D8B030D-6E8A-4147-A177-3AD203B41FA5}">
                      <a16:colId xmlns:a16="http://schemas.microsoft.com/office/drawing/2014/main" val="3813280603"/>
                    </a:ext>
                  </a:extLst>
                </a:gridCol>
                <a:gridCol w="977213">
                  <a:extLst>
                    <a:ext uri="{9D8B030D-6E8A-4147-A177-3AD203B41FA5}">
                      <a16:colId xmlns:a16="http://schemas.microsoft.com/office/drawing/2014/main" val="1457534791"/>
                    </a:ext>
                  </a:extLst>
                </a:gridCol>
                <a:gridCol w="977213">
                  <a:extLst>
                    <a:ext uri="{9D8B030D-6E8A-4147-A177-3AD203B41FA5}">
                      <a16:colId xmlns:a16="http://schemas.microsoft.com/office/drawing/2014/main" val="1571802087"/>
                    </a:ext>
                  </a:extLst>
                </a:gridCol>
              </a:tblGrid>
              <a:tr h="468000">
                <a:tc>
                  <a:txBody>
                    <a:bodyPr/>
                    <a:lstStyle/>
                    <a:p>
                      <a:pPr algn="l"/>
                      <a:r>
                        <a:rPr lang="pt-BR" sz="800" b="1" dirty="0">
                          <a:solidFill>
                            <a:schemeClr val="bg1"/>
                          </a:solidFill>
                          <a:latin typeface="Heebo" pitchFamily="2" charset="-79"/>
                          <a:cs typeface="Heebo" pitchFamily="2" charset="-79"/>
                        </a:rPr>
                        <a:t>Pontos de contato com a marca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DA59E"/>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chemeClr val="tx1">
                              <a:lumMod val="75000"/>
                              <a:lumOff val="25000"/>
                            </a:schemeClr>
                          </a:solidFill>
                          <a:effectLst/>
                          <a:uLnTx/>
                          <a:uFillTx/>
                          <a:latin typeface="Heebo" pitchFamily="2" charset="-79"/>
                          <a:ea typeface="+mn-ea"/>
                          <a:cs typeface="Heebo" pitchFamily="2" charset="-79"/>
                        </a:rPr>
                        <a:t>texto escrito aqui </a:t>
                      </a:r>
                      <a:endParaRPr kumimoji="0" lang="pt-BR" sz="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chemeClr val="tx1">
                              <a:lumMod val="75000"/>
                              <a:lumOff val="25000"/>
                            </a:schemeClr>
                          </a:solidFill>
                          <a:effectLst/>
                          <a:uLnTx/>
                          <a:uFillTx/>
                          <a:latin typeface="Heebo" pitchFamily="2" charset="-79"/>
                          <a:ea typeface="+mn-ea"/>
                          <a:cs typeface="Heebo" pitchFamily="2" charset="-79"/>
                        </a:rPr>
                        <a:t>texto escrito aqui </a:t>
                      </a:r>
                      <a:endParaRPr kumimoji="0" lang="pt-BR" sz="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tx1">
                              <a:lumMod val="75000"/>
                              <a:lumOff val="25000"/>
                            </a:schemeClr>
                          </a:solidFill>
                          <a:effectLst/>
                          <a:uLnTx/>
                          <a:uFillTx/>
                          <a:latin typeface="Heebo" pitchFamily="2" charset="-79"/>
                          <a:ea typeface="+mn-ea"/>
                          <a:cs typeface="Heebo" pitchFamily="2" charset="-79"/>
                        </a:rPr>
                        <a:t>texto escrito aqui </a:t>
                      </a:r>
                      <a:endParaRPr kumimoji="0" lang="pt-BR" sz="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tx1">
                              <a:lumMod val="75000"/>
                              <a:lumOff val="25000"/>
                            </a:schemeClr>
                          </a:solidFill>
                          <a:effectLst/>
                          <a:uLnTx/>
                          <a:uFillTx/>
                          <a:latin typeface="Heebo" pitchFamily="2" charset="-79"/>
                          <a:ea typeface="+mn-ea"/>
                          <a:cs typeface="Heebo" pitchFamily="2" charset="-79"/>
                        </a:rPr>
                        <a:t>texto escrito aqui </a:t>
                      </a:r>
                      <a:endParaRPr kumimoji="0" lang="pt-BR" sz="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tx1">
                              <a:lumMod val="75000"/>
                              <a:lumOff val="25000"/>
                            </a:schemeClr>
                          </a:solidFill>
                          <a:effectLst/>
                          <a:uLnTx/>
                          <a:uFillTx/>
                          <a:latin typeface="Heebo" pitchFamily="2" charset="-79"/>
                          <a:ea typeface="+mn-ea"/>
                          <a:cs typeface="Heebo" pitchFamily="2" charset="-79"/>
                        </a:rPr>
                        <a:t>texto escrito aqui </a:t>
                      </a:r>
                      <a:endParaRPr kumimoji="0" lang="pt-BR" sz="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tx1">
                              <a:lumMod val="75000"/>
                              <a:lumOff val="25000"/>
                            </a:schemeClr>
                          </a:solidFill>
                          <a:effectLst/>
                          <a:uLnTx/>
                          <a:uFillTx/>
                          <a:latin typeface="Heebo" pitchFamily="2" charset="-79"/>
                          <a:ea typeface="+mn-ea"/>
                          <a:cs typeface="Heebo" pitchFamily="2" charset="-79"/>
                        </a:rPr>
                        <a:t>texto escrito aqui </a:t>
                      </a:r>
                      <a:endParaRPr kumimoji="0" lang="pt-BR" sz="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tx1">
                              <a:lumMod val="75000"/>
                              <a:lumOff val="25000"/>
                            </a:schemeClr>
                          </a:solidFill>
                          <a:effectLst/>
                          <a:uLnTx/>
                          <a:uFillTx/>
                          <a:latin typeface="Heebo" pitchFamily="2" charset="-79"/>
                          <a:ea typeface="+mn-ea"/>
                          <a:cs typeface="Heebo" pitchFamily="2" charset="-79"/>
                        </a:rPr>
                        <a:t>texto escrito aqui </a:t>
                      </a:r>
                      <a:endParaRPr kumimoji="0" lang="pt-BR" sz="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70093963"/>
                  </a:ext>
                </a:extLst>
              </a:tr>
              <a:tr h="468000">
                <a:tc>
                  <a:txBody>
                    <a:bodyPr/>
                    <a:lstStyle/>
                    <a:p>
                      <a:pPr algn="l"/>
                      <a:r>
                        <a:rPr lang="pt-BR" sz="800" b="1" dirty="0">
                          <a:solidFill>
                            <a:schemeClr val="bg1"/>
                          </a:solidFill>
                          <a:latin typeface="Heebo" pitchFamily="2" charset="-79"/>
                          <a:cs typeface="Heebo" pitchFamily="2" charset="-79"/>
                        </a:rPr>
                        <a:t>dúvidas e questões mais comuns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DA59E"/>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tx1">
                              <a:lumMod val="75000"/>
                              <a:lumOff val="25000"/>
                            </a:schemeClr>
                          </a:solidFill>
                          <a:effectLst/>
                          <a:uLnTx/>
                          <a:uFillTx/>
                          <a:latin typeface="Heebo" pitchFamily="2" charset="-79"/>
                          <a:ea typeface="+mn-ea"/>
                          <a:cs typeface="Heebo" pitchFamily="2" charset="-79"/>
                        </a:rPr>
                        <a:t>texto escrito aqui </a:t>
                      </a:r>
                      <a:endParaRPr kumimoji="0" lang="pt-BR" sz="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tx1">
                              <a:lumMod val="75000"/>
                              <a:lumOff val="25000"/>
                            </a:schemeClr>
                          </a:solidFill>
                          <a:effectLst/>
                          <a:uLnTx/>
                          <a:uFillTx/>
                          <a:latin typeface="Heebo" pitchFamily="2" charset="-79"/>
                          <a:ea typeface="+mn-ea"/>
                          <a:cs typeface="Heebo" pitchFamily="2" charset="-79"/>
                        </a:rPr>
                        <a:t>texto escrito aqui </a:t>
                      </a:r>
                      <a:endParaRPr kumimoji="0" lang="pt-BR" sz="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tx1">
                              <a:lumMod val="75000"/>
                              <a:lumOff val="25000"/>
                            </a:schemeClr>
                          </a:solidFill>
                          <a:effectLst/>
                          <a:uLnTx/>
                          <a:uFillTx/>
                          <a:latin typeface="Heebo" pitchFamily="2" charset="-79"/>
                          <a:ea typeface="+mn-ea"/>
                          <a:cs typeface="Heebo" pitchFamily="2" charset="-79"/>
                        </a:rPr>
                        <a:t>texto escrito aqui </a:t>
                      </a:r>
                      <a:endParaRPr kumimoji="0" lang="pt-BR" sz="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tx1">
                              <a:lumMod val="75000"/>
                              <a:lumOff val="25000"/>
                            </a:schemeClr>
                          </a:solidFill>
                          <a:effectLst/>
                          <a:uLnTx/>
                          <a:uFillTx/>
                          <a:latin typeface="Heebo" pitchFamily="2" charset="-79"/>
                          <a:ea typeface="+mn-ea"/>
                          <a:cs typeface="Heebo" pitchFamily="2" charset="-79"/>
                        </a:rPr>
                        <a:t>texto escrito aqui </a:t>
                      </a:r>
                      <a:endParaRPr kumimoji="0" lang="pt-BR" sz="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tx1">
                              <a:lumMod val="75000"/>
                              <a:lumOff val="25000"/>
                            </a:schemeClr>
                          </a:solidFill>
                          <a:effectLst/>
                          <a:uLnTx/>
                          <a:uFillTx/>
                          <a:latin typeface="Heebo" pitchFamily="2" charset="-79"/>
                          <a:ea typeface="+mn-ea"/>
                          <a:cs typeface="Heebo" pitchFamily="2" charset="-79"/>
                        </a:rPr>
                        <a:t>texto escrito aqui </a:t>
                      </a:r>
                      <a:endParaRPr kumimoji="0" lang="pt-BR" sz="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tx1">
                              <a:lumMod val="75000"/>
                              <a:lumOff val="25000"/>
                            </a:schemeClr>
                          </a:solidFill>
                          <a:effectLst/>
                          <a:uLnTx/>
                          <a:uFillTx/>
                          <a:latin typeface="Heebo" pitchFamily="2" charset="-79"/>
                          <a:ea typeface="+mn-ea"/>
                          <a:cs typeface="Heebo" pitchFamily="2" charset="-79"/>
                        </a:rPr>
                        <a:t>texto escrito aqui </a:t>
                      </a:r>
                      <a:endParaRPr kumimoji="0" lang="pt-BR" sz="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tx1">
                              <a:lumMod val="75000"/>
                              <a:lumOff val="25000"/>
                            </a:schemeClr>
                          </a:solidFill>
                          <a:effectLst/>
                          <a:uLnTx/>
                          <a:uFillTx/>
                          <a:latin typeface="Heebo" pitchFamily="2" charset="-79"/>
                          <a:ea typeface="+mn-ea"/>
                          <a:cs typeface="Heebo" pitchFamily="2" charset="-79"/>
                        </a:rPr>
                        <a:t>texto escrito aqui </a:t>
                      </a:r>
                      <a:endParaRPr kumimoji="0" lang="pt-BR" sz="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71809334"/>
                  </a:ext>
                </a:extLst>
              </a:tr>
              <a:tr h="468000">
                <a:tc>
                  <a:txBody>
                    <a:bodyPr/>
                    <a:lstStyle/>
                    <a:p>
                      <a:pPr algn="l"/>
                      <a:r>
                        <a:rPr lang="pt-BR" sz="800" b="1" dirty="0">
                          <a:solidFill>
                            <a:schemeClr val="bg1"/>
                          </a:solidFill>
                          <a:latin typeface="Heebo" pitchFamily="2" charset="-79"/>
                          <a:cs typeface="Heebo" pitchFamily="2" charset="-79"/>
                        </a:rPr>
                        <a:t>expectativas do cliente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DA59E"/>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tx1">
                              <a:lumMod val="75000"/>
                              <a:lumOff val="25000"/>
                            </a:schemeClr>
                          </a:solidFill>
                          <a:effectLst/>
                          <a:uLnTx/>
                          <a:uFillTx/>
                          <a:latin typeface="Heebo" pitchFamily="2" charset="-79"/>
                          <a:ea typeface="+mn-ea"/>
                          <a:cs typeface="Heebo" pitchFamily="2" charset="-79"/>
                        </a:rPr>
                        <a:t>texto escrito aqui </a:t>
                      </a:r>
                      <a:endParaRPr kumimoji="0" lang="pt-BR" sz="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tx1">
                              <a:lumMod val="75000"/>
                              <a:lumOff val="25000"/>
                            </a:schemeClr>
                          </a:solidFill>
                          <a:effectLst/>
                          <a:uLnTx/>
                          <a:uFillTx/>
                          <a:latin typeface="Heebo" pitchFamily="2" charset="-79"/>
                          <a:ea typeface="+mn-ea"/>
                          <a:cs typeface="Heebo" pitchFamily="2" charset="-79"/>
                        </a:rPr>
                        <a:t>texto escrito aqui </a:t>
                      </a:r>
                      <a:endParaRPr kumimoji="0" lang="pt-BR" sz="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tx1">
                              <a:lumMod val="75000"/>
                              <a:lumOff val="25000"/>
                            </a:schemeClr>
                          </a:solidFill>
                          <a:effectLst/>
                          <a:uLnTx/>
                          <a:uFillTx/>
                          <a:latin typeface="Heebo" pitchFamily="2" charset="-79"/>
                          <a:ea typeface="+mn-ea"/>
                          <a:cs typeface="Heebo" pitchFamily="2" charset="-79"/>
                        </a:rPr>
                        <a:t>texto escrito aqui </a:t>
                      </a:r>
                      <a:endParaRPr kumimoji="0" lang="pt-BR" sz="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tx1">
                              <a:lumMod val="75000"/>
                              <a:lumOff val="25000"/>
                            </a:schemeClr>
                          </a:solidFill>
                          <a:effectLst/>
                          <a:uLnTx/>
                          <a:uFillTx/>
                          <a:latin typeface="Heebo" pitchFamily="2" charset="-79"/>
                          <a:ea typeface="+mn-ea"/>
                          <a:cs typeface="Heebo" pitchFamily="2" charset="-79"/>
                        </a:rPr>
                        <a:t>texto escrito aqui </a:t>
                      </a:r>
                      <a:endParaRPr kumimoji="0" lang="pt-BR" sz="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tx1">
                              <a:lumMod val="75000"/>
                              <a:lumOff val="25000"/>
                            </a:schemeClr>
                          </a:solidFill>
                          <a:effectLst/>
                          <a:uLnTx/>
                          <a:uFillTx/>
                          <a:latin typeface="Heebo" pitchFamily="2" charset="-79"/>
                          <a:ea typeface="+mn-ea"/>
                          <a:cs typeface="Heebo" pitchFamily="2" charset="-79"/>
                        </a:rPr>
                        <a:t>texto escrito aqui </a:t>
                      </a:r>
                      <a:endParaRPr kumimoji="0" lang="pt-BR" sz="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tx1">
                              <a:lumMod val="75000"/>
                              <a:lumOff val="25000"/>
                            </a:schemeClr>
                          </a:solidFill>
                          <a:effectLst/>
                          <a:uLnTx/>
                          <a:uFillTx/>
                          <a:latin typeface="Heebo" pitchFamily="2" charset="-79"/>
                          <a:ea typeface="+mn-ea"/>
                          <a:cs typeface="Heebo" pitchFamily="2" charset="-79"/>
                        </a:rPr>
                        <a:t>texto escrito aqui </a:t>
                      </a:r>
                      <a:endParaRPr kumimoji="0" lang="pt-BR" sz="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tx1">
                              <a:lumMod val="75000"/>
                              <a:lumOff val="25000"/>
                            </a:schemeClr>
                          </a:solidFill>
                          <a:effectLst/>
                          <a:uLnTx/>
                          <a:uFillTx/>
                          <a:latin typeface="Heebo" pitchFamily="2" charset="-79"/>
                          <a:ea typeface="+mn-ea"/>
                          <a:cs typeface="Heebo" pitchFamily="2" charset="-79"/>
                        </a:rPr>
                        <a:t>texto escrito aqui </a:t>
                      </a:r>
                      <a:endParaRPr kumimoji="0" lang="pt-BR" sz="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28816835"/>
                  </a:ext>
                </a:extLst>
              </a:tr>
              <a:tr h="468000">
                <a:tc>
                  <a:txBody>
                    <a:bodyPr/>
                    <a:lstStyle/>
                    <a:p>
                      <a:pPr algn="l"/>
                      <a:r>
                        <a:rPr lang="pt-BR" sz="800" b="1" dirty="0">
                          <a:solidFill>
                            <a:schemeClr val="bg1"/>
                          </a:solidFill>
                          <a:latin typeface="Heebo" pitchFamily="2" charset="-79"/>
                          <a:cs typeface="Heebo" pitchFamily="2" charset="-79"/>
                        </a:rPr>
                        <a:t>sentimentos do cliente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DA59E"/>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tx1">
                              <a:lumMod val="75000"/>
                              <a:lumOff val="25000"/>
                            </a:schemeClr>
                          </a:solidFill>
                          <a:effectLst/>
                          <a:uLnTx/>
                          <a:uFillTx/>
                          <a:latin typeface="Heebo" pitchFamily="2" charset="-79"/>
                          <a:ea typeface="+mn-ea"/>
                          <a:cs typeface="Heebo" pitchFamily="2" charset="-79"/>
                        </a:rPr>
                        <a:t>texto escrito aqui </a:t>
                      </a:r>
                      <a:endParaRPr kumimoji="0" lang="pt-BR" sz="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tx1">
                              <a:lumMod val="75000"/>
                              <a:lumOff val="25000"/>
                            </a:schemeClr>
                          </a:solidFill>
                          <a:effectLst/>
                          <a:uLnTx/>
                          <a:uFillTx/>
                          <a:latin typeface="Heebo" pitchFamily="2" charset="-79"/>
                          <a:ea typeface="+mn-ea"/>
                          <a:cs typeface="Heebo" pitchFamily="2" charset="-79"/>
                        </a:rPr>
                        <a:t>texto escrito aqui </a:t>
                      </a:r>
                      <a:endParaRPr kumimoji="0" lang="pt-BR" sz="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tx1">
                              <a:lumMod val="75000"/>
                              <a:lumOff val="25000"/>
                            </a:schemeClr>
                          </a:solidFill>
                          <a:effectLst/>
                          <a:uLnTx/>
                          <a:uFillTx/>
                          <a:latin typeface="Heebo" pitchFamily="2" charset="-79"/>
                          <a:ea typeface="+mn-ea"/>
                          <a:cs typeface="Heebo" pitchFamily="2" charset="-79"/>
                        </a:rPr>
                        <a:t>texto escrito aqui </a:t>
                      </a:r>
                      <a:endParaRPr kumimoji="0" lang="pt-BR" sz="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tx1">
                              <a:lumMod val="75000"/>
                              <a:lumOff val="25000"/>
                            </a:schemeClr>
                          </a:solidFill>
                          <a:effectLst/>
                          <a:uLnTx/>
                          <a:uFillTx/>
                          <a:latin typeface="Heebo" pitchFamily="2" charset="-79"/>
                          <a:ea typeface="+mn-ea"/>
                          <a:cs typeface="Heebo" pitchFamily="2" charset="-79"/>
                        </a:rPr>
                        <a:t>texto escrito aqui </a:t>
                      </a:r>
                      <a:endParaRPr kumimoji="0" lang="pt-BR" sz="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tx1">
                              <a:lumMod val="75000"/>
                              <a:lumOff val="25000"/>
                            </a:schemeClr>
                          </a:solidFill>
                          <a:effectLst/>
                          <a:uLnTx/>
                          <a:uFillTx/>
                          <a:latin typeface="Heebo" pitchFamily="2" charset="-79"/>
                          <a:ea typeface="+mn-ea"/>
                          <a:cs typeface="Heebo" pitchFamily="2" charset="-79"/>
                        </a:rPr>
                        <a:t>texto escrito aqui </a:t>
                      </a:r>
                      <a:endParaRPr kumimoji="0" lang="pt-BR" sz="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tx1">
                              <a:lumMod val="75000"/>
                              <a:lumOff val="25000"/>
                            </a:schemeClr>
                          </a:solidFill>
                          <a:effectLst/>
                          <a:uLnTx/>
                          <a:uFillTx/>
                          <a:latin typeface="Heebo" pitchFamily="2" charset="-79"/>
                          <a:ea typeface="+mn-ea"/>
                          <a:cs typeface="Heebo" pitchFamily="2" charset="-79"/>
                        </a:rPr>
                        <a:t>texto escrito aqui </a:t>
                      </a:r>
                      <a:endParaRPr kumimoji="0" lang="pt-BR" sz="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tx1">
                              <a:lumMod val="75000"/>
                              <a:lumOff val="25000"/>
                            </a:schemeClr>
                          </a:solidFill>
                          <a:effectLst/>
                          <a:uLnTx/>
                          <a:uFillTx/>
                          <a:latin typeface="Heebo" pitchFamily="2" charset="-79"/>
                          <a:ea typeface="+mn-ea"/>
                          <a:cs typeface="Heebo" pitchFamily="2" charset="-79"/>
                        </a:rPr>
                        <a:t>texto escrito aqui </a:t>
                      </a:r>
                      <a:endParaRPr kumimoji="0" lang="pt-BR" sz="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251158845"/>
                  </a:ext>
                </a:extLst>
              </a:tr>
              <a:tr h="468000">
                <a:tc>
                  <a:txBody>
                    <a:bodyPr/>
                    <a:lstStyle/>
                    <a:p>
                      <a:pPr algn="l"/>
                      <a:r>
                        <a:rPr lang="pt-BR" sz="800" b="1" dirty="0">
                          <a:solidFill>
                            <a:schemeClr val="bg1"/>
                          </a:solidFill>
                          <a:latin typeface="Heebo" pitchFamily="2" charset="-79"/>
                          <a:cs typeface="Heebo" pitchFamily="2" charset="-79"/>
                        </a:rPr>
                        <a:t>ações da sua  equipe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DA59E"/>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tx1">
                              <a:lumMod val="75000"/>
                              <a:lumOff val="25000"/>
                            </a:schemeClr>
                          </a:solidFill>
                          <a:effectLst/>
                          <a:uLnTx/>
                          <a:uFillTx/>
                          <a:latin typeface="Heebo" pitchFamily="2" charset="-79"/>
                          <a:ea typeface="+mn-ea"/>
                          <a:cs typeface="Heebo" pitchFamily="2" charset="-79"/>
                        </a:rPr>
                        <a:t>texto escrito aqui </a:t>
                      </a:r>
                      <a:endParaRPr kumimoji="0" lang="pt-BR" sz="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tx1">
                              <a:lumMod val="75000"/>
                              <a:lumOff val="25000"/>
                            </a:schemeClr>
                          </a:solidFill>
                          <a:effectLst/>
                          <a:uLnTx/>
                          <a:uFillTx/>
                          <a:latin typeface="Heebo" pitchFamily="2" charset="-79"/>
                          <a:ea typeface="+mn-ea"/>
                          <a:cs typeface="Heebo" pitchFamily="2" charset="-79"/>
                        </a:rPr>
                        <a:t>texto escrito aqui </a:t>
                      </a:r>
                      <a:endParaRPr kumimoji="0" lang="pt-BR" sz="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tx1">
                              <a:lumMod val="75000"/>
                              <a:lumOff val="25000"/>
                            </a:schemeClr>
                          </a:solidFill>
                          <a:effectLst/>
                          <a:uLnTx/>
                          <a:uFillTx/>
                          <a:latin typeface="Heebo" pitchFamily="2" charset="-79"/>
                          <a:ea typeface="+mn-ea"/>
                          <a:cs typeface="Heebo" pitchFamily="2" charset="-79"/>
                        </a:rPr>
                        <a:t>texto escrito aqui </a:t>
                      </a:r>
                      <a:endParaRPr kumimoji="0" lang="pt-BR" sz="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tx1">
                              <a:lumMod val="75000"/>
                              <a:lumOff val="25000"/>
                            </a:schemeClr>
                          </a:solidFill>
                          <a:effectLst/>
                          <a:uLnTx/>
                          <a:uFillTx/>
                          <a:latin typeface="Heebo" pitchFamily="2" charset="-79"/>
                          <a:ea typeface="+mn-ea"/>
                          <a:cs typeface="Heebo" pitchFamily="2" charset="-79"/>
                        </a:rPr>
                        <a:t>texto escrito aqui </a:t>
                      </a:r>
                      <a:endParaRPr kumimoji="0" lang="pt-BR" sz="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tx1">
                              <a:lumMod val="75000"/>
                              <a:lumOff val="25000"/>
                            </a:schemeClr>
                          </a:solidFill>
                          <a:effectLst/>
                          <a:uLnTx/>
                          <a:uFillTx/>
                          <a:latin typeface="Heebo" pitchFamily="2" charset="-79"/>
                          <a:ea typeface="+mn-ea"/>
                          <a:cs typeface="Heebo" pitchFamily="2" charset="-79"/>
                        </a:rPr>
                        <a:t>texto escrito aqui </a:t>
                      </a:r>
                      <a:endParaRPr kumimoji="0" lang="pt-BR" sz="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tx1">
                              <a:lumMod val="75000"/>
                              <a:lumOff val="25000"/>
                            </a:schemeClr>
                          </a:solidFill>
                          <a:effectLst/>
                          <a:uLnTx/>
                          <a:uFillTx/>
                          <a:latin typeface="Heebo" pitchFamily="2" charset="-79"/>
                          <a:ea typeface="+mn-ea"/>
                          <a:cs typeface="Heebo" pitchFamily="2" charset="-79"/>
                        </a:rPr>
                        <a:t>texto escrito aqui </a:t>
                      </a:r>
                      <a:endParaRPr kumimoji="0" lang="pt-BR" sz="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tx1">
                              <a:lumMod val="75000"/>
                              <a:lumOff val="25000"/>
                            </a:schemeClr>
                          </a:solidFill>
                          <a:effectLst/>
                          <a:uLnTx/>
                          <a:uFillTx/>
                          <a:latin typeface="Heebo" pitchFamily="2" charset="-79"/>
                          <a:ea typeface="+mn-ea"/>
                          <a:cs typeface="Heebo" pitchFamily="2" charset="-79"/>
                        </a:rPr>
                        <a:t>texto escrito aqui </a:t>
                      </a:r>
                      <a:endParaRPr kumimoji="0" lang="pt-BR" sz="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91046089"/>
                  </a:ext>
                </a:extLst>
              </a:tr>
              <a:tr h="468000">
                <a:tc>
                  <a:txBody>
                    <a:bodyPr/>
                    <a:lstStyle/>
                    <a:p>
                      <a:pPr algn="l"/>
                      <a:r>
                        <a:rPr lang="pt-BR" sz="800" b="1" dirty="0">
                          <a:solidFill>
                            <a:schemeClr val="bg1"/>
                          </a:solidFill>
                          <a:latin typeface="Heebo" pitchFamily="2" charset="-79"/>
                          <a:cs typeface="Heebo" pitchFamily="2" charset="-79"/>
                        </a:rPr>
                        <a:t>setor responsável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DA59E"/>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tx1">
                              <a:lumMod val="75000"/>
                              <a:lumOff val="25000"/>
                            </a:schemeClr>
                          </a:solidFill>
                          <a:effectLst/>
                          <a:uLnTx/>
                          <a:uFillTx/>
                          <a:latin typeface="Heebo" pitchFamily="2" charset="-79"/>
                          <a:ea typeface="+mn-ea"/>
                          <a:cs typeface="Heebo" pitchFamily="2" charset="-79"/>
                        </a:rPr>
                        <a:t>texto escrito aqui </a:t>
                      </a:r>
                      <a:endParaRPr kumimoji="0" lang="pt-BR" sz="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tx1">
                              <a:lumMod val="75000"/>
                              <a:lumOff val="25000"/>
                            </a:schemeClr>
                          </a:solidFill>
                          <a:effectLst/>
                          <a:uLnTx/>
                          <a:uFillTx/>
                          <a:latin typeface="Heebo" pitchFamily="2" charset="-79"/>
                          <a:ea typeface="+mn-ea"/>
                          <a:cs typeface="Heebo" pitchFamily="2" charset="-79"/>
                        </a:rPr>
                        <a:t>texto escrito aqui </a:t>
                      </a:r>
                      <a:endParaRPr kumimoji="0" lang="pt-BR" sz="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tx1">
                              <a:lumMod val="75000"/>
                              <a:lumOff val="25000"/>
                            </a:schemeClr>
                          </a:solidFill>
                          <a:effectLst/>
                          <a:uLnTx/>
                          <a:uFillTx/>
                          <a:latin typeface="Heebo" pitchFamily="2" charset="-79"/>
                          <a:ea typeface="+mn-ea"/>
                          <a:cs typeface="Heebo" pitchFamily="2" charset="-79"/>
                        </a:rPr>
                        <a:t>texto escrito aqui </a:t>
                      </a:r>
                      <a:endParaRPr kumimoji="0" lang="pt-BR" sz="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tx1">
                              <a:lumMod val="75000"/>
                              <a:lumOff val="25000"/>
                            </a:schemeClr>
                          </a:solidFill>
                          <a:effectLst/>
                          <a:uLnTx/>
                          <a:uFillTx/>
                          <a:latin typeface="Heebo" pitchFamily="2" charset="-79"/>
                          <a:ea typeface="+mn-ea"/>
                          <a:cs typeface="Heebo" pitchFamily="2" charset="-79"/>
                        </a:rPr>
                        <a:t>texto escrito aqui </a:t>
                      </a:r>
                      <a:endParaRPr kumimoji="0" lang="pt-BR" sz="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tx1">
                              <a:lumMod val="75000"/>
                              <a:lumOff val="25000"/>
                            </a:schemeClr>
                          </a:solidFill>
                          <a:effectLst/>
                          <a:uLnTx/>
                          <a:uFillTx/>
                          <a:latin typeface="Heebo" pitchFamily="2" charset="-79"/>
                          <a:ea typeface="+mn-ea"/>
                          <a:cs typeface="Heebo" pitchFamily="2" charset="-79"/>
                        </a:rPr>
                        <a:t>texto escrito aqui </a:t>
                      </a:r>
                      <a:endParaRPr kumimoji="0" lang="pt-BR" sz="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tx1">
                              <a:lumMod val="75000"/>
                              <a:lumOff val="25000"/>
                            </a:schemeClr>
                          </a:solidFill>
                          <a:effectLst/>
                          <a:uLnTx/>
                          <a:uFillTx/>
                          <a:latin typeface="Heebo" pitchFamily="2" charset="-79"/>
                          <a:ea typeface="+mn-ea"/>
                          <a:cs typeface="Heebo" pitchFamily="2" charset="-79"/>
                        </a:rPr>
                        <a:t>texto escrito aqui </a:t>
                      </a:r>
                      <a:endParaRPr kumimoji="0" lang="pt-BR" sz="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chemeClr val="tx1">
                              <a:lumMod val="75000"/>
                              <a:lumOff val="25000"/>
                            </a:schemeClr>
                          </a:solidFill>
                          <a:effectLst/>
                          <a:uLnTx/>
                          <a:uFillTx/>
                          <a:latin typeface="Heebo" pitchFamily="2" charset="-79"/>
                          <a:ea typeface="+mn-ea"/>
                          <a:cs typeface="Heebo" pitchFamily="2" charset="-79"/>
                        </a:rPr>
                        <a:t>texto escrito aqui </a:t>
                      </a:r>
                      <a:endParaRPr kumimoji="0" lang="pt-BR" sz="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878512689"/>
                  </a:ext>
                </a:extLst>
              </a:tr>
            </a:tbl>
          </a:graphicData>
        </a:graphic>
      </p:graphicFrame>
      <p:sp>
        <p:nvSpPr>
          <p:cNvPr id="12"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9DDA237E-2EFA-311B-13D4-B807367BE135}"/>
              </a:ext>
            </a:extLst>
          </p:cNvPr>
          <p:cNvSpPr txBox="1"/>
          <p:nvPr/>
        </p:nvSpPr>
        <p:spPr>
          <a:xfrm>
            <a:off x="2743200" y="571073"/>
            <a:ext cx="3657600" cy="3462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spAutoFit/>
          </a:bodyPr>
          <a:lstStyle>
            <a:lvl1pPr>
              <a:defRPr sz="4500">
                <a:solidFill>
                  <a:srgbClr val="535353"/>
                </a:solidFill>
                <a:latin typeface="Barlow SemiBold"/>
                <a:ea typeface="Barlow SemiBold"/>
                <a:cs typeface="Barlow SemiBold"/>
                <a:sym typeface="Barlow SemiBold"/>
              </a:defRPr>
            </a:lvl1pPr>
          </a:lstStyle>
          <a:p>
            <a:pPr algn="ctr"/>
            <a:r>
              <a:rPr lang="pt-BR" sz="2000" dirty="0">
                <a:solidFill>
                  <a:schemeClr val="tx1"/>
                </a:solidFill>
                <a:latin typeface="Heebo" pitchFamily="2" charset="-79"/>
                <a:cs typeface="Heebo" pitchFamily="2" charset="-79"/>
              </a:rPr>
              <a:t>Jornada do cliente – B2B</a:t>
            </a:r>
          </a:p>
        </p:txBody>
      </p:sp>
      <p:grpSp>
        <p:nvGrpSpPr>
          <p:cNvPr id="4" name="Agrupar 3">
            <a:extLst>
              <a:ext uri="{FF2B5EF4-FFF2-40B4-BE49-F238E27FC236}">
                <a16:creationId xmlns:a16="http://schemas.microsoft.com/office/drawing/2014/main" id="{D14001AF-1D4C-2013-7845-54D8A6B6E816}"/>
              </a:ext>
            </a:extLst>
          </p:cNvPr>
          <p:cNvGrpSpPr/>
          <p:nvPr/>
        </p:nvGrpSpPr>
        <p:grpSpPr>
          <a:xfrm>
            <a:off x="1427681" y="4453300"/>
            <a:ext cx="6649520" cy="311532"/>
            <a:chOff x="1427680" y="4205650"/>
            <a:chExt cx="6854585" cy="311532"/>
          </a:xfrm>
          <a:solidFill>
            <a:schemeClr val="accent4"/>
          </a:solidFill>
        </p:grpSpPr>
        <p:sp>
          <p:nvSpPr>
            <p:cNvPr id="13" name="Forma Livre: Forma 12">
              <a:extLst>
                <a:ext uri="{FF2B5EF4-FFF2-40B4-BE49-F238E27FC236}">
                  <a16:creationId xmlns:a16="http://schemas.microsoft.com/office/drawing/2014/main" id="{CB69FF70-D8A7-3014-BEE0-ED9465F50ACB}"/>
                </a:ext>
              </a:extLst>
            </p:cNvPr>
            <p:cNvSpPr/>
            <p:nvPr/>
          </p:nvSpPr>
          <p:spPr>
            <a:xfrm>
              <a:off x="1427680" y="4205650"/>
              <a:ext cx="1406285" cy="311532"/>
            </a:xfrm>
            <a:custGeom>
              <a:avLst/>
              <a:gdLst>
                <a:gd name="connsiteX0" fmla="*/ 0 w 1161959"/>
                <a:gd name="connsiteY0" fmla="*/ 0 h 490825"/>
                <a:gd name="connsiteX1" fmla="*/ 1089055 w 1161959"/>
                <a:gd name="connsiteY1" fmla="*/ 0 h 490825"/>
                <a:gd name="connsiteX2" fmla="*/ 1089055 w 1161959"/>
                <a:gd name="connsiteY2" fmla="*/ 119358 h 490825"/>
                <a:gd name="connsiteX3" fmla="*/ 1089956 w 1161959"/>
                <a:gd name="connsiteY3" fmla="*/ 119358 h 490825"/>
                <a:gd name="connsiteX4" fmla="*/ 1161959 w 1161959"/>
                <a:gd name="connsiteY4" fmla="*/ 237864 h 490825"/>
                <a:gd name="connsiteX5" fmla="*/ 1089956 w 1161959"/>
                <a:gd name="connsiteY5" fmla="*/ 356670 h 490825"/>
                <a:gd name="connsiteX6" fmla="*/ 1089055 w 1161959"/>
                <a:gd name="connsiteY6" fmla="*/ 356670 h 490825"/>
                <a:gd name="connsiteX7" fmla="*/ 1089055 w 1161959"/>
                <a:gd name="connsiteY7" fmla="*/ 490825 h 490825"/>
                <a:gd name="connsiteX8" fmla="*/ 0 w 1161959"/>
                <a:gd name="connsiteY8" fmla="*/ 490825 h 490825"/>
                <a:gd name="connsiteX9" fmla="*/ 0 w 1161959"/>
                <a:gd name="connsiteY9" fmla="*/ 364518 h 490825"/>
                <a:gd name="connsiteX10" fmla="*/ 900 w 1161959"/>
                <a:gd name="connsiteY10" fmla="*/ 364518 h 490825"/>
                <a:gd name="connsiteX11" fmla="*/ 72904 w 1161959"/>
                <a:gd name="connsiteY11" fmla="*/ 245412 h 490825"/>
                <a:gd name="connsiteX12" fmla="*/ 900 w 1161959"/>
                <a:gd name="connsiteY12" fmla="*/ 126606 h 490825"/>
                <a:gd name="connsiteX13" fmla="*/ 0 w 1161959"/>
                <a:gd name="connsiteY13" fmla="*/ 126606 h 49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959" h="490825">
                  <a:moveTo>
                    <a:pt x="0" y="0"/>
                  </a:moveTo>
                  <a:lnTo>
                    <a:pt x="1089055" y="0"/>
                  </a:lnTo>
                  <a:lnTo>
                    <a:pt x="1089055" y="119358"/>
                  </a:lnTo>
                  <a:lnTo>
                    <a:pt x="1089956" y="119358"/>
                  </a:lnTo>
                  <a:lnTo>
                    <a:pt x="1161959" y="237864"/>
                  </a:lnTo>
                  <a:lnTo>
                    <a:pt x="1089956" y="356670"/>
                  </a:lnTo>
                  <a:lnTo>
                    <a:pt x="1089055" y="356670"/>
                  </a:lnTo>
                  <a:lnTo>
                    <a:pt x="1089055" y="490825"/>
                  </a:lnTo>
                  <a:lnTo>
                    <a:pt x="0" y="490825"/>
                  </a:lnTo>
                  <a:lnTo>
                    <a:pt x="0" y="364518"/>
                  </a:lnTo>
                  <a:lnTo>
                    <a:pt x="900" y="364518"/>
                  </a:lnTo>
                  <a:lnTo>
                    <a:pt x="72904" y="245412"/>
                  </a:lnTo>
                  <a:lnTo>
                    <a:pt x="900" y="126606"/>
                  </a:lnTo>
                  <a:lnTo>
                    <a:pt x="0" y="126606"/>
                  </a:lnTo>
                  <a:close/>
                </a:path>
              </a:pathLst>
            </a:custGeom>
            <a:grpFill/>
            <a:ln w="29986" cap="flat">
              <a:noFill/>
              <a:prstDash val="solid"/>
              <a:miter/>
            </a:ln>
          </p:spPr>
          <p:txBody>
            <a:bodyPr rtlCol="0" anchor="ctr"/>
            <a:lstStyle/>
            <a:p>
              <a:pPr algn="ctr"/>
              <a:r>
                <a:rPr lang="pt-BR" sz="900" b="1" dirty="0">
                  <a:latin typeface="Heebo" pitchFamily="2" charset="-79"/>
                  <a:cs typeface="Heebo" pitchFamily="2" charset="-79"/>
                </a:rPr>
                <a:t>ESTRANHO</a:t>
              </a:r>
            </a:p>
          </p:txBody>
        </p:sp>
        <p:sp>
          <p:nvSpPr>
            <p:cNvPr id="14" name="Forma Livre: Forma 13">
              <a:extLst>
                <a:ext uri="{FF2B5EF4-FFF2-40B4-BE49-F238E27FC236}">
                  <a16:creationId xmlns:a16="http://schemas.microsoft.com/office/drawing/2014/main" id="{9E9F1878-45B2-61B4-210D-A293A1DEB4FB}"/>
                </a:ext>
              </a:extLst>
            </p:cNvPr>
            <p:cNvSpPr/>
            <p:nvPr/>
          </p:nvSpPr>
          <p:spPr>
            <a:xfrm>
              <a:off x="2789755" y="4205650"/>
              <a:ext cx="1406285" cy="311532"/>
            </a:xfrm>
            <a:custGeom>
              <a:avLst/>
              <a:gdLst>
                <a:gd name="connsiteX0" fmla="*/ 0 w 1161959"/>
                <a:gd name="connsiteY0" fmla="*/ 0 h 490825"/>
                <a:gd name="connsiteX1" fmla="*/ 1089055 w 1161959"/>
                <a:gd name="connsiteY1" fmla="*/ 0 h 490825"/>
                <a:gd name="connsiteX2" fmla="*/ 1089055 w 1161959"/>
                <a:gd name="connsiteY2" fmla="*/ 119358 h 490825"/>
                <a:gd name="connsiteX3" fmla="*/ 1089956 w 1161959"/>
                <a:gd name="connsiteY3" fmla="*/ 119358 h 490825"/>
                <a:gd name="connsiteX4" fmla="*/ 1161959 w 1161959"/>
                <a:gd name="connsiteY4" fmla="*/ 237864 h 490825"/>
                <a:gd name="connsiteX5" fmla="*/ 1089956 w 1161959"/>
                <a:gd name="connsiteY5" fmla="*/ 356670 h 490825"/>
                <a:gd name="connsiteX6" fmla="*/ 1089055 w 1161959"/>
                <a:gd name="connsiteY6" fmla="*/ 356670 h 490825"/>
                <a:gd name="connsiteX7" fmla="*/ 1089055 w 1161959"/>
                <a:gd name="connsiteY7" fmla="*/ 490825 h 490825"/>
                <a:gd name="connsiteX8" fmla="*/ 0 w 1161959"/>
                <a:gd name="connsiteY8" fmla="*/ 490825 h 490825"/>
                <a:gd name="connsiteX9" fmla="*/ 0 w 1161959"/>
                <a:gd name="connsiteY9" fmla="*/ 364518 h 490825"/>
                <a:gd name="connsiteX10" fmla="*/ 900 w 1161959"/>
                <a:gd name="connsiteY10" fmla="*/ 364518 h 490825"/>
                <a:gd name="connsiteX11" fmla="*/ 72904 w 1161959"/>
                <a:gd name="connsiteY11" fmla="*/ 245412 h 490825"/>
                <a:gd name="connsiteX12" fmla="*/ 900 w 1161959"/>
                <a:gd name="connsiteY12" fmla="*/ 126606 h 490825"/>
                <a:gd name="connsiteX13" fmla="*/ 0 w 1161959"/>
                <a:gd name="connsiteY13" fmla="*/ 126606 h 49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959" h="490825">
                  <a:moveTo>
                    <a:pt x="0" y="0"/>
                  </a:moveTo>
                  <a:lnTo>
                    <a:pt x="1089055" y="0"/>
                  </a:lnTo>
                  <a:lnTo>
                    <a:pt x="1089055" y="119358"/>
                  </a:lnTo>
                  <a:lnTo>
                    <a:pt x="1089956" y="119358"/>
                  </a:lnTo>
                  <a:lnTo>
                    <a:pt x="1161959" y="237864"/>
                  </a:lnTo>
                  <a:lnTo>
                    <a:pt x="1089956" y="356670"/>
                  </a:lnTo>
                  <a:lnTo>
                    <a:pt x="1089055" y="356670"/>
                  </a:lnTo>
                  <a:lnTo>
                    <a:pt x="1089055" y="490825"/>
                  </a:lnTo>
                  <a:lnTo>
                    <a:pt x="0" y="490825"/>
                  </a:lnTo>
                  <a:lnTo>
                    <a:pt x="0" y="364518"/>
                  </a:lnTo>
                  <a:lnTo>
                    <a:pt x="900" y="364518"/>
                  </a:lnTo>
                  <a:lnTo>
                    <a:pt x="72904" y="245412"/>
                  </a:lnTo>
                  <a:lnTo>
                    <a:pt x="900" y="126606"/>
                  </a:lnTo>
                  <a:lnTo>
                    <a:pt x="0" y="126606"/>
                  </a:lnTo>
                  <a:close/>
                </a:path>
              </a:pathLst>
            </a:custGeom>
            <a:grpFill/>
            <a:ln w="29986" cap="flat">
              <a:noFill/>
              <a:prstDash val="solid"/>
              <a:miter/>
            </a:ln>
          </p:spPr>
          <p:txBody>
            <a:bodyPr rtlCol="0" anchor="ctr"/>
            <a:lstStyle/>
            <a:p>
              <a:pPr algn="ctr"/>
              <a:r>
                <a:rPr lang="pt-BR" sz="900" b="1" dirty="0">
                  <a:latin typeface="Heebo" pitchFamily="2" charset="-79"/>
                  <a:cs typeface="Heebo" pitchFamily="2" charset="-79"/>
                </a:rPr>
                <a:t>VISITANTE</a:t>
              </a:r>
            </a:p>
          </p:txBody>
        </p:sp>
        <p:sp>
          <p:nvSpPr>
            <p:cNvPr id="15" name="Forma Livre: Forma 14">
              <a:extLst>
                <a:ext uri="{FF2B5EF4-FFF2-40B4-BE49-F238E27FC236}">
                  <a16:creationId xmlns:a16="http://schemas.microsoft.com/office/drawing/2014/main" id="{A2F9E6F4-5D7F-3CD3-D8FA-47E9AAB81B58}"/>
                </a:ext>
              </a:extLst>
            </p:cNvPr>
            <p:cNvSpPr/>
            <p:nvPr/>
          </p:nvSpPr>
          <p:spPr>
            <a:xfrm>
              <a:off x="4151830" y="4205650"/>
              <a:ext cx="1406285" cy="311532"/>
            </a:xfrm>
            <a:custGeom>
              <a:avLst/>
              <a:gdLst>
                <a:gd name="connsiteX0" fmla="*/ 0 w 1161959"/>
                <a:gd name="connsiteY0" fmla="*/ 0 h 490825"/>
                <a:gd name="connsiteX1" fmla="*/ 1089055 w 1161959"/>
                <a:gd name="connsiteY1" fmla="*/ 0 h 490825"/>
                <a:gd name="connsiteX2" fmla="*/ 1089055 w 1161959"/>
                <a:gd name="connsiteY2" fmla="*/ 119358 h 490825"/>
                <a:gd name="connsiteX3" fmla="*/ 1089956 w 1161959"/>
                <a:gd name="connsiteY3" fmla="*/ 119358 h 490825"/>
                <a:gd name="connsiteX4" fmla="*/ 1161959 w 1161959"/>
                <a:gd name="connsiteY4" fmla="*/ 237864 h 490825"/>
                <a:gd name="connsiteX5" fmla="*/ 1089956 w 1161959"/>
                <a:gd name="connsiteY5" fmla="*/ 356670 h 490825"/>
                <a:gd name="connsiteX6" fmla="*/ 1089055 w 1161959"/>
                <a:gd name="connsiteY6" fmla="*/ 356670 h 490825"/>
                <a:gd name="connsiteX7" fmla="*/ 1089055 w 1161959"/>
                <a:gd name="connsiteY7" fmla="*/ 490825 h 490825"/>
                <a:gd name="connsiteX8" fmla="*/ 0 w 1161959"/>
                <a:gd name="connsiteY8" fmla="*/ 490825 h 490825"/>
                <a:gd name="connsiteX9" fmla="*/ 0 w 1161959"/>
                <a:gd name="connsiteY9" fmla="*/ 364518 h 490825"/>
                <a:gd name="connsiteX10" fmla="*/ 900 w 1161959"/>
                <a:gd name="connsiteY10" fmla="*/ 364518 h 490825"/>
                <a:gd name="connsiteX11" fmla="*/ 72904 w 1161959"/>
                <a:gd name="connsiteY11" fmla="*/ 245412 h 490825"/>
                <a:gd name="connsiteX12" fmla="*/ 900 w 1161959"/>
                <a:gd name="connsiteY12" fmla="*/ 126606 h 490825"/>
                <a:gd name="connsiteX13" fmla="*/ 0 w 1161959"/>
                <a:gd name="connsiteY13" fmla="*/ 126606 h 49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959" h="490825">
                  <a:moveTo>
                    <a:pt x="0" y="0"/>
                  </a:moveTo>
                  <a:lnTo>
                    <a:pt x="1089055" y="0"/>
                  </a:lnTo>
                  <a:lnTo>
                    <a:pt x="1089055" y="119358"/>
                  </a:lnTo>
                  <a:lnTo>
                    <a:pt x="1089956" y="119358"/>
                  </a:lnTo>
                  <a:lnTo>
                    <a:pt x="1161959" y="237864"/>
                  </a:lnTo>
                  <a:lnTo>
                    <a:pt x="1089956" y="356670"/>
                  </a:lnTo>
                  <a:lnTo>
                    <a:pt x="1089055" y="356670"/>
                  </a:lnTo>
                  <a:lnTo>
                    <a:pt x="1089055" y="490825"/>
                  </a:lnTo>
                  <a:lnTo>
                    <a:pt x="0" y="490825"/>
                  </a:lnTo>
                  <a:lnTo>
                    <a:pt x="0" y="364518"/>
                  </a:lnTo>
                  <a:lnTo>
                    <a:pt x="900" y="364518"/>
                  </a:lnTo>
                  <a:lnTo>
                    <a:pt x="72904" y="245412"/>
                  </a:lnTo>
                  <a:lnTo>
                    <a:pt x="900" y="126606"/>
                  </a:lnTo>
                  <a:lnTo>
                    <a:pt x="0" y="126606"/>
                  </a:lnTo>
                  <a:close/>
                </a:path>
              </a:pathLst>
            </a:custGeom>
            <a:grpFill/>
            <a:ln w="29986" cap="flat">
              <a:noFill/>
              <a:prstDash val="solid"/>
              <a:miter/>
            </a:ln>
          </p:spPr>
          <p:txBody>
            <a:bodyPr rtlCol="0" anchor="ctr"/>
            <a:lstStyle/>
            <a:p>
              <a:pPr algn="ctr"/>
              <a:r>
                <a:rPr lang="pt-BR" sz="900" b="1" dirty="0">
                  <a:latin typeface="Heebo" pitchFamily="2" charset="-79"/>
                  <a:cs typeface="Heebo" pitchFamily="2" charset="-79"/>
                </a:rPr>
                <a:t>OPORTUNIDADE</a:t>
              </a:r>
            </a:p>
          </p:txBody>
        </p:sp>
        <p:sp>
          <p:nvSpPr>
            <p:cNvPr id="16" name="Forma Livre: Forma 15">
              <a:extLst>
                <a:ext uri="{FF2B5EF4-FFF2-40B4-BE49-F238E27FC236}">
                  <a16:creationId xmlns:a16="http://schemas.microsoft.com/office/drawing/2014/main" id="{DD677869-513E-06B4-6BFC-CB70BFB86510}"/>
                </a:ext>
              </a:extLst>
            </p:cNvPr>
            <p:cNvSpPr/>
            <p:nvPr/>
          </p:nvSpPr>
          <p:spPr>
            <a:xfrm>
              <a:off x="5513905" y="4205650"/>
              <a:ext cx="1406285" cy="311532"/>
            </a:xfrm>
            <a:custGeom>
              <a:avLst/>
              <a:gdLst>
                <a:gd name="connsiteX0" fmla="*/ 0 w 1161959"/>
                <a:gd name="connsiteY0" fmla="*/ 0 h 490825"/>
                <a:gd name="connsiteX1" fmla="*/ 1089055 w 1161959"/>
                <a:gd name="connsiteY1" fmla="*/ 0 h 490825"/>
                <a:gd name="connsiteX2" fmla="*/ 1089055 w 1161959"/>
                <a:gd name="connsiteY2" fmla="*/ 119358 h 490825"/>
                <a:gd name="connsiteX3" fmla="*/ 1089956 w 1161959"/>
                <a:gd name="connsiteY3" fmla="*/ 119358 h 490825"/>
                <a:gd name="connsiteX4" fmla="*/ 1161959 w 1161959"/>
                <a:gd name="connsiteY4" fmla="*/ 237864 h 490825"/>
                <a:gd name="connsiteX5" fmla="*/ 1089956 w 1161959"/>
                <a:gd name="connsiteY5" fmla="*/ 356670 h 490825"/>
                <a:gd name="connsiteX6" fmla="*/ 1089055 w 1161959"/>
                <a:gd name="connsiteY6" fmla="*/ 356670 h 490825"/>
                <a:gd name="connsiteX7" fmla="*/ 1089055 w 1161959"/>
                <a:gd name="connsiteY7" fmla="*/ 490825 h 490825"/>
                <a:gd name="connsiteX8" fmla="*/ 0 w 1161959"/>
                <a:gd name="connsiteY8" fmla="*/ 490825 h 490825"/>
                <a:gd name="connsiteX9" fmla="*/ 0 w 1161959"/>
                <a:gd name="connsiteY9" fmla="*/ 364518 h 490825"/>
                <a:gd name="connsiteX10" fmla="*/ 900 w 1161959"/>
                <a:gd name="connsiteY10" fmla="*/ 364518 h 490825"/>
                <a:gd name="connsiteX11" fmla="*/ 72904 w 1161959"/>
                <a:gd name="connsiteY11" fmla="*/ 245412 h 490825"/>
                <a:gd name="connsiteX12" fmla="*/ 900 w 1161959"/>
                <a:gd name="connsiteY12" fmla="*/ 126606 h 490825"/>
                <a:gd name="connsiteX13" fmla="*/ 0 w 1161959"/>
                <a:gd name="connsiteY13" fmla="*/ 126606 h 49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959" h="490825">
                  <a:moveTo>
                    <a:pt x="0" y="0"/>
                  </a:moveTo>
                  <a:lnTo>
                    <a:pt x="1089055" y="0"/>
                  </a:lnTo>
                  <a:lnTo>
                    <a:pt x="1089055" y="119358"/>
                  </a:lnTo>
                  <a:lnTo>
                    <a:pt x="1089956" y="119358"/>
                  </a:lnTo>
                  <a:lnTo>
                    <a:pt x="1161959" y="237864"/>
                  </a:lnTo>
                  <a:lnTo>
                    <a:pt x="1089956" y="356670"/>
                  </a:lnTo>
                  <a:lnTo>
                    <a:pt x="1089055" y="356670"/>
                  </a:lnTo>
                  <a:lnTo>
                    <a:pt x="1089055" y="490825"/>
                  </a:lnTo>
                  <a:lnTo>
                    <a:pt x="0" y="490825"/>
                  </a:lnTo>
                  <a:lnTo>
                    <a:pt x="0" y="364518"/>
                  </a:lnTo>
                  <a:lnTo>
                    <a:pt x="900" y="364518"/>
                  </a:lnTo>
                  <a:lnTo>
                    <a:pt x="72904" y="245412"/>
                  </a:lnTo>
                  <a:lnTo>
                    <a:pt x="900" y="126606"/>
                  </a:lnTo>
                  <a:lnTo>
                    <a:pt x="0" y="126606"/>
                  </a:lnTo>
                  <a:close/>
                </a:path>
              </a:pathLst>
            </a:custGeom>
            <a:grpFill/>
            <a:ln w="29986" cap="flat">
              <a:noFill/>
              <a:prstDash val="solid"/>
              <a:miter/>
            </a:ln>
          </p:spPr>
          <p:txBody>
            <a:bodyPr rtlCol="0" anchor="ctr"/>
            <a:lstStyle/>
            <a:p>
              <a:pPr algn="ctr"/>
              <a:r>
                <a:rPr lang="pt-BR" sz="900" b="1" dirty="0">
                  <a:latin typeface="Heebo" pitchFamily="2" charset="-79"/>
                  <a:cs typeface="Heebo" pitchFamily="2" charset="-79"/>
                </a:rPr>
                <a:t>CLIENTE</a:t>
              </a:r>
            </a:p>
          </p:txBody>
        </p:sp>
        <p:sp>
          <p:nvSpPr>
            <p:cNvPr id="17" name="Forma Livre: Forma 16">
              <a:extLst>
                <a:ext uri="{FF2B5EF4-FFF2-40B4-BE49-F238E27FC236}">
                  <a16:creationId xmlns:a16="http://schemas.microsoft.com/office/drawing/2014/main" id="{69DAE812-EA34-3857-902E-6C872BE538B6}"/>
                </a:ext>
              </a:extLst>
            </p:cNvPr>
            <p:cNvSpPr/>
            <p:nvPr/>
          </p:nvSpPr>
          <p:spPr>
            <a:xfrm>
              <a:off x="6875980" y="4205650"/>
              <a:ext cx="1406285" cy="311532"/>
            </a:xfrm>
            <a:custGeom>
              <a:avLst/>
              <a:gdLst>
                <a:gd name="connsiteX0" fmla="*/ 0 w 1161959"/>
                <a:gd name="connsiteY0" fmla="*/ 0 h 490825"/>
                <a:gd name="connsiteX1" fmla="*/ 1089055 w 1161959"/>
                <a:gd name="connsiteY1" fmla="*/ 0 h 490825"/>
                <a:gd name="connsiteX2" fmla="*/ 1089055 w 1161959"/>
                <a:gd name="connsiteY2" fmla="*/ 119358 h 490825"/>
                <a:gd name="connsiteX3" fmla="*/ 1089956 w 1161959"/>
                <a:gd name="connsiteY3" fmla="*/ 119358 h 490825"/>
                <a:gd name="connsiteX4" fmla="*/ 1161959 w 1161959"/>
                <a:gd name="connsiteY4" fmla="*/ 237864 h 490825"/>
                <a:gd name="connsiteX5" fmla="*/ 1089956 w 1161959"/>
                <a:gd name="connsiteY5" fmla="*/ 356670 h 490825"/>
                <a:gd name="connsiteX6" fmla="*/ 1089055 w 1161959"/>
                <a:gd name="connsiteY6" fmla="*/ 356670 h 490825"/>
                <a:gd name="connsiteX7" fmla="*/ 1089055 w 1161959"/>
                <a:gd name="connsiteY7" fmla="*/ 490825 h 490825"/>
                <a:gd name="connsiteX8" fmla="*/ 0 w 1161959"/>
                <a:gd name="connsiteY8" fmla="*/ 490825 h 490825"/>
                <a:gd name="connsiteX9" fmla="*/ 0 w 1161959"/>
                <a:gd name="connsiteY9" fmla="*/ 364518 h 490825"/>
                <a:gd name="connsiteX10" fmla="*/ 900 w 1161959"/>
                <a:gd name="connsiteY10" fmla="*/ 364518 h 490825"/>
                <a:gd name="connsiteX11" fmla="*/ 72904 w 1161959"/>
                <a:gd name="connsiteY11" fmla="*/ 245412 h 490825"/>
                <a:gd name="connsiteX12" fmla="*/ 900 w 1161959"/>
                <a:gd name="connsiteY12" fmla="*/ 126606 h 490825"/>
                <a:gd name="connsiteX13" fmla="*/ 0 w 1161959"/>
                <a:gd name="connsiteY13" fmla="*/ 126606 h 49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959" h="490825">
                  <a:moveTo>
                    <a:pt x="0" y="0"/>
                  </a:moveTo>
                  <a:lnTo>
                    <a:pt x="1089055" y="0"/>
                  </a:lnTo>
                  <a:lnTo>
                    <a:pt x="1089055" y="119358"/>
                  </a:lnTo>
                  <a:lnTo>
                    <a:pt x="1089956" y="119358"/>
                  </a:lnTo>
                  <a:lnTo>
                    <a:pt x="1161959" y="237864"/>
                  </a:lnTo>
                  <a:lnTo>
                    <a:pt x="1089956" y="356670"/>
                  </a:lnTo>
                  <a:lnTo>
                    <a:pt x="1089055" y="356670"/>
                  </a:lnTo>
                  <a:lnTo>
                    <a:pt x="1089055" y="490825"/>
                  </a:lnTo>
                  <a:lnTo>
                    <a:pt x="0" y="490825"/>
                  </a:lnTo>
                  <a:lnTo>
                    <a:pt x="0" y="364518"/>
                  </a:lnTo>
                  <a:lnTo>
                    <a:pt x="900" y="364518"/>
                  </a:lnTo>
                  <a:lnTo>
                    <a:pt x="72904" y="245412"/>
                  </a:lnTo>
                  <a:lnTo>
                    <a:pt x="900" y="126606"/>
                  </a:lnTo>
                  <a:lnTo>
                    <a:pt x="0" y="126606"/>
                  </a:lnTo>
                  <a:close/>
                </a:path>
              </a:pathLst>
            </a:custGeom>
            <a:grpFill/>
            <a:ln w="29986" cap="flat">
              <a:noFill/>
              <a:prstDash val="solid"/>
              <a:miter/>
            </a:ln>
          </p:spPr>
          <p:txBody>
            <a:bodyPr rtlCol="0" anchor="ctr"/>
            <a:lstStyle/>
            <a:p>
              <a:pPr algn="ctr"/>
              <a:r>
                <a:rPr lang="pt-BR" sz="900" b="1" dirty="0">
                  <a:latin typeface="Heebo" pitchFamily="2" charset="-79"/>
                  <a:cs typeface="Heebo" pitchFamily="2" charset="-79"/>
                </a:rPr>
                <a:t>CLIENTE FIEL</a:t>
              </a:r>
            </a:p>
          </p:txBody>
        </p:sp>
      </p:grpSp>
    </p:spTree>
    <p:extLst>
      <p:ext uri="{BB962C8B-B14F-4D97-AF65-F5344CB8AC3E}">
        <p14:creationId xmlns:p14="http://schemas.microsoft.com/office/powerpoint/2010/main" val="1643551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 name="Shape"/>
          <p:cNvSpPr/>
          <p:nvPr/>
        </p:nvSpPr>
        <p:spPr>
          <a:xfrm>
            <a:off x="5937250" y="3433813"/>
            <a:ext cx="2584553" cy="991651"/>
          </a:xfrm>
          <a:custGeom>
            <a:avLst/>
            <a:gdLst/>
            <a:ahLst/>
            <a:cxnLst>
              <a:cxn ang="0">
                <a:pos x="wd2" y="hd2"/>
              </a:cxn>
              <a:cxn ang="5400000">
                <a:pos x="wd2" y="hd2"/>
              </a:cxn>
              <a:cxn ang="10800000">
                <a:pos x="wd2" y="hd2"/>
              </a:cxn>
              <a:cxn ang="16200000">
                <a:pos x="wd2" y="hd2"/>
              </a:cxn>
            </a:cxnLst>
            <a:rect l="0" t="0" r="r" b="b"/>
            <a:pathLst>
              <a:path w="21600" h="21600" extrusionOk="0">
                <a:moveTo>
                  <a:pt x="1881" y="0"/>
                </a:moveTo>
                <a:lnTo>
                  <a:pt x="21600" y="27"/>
                </a:lnTo>
                <a:lnTo>
                  <a:pt x="21600" y="16697"/>
                </a:lnTo>
                <a:cubicBezTo>
                  <a:pt x="21600" y="17416"/>
                  <a:pt x="21600" y="17992"/>
                  <a:pt x="21588" y="18459"/>
                </a:cubicBezTo>
                <a:cubicBezTo>
                  <a:pt x="21577" y="18927"/>
                  <a:pt x="21554" y="19287"/>
                  <a:pt x="21508" y="19575"/>
                </a:cubicBezTo>
                <a:cubicBezTo>
                  <a:pt x="21450" y="19989"/>
                  <a:pt x="21358" y="20360"/>
                  <a:pt x="21241" y="20665"/>
                </a:cubicBezTo>
                <a:cubicBezTo>
                  <a:pt x="21124" y="20970"/>
                  <a:pt x="20982" y="21209"/>
                  <a:pt x="20823" y="21360"/>
                </a:cubicBezTo>
                <a:cubicBezTo>
                  <a:pt x="20712" y="21480"/>
                  <a:pt x="20574" y="21540"/>
                  <a:pt x="20395" y="21570"/>
                </a:cubicBezTo>
                <a:cubicBezTo>
                  <a:pt x="20216" y="21600"/>
                  <a:pt x="19995" y="21600"/>
                  <a:pt x="19719" y="21600"/>
                </a:cubicBezTo>
                <a:lnTo>
                  <a:pt x="11" y="21600"/>
                </a:lnTo>
                <a:lnTo>
                  <a:pt x="0" y="4903"/>
                </a:lnTo>
                <a:cubicBezTo>
                  <a:pt x="0" y="4184"/>
                  <a:pt x="0" y="3608"/>
                  <a:pt x="12" y="3141"/>
                </a:cubicBezTo>
                <a:cubicBezTo>
                  <a:pt x="23" y="2673"/>
                  <a:pt x="46" y="2313"/>
                  <a:pt x="92" y="2025"/>
                </a:cubicBezTo>
                <a:cubicBezTo>
                  <a:pt x="150" y="1611"/>
                  <a:pt x="242" y="1240"/>
                  <a:pt x="359" y="935"/>
                </a:cubicBezTo>
                <a:cubicBezTo>
                  <a:pt x="476" y="630"/>
                  <a:pt x="618" y="391"/>
                  <a:pt x="777" y="240"/>
                </a:cubicBezTo>
                <a:cubicBezTo>
                  <a:pt x="888" y="120"/>
                  <a:pt x="1026" y="60"/>
                  <a:pt x="1205" y="30"/>
                </a:cubicBezTo>
                <a:cubicBezTo>
                  <a:pt x="1384" y="0"/>
                  <a:pt x="1605" y="0"/>
                  <a:pt x="1881" y="0"/>
                </a:cubicBezTo>
                <a:close/>
              </a:path>
            </a:pathLst>
          </a:custGeom>
          <a:solidFill>
            <a:schemeClr val="bg1">
              <a:lumMod val="95000"/>
            </a:schemeClr>
          </a:solidFill>
          <a:ln w="12700">
            <a:miter lim="400000"/>
          </a:ln>
        </p:spPr>
        <p:txBody>
          <a:bodyPr lIns="0" tIns="0" rIns="0" bIns="0" anchor="ctr"/>
          <a:lstStyle/>
          <a:p>
            <a:pPr algn="ctr" defTabSz="309563" hangingPunct="0"/>
            <a:endParaRPr lang="pt-BR" sz="1125" kern="0">
              <a:solidFill>
                <a:srgbClr val="525455"/>
              </a:solidFill>
              <a:latin typeface="Heebo" pitchFamily="2" charset="-79"/>
              <a:cs typeface="Heebo" pitchFamily="2" charset="-79"/>
              <a:sym typeface="Helvetica Neue Medium"/>
            </a:endParaRPr>
          </a:p>
        </p:txBody>
      </p:sp>
      <p:sp>
        <p:nvSpPr>
          <p:cNvPr id="696" name="Shape"/>
          <p:cNvSpPr/>
          <p:nvPr/>
        </p:nvSpPr>
        <p:spPr>
          <a:xfrm>
            <a:off x="5937299" y="3433863"/>
            <a:ext cx="2584550" cy="369838"/>
          </a:xfrm>
          <a:custGeom>
            <a:avLst/>
            <a:gdLst/>
            <a:ahLst/>
            <a:cxnLst>
              <a:cxn ang="0">
                <a:pos x="wd2" y="hd2"/>
              </a:cxn>
              <a:cxn ang="5400000">
                <a:pos x="wd2" y="hd2"/>
              </a:cxn>
              <a:cxn ang="10800000">
                <a:pos x="wd2" y="hd2"/>
              </a:cxn>
              <a:cxn ang="16200000">
                <a:pos x="wd2" y="hd2"/>
              </a:cxn>
            </a:cxnLst>
            <a:rect l="0" t="0" r="r" b="b"/>
            <a:pathLst>
              <a:path w="21600" h="21598" extrusionOk="0">
                <a:moveTo>
                  <a:pt x="1881" y="0"/>
                </a:moveTo>
                <a:cubicBezTo>
                  <a:pt x="1605" y="0"/>
                  <a:pt x="1384" y="-2"/>
                  <a:pt x="1204" y="79"/>
                </a:cubicBezTo>
                <a:cubicBezTo>
                  <a:pt x="1025" y="159"/>
                  <a:pt x="887" y="321"/>
                  <a:pt x="776" y="643"/>
                </a:cubicBezTo>
                <a:cubicBezTo>
                  <a:pt x="617" y="1048"/>
                  <a:pt x="476" y="1686"/>
                  <a:pt x="359" y="2503"/>
                </a:cubicBezTo>
                <a:cubicBezTo>
                  <a:pt x="242" y="3321"/>
                  <a:pt x="150" y="4311"/>
                  <a:pt x="92" y="5424"/>
                </a:cubicBezTo>
                <a:cubicBezTo>
                  <a:pt x="46" y="6195"/>
                  <a:pt x="23" y="7160"/>
                  <a:pt x="12" y="8413"/>
                </a:cubicBezTo>
                <a:cubicBezTo>
                  <a:pt x="0" y="9667"/>
                  <a:pt x="0" y="11213"/>
                  <a:pt x="0" y="13141"/>
                </a:cubicBezTo>
                <a:lnTo>
                  <a:pt x="3" y="21598"/>
                </a:lnTo>
                <a:lnTo>
                  <a:pt x="21600" y="21598"/>
                </a:lnTo>
                <a:lnTo>
                  <a:pt x="21600" y="70"/>
                </a:lnTo>
                <a:lnTo>
                  <a:pt x="1881" y="0"/>
                </a:lnTo>
                <a:close/>
              </a:path>
            </a:pathLst>
          </a:custGeom>
          <a:solidFill>
            <a:schemeClr val="accent1"/>
          </a:solidFill>
          <a:ln w="12700">
            <a:miter lim="400000"/>
          </a:ln>
        </p:spPr>
        <p:txBody>
          <a:bodyPr lIns="0" tIns="0" rIns="0" bIns="0" anchor="ctr"/>
          <a:lstStyle/>
          <a:p>
            <a:pPr algn="ctr" defTabSz="309563" hangingPunct="0"/>
            <a:endParaRPr lang="pt-BR" sz="1125" kern="0">
              <a:solidFill>
                <a:srgbClr val="525455"/>
              </a:solidFill>
              <a:latin typeface="Heebo" pitchFamily="2" charset="-79"/>
              <a:cs typeface="Heebo" pitchFamily="2" charset="-79"/>
              <a:sym typeface="Helvetica Neue Medium"/>
            </a:endParaRPr>
          </a:p>
        </p:txBody>
      </p:sp>
      <p:sp>
        <p:nvSpPr>
          <p:cNvPr id="701" name="Shape"/>
          <p:cNvSpPr/>
          <p:nvPr/>
        </p:nvSpPr>
        <p:spPr>
          <a:xfrm>
            <a:off x="615950" y="1311275"/>
            <a:ext cx="2584553" cy="991651"/>
          </a:xfrm>
          <a:custGeom>
            <a:avLst/>
            <a:gdLst/>
            <a:ahLst/>
            <a:cxnLst>
              <a:cxn ang="0">
                <a:pos x="wd2" y="hd2"/>
              </a:cxn>
              <a:cxn ang="5400000">
                <a:pos x="wd2" y="hd2"/>
              </a:cxn>
              <a:cxn ang="10800000">
                <a:pos x="wd2" y="hd2"/>
              </a:cxn>
              <a:cxn ang="16200000">
                <a:pos x="wd2" y="hd2"/>
              </a:cxn>
            </a:cxnLst>
            <a:rect l="0" t="0" r="r" b="b"/>
            <a:pathLst>
              <a:path w="21600" h="21600" extrusionOk="0">
                <a:moveTo>
                  <a:pt x="1881" y="0"/>
                </a:moveTo>
                <a:lnTo>
                  <a:pt x="21600" y="27"/>
                </a:lnTo>
                <a:lnTo>
                  <a:pt x="21600" y="16697"/>
                </a:lnTo>
                <a:cubicBezTo>
                  <a:pt x="21600" y="17416"/>
                  <a:pt x="21600" y="17992"/>
                  <a:pt x="21588" y="18459"/>
                </a:cubicBezTo>
                <a:cubicBezTo>
                  <a:pt x="21577" y="18927"/>
                  <a:pt x="21554" y="19287"/>
                  <a:pt x="21508" y="19575"/>
                </a:cubicBezTo>
                <a:cubicBezTo>
                  <a:pt x="21450" y="19989"/>
                  <a:pt x="21358" y="20360"/>
                  <a:pt x="21241" y="20665"/>
                </a:cubicBezTo>
                <a:cubicBezTo>
                  <a:pt x="21124" y="20970"/>
                  <a:pt x="20982" y="21209"/>
                  <a:pt x="20823" y="21360"/>
                </a:cubicBezTo>
                <a:cubicBezTo>
                  <a:pt x="20712" y="21480"/>
                  <a:pt x="20574" y="21540"/>
                  <a:pt x="20395" y="21570"/>
                </a:cubicBezTo>
                <a:cubicBezTo>
                  <a:pt x="20216" y="21600"/>
                  <a:pt x="19995" y="21600"/>
                  <a:pt x="19719" y="21600"/>
                </a:cubicBezTo>
                <a:lnTo>
                  <a:pt x="11" y="21600"/>
                </a:lnTo>
                <a:lnTo>
                  <a:pt x="0" y="4903"/>
                </a:lnTo>
                <a:cubicBezTo>
                  <a:pt x="0" y="4184"/>
                  <a:pt x="0" y="3608"/>
                  <a:pt x="12" y="3141"/>
                </a:cubicBezTo>
                <a:cubicBezTo>
                  <a:pt x="23" y="2673"/>
                  <a:pt x="46" y="2313"/>
                  <a:pt x="92" y="2025"/>
                </a:cubicBezTo>
                <a:cubicBezTo>
                  <a:pt x="150" y="1611"/>
                  <a:pt x="242" y="1240"/>
                  <a:pt x="359" y="935"/>
                </a:cubicBezTo>
                <a:cubicBezTo>
                  <a:pt x="476" y="630"/>
                  <a:pt x="618" y="391"/>
                  <a:pt x="777" y="240"/>
                </a:cubicBezTo>
                <a:cubicBezTo>
                  <a:pt x="888" y="120"/>
                  <a:pt x="1026" y="60"/>
                  <a:pt x="1205" y="30"/>
                </a:cubicBezTo>
                <a:cubicBezTo>
                  <a:pt x="1384" y="0"/>
                  <a:pt x="1605" y="0"/>
                  <a:pt x="1881" y="0"/>
                </a:cubicBezTo>
                <a:close/>
              </a:path>
            </a:pathLst>
          </a:custGeom>
          <a:solidFill>
            <a:schemeClr val="bg1">
              <a:lumMod val="95000"/>
            </a:schemeClr>
          </a:solidFill>
          <a:ln w="12700">
            <a:miter lim="400000"/>
          </a:ln>
        </p:spPr>
        <p:txBody>
          <a:bodyPr lIns="0" tIns="0" rIns="0" bIns="0" anchor="ctr"/>
          <a:lstStyle/>
          <a:p>
            <a:pPr algn="ctr" defTabSz="309563" hangingPunct="0"/>
            <a:endParaRPr lang="pt-BR" sz="1125" kern="0">
              <a:solidFill>
                <a:srgbClr val="525455"/>
              </a:solidFill>
              <a:latin typeface="Heebo" pitchFamily="2" charset="-79"/>
              <a:cs typeface="Heebo" pitchFamily="2" charset="-79"/>
              <a:sym typeface="Helvetica Neue Medium"/>
            </a:endParaRPr>
          </a:p>
        </p:txBody>
      </p:sp>
      <p:sp>
        <p:nvSpPr>
          <p:cNvPr id="702" name="Shape"/>
          <p:cNvSpPr/>
          <p:nvPr/>
        </p:nvSpPr>
        <p:spPr>
          <a:xfrm>
            <a:off x="615999" y="1311325"/>
            <a:ext cx="2584550" cy="369838"/>
          </a:xfrm>
          <a:custGeom>
            <a:avLst/>
            <a:gdLst/>
            <a:ahLst/>
            <a:cxnLst>
              <a:cxn ang="0">
                <a:pos x="wd2" y="hd2"/>
              </a:cxn>
              <a:cxn ang="5400000">
                <a:pos x="wd2" y="hd2"/>
              </a:cxn>
              <a:cxn ang="10800000">
                <a:pos x="wd2" y="hd2"/>
              </a:cxn>
              <a:cxn ang="16200000">
                <a:pos x="wd2" y="hd2"/>
              </a:cxn>
            </a:cxnLst>
            <a:rect l="0" t="0" r="r" b="b"/>
            <a:pathLst>
              <a:path w="21600" h="21598" extrusionOk="0">
                <a:moveTo>
                  <a:pt x="1881" y="0"/>
                </a:moveTo>
                <a:cubicBezTo>
                  <a:pt x="1605" y="0"/>
                  <a:pt x="1384" y="-2"/>
                  <a:pt x="1204" y="79"/>
                </a:cubicBezTo>
                <a:cubicBezTo>
                  <a:pt x="1025" y="159"/>
                  <a:pt x="887" y="321"/>
                  <a:pt x="776" y="643"/>
                </a:cubicBezTo>
                <a:cubicBezTo>
                  <a:pt x="617" y="1048"/>
                  <a:pt x="476" y="1686"/>
                  <a:pt x="359" y="2503"/>
                </a:cubicBezTo>
                <a:cubicBezTo>
                  <a:pt x="242" y="3321"/>
                  <a:pt x="150" y="4311"/>
                  <a:pt x="92" y="5424"/>
                </a:cubicBezTo>
                <a:cubicBezTo>
                  <a:pt x="46" y="6195"/>
                  <a:pt x="23" y="7160"/>
                  <a:pt x="12" y="8413"/>
                </a:cubicBezTo>
                <a:cubicBezTo>
                  <a:pt x="0" y="9667"/>
                  <a:pt x="0" y="11213"/>
                  <a:pt x="0" y="13141"/>
                </a:cubicBezTo>
                <a:lnTo>
                  <a:pt x="3" y="21598"/>
                </a:lnTo>
                <a:lnTo>
                  <a:pt x="21600" y="21598"/>
                </a:lnTo>
                <a:lnTo>
                  <a:pt x="21600" y="70"/>
                </a:lnTo>
                <a:lnTo>
                  <a:pt x="1881" y="0"/>
                </a:lnTo>
                <a:close/>
              </a:path>
            </a:pathLst>
          </a:custGeom>
          <a:solidFill>
            <a:schemeClr val="accent1"/>
          </a:solidFill>
          <a:ln w="12700">
            <a:miter lim="400000"/>
          </a:ln>
        </p:spPr>
        <p:txBody>
          <a:bodyPr lIns="0" tIns="0" rIns="0" bIns="0" anchor="ctr"/>
          <a:lstStyle/>
          <a:p>
            <a:pPr algn="ctr" defTabSz="309563" hangingPunct="0"/>
            <a:endParaRPr lang="pt-BR" sz="1125" kern="0">
              <a:solidFill>
                <a:srgbClr val="525455"/>
              </a:solidFill>
              <a:latin typeface="Heebo" pitchFamily="2" charset="-79"/>
              <a:cs typeface="Heebo" pitchFamily="2" charset="-79"/>
              <a:sym typeface="Helvetica Neue Medium"/>
            </a:endParaRPr>
          </a:p>
        </p:txBody>
      </p:sp>
      <p:sp>
        <p:nvSpPr>
          <p:cNvPr id="703" name="Circle"/>
          <p:cNvSpPr/>
          <p:nvPr/>
        </p:nvSpPr>
        <p:spPr>
          <a:xfrm>
            <a:off x="704203" y="1397640"/>
            <a:ext cx="190747" cy="190747"/>
          </a:xfrm>
          <a:prstGeom prst="ellipse">
            <a:avLst/>
          </a:prstGeom>
          <a:solidFill>
            <a:schemeClr val="bg1"/>
          </a:solidFill>
          <a:ln w="12700" cap="flat">
            <a:noFill/>
            <a:miter lim="400000"/>
          </a:ln>
          <a:effectLst/>
        </p:spPr>
        <p:txBody>
          <a:bodyPr wrap="square" lIns="0" tIns="0" rIns="0" bIns="0" numCol="1" anchor="ctr">
            <a:noAutofit/>
          </a:bodyPr>
          <a:lstStyle/>
          <a:p>
            <a:pPr algn="ctr" defTabSz="309563" hangingPunct="0">
              <a:defRPr sz="3200">
                <a:solidFill>
                  <a:srgbClr val="FFFFFF"/>
                </a:solidFill>
              </a:defRPr>
            </a:pPr>
            <a:r>
              <a:rPr lang="pt-BR" sz="900" b="1" kern="0">
                <a:solidFill>
                  <a:schemeClr val="tx1">
                    <a:lumMod val="75000"/>
                    <a:lumOff val="25000"/>
                  </a:schemeClr>
                </a:solidFill>
                <a:latin typeface="Heebo" pitchFamily="2" charset="-79"/>
                <a:cs typeface="Heebo" pitchFamily="2" charset="-79"/>
                <a:sym typeface="Helvetica Neue Medium"/>
              </a:rPr>
              <a:t>1</a:t>
            </a:r>
          </a:p>
        </p:txBody>
      </p:sp>
      <p:sp>
        <p:nvSpPr>
          <p:cNvPr id="707" name="Shape"/>
          <p:cNvSpPr/>
          <p:nvPr/>
        </p:nvSpPr>
        <p:spPr>
          <a:xfrm>
            <a:off x="3276600" y="1311275"/>
            <a:ext cx="2584553" cy="991651"/>
          </a:xfrm>
          <a:custGeom>
            <a:avLst/>
            <a:gdLst/>
            <a:ahLst/>
            <a:cxnLst>
              <a:cxn ang="0">
                <a:pos x="wd2" y="hd2"/>
              </a:cxn>
              <a:cxn ang="5400000">
                <a:pos x="wd2" y="hd2"/>
              </a:cxn>
              <a:cxn ang="10800000">
                <a:pos x="wd2" y="hd2"/>
              </a:cxn>
              <a:cxn ang="16200000">
                <a:pos x="wd2" y="hd2"/>
              </a:cxn>
            </a:cxnLst>
            <a:rect l="0" t="0" r="r" b="b"/>
            <a:pathLst>
              <a:path w="21600" h="21600" extrusionOk="0">
                <a:moveTo>
                  <a:pt x="1881" y="0"/>
                </a:moveTo>
                <a:lnTo>
                  <a:pt x="21600" y="27"/>
                </a:lnTo>
                <a:lnTo>
                  <a:pt x="21600" y="16697"/>
                </a:lnTo>
                <a:cubicBezTo>
                  <a:pt x="21600" y="17416"/>
                  <a:pt x="21600" y="17992"/>
                  <a:pt x="21588" y="18459"/>
                </a:cubicBezTo>
                <a:cubicBezTo>
                  <a:pt x="21577" y="18927"/>
                  <a:pt x="21554" y="19287"/>
                  <a:pt x="21508" y="19575"/>
                </a:cubicBezTo>
                <a:cubicBezTo>
                  <a:pt x="21450" y="19989"/>
                  <a:pt x="21358" y="20360"/>
                  <a:pt x="21241" y="20665"/>
                </a:cubicBezTo>
                <a:cubicBezTo>
                  <a:pt x="21124" y="20970"/>
                  <a:pt x="20982" y="21209"/>
                  <a:pt x="20823" y="21360"/>
                </a:cubicBezTo>
                <a:cubicBezTo>
                  <a:pt x="20712" y="21480"/>
                  <a:pt x="20574" y="21540"/>
                  <a:pt x="20395" y="21570"/>
                </a:cubicBezTo>
                <a:cubicBezTo>
                  <a:pt x="20216" y="21600"/>
                  <a:pt x="19995" y="21600"/>
                  <a:pt x="19719" y="21600"/>
                </a:cubicBezTo>
                <a:lnTo>
                  <a:pt x="11" y="21600"/>
                </a:lnTo>
                <a:lnTo>
                  <a:pt x="0" y="4903"/>
                </a:lnTo>
                <a:cubicBezTo>
                  <a:pt x="0" y="4184"/>
                  <a:pt x="0" y="3608"/>
                  <a:pt x="12" y="3141"/>
                </a:cubicBezTo>
                <a:cubicBezTo>
                  <a:pt x="23" y="2673"/>
                  <a:pt x="46" y="2313"/>
                  <a:pt x="92" y="2025"/>
                </a:cubicBezTo>
                <a:cubicBezTo>
                  <a:pt x="150" y="1611"/>
                  <a:pt x="242" y="1240"/>
                  <a:pt x="359" y="935"/>
                </a:cubicBezTo>
                <a:cubicBezTo>
                  <a:pt x="476" y="630"/>
                  <a:pt x="618" y="391"/>
                  <a:pt x="777" y="240"/>
                </a:cubicBezTo>
                <a:cubicBezTo>
                  <a:pt x="888" y="120"/>
                  <a:pt x="1026" y="60"/>
                  <a:pt x="1205" y="30"/>
                </a:cubicBezTo>
                <a:cubicBezTo>
                  <a:pt x="1384" y="0"/>
                  <a:pt x="1605" y="0"/>
                  <a:pt x="1881" y="0"/>
                </a:cubicBezTo>
                <a:close/>
              </a:path>
            </a:pathLst>
          </a:custGeom>
          <a:solidFill>
            <a:schemeClr val="bg1">
              <a:lumMod val="95000"/>
            </a:schemeClr>
          </a:solidFill>
          <a:ln w="12700">
            <a:miter lim="400000"/>
          </a:ln>
        </p:spPr>
        <p:txBody>
          <a:bodyPr lIns="0" tIns="0" rIns="0" bIns="0" anchor="ctr"/>
          <a:lstStyle/>
          <a:p>
            <a:pPr algn="ctr" defTabSz="309563" hangingPunct="0"/>
            <a:endParaRPr lang="pt-BR" sz="1125" kern="0">
              <a:solidFill>
                <a:srgbClr val="525455"/>
              </a:solidFill>
              <a:latin typeface="Heebo" pitchFamily="2" charset="-79"/>
              <a:cs typeface="Heebo" pitchFamily="2" charset="-79"/>
              <a:sym typeface="Helvetica Neue Medium"/>
            </a:endParaRPr>
          </a:p>
        </p:txBody>
      </p:sp>
      <p:sp>
        <p:nvSpPr>
          <p:cNvPr id="708" name="Shape"/>
          <p:cNvSpPr/>
          <p:nvPr/>
        </p:nvSpPr>
        <p:spPr>
          <a:xfrm>
            <a:off x="3276649" y="1311325"/>
            <a:ext cx="2584550" cy="369838"/>
          </a:xfrm>
          <a:custGeom>
            <a:avLst/>
            <a:gdLst/>
            <a:ahLst/>
            <a:cxnLst>
              <a:cxn ang="0">
                <a:pos x="wd2" y="hd2"/>
              </a:cxn>
              <a:cxn ang="5400000">
                <a:pos x="wd2" y="hd2"/>
              </a:cxn>
              <a:cxn ang="10800000">
                <a:pos x="wd2" y="hd2"/>
              </a:cxn>
              <a:cxn ang="16200000">
                <a:pos x="wd2" y="hd2"/>
              </a:cxn>
            </a:cxnLst>
            <a:rect l="0" t="0" r="r" b="b"/>
            <a:pathLst>
              <a:path w="21600" h="21598" extrusionOk="0">
                <a:moveTo>
                  <a:pt x="1881" y="0"/>
                </a:moveTo>
                <a:cubicBezTo>
                  <a:pt x="1605" y="0"/>
                  <a:pt x="1384" y="-2"/>
                  <a:pt x="1204" y="79"/>
                </a:cubicBezTo>
                <a:cubicBezTo>
                  <a:pt x="1025" y="159"/>
                  <a:pt x="887" y="321"/>
                  <a:pt x="776" y="643"/>
                </a:cubicBezTo>
                <a:cubicBezTo>
                  <a:pt x="617" y="1048"/>
                  <a:pt x="476" y="1686"/>
                  <a:pt x="359" y="2503"/>
                </a:cubicBezTo>
                <a:cubicBezTo>
                  <a:pt x="242" y="3321"/>
                  <a:pt x="150" y="4311"/>
                  <a:pt x="92" y="5424"/>
                </a:cubicBezTo>
                <a:cubicBezTo>
                  <a:pt x="46" y="6195"/>
                  <a:pt x="23" y="7160"/>
                  <a:pt x="12" y="8413"/>
                </a:cubicBezTo>
                <a:cubicBezTo>
                  <a:pt x="0" y="9667"/>
                  <a:pt x="0" y="11213"/>
                  <a:pt x="0" y="13141"/>
                </a:cubicBezTo>
                <a:lnTo>
                  <a:pt x="3" y="21598"/>
                </a:lnTo>
                <a:lnTo>
                  <a:pt x="21600" y="21598"/>
                </a:lnTo>
                <a:lnTo>
                  <a:pt x="21600" y="70"/>
                </a:lnTo>
                <a:lnTo>
                  <a:pt x="1881" y="0"/>
                </a:lnTo>
                <a:close/>
              </a:path>
            </a:pathLst>
          </a:custGeom>
          <a:solidFill>
            <a:schemeClr val="accent2"/>
          </a:solidFill>
          <a:ln w="12700">
            <a:miter lim="400000"/>
          </a:ln>
        </p:spPr>
        <p:txBody>
          <a:bodyPr lIns="0" tIns="0" rIns="0" bIns="0" anchor="ctr"/>
          <a:lstStyle/>
          <a:p>
            <a:pPr algn="ctr" defTabSz="309563" hangingPunct="0"/>
            <a:endParaRPr lang="pt-BR" sz="1125" kern="0">
              <a:solidFill>
                <a:srgbClr val="525455"/>
              </a:solidFill>
              <a:latin typeface="Heebo" pitchFamily="2" charset="-79"/>
              <a:cs typeface="Heebo" pitchFamily="2" charset="-79"/>
              <a:sym typeface="Helvetica Neue Medium"/>
            </a:endParaRPr>
          </a:p>
        </p:txBody>
      </p:sp>
      <p:sp>
        <p:nvSpPr>
          <p:cNvPr id="709" name="Shape"/>
          <p:cNvSpPr/>
          <p:nvPr/>
        </p:nvSpPr>
        <p:spPr>
          <a:xfrm>
            <a:off x="5937250" y="1311275"/>
            <a:ext cx="2584553" cy="991651"/>
          </a:xfrm>
          <a:custGeom>
            <a:avLst/>
            <a:gdLst/>
            <a:ahLst/>
            <a:cxnLst>
              <a:cxn ang="0">
                <a:pos x="wd2" y="hd2"/>
              </a:cxn>
              <a:cxn ang="5400000">
                <a:pos x="wd2" y="hd2"/>
              </a:cxn>
              <a:cxn ang="10800000">
                <a:pos x="wd2" y="hd2"/>
              </a:cxn>
              <a:cxn ang="16200000">
                <a:pos x="wd2" y="hd2"/>
              </a:cxn>
            </a:cxnLst>
            <a:rect l="0" t="0" r="r" b="b"/>
            <a:pathLst>
              <a:path w="21600" h="21600" extrusionOk="0">
                <a:moveTo>
                  <a:pt x="1881" y="0"/>
                </a:moveTo>
                <a:lnTo>
                  <a:pt x="21600" y="27"/>
                </a:lnTo>
                <a:lnTo>
                  <a:pt x="21600" y="16697"/>
                </a:lnTo>
                <a:cubicBezTo>
                  <a:pt x="21600" y="17416"/>
                  <a:pt x="21600" y="17992"/>
                  <a:pt x="21588" y="18459"/>
                </a:cubicBezTo>
                <a:cubicBezTo>
                  <a:pt x="21577" y="18927"/>
                  <a:pt x="21554" y="19287"/>
                  <a:pt x="21508" y="19575"/>
                </a:cubicBezTo>
                <a:cubicBezTo>
                  <a:pt x="21450" y="19989"/>
                  <a:pt x="21358" y="20360"/>
                  <a:pt x="21241" y="20665"/>
                </a:cubicBezTo>
                <a:cubicBezTo>
                  <a:pt x="21124" y="20970"/>
                  <a:pt x="20982" y="21209"/>
                  <a:pt x="20823" y="21360"/>
                </a:cubicBezTo>
                <a:cubicBezTo>
                  <a:pt x="20712" y="21480"/>
                  <a:pt x="20574" y="21540"/>
                  <a:pt x="20395" y="21570"/>
                </a:cubicBezTo>
                <a:cubicBezTo>
                  <a:pt x="20216" y="21600"/>
                  <a:pt x="19995" y="21600"/>
                  <a:pt x="19719" y="21600"/>
                </a:cubicBezTo>
                <a:lnTo>
                  <a:pt x="11" y="21600"/>
                </a:lnTo>
                <a:lnTo>
                  <a:pt x="0" y="4903"/>
                </a:lnTo>
                <a:cubicBezTo>
                  <a:pt x="0" y="4184"/>
                  <a:pt x="0" y="3608"/>
                  <a:pt x="12" y="3141"/>
                </a:cubicBezTo>
                <a:cubicBezTo>
                  <a:pt x="23" y="2673"/>
                  <a:pt x="46" y="2313"/>
                  <a:pt x="92" y="2025"/>
                </a:cubicBezTo>
                <a:cubicBezTo>
                  <a:pt x="150" y="1611"/>
                  <a:pt x="242" y="1240"/>
                  <a:pt x="359" y="935"/>
                </a:cubicBezTo>
                <a:cubicBezTo>
                  <a:pt x="476" y="630"/>
                  <a:pt x="618" y="391"/>
                  <a:pt x="777" y="240"/>
                </a:cubicBezTo>
                <a:cubicBezTo>
                  <a:pt x="888" y="120"/>
                  <a:pt x="1026" y="60"/>
                  <a:pt x="1205" y="30"/>
                </a:cubicBezTo>
                <a:cubicBezTo>
                  <a:pt x="1384" y="0"/>
                  <a:pt x="1605" y="0"/>
                  <a:pt x="1881" y="0"/>
                </a:cubicBezTo>
                <a:close/>
              </a:path>
            </a:pathLst>
          </a:custGeom>
          <a:solidFill>
            <a:schemeClr val="bg1">
              <a:lumMod val="95000"/>
            </a:schemeClr>
          </a:solidFill>
          <a:ln w="12700">
            <a:miter lim="400000"/>
          </a:ln>
        </p:spPr>
        <p:txBody>
          <a:bodyPr lIns="0" tIns="0" rIns="0" bIns="0" anchor="ctr"/>
          <a:lstStyle/>
          <a:p>
            <a:pPr algn="ctr" defTabSz="309563" hangingPunct="0"/>
            <a:endParaRPr lang="pt-BR" sz="1125" kern="0">
              <a:solidFill>
                <a:srgbClr val="525455"/>
              </a:solidFill>
              <a:latin typeface="Heebo" pitchFamily="2" charset="-79"/>
              <a:cs typeface="Heebo" pitchFamily="2" charset="-79"/>
              <a:sym typeface="Helvetica Neue Medium"/>
            </a:endParaRPr>
          </a:p>
        </p:txBody>
      </p:sp>
      <p:sp>
        <p:nvSpPr>
          <p:cNvPr id="710" name="Shape"/>
          <p:cNvSpPr/>
          <p:nvPr/>
        </p:nvSpPr>
        <p:spPr>
          <a:xfrm>
            <a:off x="5937299" y="1311325"/>
            <a:ext cx="2584550" cy="369838"/>
          </a:xfrm>
          <a:custGeom>
            <a:avLst/>
            <a:gdLst/>
            <a:ahLst/>
            <a:cxnLst>
              <a:cxn ang="0">
                <a:pos x="wd2" y="hd2"/>
              </a:cxn>
              <a:cxn ang="5400000">
                <a:pos x="wd2" y="hd2"/>
              </a:cxn>
              <a:cxn ang="10800000">
                <a:pos x="wd2" y="hd2"/>
              </a:cxn>
              <a:cxn ang="16200000">
                <a:pos x="wd2" y="hd2"/>
              </a:cxn>
            </a:cxnLst>
            <a:rect l="0" t="0" r="r" b="b"/>
            <a:pathLst>
              <a:path w="21600" h="21598" extrusionOk="0">
                <a:moveTo>
                  <a:pt x="1881" y="0"/>
                </a:moveTo>
                <a:cubicBezTo>
                  <a:pt x="1605" y="0"/>
                  <a:pt x="1384" y="-2"/>
                  <a:pt x="1204" y="79"/>
                </a:cubicBezTo>
                <a:cubicBezTo>
                  <a:pt x="1025" y="159"/>
                  <a:pt x="887" y="321"/>
                  <a:pt x="776" y="643"/>
                </a:cubicBezTo>
                <a:cubicBezTo>
                  <a:pt x="617" y="1048"/>
                  <a:pt x="476" y="1686"/>
                  <a:pt x="359" y="2503"/>
                </a:cubicBezTo>
                <a:cubicBezTo>
                  <a:pt x="242" y="3321"/>
                  <a:pt x="150" y="4311"/>
                  <a:pt x="92" y="5424"/>
                </a:cubicBezTo>
                <a:cubicBezTo>
                  <a:pt x="46" y="6195"/>
                  <a:pt x="23" y="7160"/>
                  <a:pt x="12" y="8413"/>
                </a:cubicBezTo>
                <a:cubicBezTo>
                  <a:pt x="0" y="9667"/>
                  <a:pt x="0" y="11213"/>
                  <a:pt x="0" y="13141"/>
                </a:cubicBezTo>
                <a:lnTo>
                  <a:pt x="3" y="21598"/>
                </a:lnTo>
                <a:lnTo>
                  <a:pt x="21600" y="21598"/>
                </a:lnTo>
                <a:lnTo>
                  <a:pt x="21600" y="70"/>
                </a:lnTo>
                <a:lnTo>
                  <a:pt x="1881" y="0"/>
                </a:lnTo>
                <a:close/>
              </a:path>
            </a:pathLst>
          </a:custGeom>
          <a:solidFill>
            <a:schemeClr val="accent3"/>
          </a:solidFill>
          <a:ln w="12700">
            <a:miter lim="400000"/>
          </a:ln>
        </p:spPr>
        <p:txBody>
          <a:bodyPr lIns="0" tIns="0" rIns="0" bIns="0" anchor="ctr"/>
          <a:lstStyle/>
          <a:p>
            <a:pPr algn="ctr" defTabSz="309563" hangingPunct="0"/>
            <a:endParaRPr lang="pt-BR" sz="1125" kern="0">
              <a:solidFill>
                <a:srgbClr val="525455"/>
              </a:solidFill>
              <a:latin typeface="Heebo" pitchFamily="2" charset="-79"/>
              <a:cs typeface="Heebo" pitchFamily="2" charset="-79"/>
              <a:sym typeface="Helvetica Neue Medium"/>
            </a:endParaRPr>
          </a:p>
        </p:txBody>
      </p:sp>
      <p:sp>
        <p:nvSpPr>
          <p:cNvPr id="711" name="Shape"/>
          <p:cNvSpPr/>
          <p:nvPr/>
        </p:nvSpPr>
        <p:spPr>
          <a:xfrm>
            <a:off x="615950" y="2372544"/>
            <a:ext cx="2584553" cy="991651"/>
          </a:xfrm>
          <a:custGeom>
            <a:avLst/>
            <a:gdLst/>
            <a:ahLst/>
            <a:cxnLst>
              <a:cxn ang="0">
                <a:pos x="wd2" y="hd2"/>
              </a:cxn>
              <a:cxn ang="5400000">
                <a:pos x="wd2" y="hd2"/>
              </a:cxn>
              <a:cxn ang="10800000">
                <a:pos x="wd2" y="hd2"/>
              </a:cxn>
              <a:cxn ang="16200000">
                <a:pos x="wd2" y="hd2"/>
              </a:cxn>
            </a:cxnLst>
            <a:rect l="0" t="0" r="r" b="b"/>
            <a:pathLst>
              <a:path w="21600" h="21600" extrusionOk="0">
                <a:moveTo>
                  <a:pt x="1881" y="0"/>
                </a:moveTo>
                <a:lnTo>
                  <a:pt x="21600" y="27"/>
                </a:lnTo>
                <a:lnTo>
                  <a:pt x="21600" y="16697"/>
                </a:lnTo>
                <a:cubicBezTo>
                  <a:pt x="21600" y="17416"/>
                  <a:pt x="21600" y="17992"/>
                  <a:pt x="21588" y="18459"/>
                </a:cubicBezTo>
                <a:cubicBezTo>
                  <a:pt x="21577" y="18927"/>
                  <a:pt x="21554" y="19287"/>
                  <a:pt x="21508" y="19575"/>
                </a:cubicBezTo>
                <a:cubicBezTo>
                  <a:pt x="21450" y="19989"/>
                  <a:pt x="21358" y="20360"/>
                  <a:pt x="21241" y="20665"/>
                </a:cubicBezTo>
                <a:cubicBezTo>
                  <a:pt x="21124" y="20970"/>
                  <a:pt x="20982" y="21209"/>
                  <a:pt x="20823" y="21360"/>
                </a:cubicBezTo>
                <a:cubicBezTo>
                  <a:pt x="20712" y="21480"/>
                  <a:pt x="20574" y="21540"/>
                  <a:pt x="20395" y="21570"/>
                </a:cubicBezTo>
                <a:cubicBezTo>
                  <a:pt x="20216" y="21600"/>
                  <a:pt x="19995" y="21600"/>
                  <a:pt x="19719" y="21600"/>
                </a:cubicBezTo>
                <a:lnTo>
                  <a:pt x="11" y="21600"/>
                </a:lnTo>
                <a:lnTo>
                  <a:pt x="0" y="4903"/>
                </a:lnTo>
                <a:cubicBezTo>
                  <a:pt x="0" y="4184"/>
                  <a:pt x="0" y="3608"/>
                  <a:pt x="12" y="3141"/>
                </a:cubicBezTo>
                <a:cubicBezTo>
                  <a:pt x="23" y="2673"/>
                  <a:pt x="46" y="2313"/>
                  <a:pt x="92" y="2025"/>
                </a:cubicBezTo>
                <a:cubicBezTo>
                  <a:pt x="150" y="1611"/>
                  <a:pt x="242" y="1240"/>
                  <a:pt x="359" y="935"/>
                </a:cubicBezTo>
                <a:cubicBezTo>
                  <a:pt x="476" y="630"/>
                  <a:pt x="618" y="391"/>
                  <a:pt x="777" y="240"/>
                </a:cubicBezTo>
                <a:cubicBezTo>
                  <a:pt x="888" y="120"/>
                  <a:pt x="1026" y="60"/>
                  <a:pt x="1205" y="30"/>
                </a:cubicBezTo>
                <a:cubicBezTo>
                  <a:pt x="1384" y="0"/>
                  <a:pt x="1605" y="0"/>
                  <a:pt x="1881" y="0"/>
                </a:cubicBezTo>
                <a:close/>
              </a:path>
            </a:pathLst>
          </a:custGeom>
          <a:solidFill>
            <a:schemeClr val="bg1">
              <a:lumMod val="95000"/>
            </a:schemeClr>
          </a:solidFill>
          <a:ln w="12700">
            <a:miter lim="400000"/>
          </a:ln>
        </p:spPr>
        <p:txBody>
          <a:bodyPr lIns="0" tIns="0" rIns="0" bIns="0" anchor="ctr"/>
          <a:lstStyle/>
          <a:p>
            <a:pPr algn="ctr" defTabSz="309563" hangingPunct="0"/>
            <a:endParaRPr lang="pt-BR" sz="1125" kern="0">
              <a:solidFill>
                <a:srgbClr val="525455"/>
              </a:solidFill>
              <a:latin typeface="Heebo" pitchFamily="2" charset="-79"/>
              <a:cs typeface="Heebo" pitchFamily="2" charset="-79"/>
              <a:sym typeface="Helvetica Neue Medium"/>
            </a:endParaRPr>
          </a:p>
        </p:txBody>
      </p:sp>
      <p:sp>
        <p:nvSpPr>
          <p:cNvPr id="712" name="Shape"/>
          <p:cNvSpPr/>
          <p:nvPr/>
        </p:nvSpPr>
        <p:spPr>
          <a:xfrm>
            <a:off x="615999" y="2372594"/>
            <a:ext cx="2584550" cy="369838"/>
          </a:xfrm>
          <a:custGeom>
            <a:avLst/>
            <a:gdLst/>
            <a:ahLst/>
            <a:cxnLst>
              <a:cxn ang="0">
                <a:pos x="wd2" y="hd2"/>
              </a:cxn>
              <a:cxn ang="5400000">
                <a:pos x="wd2" y="hd2"/>
              </a:cxn>
              <a:cxn ang="10800000">
                <a:pos x="wd2" y="hd2"/>
              </a:cxn>
              <a:cxn ang="16200000">
                <a:pos x="wd2" y="hd2"/>
              </a:cxn>
            </a:cxnLst>
            <a:rect l="0" t="0" r="r" b="b"/>
            <a:pathLst>
              <a:path w="21600" h="21598" extrusionOk="0">
                <a:moveTo>
                  <a:pt x="1881" y="0"/>
                </a:moveTo>
                <a:cubicBezTo>
                  <a:pt x="1605" y="0"/>
                  <a:pt x="1384" y="-2"/>
                  <a:pt x="1204" y="79"/>
                </a:cubicBezTo>
                <a:cubicBezTo>
                  <a:pt x="1025" y="159"/>
                  <a:pt x="887" y="321"/>
                  <a:pt x="776" y="643"/>
                </a:cubicBezTo>
                <a:cubicBezTo>
                  <a:pt x="617" y="1048"/>
                  <a:pt x="476" y="1686"/>
                  <a:pt x="359" y="2503"/>
                </a:cubicBezTo>
                <a:cubicBezTo>
                  <a:pt x="242" y="3321"/>
                  <a:pt x="150" y="4311"/>
                  <a:pt x="92" y="5424"/>
                </a:cubicBezTo>
                <a:cubicBezTo>
                  <a:pt x="46" y="6195"/>
                  <a:pt x="23" y="7160"/>
                  <a:pt x="12" y="8413"/>
                </a:cubicBezTo>
                <a:cubicBezTo>
                  <a:pt x="0" y="9667"/>
                  <a:pt x="0" y="11213"/>
                  <a:pt x="0" y="13141"/>
                </a:cubicBezTo>
                <a:lnTo>
                  <a:pt x="3" y="21598"/>
                </a:lnTo>
                <a:lnTo>
                  <a:pt x="21600" y="21598"/>
                </a:lnTo>
                <a:lnTo>
                  <a:pt x="21600" y="70"/>
                </a:lnTo>
                <a:lnTo>
                  <a:pt x="1881" y="0"/>
                </a:lnTo>
                <a:close/>
              </a:path>
            </a:pathLst>
          </a:custGeom>
          <a:solidFill>
            <a:srgbClr val="535353"/>
          </a:solidFill>
          <a:ln w="12700">
            <a:miter lim="400000"/>
          </a:ln>
        </p:spPr>
        <p:txBody>
          <a:bodyPr lIns="0" tIns="0" rIns="0" bIns="0" anchor="ctr"/>
          <a:lstStyle/>
          <a:p>
            <a:pPr algn="ctr" defTabSz="309563" hangingPunct="0"/>
            <a:endParaRPr lang="pt-BR" sz="1125" kern="0">
              <a:solidFill>
                <a:srgbClr val="525455"/>
              </a:solidFill>
              <a:latin typeface="Heebo" pitchFamily="2" charset="-79"/>
              <a:cs typeface="Heebo" pitchFamily="2" charset="-79"/>
              <a:sym typeface="Helvetica Neue Medium"/>
            </a:endParaRPr>
          </a:p>
        </p:txBody>
      </p:sp>
      <p:sp>
        <p:nvSpPr>
          <p:cNvPr id="713" name="Shape"/>
          <p:cNvSpPr/>
          <p:nvPr/>
        </p:nvSpPr>
        <p:spPr>
          <a:xfrm>
            <a:off x="3276600" y="2372544"/>
            <a:ext cx="2584553" cy="991651"/>
          </a:xfrm>
          <a:custGeom>
            <a:avLst/>
            <a:gdLst/>
            <a:ahLst/>
            <a:cxnLst>
              <a:cxn ang="0">
                <a:pos x="wd2" y="hd2"/>
              </a:cxn>
              <a:cxn ang="5400000">
                <a:pos x="wd2" y="hd2"/>
              </a:cxn>
              <a:cxn ang="10800000">
                <a:pos x="wd2" y="hd2"/>
              </a:cxn>
              <a:cxn ang="16200000">
                <a:pos x="wd2" y="hd2"/>
              </a:cxn>
            </a:cxnLst>
            <a:rect l="0" t="0" r="r" b="b"/>
            <a:pathLst>
              <a:path w="21600" h="21600" extrusionOk="0">
                <a:moveTo>
                  <a:pt x="1881" y="0"/>
                </a:moveTo>
                <a:lnTo>
                  <a:pt x="21600" y="27"/>
                </a:lnTo>
                <a:lnTo>
                  <a:pt x="21600" y="16697"/>
                </a:lnTo>
                <a:cubicBezTo>
                  <a:pt x="21600" y="17416"/>
                  <a:pt x="21600" y="17992"/>
                  <a:pt x="21588" y="18459"/>
                </a:cubicBezTo>
                <a:cubicBezTo>
                  <a:pt x="21577" y="18927"/>
                  <a:pt x="21554" y="19287"/>
                  <a:pt x="21508" y="19575"/>
                </a:cubicBezTo>
                <a:cubicBezTo>
                  <a:pt x="21450" y="19989"/>
                  <a:pt x="21358" y="20360"/>
                  <a:pt x="21241" y="20665"/>
                </a:cubicBezTo>
                <a:cubicBezTo>
                  <a:pt x="21124" y="20970"/>
                  <a:pt x="20982" y="21209"/>
                  <a:pt x="20823" y="21360"/>
                </a:cubicBezTo>
                <a:cubicBezTo>
                  <a:pt x="20712" y="21480"/>
                  <a:pt x="20574" y="21540"/>
                  <a:pt x="20395" y="21570"/>
                </a:cubicBezTo>
                <a:cubicBezTo>
                  <a:pt x="20216" y="21600"/>
                  <a:pt x="19995" y="21600"/>
                  <a:pt x="19719" y="21600"/>
                </a:cubicBezTo>
                <a:lnTo>
                  <a:pt x="11" y="21600"/>
                </a:lnTo>
                <a:lnTo>
                  <a:pt x="0" y="4903"/>
                </a:lnTo>
                <a:cubicBezTo>
                  <a:pt x="0" y="4184"/>
                  <a:pt x="0" y="3608"/>
                  <a:pt x="12" y="3141"/>
                </a:cubicBezTo>
                <a:cubicBezTo>
                  <a:pt x="23" y="2673"/>
                  <a:pt x="46" y="2313"/>
                  <a:pt x="92" y="2025"/>
                </a:cubicBezTo>
                <a:cubicBezTo>
                  <a:pt x="150" y="1611"/>
                  <a:pt x="242" y="1240"/>
                  <a:pt x="359" y="935"/>
                </a:cubicBezTo>
                <a:cubicBezTo>
                  <a:pt x="476" y="630"/>
                  <a:pt x="618" y="391"/>
                  <a:pt x="777" y="240"/>
                </a:cubicBezTo>
                <a:cubicBezTo>
                  <a:pt x="888" y="120"/>
                  <a:pt x="1026" y="60"/>
                  <a:pt x="1205" y="30"/>
                </a:cubicBezTo>
                <a:cubicBezTo>
                  <a:pt x="1384" y="0"/>
                  <a:pt x="1605" y="0"/>
                  <a:pt x="1881" y="0"/>
                </a:cubicBezTo>
                <a:close/>
              </a:path>
            </a:pathLst>
          </a:custGeom>
          <a:solidFill>
            <a:schemeClr val="bg1">
              <a:lumMod val="95000"/>
            </a:schemeClr>
          </a:solidFill>
          <a:ln w="12700">
            <a:miter lim="400000"/>
          </a:ln>
        </p:spPr>
        <p:txBody>
          <a:bodyPr lIns="0" tIns="0" rIns="0" bIns="0" anchor="ctr"/>
          <a:lstStyle/>
          <a:p>
            <a:pPr algn="ctr" defTabSz="309563" hangingPunct="0"/>
            <a:endParaRPr lang="pt-BR" sz="1125" kern="0">
              <a:solidFill>
                <a:srgbClr val="525455"/>
              </a:solidFill>
              <a:latin typeface="Heebo" pitchFamily="2" charset="-79"/>
              <a:cs typeface="Heebo" pitchFamily="2" charset="-79"/>
              <a:sym typeface="Helvetica Neue Medium"/>
            </a:endParaRPr>
          </a:p>
        </p:txBody>
      </p:sp>
      <p:sp>
        <p:nvSpPr>
          <p:cNvPr id="714" name="Shape"/>
          <p:cNvSpPr/>
          <p:nvPr/>
        </p:nvSpPr>
        <p:spPr>
          <a:xfrm>
            <a:off x="3276649" y="2372594"/>
            <a:ext cx="2584550" cy="369838"/>
          </a:xfrm>
          <a:custGeom>
            <a:avLst/>
            <a:gdLst/>
            <a:ahLst/>
            <a:cxnLst>
              <a:cxn ang="0">
                <a:pos x="wd2" y="hd2"/>
              </a:cxn>
              <a:cxn ang="5400000">
                <a:pos x="wd2" y="hd2"/>
              </a:cxn>
              <a:cxn ang="10800000">
                <a:pos x="wd2" y="hd2"/>
              </a:cxn>
              <a:cxn ang="16200000">
                <a:pos x="wd2" y="hd2"/>
              </a:cxn>
            </a:cxnLst>
            <a:rect l="0" t="0" r="r" b="b"/>
            <a:pathLst>
              <a:path w="21600" h="21598" extrusionOk="0">
                <a:moveTo>
                  <a:pt x="1881" y="0"/>
                </a:moveTo>
                <a:cubicBezTo>
                  <a:pt x="1605" y="0"/>
                  <a:pt x="1384" y="-2"/>
                  <a:pt x="1204" y="79"/>
                </a:cubicBezTo>
                <a:cubicBezTo>
                  <a:pt x="1025" y="159"/>
                  <a:pt x="887" y="321"/>
                  <a:pt x="776" y="643"/>
                </a:cubicBezTo>
                <a:cubicBezTo>
                  <a:pt x="617" y="1048"/>
                  <a:pt x="476" y="1686"/>
                  <a:pt x="359" y="2503"/>
                </a:cubicBezTo>
                <a:cubicBezTo>
                  <a:pt x="242" y="3321"/>
                  <a:pt x="150" y="4311"/>
                  <a:pt x="92" y="5424"/>
                </a:cubicBezTo>
                <a:cubicBezTo>
                  <a:pt x="46" y="6195"/>
                  <a:pt x="23" y="7160"/>
                  <a:pt x="12" y="8413"/>
                </a:cubicBezTo>
                <a:cubicBezTo>
                  <a:pt x="0" y="9667"/>
                  <a:pt x="0" y="11213"/>
                  <a:pt x="0" y="13141"/>
                </a:cubicBezTo>
                <a:lnTo>
                  <a:pt x="3" y="21598"/>
                </a:lnTo>
                <a:lnTo>
                  <a:pt x="21600" y="21598"/>
                </a:lnTo>
                <a:lnTo>
                  <a:pt x="21600" y="70"/>
                </a:lnTo>
                <a:lnTo>
                  <a:pt x="1881" y="0"/>
                </a:lnTo>
                <a:close/>
              </a:path>
            </a:pathLst>
          </a:custGeom>
          <a:solidFill>
            <a:schemeClr val="accent1"/>
          </a:solidFill>
          <a:ln w="12700">
            <a:miter lim="400000"/>
          </a:ln>
        </p:spPr>
        <p:txBody>
          <a:bodyPr lIns="0" tIns="0" rIns="0" bIns="0" anchor="ctr"/>
          <a:lstStyle/>
          <a:p>
            <a:pPr algn="ctr" defTabSz="309563" hangingPunct="0"/>
            <a:endParaRPr lang="pt-BR" sz="1125" kern="0">
              <a:solidFill>
                <a:srgbClr val="525455"/>
              </a:solidFill>
              <a:latin typeface="Heebo" pitchFamily="2" charset="-79"/>
              <a:cs typeface="Heebo" pitchFamily="2" charset="-79"/>
              <a:sym typeface="Helvetica Neue Medium"/>
            </a:endParaRPr>
          </a:p>
        </p:txBody>
      </p:sp>
      <p:sp>
        <p:nvSpPr>
          <p:cNvPr id="715" name="Shape"/>
          <p:cNvSpPr/>
          <p:nvPr/>
        </p:nvSpPr>
        <p:spPr>
          <a:xfrm>
            <a:off x="5937250" y="2372544"/>
            <a:ext cx="2584553" cy="991651"/>
          </a:xfrm>
          <a:custGeom>
            <a:avLst/>
            <a:gdLst/>
            <a:ahLst/>
            <a:cxnLst>
              <a:cxn ang="0">
                <a:pos x="wd2" y="hd2"/>
              </a:cxn>
              <a:cxn ang="5400000">
                <a:pos x="wd2" y="hd2"/>
              </a:cxn>
              <a:cxn ang="10800000">
                <a:pos x="wd2" y="hd2"/>
              </a:cxn>
              <a:cxn ang="16200000">
                <a:pos x="wd2" y="hd2"/>
              </a:cxn>
            </a:cxnLst>
            <a:rect l="0" t="0" r="r" b="b"/>
            <a:pathLst>
              <a:path w="21600" h="21600" extrusionOk="0">
                <a:moveTo>
                  <a:pt x="1881" y="0"/>
                </a:moveTo>
                <a:lnTo>
                  <a:pt x="21600" y="27"/>
                </a:lnTo>
                <a:lnTo>
                  <a:pt x="21600" y="16697"/>
                </a:lnTo>
                <a:cubicBezTo>
                  <a:pt x="21600" y="17416"/>
                  <a:pt x="21600" y="17992"/>
                  <a:pt x="21588" y="18459"/>
                </a:cubicBezTo>
                <a:cubicBezTo>
                  <a:pt x="21577" y="18927"/>
                  <a:pt x="21554" y="19287"/>
                  <a:pt x="21508" y="19575"/>
                </a:cubicBezTo>
                <a:cubicBezTo>
                  <a:pt x="21450" y="19989"/>
                  <a:pt x="21358" y="20360"/>
                  <a:pt x="21241" y="20665"/>
                </a:cubicBezTo>
                <a:cubicBezTo>
                  <a:pt x="21124" y="20970"/>
                  <a:pt x="20982" y="21209"/>
                  <a:pt x="20823" y="21360"/>
                </a:cubicBezTo>
                <a:cubicBezTo>
                  <a:pt x="20712" y="21480"/>
                  <a:pt x="20574" y="21540"/>
                  <a:pt x="20395" y="21570"/>
                </a:cubicBezTo>
                <a:cubicBezTo>
                  <a:pt x="20216" y="21600"/>
                  <a:pt x="19995" y="21600"/>
                  <a:pt x="19719" y="21600"/>
                </a:cubicBezTo>
                <a:lnTo>
                  <a:pt x="11" y="21600"/>
                </a:lnTo>
                <a:lnTo>
                  <a:pt x="0" y="4903"/>
                </a:lnTo>
                <a:cubicBezTo>
                  <a:pt x="0" y="4184"/>
                  <a:pt x="0" y="3608"/>
                  <a:pt x="12" y="3141"/>
                </a:cubicBezTo>
                <a:cubicBezTo>
                  <a:pt x="23" y="2673"/>
                  <a:pt x="46" y="2313"/>
                  <a:pt x="92" y="2025"/>
                </a:cubicBezTo>
                <a:cubicBezTo>
                  <a:pt x="150" y="1611"/>
                  <a:pt x="242" y="1240"/>
                  <a:pt x="359" y="935"/>
                </a:cubicBezTo>
                <a:cubicBezTo>
                  <a:pt x="476" y="630"/>
                  <a:pt x="618" y="391"/>
                  <a:pt x="777" y="240"/>
                </a:cubicBezTo>
                <a:cubicBezTo>
                  <a:pt x="888" y="120"/>
                  <a:pt x="1026" y="60"/>
                  <a:pt x="1205" y="30"/>
                </a:cubicBezTo>
                <a:cubicBezTo>
                  <a:pt x="1384" y="0"/>
                  <a:pt x="1605" y="0"/>
                  <a:pt x="1881" y="0"/>
                </a:cubicBezTo>
                <a:close/>
              </a:path>
            </a:pathLst>
          </a:custGeom>
          <a:solidFill>
            <a:schemeClr val="bg1">
              <a:lumMod val="95000"/>
            </a:schemeClr>
          </a:solidFill>
          <a:ln w="12700">
            <a:miter lim="400000"/>
          </a:ln>
        </p:spPr>
        <p:txBody>
          <a:bodyPr lIns="0" tIns="0" rIns="0" bIns="0" anchor="ctr"/>
          <a:lstStyle/>
          <a:p>
            <a:pPr algn="ctr" defTabSz="309563" hangingPunct="0"/>
            <a:endParaRPr lang="pt-BR" sz="1125" kern="0">
              <a:solidFill>
                <a:srgbClr val="525455"/>
              </a:solidFill>
              <a:latin typeface="Heebo" pitchFamily="2" charset="-79"/>
              <a:cs typeface="Heebo" pitchFamily="2" charset="-79"/>
              <a:sym typeface="Helvetica Neue Medium"/>
            </a:endParaRPr>
          </a:p>
        </p:txBody>
      </p:sp>
      <p:sp>
        <p:nvSpPr>
          <p:cNvPr id="716" name="Shape"/>
          <p:cNvSpPr/>
          <p:nvPr/>
        </p:nvSpPr>
        <p:spPr>
          <a:xfrm>
            <a:off x="5937299" y="2372594"/>
            <a:ext cx="2584550" cy="369838"/>
          </a:xfrm>
          <a:custGeom>
            <a:avLst/>
            <a:gdLst/>
            <a:ahLst/>
            <a:cxnLst>
              <a:cxn ang="0">
                <a:pos x="wd2" y="hd2"/>
              </a:cxn>
              <a:cxn ang="5400000">
                <a:pos x="wd2" y="hd2"/>
              </a:cxn>
              <a:cxn ang="10800000">
                <a:pos x="wd2" y="hd2"/>
              </a:cxn>
              <a:cxn ang="16200000">
                <a:pos x="wd2" y="hd2"/>
              </a:cxn>
            </a:cxnLst>
            <a:rect l="0" t="0" r="r" b="b"/>
            <a:pathLst>
              <a:path w="21600" h="21598" extrusionOk="0">
                <a:moveTo>
                  <a:pt x="1881" y="0"/>
                </a:moveTo>
                <a:cubicBezTo>
                  <a:pt x="1605" y="0"/>
                  <a:pt x="1384" y="-2"/>
                  <a:pt x="1204" y="79"/>
                </a:cubicBezTo>
                <a:cubicBezTo>
                  <a:pt x="1025" y="159"/>
                  <a:pt x="887" y="321"/>
                  <a:pt x="776" y="643"/>
                </a:cubicBezTo>
                <a:cubicBezTo>
                  <a:pt x="617" y="1048"/>
                  <a:pt x="476" y="1686"/>
                  <a:pt x="359" y="2503"/>
                </a:cubicBezTo>
                <a:cubicBezTo>
                  <a:pt x="242" y="3321"/>
                  <a:pt x="150" y="4311"/>
                  <a:pt x="92" y="5424"/>
                </a:cubicBezTo>
                <a:cubicBezTo>
                  <a:pt x="46" y="6195"/>
                  <a:pt x="23" y="7160"/>
                  <a:pt x="12" y="8413"/>
                </a:cubicBezTo>
                <a:cubicBezTo>
                  <a:pt x="0" y="9667"/>
                  <a:pt x="0" y="11213"/>
                  <a:pt x="0" y="13141"/>
                </a:cubicBezTo>
                <a:lnTo>
                  <a:pt x="3" y="21598"/>
                </a:lnTo>
                <a:lnTo>
                  <a:pt x="21600" y="21598"/>
                </a:lnTo>
                <a:lnTo>
                  <a:pt x="21600" y="70"/>
                </a:lnTo>
                <a:lnTo>
                  <a:pt x="1881" y="0"/>
                </a:lnTo>
                <a:close/>
              </a:path>
            </a:pathLst>
          </a:custGeom>
          <a:solidFill>
            <a:schemeClr val="accent2"/>
          </a:solidFill>
          <a:ln w="12700">
            <a:miter lim="400000"/>
          </a:ln>
        </p:spPr>
        <p:txBody>
          <a:bodyPr lIns="0" tIns="0" rIns="0" bIns="0" anchor="ctr"/>
          <a:lstStyle/>
          <a:p>
            <a:pPr algn="ctr" defTabSz="309563" hangingPunct="0"/>
            <a:endParaRPr lang="pt-BR" sz="1125" kern="0">
              <a:solidFill>
                <a:srgbClr val="525455"/>
              </a:solidFill>
              <a:latin typeface="Heebo" pitchFamily="2" charset="-79"/>
              <a:cs typeface="Heebo" pitchFamily="2" charset="-79"/>
              <a:sym typeface="Helvetica Neue Medium"/>
            </a:endParaRPr>
          </a:p>
        </p:txBody>
      </p:sp>
      <p:sp>
        <p:nvSpPr>
          <p:cNvPr id="717" name="Shape"/>
          <p:cNvSpPr/>
          <p:nvPr/>
        </p:nvSpPr>
        <p:spPr>
          <a:xfrm>
            <a:off x="615950" y="3433813"/>
            <a:ext cx="2584553" cy="991651"/>
          </a:xfrm>
          <a:custGeom>
            <a:avLst/>
            <a:gdLst/>
            <a:ahLst/>
            <a:cxnLst>
              <a:cxn ang="0">
                <a:pos x="wd2" y="hd2"/>
              </a:cxn>
              <a:cxn ang="5400000">
                <a:pos x="wd2" y="hd2"/>
              </a:cxn>
              <a:cxn ang="10800000">
                <a:pos x="wd2" y="hd2"/>
              </a:cxn>
              <a:cxn ang="16200000">
                <a:pos x="wd2" y="hd2"/>
              </a:cxn>
            </a:cxnLst>
            <a:rect l="0" t="0" r="r" b="b"/>
            <a:pathLst>
              <a:path w="21600" h="21600" extrusionOk="0">
                <a:moveTo>
                  <a:pt x="1881" y="0"/>
                </a:moveTo>
                <a:lnTo>
                  <a:pt x="21600" y="27"/>
                </a:lnTo>
                <a:lnTo>
                  <a:pt x="21600" y="16697"/>
                </a:lnTo>
                <a:cubicBezTo>
                  <a:pt x="21600" y="17416"/>
                  <a:pt x="21600" y="17992"/>
                  <a:pt x="21588" y="18459"/>
                </a:cubicBezTo>
                <a:cubicBezTo>
                  <a:pt x="21577" y="18927"/>
                  <a:pt x="21554" y="19287"/>
                  <a:pt x="21508" y="19575"/>
                </a:cubicBezTo>
                <a:cubicBezTo>
                  <a:pt x="21450" y="19989"/>
                  <a:pt x="21358" y="20360"/>
                  <a:pt x="21241" y="20665"/>
                </a:cubicBezTo>
                <a:cubicBezTo>
                  <a:pt x="21124" y="20970"/>
                  <a:pt x="20982" y="21209"/>
                  <a:pt x="20823" y="21360"/>
                </a:cubicBezTo>
                <a:cubicBezTo>
                  <a:pt x="20712" y="21480"/>
                  <a:pt x="20574" y="21540"/>
                  <a:pt x="20395" y="21570"/>
                </a:cubicBezTo>
                <a:cubicBezTo>
                  <a:pt x="20216" y="21600"/>
                  <a:pt x="19995" y="21600"/>
                  <a:pt x="19719" y="21600"/>
                </a:cubicBezTo>
                <a:lnTo>
                  <a:pt x="11" y="21600"/>
                </a:lnTo>
                <a:lnTo>
                  <a:pt x="0" y="4903"/>
                </a:lnTo>
                <a:cubicBezTo>
                  <a:pt x="0" y="4184"/>
                  <a:pt x="0" y="3608"/>
                  <a:pt x="12" y="3141"/>
                </a:cubicBezTo>
                <a:cubicBezTo>
                  <a:pt x="23" y="2673"/>
                  <a:pt x="46" y="2313"/>
                  <a:pt x="92" y="2025"/>
                </a:cubicBezTo>
                <a:cubicBezTo>
                  <a:pt x="150" y="1611"/>
                  <a:pt x="242" y="1240"/>
                  <a:pt x="359" y="935"/>
                </a:cubicBezTo>
                <a:cubicBezTo>
                  <a:pt x="476" y="630"/>
                  <a:pt x="618" y="391"/>
                  <a:pt x="777" y="240"/>
                </a:cubicBezTo>
                <a:cubicBezTo>
                  <a:pt x="888" y="120"/>
                  <a:pt x="1026" y="60"/>
                  <a:pt x="1205" y="30"/>
                </a:cubicBezTo>
                <a:cubicBezTo>
                  <a:pt x="1384" y="0"/>
                  <a:pt x="1605" y="0"/>
                  <a:pt x="1881" y="0"/>
                </a:cubicBezTo>
                <a:close/>
              </a:path>
            </a:pathLst>
          </a:custGeom>
          <a:solidFill>
            <a:schemeClr val="bg1">
              <a:lumMod val="95000"/>
            </a:schemeClr>
          </a:solidFill>
          <a:ln w="12700">
            <a:miter lim="400000"/>
          </a:ln>
        </p:spPr>
        <p:txBody>
          <a:bodyPr lIns="0" tIns="0" rIns="0" bIns="0" anchor="ctr"/>
          <a:lstStyle/>
          <a:p>
            <a:pPr algn="ctr" defTabSz="309563" hangingPunct="0"/>
            <a:endParaRPr lang="pt-BR" sz="1125" kern="0">
              <a:solidFill>
                <a:srgbClr val="525455"/>
              </a:solidFill>
              <a:latin typeface="Heebo" pitchFamily="2" charset="-79"/>
              <a:cs typeface="Heebo" pitchFamily="2" charset="-79"/>
              <a:sym typeface="Helvetica Neue Medium"/>
            </a:endParaRPr>
          </a:p>
        </p:txBody>
      </p:sp>
      <p:sp>
        <p:nvSpPr>
          <p:cNvPr id="718" name="Shape"/>
          <p:cNvSpPr/>
          <p:nvPr/>
        </p:nvSpPr>
        <p:spPr>
          <a:xfrm>
            <a:off x="615999" y="3433863"/>
            <a:ext cx="2584550" cy="369838"/>
          </a:xfrm>
          <a:custGeom>
            <a:avLst/>
            <a:gdLst/>
            <a:ahLst/>
            <a:cxnLst>
              <a:cxn ang="0">
                <a:pos x="wd2" y="hd2"/>
              </a:cxn>
              <a:cxn ang="5400000">
                <a:pos x="wd2" y="hd2"/>
              </a:cxn>
              <a:cxn ang="10800000">
                <a:pos x="wd2" y="hd2"/>
              </a:cxn>
              <a:cxn ang="16200000">
                <a:pos x="wd2" y="hd2"/>
              </a:cxn>
            </a:cxnLst>
            <a:rect l="0" t="0" r="r" b="b"/>
            <a:pathLst>
              <a:path w="21600" h="21598" extrusionOk="0">
                <a:moveTo>
                  <a:pt x="1881" y="0"/>
                </a:moveTo>
                <a:cubicBezTo>
                  <a:pt x="1605" y="0"/>
                  <a:pt x="1384" y="-2"/>
                  <a:pt x="1204" y="79"/>
                </a:cubicBezTo>
                <a:cubicBezTo>
                  <a:pt x="1025" y="159"/>
                  <a:pt x="887" y="321"/>
                  <a:pt x="776" y="643"/>
                </a:cubicBezTo>
                <a:cubicBezTo>
                  <a:pt x="617" y="1048"/>
                  <a:pt x="476" y="1686"/>
                  <a:pt x="359" y="2503"/>
                </a:cubicBezTo>
                <a:cubicBezTo>
                  <a:pt x="242" y="3321"/>
                  <a:pt x="150" y="4311"/>
                  <a:pt x="92" y="5424"/>
                </a:cubicBezTo>
                <a:cubicBezTo>
                  <a:pt x="46" y="6195"/>
                  <a:pt x="23" y="7160"/>
                  <a:pt x="12" y="8413"/>
                </a:cubicBezTo>
                <a:cubicBezTo>
                  <a:pt x="0" y="9667"/>
                  <a:pt x="0" y="11213"/>
                  <a:pt x="0" y="13141"/>
                </a:cubicBezTo>
                <a:lnTo>
                  <a:pt x="3" y="21598"/>
                </a:lnTo>
                <a:lnTo>
                  <a:pt x="21600" y="21598"/>
                </a:lnTo>
                <a:lnTo>
                  <a:pt x="21600" y="70"/>
                </a:lnTo>
                <a:lnTo>
                  <a:pt x="1881" y="0"/>
                </a:lnTo>
                <a:close/>
              </a:path>
            </a:pathLst>
          </a:custGeom>
          <a:solidFill>
            <a:schemeClr val="accent3"/>
          </a:solidFill>
          <a:ln w="12700">
            <a:miter lim="400000"/>
          </a:ln>
        </p:spPr>
        <p:txBody>
          <a:bodyPr lIns="0" tIns="0" rIns="0" bIns="0" anchor="ctr"/>
          <a:lstStyle/>
          <a:p>
            <a:pPr algn="ctr" defTabSz="309563" hangingPunct="0"/>
            <a:endParaRPr lang="pt-BR" sz="1125" kern="0">
              <a:solidFill>
                <a:srgbClr val="525455"/>
              </a:solidFill>
              <a:latin typeface="Heebo" pitchFamily="2" charset="-79"/>
              <a:cs typeface="Heebo" pitchFamily="2" charset="-79"/>
              <a:sym typeface="Helvetica Neue Medium"/>
            </a:endParaRPr>
          </a:p>
        </p:txBody>
      </p:sp>
      <p:sp>
        <p:nvSpPr>
          <p:cNvPr id="719" name="Shape"/>
          <p:cNvSpPr/>
          <p:nvPr/>
        </p:nvSpPr>
        <p:spPr>
          <a:xfrm>
            <a:off x="3276600" y="3433813"/>
            <a:ext cx="2584554" cy="991651"/>
          </a:xfrm>
          <a:custGeom>
            <a:avLst/>
            <a:gdLst/>
            <a:ahLst/>
            <a:cxnLst>
              <a:cxn ang="0">
                <a:pos x="wd2" y="hd2"/>
              </a:cxn>
              <a:cxn ang="5400000">
                <a:pos x="wd2" y="hd2"/>
              </a:cxn>
              <a:cxn ang="10800000">
                <a:pos x="wd2" y="hd2"/>
              </a:cxn>
              <a:cxn ang="16200000">
                <a:pos x="wd2" y="hd2"/>
              </a:cxn>
            </a:cxnLst>
            <a:rect l="0" t="0" r="r" b="b"/>
            <a:pathLst>
              <a:path w="21600" h="21600" extrusionOk="0">
                <a:moveTo>
                  <a:pt x="1881" y="0"/>
                </a:moveTo>
                <a:lnTo>
                  <a:pt x="21600" y="27"/>
                </a:lnTo>
                <a:lnTo>
                  <a:pt x="21600" y="16697"/>
                </a:lnTo>
                <a:cubicBezTo>
                  <a:pt x="21600" y="17416"/>
                  <a:pt x="21600" y="17992"/>
                  <a:pt x="21588" y="18459"/>
                </a:cubicBezTo>
                <a:cubicBezTo>
                  <a:pt x="21577" y="18927"/>
                  <a:pt x="21554" y="19287"/>
                  <a:pt x="21508" y="19575"/>
                </a:cubicBezTo>
                <a:cubicBezTo>
                  <a:pt x="21450" y="19989"/>
                  <a:pt x="21358" y="20360"/>
                  <a:pt x="21241" y="20665"/>
                </a:cubicBezTo>
                <a:cubicBezTo>
                  <a:pt x="21124" y="20970"/>
                  <a:pt x="20982" y="21209"/>
                  <a:pt x="20823" y="21360"/>
                </a:cubicBezTo>
                <a:cubicBezTo>
                  <a:pt x="20712" y="21480"/>
                  <a:pt x="20574" y="21540"/>
                  <a:pt x="20395" y="21570"/>
                </a:cubicBezTo>
                <a:cubicBezTo>
                  <a:pt x="20216" y="21600"/>
                  <a:pt x="19995" y="21600"/>
                  <a:pt x="19719" y="21600"/>
                </a:cubicBezTo>
                <a:lnTo>
                  <a:pt x="11" y="21600"/>
                </a:lnTo>
                <a:lnTo>
                  <a:pt x="0" y="4903"/>
                </a:lnTo>
                <a:cubicBezTo>
                  <a:pt x="0" y="4184"/>
                  <a:pt x="0" y="3608"/>
                  <a:pt x="12" y="3141"/>
                </a:cubicBezTo>
                <a:cubicBezTo>
                  <a:pt x="23" y="2673"/>
                  <a:pt x="46" y="2313"/>
                  <a:pt x="92" y="2025"/>
                </a:cubicBezTo>
                <a:cubicBezTo>
                  <a:pt x="150" y="1611"/>
                  <a:pt x="242" y="1240"/>
                  <a:pt x="359" y="935"/>
                </a:cubicBezTo>
                <a:cubicBezTo>
                  <a:pt x="476" y="630"/>
                  <a:pt x="618" y="391"/>
                  <a:pt x="777" y="240"/>
                </a:cubicBezTo>
                <a:cubicBezTo>
                  <a:pt x="888" y="120"/>
                  <a:pt x="1026" y="60"/>
                  <a:pt x="1205" y="30"/>
                </a:cubicBezTo>
                <a:cubicBezTo>
                  <a:pt x="1384" y="0"/>
                  <a:pt x="1605" y="0"/>
                  <a:pt x="1881" y="0"/>
                </a:cubicBezTo>
                <a:close/>
              </a:path>
            </a:pathLst>
          </a:custGeom>
          <a:solidFill>
            <a:schemeClr val="bg1">
              <a:lumMod val="95000"/>
            </a:schemeClr>
          </a:solidFill>
          <a:ln w="12700">
            <a:miter lim="400000"/>
          </a:ln>
        </p:spPr>
        <p:txBody>
          <a:bodyPr lIns="0" tIns="0" rIns="0" bIns="0" anchor="ctr"/>
          <a:lstStyle/>
          <a:p>
            <a:pPr algn="ctr" defTabSz="309563" hangingPunct="0"/>
            <a:endParaRPr lang="pt-BR" sz="1125" kern="0">
              <a:solidFill>
                <a:srgbClr val="525455"/>
              </a:solidFill>
              <a:latin typeface="Heebo" pitchFamily="2" charset="-79"/>
              <a:cs typeface="Heebo" pitchFamily="2" charset="-79"/>
              <a:sym typeface="Helvetica Neue Medium"/>
            </a:endParaRPr>
          </a:p>
        </p:txBody>
      </p:sp>
      <p:sp>
        <p:nvSpPr>
          <p:cNvPr id="720" name="Shape"/>
          <p:cNvSpPr/>
          <p:nvPr/>
        </p:nvSpPr>
        <p:spPr>
          <a:xfrm>
            <a:off x="3276649" y="3433863"/>
            <a:ext cx="2584550" cy="369838"/>
          </a:xfrm>
          <a:custGeom>
            <a:avLst/>
            <a:gdLst/>
            <a:ahLst/>
            <a:cxnLst>
              <a:cxn ang="0">
                <a:pos x="wd2" y="hd2"/>
              </a:cxn>
              <a:cxn ang="5400000">
                <a:pos x="wd2" y="hd2"/>
              </a:cxn>
              <a:cxn ang="10800000">
                <a:pos x="wd2" y="hd2"/>
              </a:cxn>
              <a:cxn ang="16200000">
                <a:pos x="wd2" y="hd2"/>
              </a:cxn>
            </a:cxnLst>
            <a:rect l="0" t="0" r="r" b="b"/>
            <a:pathLst>
              <a:path w="21600" h="21598" extrusionOk="0">
                <a:moveTo>
                  <a:pt x="1881" y="0"/>
                </a:moveTo>
                <a:cubicBezTo>
                  <a:pt x="1605" y="0"/>
                  <a:pt x="1384" y="-2"/>
                  <a:pt x="1204" y="79"/>
                </a:cubicBezTo>
                <a:cubicBezTo>
                  <a:pt x="1025" y="159"/>
                  <a:pt x="887" y="321"/>
                  <a:pt x="776" y="643"/>
                </a:cubicBezTo>
                <a:cubicBezTo>
                  <a:pt x="617" y="1048"/>
                  <a:pt x="476" y="1686"/>
                  <a:pt x="359" y="2503"/>
                </a:cubicBezTo>
                <a:cubicBezTo>
                  <a:pt x="242" y="3321"/>
                  <a:pt x="150" y="4311"/>
                  <a:pt x="92" y="5424"/>
                </a:cubicBezTo>
                <a:cubicBezTo>
                  <a:pt x="46" y="6195"/>
                  <a:pt x="23" y="7160"/>
                  <a:pt x="12" y="8413"/>
                </a:cubicBezTo>
                <a:cubicBezTo>
                  <a:pt x="0" y="9667"/>
                  <a:pt x="0" y="11213"/>
                  <a:pt x="0" y="13141"/>
                </a:cubicBezTo>
                <a:lnTo>
                  <a:pt x="3" y="21598"/>
                </a:lnTo>
                <a:lnTo>
                  <a:pt x="21600" y="21598"/>
                </a:lnTo>
                <a:lnTo>
                  <a:pt x="21600" y="70"/>
                </a:lnTo>
                <a:lnTo>
                  <a:pt x="1881" y="0"/>
                </a:lnTo>
                <a:close/>
              </a:path>
            </a:pathLst>
          </a:custGeom>
          <a:solidFill>
            <a:srgbClr val="535353"/>
          </a:solidFill>
          <a:ln w="12700">
            <a:miter lim="400000"/>
          </a:ln>
        </p:spPr>
        <p:txBody>
          <a:bodyPr lIns="0" tIns="0" rIns="0" bIns="0" anchor="ctr"/>
          <a:lstStyle/>
          <a:p>
            <a:pPr algn="ctr" defTabSz="309563" hangingPunct="0"/>
            <a:endParaRPr lang="pt-BR" sz="1125" kern="0">
              <a:solidFill>
                <a:srgbClr val="525455"/>
              </a:solidFill>
              <a:latin typeface="Heebo" pitchFamily="2" charset="-79"/>
              <a:cs typeface="Heebo" pitchFamily="2" charset="-79"/>
              <a:sym typeface="Helvetica Neue Medium"/>
            </a:endParaRPr>
          </a:p>
        </p:txBody>
      </p:sp>
      <p:sp>
        <p:nvSpPr>
          <p:cNvPr id="750"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843143" y="1794425"/>
            <a:ext cx="2128430" cy="4539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defRPr sz="2000">
                <a:solidFill>
                  <a:srgbClr val="9D9F9D"/>
                </a:solidFill>
                <a:latin typeface="Barlow Medium"/>
                <a:ea typeface="Barlow Medium"/>
                <a:cs typeface="Barlow Medium"/>
                <a:sym typeface="Barlow Medium"/>
              </a:defRPr>
            </a:lvl1pPr>
          </a:lstStyle>
          <a:p>
            <a:pPr algn="ctr" defTabSz="309563" hangingPunct="0"/>
            <a:r>
              <a:rPr lang="pt-BR" sz="900" kern="0" dirty="0">
                <a:latin typeface="Heebo" pitchFamily="2" charset="-79"/>
                <a:cs typeface="Heebo" pitchFamily="2" charset="-79"/>
              </a:rPr>
              <a:t>texto escrito aqui texto escrito aqui texto escrito aqui texto escrito aqui texto escrito aqui texto</a:t>
            </a:r>
          </a:p>
        </p:txBody>
      </p:sp>
      <p:sp>
        <p:nvSpPr>
          <p:cNvPr id="751"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954843" y="1424009"/>
            <a:ext cx="2128429" cy="1828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gn="l">
              <a:defRPr sz="2500">
                <a:solidFill>
                  <a:srgbClr val="F7F5F6"/>
                </a:solidFill>
                <a:latin typeface="Barlow SemiBold"/>
                <a:ea typeface="Barlow SemiBold"/>
                <a:cs typeface="Barlow SemiBold"/>
                <a:sym typeface="Barlow SemiBold"/>
              </a:defRPr>
            </a:lvl1pPr>
          </a:lstStyle>
          <a:p>
            <a:pPr defTabSz="309563" hangingPunct="0"/>
            <a:r>
              <a:rPr lang="pt-BR" sz="938" kern="0">
                <a:solidFill>
                  <a:srgbClr val="F7F5F7"/>
                </a:solidFill>
                <a:latin typeface="Heebo" pitchFamily="2" charset="-79"/>
                <a:cs typeface="Heebo" pitchFamily="2" charset="-79"/>
              </a:rPr>
              <a:t>TEXTO ESCRITO AQUI </a:t>
            </a:r>
          </a:p>
        </p:txBody>
      </p:sp>
      <p:sp>
        <p:nvSpPr>
          <p:cNvPr id="752"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3503793" y="1794425"/>
            <a:ext cx="2128430" cy="4539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defRPr sz="2000">
                <a:solidFill>
                  <a:srgbClr val="9D9F9D"/>
                </a:solidFill>
                <a:latin typeface="Barlow Medium"/>
                <a:ea typeface="Barlow Medium"/>
                <a:cs typeface="Barlow Medium"/>
                <a:sym typeface="Barlow Medium"/>
              </a:defRPr>
            </a:lvl1pPr>
          </a:lstStyle>
          <a:p>
            <a:pPr algn="ctr" defTabSz="309563" hangingPunct="0"/>
            <a:r>
              <a:rPr lang="pt-BR" sz="900" kern="0" dirty="0">
                <a:latin typeface="Heebo" pitchFamily="2" charset="-79"/>
                <a:cs typeface="Heebo" pitchFamily="2" charset="-79"/>
              </a:rPr>
              <a:t>texto escrito aqui texto escrito aqui texto escrito aqui texto escrito aqui texto escrito aqui texto</a:t>
            </a:r>
          </a:p>
        </p:txBody>
      </p:sp>
      <p:sp>
        <p:nvSpPr>
          <p:cNvPr id="753"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3615493" y="1424009"/>
            <a:ext cx="2128429" cy="1828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gn="l">
              <a:defRPr sz="2500">
                <a:solidFill>
                  <a:srgbClr val="F7F5F6"/>
                </a:solidFill>
                <a:latin typeface="Barlow SemiBold"/>
                <a:ea typeface="Barlow SemiBold"/>
                <a:cs typeface="Barlow SemiBold"/>
                <a:sym typeface="Barlow SemiBold"/>
              </a:defRPr>
            </a:lvl1pPr>
          </a:lstStyle>
          <a:p>
            <a:pPr defTabSz="309563" hangingPunct="0"/>
            <a:r>
              <a:rPr lang="pt-BR" sz="938" kern="0">
                <a:solidFill>
                  <a:srgbClr val="F7F5F7"/>
                </a:solidFill>
                <a:latin typeface="Heebo" pitchFamily="2" charset="-79"/>
                <a:cs typeface="Heebo" pitchFamily="2" charset="-79"/>
              </a:rPr>
              <a:t>TEXTO ESCRITO AQUI </a:t>
            </a:r>
          </a:p>
        </p:txBody>
      </p:sp>
      <p:sp>
        <p:nvSpPr>
          <p:cNvPr id="754"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6164443" y="1794425"/>
            <a:ext cx="2128429" cy="4539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defRPr sz="2000">
                <a:solidFill>
                  <a:srgbClr val="9D9F9D"/>
                </a:solidFill>
                <a:latin typeface="Barlow Medium"/>
                <a:ea typeface="Barlow Medium"/>
                <a:cs typeface="Barlow Medium"/>
                <a:sym typeface="Barlow Medium"/>
              </a:defRPr>
            </a:lvl1pPr>
          </a:lstStyle>
          <a:p>
            <a:pPr algn="ctr" defTabSz="309563" hangingPunct="0"/>
            <a:r>
              <a:rPr lang="pt-BR" sz="900" kern="0" dirty="0">
                <a:latin typeface="Heebo" pitchFamily="2" charset="-79"/>
                <a:cs typeface="Heebo" pitchFamily="2" charset="-79"/>
              </a:rPr>
              <a:t>texto escrito aqui texto escrito aqui texto escrito aqui texto escrito aqui texto escrito aqui texto</a:t>
            </a:r>
          </a:p>
        </p:txBody>
      </p:sp>
      <p:sp>
        <p:nvSpPr>
          <p:cNvPr id="755"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6276142" y="1424009"/>
            <a:ext cx="2128430" cy="1828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gn="l">
              <a:defRPr sz="2500">
                <a:solidFill>
                  <a:srgbClr val="F7F5F6"/>
                </a:solidFill>
                <a:latin typeface="Barlow SemiBold"/>
                <a:ea typeface="Barlow SemiBold"/>
                <a:cs typeface="Barlow SemiBold"/>
                <a:sym typeface="Barlow SemiBold"/>
              </a:defRPr>
            </a:lvl1pPr>
          </a:lstStyle>
          <a:p>
            <a:pPr defTabSz="309563" hangingPunct="0"/>
            <a:r>
              <a:rPr lang="pt-BR" sz="938" kern="0">
                <a:solidFill>
                  <a:srgbClr val="F7F5F7"/>
                </a:solidFill>
                <a:latin typeface="Heebo" pitchFamily="2" charset="-79"/>
                <a:cs typeface="Heebo" pitchFamily="2" charset="-79"/>
              </a:rPr>
              <a:t>TEXTO ESCRITO AQUI </a:t>
            </a:r>
          </a:p>
        </p:txBody>
      </p:sp>
      <p:sp>
        <p:nvSpPr>
          <p:cNvPr id="756"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843143" y="2827119"/>
            <a:ext cx="2128430" cy="4539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defRPr sz="2000">
                <a:solidFill>
                  <a:srgbClr val="9D9F9D"/>
                </a:solidFill>
                <a:latin typeface="Barlow Medium"/>
                <a:ea typeface="Barlow Medium"/>
                <a:cs typeface="Barlow Medium"/>
                <a:sym typeface="Barlow Medium"/>
              </a:defRPr>
            </a:lvl1pPr>
          </a:lstStyle>
          <a:p>
            <a:pPr algn="ctr" defTabSz="309563" hangingPunct="0"/>
            <a:r>
              <a:rPr lang="pt-BR" sz="900" kern="0" dirty="0">
                <a:latin typeface="Heebo" pitchFamily="2" charset="-79"/>
                <a:cs typeface="Heebo" pitchFamily="2" charset="-79"/>
              </a:rPr>
              <a:t>texto escrito aqui texto escrito aqui texto escrito aqui texto escrito aqui texto escrito aqui texto</a:t>
            </a:r>
          </a:p>
        </p:txBody>
      </p:sp>
      <p:sp>
        <p:nvSpPr>
          <p:cNvPr id="757"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954843" y="2485278"/>
            <a:ext cx="2128429" cy="1828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gn="l">
              <a:defRPr sz="2500">
                <a:solidFill>
                  <a:srgbClr val="F7F5F6"/>
                </a:solidFill>
                <a:latin typeface="Barlow SemiBold"/>
                <a:ea typeface="Barlow SemiBold"/>
                <a:cs typeface="Barlow SemiBold"/>
                <a:sym typeface="Barlow SemiBold"/>
              </a:defRPr>
            </a:lvl1pPr>
          </a:lstStyle>
          <a:p>
            <a:pPr defTabSz="309563" hangingPunct="0"/>
            <a:r>
              <a:rPr lang="pt-BR" sz="938" kern="0">
                <a:solidFill>
                  <a:srgbClr val="F7F5F7"/>
                </a:solidFill>
                <a:latin typeface="Heebo" pitchFamily="2" charset="-79"/>
                <a:cs typeface="Heebo" pitchFamily="2" charset="-79"/>
              </a:rPr>
              <a:t>TEXTO ESCRITO AQUI </a:t>
            </a:r>
          </a:p>
        </p:txBody>
      </p:sp>
      <p:sp>
        <p:nvSpPr>
          <p:cNvPr id="758"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3503793" y="2827119"/>
            <a:ext cx="2128430" cy="4539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defRPr sz="2000">
                <a:solidFill>
                  <a:srgbClr val="9D9F9D"/>
                </a:solidFill>
                <a:latin typeface="Barlow Medium"/>
                <a:ea typeface="Barlow Medium"/>
                <a:cs typeface="Barlow Medium"/>
                <a:sym typeface="Barlow Medium"/>
              </a:defRPr>
            </a:lvl1pPr>
          </a:lstStyle>
          <a:p>
            <a:pPr algn="ctr" defTabSz="309563" hangingPunct="0"/>
            <a:r>
              <a:rPr lang="pt-BR" sz="900" kern="0" dirty="0">
                <a:latin typeface="Heebo" pitchFamily="2" charset="-79"/>
                <a:cs typeface="Heebo" pitchFamily="2" charset="-79"/>
              </a:rPr>
              <a:t>texto escrito aqui texto escrito aqui texto escrito aqui texto escrito aqui texto escrito aqui texto</a:t>
            </a:r>
          </a:p>
        </p:txBody>
      </p:sp>
      <p:sp>
        <p:nvSpPr>
          <p:cNvPr id="759"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3615493" y="2485278"/>
            <a:ext cx="2128429" cy="1828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gn="l">
              <a:defRPr sz="2500">
                <a:solidFill>
                  <a:srgbClr val="F7F5F6"/>
                </a:solidFill>
                <a:latin typeface="Barlow SemiBold"/>
                <a:ea typeface="Barlow SemiBold"/>
                <a:cs typeface="Barlow SemiBold"/>
                <a:sym typeface="Barlow SemiBold"/>
              </a:defRPr>
            </a:lvl1pPr>
          </a:lstStyle>
          <a:p>
            <a:pPr defTabSz="309563" hangingPunct="0"/>
            <a:r>
              <a:rPr lang="pt-BR" sz="938" kern="0">
                <a:solidFill>
                  <a:srgbClr val="F7F5F7"/>
                </a:solidFill>
                <a:latin typeface="Heebo" pitchFamily="2" charset="-79"/>
                <a:cs typeface="Heebo" pitchFamily="2" charset="-79"/>
              </a:rPr>
              <a:t>TEXTO ESCRITO AQUI </a:t>
            </a:r>
          </a:p>
        </p:txBody>
      </p:sp>
      <p:sp>
        <p:nvSpPr>
          <p:cNvPr id="760"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6164443" y="2827119"/>
            <a:ext cx="2128429" cy="4539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defRPr sz="2000">
                <a:solidFill>
                  <a:srgbClr val="9D9F9D"/>
                </a:solidFill>
                <a:latin typeface="Barlow Medium"/>
                <a:ea typeface="Barlow Medium"/>
                <a:cs typeface="Barlow Medium"/>
                <a:sym typeface="Barlow Medium"/>
              </a:defRPr>
            </a:lvl1pPr>
          </a:lstStyle>
          <a:p>
            <a:pPr algn="ctr" defTabSz="309563" hangingPunct="0"/>
            <a:r>
              <a:rPr lang="pt-BR" sz="900" kern="0" dirty="0">
                <a:latin typeface="Heebo" pitchFamily="2" charset="-79"/>
                <a:cs typeface="Heebo" pitchFamily="2" charset="-79"/>
              </a:rPr>
              <a:t>texto escrito aqui texto escrito aqui texto escrito aqui texto escrito aqui texto escrito aqui texto</a:t>
            </a:r>
          </a:p>
        </p:txBody>
      </p:sp>
      <p:sp>
        <p:nvSpPr>
          <p:cNvPr id="761"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6276142" y="2485278"/>
            <a:ext cx="2128430" cy="1828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gn="l">
              <a:defRPr sz="2500">
                <a:solidFill>
                  <a:srgbClr val="F7F5F6"/>
                </a:solidFill>
                <a:latin typeface="Barlow SemiBold"/>
                <a:ea typeface="Barlow SemiBold"/>
                <a:cs typeface="Barlow SemiBold"/>
                <a:sym typeface="Barlow SemiBold"/>
              </a:defRPr>
            </a:lvl1pPr>
          </a:lstStyle>
          <a:p>
            <a:pPr defTabSz="309563" hangingPunct="0"/>
            <a:r>
              <a:rPr lang="pt-BR" sz="938" kern="0">
                <a:solidFill>
                  <a:srgbClr val="F7F5F7"/>
                </a:solidFill>
                <a:latin typeface="Heebo" pitchFamily="2" charset="-79"/>
                <a:cs typeface="Heebo" pitchFamily="2" charset="-79"/>
              </a:rPr>
              <a:t>TEXTO ESCRITO AQUI </a:t>
            </a:r>
          </a:p>
        </p:txBody>
      </p:sp>
      <p:sp>
        <p:nvSpPr>
          <p:cNvPr id="762"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843143" y="3888388"/>
            <a:ext cx="2128430" cy="4539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defRPr sz="2000">
                <a:solidFill>
                  <a:srgbClr val="9D9F9D"/>
                </a:solidFill>
                <a:latin typeface="Barlow Medium"/>
                <a:ea typeface="Barlow Medium"/>
                <a:cs typeface="Barlow Medium"/>
                <a:sym typeface="Barlow Medium"/>
              </a:defRPr>
            </a:lvl1pPr>
          </a:lstStyle>
          <a:p>
            <a:pPr algn="ctr" defTabSz="309563" hangingPunct="0"/>
            <a:r>
              <a:rPr lang="pt-BR" sz="900" kern="0" dirty="0">
                <a:latin typeface="Heebo" pitchFamily="2" charset="-79"/>
                <a:cs typeface="Heebo" pitchFamily="2" charset="-79"/>
              </a:rPr>
              <a:t>texto escrito aqui texto escrito aqui texto escrito aqui texto escrito aqui texto escrito aqui texto</a:t>
            </a:r>
          </a:p>
        </p:txBody>
      </p:sp>
      <p:sp>
        <p:nvSpPr>
          <p:cNvPr id="763"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954843" y="3546548"/>
            <a:ext cx="2128429" cy="1828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gn="l">
              <a:defRPr sz="2500">
                <a:solidFill>
                  <a:srgbClr val="F7F5F6"/>
                </a:solidFill>
                <a:latin typeface="Barlow SemiBold"/>
                <a:ea typeface="Barlow SemiBold"/>
                <a:cs typeface="Barlow SemiBold"/>
                <a:sym typeface="Barlow SemiBold"/>
              </a:defRPr>
            </a:lvl1pPr>
          </a:lstStyle>
          <a:p>
            <a:pPr defTabSz="309563" hangingPunct="0"/>
            <a:r>
              <a:rPr lang="pt-BR" sz="938" kern="0">
                <a:solidFill>
                  <a:srgbClr val="F7F5F7"/>
                </a:solidFill>
                <a:latin typeface="Heebo" pitchFamily="2" charset="-79"/>
                <a:cs typeface="Heebo" pitchFamily="2" charset="-79"/>
              </a:rPr>
              <a:t>TEXTO ESCRITO AQUI </a:t>
            </a:r>
          </a:p>
        </p:txBody>
      </p:sp>
      <p:sp>
        <p:nvSpPr>
          <p:cNvPr id="764"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3503793" y="3888388"/>
            <a:ext cx="2128430" cy="4539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defRPr sz="2000">
                <a:solidFill>
                  <a:srgbClr val="9D9F9D"/>
                </a:solidFill>
                <a:latin typeface="Barlow Medium"/>
                <a:ea typeface="Barlow Medium"/>
                <a:cs typeface="Barlow Medium"/>
                <a:sym typeface="Barlow Medium"/>
              </a:defRPr>
            </a:lvl1pPr>
          </a:lstStyle>
          <a:p>
            <a:pPr algn="ctr" defTabSz="309563" hangingPunct="0"/>
            <a:r>
              <a:rPr lang="pt-BR" sz="900" kern="0" dirty="0">
                <a:latin typeface="Heebo" pitchFamily="2" charset="-79"/>
                <a:cs typeface="Heebo" pitchFamily="2" charset="-79"/>
              </a:rPr>
              <a:t>texto escrito aqui texto escrito aqui texto escrito aqui texto escrito aqui texto escrito aqui texto</a:t>
            </a:r>
          </a:p>
        </p:txBody>
      </p:sp>
      <p:sp>
        <p:nvSpPr>
          <p:cNvPr id="765"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3615493" y="3546548"/>
            <a:ext cx="2128429" cy="1828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gn="l">
              <a:defRPr sz="2500">
                <a:solidFill>
                  <a:srgbClr val="F7F5F6"/>
                </a:solidFill>
                <a:latin typeface="Barlow SemiBold"/>
                <a:ea typeface="Barlow SemiBold"/>
                <a:cs typeface="Barlow SemiBold"/>
                <a:sym typeface="Barlow SemiBold"/>
              </a:defRPr>
            </a:lvl1pPr>
          </a:lstStyle>
          <a:p>
            <a:pPr defTabSz="309563" hangingPunct="0"/>
            <a:r>
              <a:rPr lang="pt-BR" sz="938" kern="0">
                <a:solidFill>
                  <a:srgbClr val="F7F5F7"/>
                </a:solidFill>
                <a:latin typeface="Heebo" pitchFamily="2" charset="-79"/>
                <a:cs typeface="Heebo" pitchFamily="2" charset="-79"/>
              </a:rPr>
              <a:t>TEXTO ESCRITO AQUI </a:t>
            </a:r>
          </a:p>
        </p:txBody>
      </p:sp>
      <p:sp>
        <p:nvSpPr>
          <p:cNvPr id="766"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6164443" y="3888388"/>
            <a:ext cx="2128430" cy="4539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defRPr sz="2000">
                <a:solidFill>
                  <a:srgbClr val="9D9F9D"/>
                </a:solidFill>
                <a:latin typeface="Barlow Medium"/>
                <a:ea typeface="Barlow Medium"/>
                <a:cs typeface="Barlow Medium"/>
                <a:sym typeface="Barlow Medium"/>
              </a:defRPr>
            </a:lvl1pPr>
          </a:lstStyle>
          <a:p>
            <a:pPr algn="ctr" defTabSz="309563" hangingPunct="0"/>
            <a:r>
              <a:rPr lang="pt-BR" sz="900" kern="0" dirty="0">
                <a:latin typeface="Heebo" pitchFamily="2" charset="-79"/>
                <a:cs typeface="Heebo" pitchFamily="2" charset="-79"/>
              </a:rPr>
              <a:t>texto escrito aqui texto escrito aqui texto escrito aqui texto escrito aqui texto escrito aqui texto</a:t>
            </a:r>
          </a:p>
        </p:txBody>
      </p:sp>
      <p:sp>
        <p:nvSpPr>
          <p:cNvPr id="767"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6276142" y="3546548"/>
            <a:ext cx="2128430" cy="1828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gn="l">
              <a:defRPr sz="2500">
                <a:solidFill>
                  <a:srgbClr val="F7F5F6"/>
                </a:solidFill>
                <a:latin typeface="Barlow SemiBold"/>
                <a:ea typeface="Barlow SemiBold"/>
                <a:cs typeface="Barlow SemiBold"/>
                <a:sym typeface="Barlow SemiBold"/>
              </a:defRPr>
            </a:lvl1pPr>
          </a:lstStyle>
          <a:p>
            <a:pPr defTabSz="309563" hangingPunct="0"/>
            <a:r>
              <a:rPr lang="pt-BR" sz="938" kern="0">
                <a:solidFill>
                  <a:srgbClr val="F7F5F7"/>
                </a:solidFill>
                <a:latin typeface="Heebo" pitchFamily="2" charset="-79"/>
                <a:cs typeface="Heebo" pitchFamily="2" charset="-79"/>
              </a:rPr>
              <a:t>TEXTO ESCRITO AQUI </a:t>
            </a:r>
          </a:p>
        </p:txBody>
      </p:sp>
      <p:sp>
        <p:nvSpPr>
          <p:cNvPr id="75"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77086BC9-485B-4BEC-DAFF-ACDE58756CC5}"/>
              </a:ext>
            </a:extLst>
          </p:cNvPr>
          <p:cNvSpPr txBox="1"/>
          <p:nvPr/>
        </p:nvSpPr>
        <p:spPr>
          <a:xfrm>
            <a:off x="3395339" y="571073"/>
            <a:ext cx="2353322" cy="3462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4500">
                <a:solidFill>
                  <a:srgbClr val="535353"/>
                </a:solidFill>
                <a:latin typeface="Barlow SemiBold"/>
                <a:ea typeface="Barlow SemiBold"/>
                <a:cs typeface="Barlow SemiBold"/>
                <a:sym typeface="Barlow SemiBold"/>
              </a:defRPr>
            </a:lvl1pPr>
          </a:lstStyle>
          <a:p>
            <a:pPr algn="ctr"/>
            <a:r>
              <a:rPr lang="pt-BR" sz="2000">
                <a:solidFill>
                  <a:schemeClr val="tx1"/>
                </a:solidFill>
                <a:latin typeface="Heebo" pitchFamily="2" charset="-79"/>
                <a:cs typeface="Heebo" pitchFamily="2" charset="-79"/>
              </a:rPr>
              <a:t>Título do slide</a:t>
            </a:r>
          </a:p>
        </p:txBody>
      </p:sp>
      <p:sp>
        <p:nvSpPr>
          <p:cNvPr id="76" name="Circle">
            <a:extLst>
              <a:ext uri="{FF2B5EF4-FFF2-40B4-BE49-F238E27FC236}">
                <a16:creationId xmlns:a16="http://schemas.microsoft.com/office/drawing/2014/main" id="{3A0811A7-BC8A-6998-1DE5-EF43C4CC25D4}"/>
              </a:ext>
            </a:extLst>
          </p:cNvPr>
          <p:cNvSpPr/>
          <p:nvPr/>
        </p:nvSpPr>
        <p:spPr>
          <a:xfrm>
            <a:off x="704203" y="2468559"/>
            <a:ext cx="190747" cy="190747"/>
          </a:xfrm>
          <a:prstGeom prst="ellipse">
            <a:avLst/>
          </a:prstGeom>
          <a:solidFill>
            <a:schemeClr val="bg1"/>
          </a:solidFill>
          <a:ln w="12700" cap="flat">
            <a:noFill/>
            <a:miter lim="400000"/>
          </a:ln>
          <a:effectLst/>
        </p:spPr>
        <p:txBody>
          <a:bodyPr wrap="square" lIns="0" tIns="0" rIns="0" bIns="0" numCol="1" anchor="ctr">
            <a:noAutofit/>
          </a:bodyPr>
          <a:lstStyle/>
          <a:p>
            <a:pPr algn="ctr" defTabSz="309563" hangingPunct="0"/>
            <a:r>
              <a:rPr lang="pt-BR" sz="900" b="1" kern="0">
                <a:solidFill>
                  <a:schemeClr val="tx1">
                    <a:lumMod val="75000"/>
                    <a:lumOff val="25000"/>
                  </a:schemeClr>
                </a:solidFill>
                <a:latin typeface="Heebo" pitchFamily="2" charset="-79"/>
                <a:cs typeface="Heebo" pitchFamily="2" charset="-79"/>
                <a:sym typeface="Helvetica Neue Medium"/>
              </a:rPr>
              <a:t>4</a:t>
            </a:r>
          </a:p>
        </p:txBody>
      </p:sp>
      <p:sp>
        <p:nvSpPr>
          <p:cNvPr id="77" name="Circle">
            <a:extLst>
              <a:ext uri="{FF2B5EF4-FFF2-40B4-BE49-F238E27FC236}">
                <a16:creationId xmlns:a16="http://schemas.microsoft.com/office/drawing/2014/main" id="{1FD425CE-739E-47A7-ACA5-CE7F04258BF3}"/>
              </a:ext>
            </a:extLst>
          </p:cNvPr>
          <p:cNvSpPr/>
          <p:nvPr/>
        </p:nvSpPr>
        <p:spPr>
          <a:xfrm>
            <a:off x="704203" y="3523002"/>
            <a:ext cx="190747" cy="190747"/>
          </a:xfrm>
          <a:prstGeom prst="ellipse">
            <a:avLst/>
          </a:prstGeom>
          <a:solidFill>
            <a:schemeClr val="bg1"/>
          </a:solidFill>
          <a:ln w="12700" cap="flat">
            <a:noFill/>
            <a:miter lim="400000"/>
          </a:ln>
          <a:effectLst/>
        </p:spPr>
        <p:txBody>
          <a:bodyPr wrap="square" lIns="0" tIns="0" rIns="0" bIns="0" numCol="1" anchor="ctr">
            <a:noAutofit/>
          </a:bodyPr>
          <a:lstStyle/>
          <a:p>
            <a:pPr algn="ctr" defTabSz="309563" hangingPunct="0"/>
            <a:r>
              <a:rPr lang="pt-BR" sz="900" b="1" kern="0">
                <a:solidFill>
                  <a:schemeClr val="tx1">
                    <a:lumMod val="75000"/>
                    <a:lumOff val="25000"/>
                  </a:schemeClr>
                </a:solidFill>
                <a:latin typeface="Heebo" pitchFamily="2" charset="-79"/>
                <a:cs typeface="Heebo" pitchFamily="2" charset="-79"/>
                <a:sym typeface="Helvetica Neue Medium"/>
              </a:rPr>
              <a:t>7</a:t>
            </a:r>
          </a:p>
        </p:txBody>
      </p:sp>
      <p:sp>
        <p:nvSpPr>
          <p:cNvPr id="78" name="Circle">
            <a:extLst>
              <a:ext uri="{FF2B5EF4-FFF2-40B4-BE49-F238E27FC236}">
                <a16:creationId xmlns:a16="http://schemas.microsoft.com/office/drawing/2014/main" id="{70279DB1-27E8-7CCD-8D7A-41597469DCF1}"/>
              </a:ext>
            </a:extLst>
          </p:cNvPr>
          <p:cNvSpPr/>
          <p:nvPr/>
        </p:nvSpPr>
        <p:spPr>
          <a:xfrm>
            <a:off x="3381500" y="1397640"/>
            <a:ext cx="190747" cy="190747"/>
          </a:xfrm>
          <a:prstGeom prst="ellipse">
            <a:avLst/>
          </a:prstGeom>
          <a:solidFill>
            <a:schemeClr val="bg1"/>
          </a:solidFill>
          <a:ln w="12700" cap="flat">
            <a:noFill/>
            <a:miter lim="400000"/>
          </a:ln>
          <a:effectLst/>
        </p:spPr>
        <p:txBody>
          <a:bodyPr wrap="square" lIns="0" tIns="0" rIns="0" bIns="0" numCol="1" anchor="ctr">
            <a:noAutofit/>
          </a:bodyPr>
          <a:lstStyle/>
          <a:p>
            <a:pPr algn="ctr" defTabSz="309563" hangingPunct="0"/>
            <a:r>
              <a:rPr lang="pt-BR" sz="900" b="1" kern="0">
                <a:solidFill>
                  <a:schemeClr val="tx1">
                    <a:lumMod val="75000"/>
                    <a:lumOff val="25000"/>
                  </a:schemeClr>
                </a:solidFill>
                <a:latin typeface="Heebo" pitchFamily="2" charset="-79"/>
                <a:cs typeface="Heebo" pitchFamily="2" charset="-79"/>
                <a:sym typeface="Helvetica Neue Medium"/>
              </a:rPr>
              <a:t>2</a:t>
            </a:r>
          </a:p>
        </p:txBody>
      </p:sp>
      <p:sp>
        <p:nvSpPr>
          <p:cNvPr id="79" name="Circle">
            <a:extLst>
              <a:ext uri="{FF2B5EF4-FFF2-40B4-BE49-F238E27FC236}">
                <a16:creationId xmlns:a16="http://schemas.microsoft.com/office/drawing/2014/main" id="{71DD3FF8-E880-3284-2782-F784D101B258}"/>
              </a:ext>
            </a:extLst>
          </p:cNvPr>
          <p:cNvSpPr/>
          <p:nvPr/>
        </p:nvSpPr>
        <p:spPr>
          <a:xfrm>
            <a:off x="3381500" y="2468559"/>
            <a:ext cx="190747" cy="190747"/>
          </a:xfrm>
          <a:prstGeom prst="ellipse">
            <a:avLst/>
          </a:prstGeom>
          <a:solidFill>
            <a:schemeClr val="bg1"/>
          </a:solidFill>
          <a:ln w="12700" cap="flat">
            <a:noFill/>
            <a:miter lim="400000"/>
          </a:ln>
          <a:effectLst/>
        </p:spPr>
        <p:txBody>
          <a:bodyPr wrap="square" lIns="0" tIns="0" rIns="0" bIns="0" numCol="1" anchor="ctr">
            <a:noAutofit/>
          </a:bodyPr>
          <a:lstStyle/>
          <a:p>
            <a:pPr algn="ctr" defTabSz="309563" hangingPunct="0"/>
            <a:r>
              <a:rPr lang="pt-BR" sz="900" b="1" kern="0">
                <a:solidFill>
                  <a:schemeClr val="tx1">
                    <a:lumMod val="75000"/>
                    <a:lumOff val="25000"/>
                  </a:schemeClr>
                </a:solidFill>
                <a:latin typeface="Heebo" pitchFamily="2" charset="-79"/>
                <a:cs typeface="Heebo" pitchFamily="2" charset="-79"/>
                <a:sym typeface="Helvetica Neue Medium"/>
              </a:rPr>
              <a:t>5</a:t>
            </a:r>
          </a:p>
        </p:txBody>
      </p:sp>
      <p:sp>
        <p:nvSpPr>
          <p:cNvPr id="80" name="Circle">
            <a:extLst>
              <a:ext uri="{FF2B5EF4-FFF2-40B4-BE49-F238E27FC236}">
                <a16:creationId xmlns:a16="http://schemas.microsoft.com/office/drawing/2014/main" id="{BC7EB724-BD94-7394-A695-880AA33991F7}"/>
              </a:ext>
            </a:extLst>
          </p:cNvPr>
          <p:cNvSpPr/>
          <p:nvPr/>
        </p:nvSpPr>
        <p:spPr>
          <a:xfrm>
            <a:off x="3381500" y="3523002"/>
            <a:ext cx="190747" cy="190747"/>
          </a:xfrm>
          <a:prstGeom prst="ellipse">
            <a:avLst/>
          </a:prstGeom>
          <a:solidFill>
            <a:schemeClr val="bg1"/>
          </a:solidFill>
          <a:ln w="12700" cap="flat">
            <a:noFill/>
            <a:miter lim="400000"/>
          </a:ln>
          <a:effectLst/>
        </p:spPr>
        <p:txBody>
          <a:bodyPr wrap="square" lIns="0" tIns="0" rIns="0" bIns="0" numCol="1" anchor="ctr">
            <a:noAutofit/>
          </a:bodyPr>
          <a:lstStyle/>
          <a:p>
            <a:pPr algn="ctr" defTabSz="309563" hangingPunct="0"/>
            <a:r>
              <a:rPr lang="pt-BR" sz="900" b="1" kern="0">
                <a:solidFill>
                  <a:schemeClr val="tx1">
                    <a:lumMod val="75000"/>
                    <a:lumOff val="25000"/>
                  </a:schemeClr>
                </a:solidFill>
                <a:latin typeface="Heebo" pitchFamily="2" charset="-79"/>
                <a:cs typeface="Heebo" pitchFamily="2" charset="-79"/>
                <a:sym typeface="Helvetica Neue Medium"/>
              </a:rPr>
              <a:t>8</a:t>
            </a:r>
          </a:p>
        </p:txBody>
      </p:sp>
      <p:sp>
        <p:nvSpPr>
          <p:cNvPr id="81" name="Circle">
            <a:extLst>
              <a:ext uri="{FF2B5EF4-FFF2-40B4-BE49-F238E27FC236}">
                <a16:creationId xmlns:a16="http://schemas.microsoft.com/office/drawing/2014/main" id="{95FD25D8-6A24-3027-897B-CD92B0FE6B22}"/>
              </a:ext>
            </a:extLst>
          </p:cNvPr>
          <p:cNvSpPr/>
          <p:nvPr/>
        </p:nvSpPr>
        <p:spPr>
          <a:xfrm>
            <a:off x="6042322" y="1397640"/>
            <a:ext cx="190747" cy="190747"/>
          </a:xfrm>
          <a:prstGeom prst="ellipse">
            <a:avLst/>
          </a:prstGeom>
          <a:solidFill>
            <a:schemeClr val="bg1"/>
          </a:solidFill>
          <a:ln w="12700" cap="flat">
            <a:noFill/>
            <a:miter lim="400000"/>
          </a:ln>
          <a:effectLst/>
        </p:spPr>
        <p:txBody>
          <a:bodyPr wrap="square" lIns="0" tIns="0" rIns="0" bIns="0" numCol="1" anchor="ctr">
            <a:noAutofit/>
          </a:bodyPr>
          <a:lstStyle/>
          <a:p>
            <a:pPr algn="ctr" defTabSz="309563" hangingPunct="0"/>
            <a:r>
              <a:rPr lang="pt-BR" sz="900" b="1" kern="0">
                <a:solidFill>
                  <a:schemeClr val="tx1">
                    <a:lumMod val="75000"/>
                    <a:lumOff val="25000"/>
                  </a:schemeClr>
                </a:solidFill>
                <a:latin typeface="Heebo" pitchFamily="2" charset="-79"/>
                <a:cs typeface="Heebo" pitchFamily="2" charset="-79"/>
                <a:sym typeface="Helvetica Neue Medium"/>
              </a:rPr>
              <a:t>3</a:t>
            </a:r>
          </a:p>
        </p:txBody>
      </p:sp>
      <p:sp>
        <p:nvSpPr>
          <p:cNvPr id="82" name="Circle">
            <a:extLst>
              <a:ext uri="{FF2B5EF4-FFF2-40B4-BE49-F238E27FC236}">
                <a16:creationId xmlns:a16="http://schemas.microsoft.com/office/drawing/2014/main" id="{15FB2C1B-9F3B-5D3B-CF77-FC1FDD6BB08D}"/>
              </a:ext>
            </a:extLst>
          </p:cNvPr>
          <p:cNvSpPr/>
          <p:nvPr/>
        </p:nvSpPr>
        <p:spPr>
          <a:xfrm>
            <a:off x="6042322" y="2468559"/>
            <a:ext cx="190747" cy="190747"/>
          </a:xfrm>
          <a:prstGeom prst="ellipse">
            <a:avLst/>
          </a:prstGeom>
          <a:solidFill>
            <a:schemeClr val="bg1"/>
          </a:solidFill>
          <a:ln w="12700" cap="flat">
            <a:noFill/>
            <a:miter lim="400000"/>
          </a:ln>
          <a:effectLst/>
        </p:spPr>
        <p:txBody>
          <a:bodyPr wrap="square" lIns="0" tIns="0" rIns="0" bIns="0" numCol="1" anchor="ctr">
            <a:noAutofit/>
          </a:bodyPr>
          <a:lstStyle/>
          <a:p>
            <a:pPr algn="ctr" defTabSz="309563" hangingPunct="0"/>
            <a:r>
              <a:rPr lang="pt-BR" sz="900" b="1" kern="0">
                <a:solidFill>
                  <a:schemeClr val="tx1">
                    <a:lumMod val="75000"/>
                    <a:lumOff val="25000"/>
                  </a:schemeClr>
                </a:solidFill>
                <a:latin typeface="Heebo" pitchFamily="2" charset="-79"/>
                <a:cs typeface="Heebo" pitchFamily="2" charset="-79"/>
                <a:sym typeface="Helvetica Neue Medium"/>
              </a:rPr>
              <a:t>6</a:t>
            </a:r>
          </a:p>
        </p:txBody>
      </p:sp>
      <p:sp>
        <p:nvSpPr>
          <p:cNvPr id="83" name="Circle">
            <a:extLst>
              <a:ext uri="{FF2B5EF4-FFF2-40B4-BE49-F238E27FC236}">
                <a16:creationId xmlns:a16="http://schemas.microsoft.com/office/drawing/2014/main" id="{11227FB7-5947-4811-628A-899C4A3B02B9}"/>
              </a:ext>
            </a:extLst>
          </p:cNvPr>
          <p:cNvSpPr/>
          <p:nvPr/>
        </p:nvSpPr>
        <p:spPr>
          <a:xfrm>
            <a:off x="6042322" y="3523002"/>
            <a:ext cx="190747" cy="190747"/>
          </a:xfrm>
          <a:prstGeom prst="ellipse">
            <a:avLst/>
          </a:prstGeom>
          <a:solidFill>
            <a:schemeClr val="bg1"/>
          </a:solidFill>
          <a:ln w="12700" cap="flat">
            <a:noFill/>
            <a:miter lim="400000"/>
          </a:ln>
          <a:effectLst/>
        </p:spPr>
        <p:txBody>
          <a:bodyPr wrap="square" lIns="0" tIns="0" rIns="0" bIns="0" numCol="1" anchor="ctr">
            <a:noAutofit/>
          </a:bodyPr>
          <a:lstStyle/>
          <a:p>
            <a:pPr algn="ctr" defTabSz="309563" hangingPunct="0"/>
            <a:r>
              <a:rPr lang="pt-BR" sz="900" b="1" kern="0">
                <a:solidFill>
                  <a:schemeClr val="tx1">
                    <a:lumMod val="75000"/>
                    <a:lumOff val="25000"/>
                  </a:schemeClr>
                </a:solidFill>
                <a:latin typeface="Heebo" pitchFamily="2" charset="-79"/>
                <a:cs typeface="Heebo" pitchFamily="2" charset="-79"/>
                <a:sym typeface="Helvetica Neue Medium"/>
              </a:rPr>
              <a:t>9</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Line"/>
          <p:cNvSpPr/>
          <p:nvPr/>
        </p:nvSpPr>
        <p:spPr>
          <a:xfrm>
            <a:off x="1165439" y="2116477"/>
            <a:ext cx="545047" cy="3182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449" y="4965"/>
                </a:lnTo>
                <a:cubicBezTo>
                  <a:pt x="21474" y="6419"/>
                  <a:pt x="21132" y="7820"/>
                  <a:pt x="20510" y="8810"/>
                </a:cubicBezTo>
                <a:cubicBezTo>
                  <a:pt x="19972" y="9666"/>
                  <a:pt x="19267" y="10145"/>
                  <a:pt x="18533" y="10153"/>
                </a:cubicBezTo>
                <a:lnTo>
                  <a:pt x="3057" y="10297"/>
                </a:lnTo>
                <a:cubicBezTo>
                  <a:pt x="2282" y="10290"/>
                  <a:pt x="1534" y="10791"/>
                  <a:pt x="967" y="11699"/>
                </a:cubicBezTo>
                <a:cubicBezTo>
                  <a:pt x="354" y="12679"/>
                  <a:pt x="5" y="14049"/>
                  <a:pt x="0" y="15485"/>
                </a:cubicBezTo>
                <a:lnTo>
                  <a:pt x="4" y="21600"/>
                </a:lnTo>
              </a:path>
            </a:pathLst>
          </a:custGeom>
          <a:noFill/>
          <a:ln w="25400" cap="flat">
            <a:solidFill>
              <a:schemeClr val="accent5"/>
            </a:solidFill>
            <a:prstDash val="solid"/>
            <a:round/>
          </a:ln>
          <a:effectLst/>
        </p:spPr>
        <p:txBody>
          <a:bodyPr wrap="square" lIns="17144" tIns="17144" rIns="17144" bIns="17144" numCol="1" anchor="t">
            <a:noAutofit/>
          </a:bodyPr>
          <a:lstStyle/>
          <a:p>
            <a:endParaRPr sz="675">
              <a:solidFill>
                <a:schemeClr val="tx2"/>
              </a:solidFill>
            </a:endParaRPr>
          </a:p>
        </p:txBody>
      </p:sp>
      <p:sp>
        <p:nvSpPr>
          <p:cNvPr id="231" name="Line"/>
          <p:cNvSpPr/>
          <p:nvPr/>
        </p:nvSpPr>
        <p:spPr>
          <a:xfrm flipH="1">
            <a:off x="1819489" y="2116477"/>
            <a:ext cx="545047" cy="3182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449" y="4965"/>
                </a:lnTo>
                <a:cubicBezTo>
                  <a:pt x="21474" y="6419"/>
                  <a:pt x="21132" y="7820"/>
                  <a:pt x="20510" y="8810"/>
                </a:cubicBezTo>
                <a:cubicBezTo>
                  <a:pt x="19972" y="9666"/>
                  <a:pt x="19267" y="10145"/>
                  <a:pt x="18533" y="10153"/>
                </a:cubicBezTo>
                <a:lnTo>
                  <a:pt x="3057" y="10297"/>
                </a:lnTo>
                <a:cubicBezTo>
                  <a:pt x="2282" y="10290"/>
                  <a:pt x="1534" y="10791"/>
                  <a:pt x="967" y="11699"/>
                </a:cubicBezTo>
                <a:cubicBezTo>
                  <a:pt x="354" y="12679"/>
                  <a:pt x="5" y="14049"/>
                  <a:pt x="0" y="15485"/>
                </a:cubicBezTo>
                <a:lnTo>
                  <a:pt x="4" y="21600"/>
                </a:lnTo>
              </a:path>
            </a:pathLst>
          </a:custGeom>
          <a:noFill/>
          <a:ln w="25400" cap="flat">
            <a:solidFill>
              <a:schemeClr val="accent5"/>
            </a:solidFill>
            <a:prstDash val="solid"/>
            <a:round/>
          </a:ln>
          <a:effectLst/>
        </p:spPr>
        <p:txBody>
          <a:bodyPr wrap="square" lIns="17144" tIns="17144" rIns="17144" bIns="17144" numCol="1" anchor="t">
            <a:noAutofit/>
          </a:bodyPr>
          <a:lstStyle/>
          <a:p>
            <a:endParaRPr sz="675">
              <a:solidFill>
                <a:schemeClr val="tx2"/>
              </a:solidFill>
            </a:endParaRPr>
          </a:p>
        </p:txBody>
      </p:sp>
      <p:sp>
        <p:nvSpPr>
          <p:cNvPr id="233" name="Line"/>
          <p:cNvSpPr/>
          <p:nvPr/>
        </p:nvSpPr>
        <p:spPr>
          <a:xfrm>
            <a:off x="6765391" y="2112711"/>
            <a:ext cx="545047" cy="3182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449" y="4965"/>
                </a:lnTo>
                <a:cubicBezTo>
                  <a:pt x="21474" y="6419"/>
                  <a:pt x="21132" y="7820"/>
                  <a:pt x="20510" y="8810"/>
                </a:cubicBezTo>
                <a:cubicBezTo>
                  <a:pt x="19972" y="9666"/>
                  <a:pt x="19267" y="10145"/>
                  <a:pt x="18533" y="10153"/>
                </a:cubicBezTo>
                <a:lnTo>
                  <a:pt x="3057" y="10297"/>
                </a:lnTo>
                <a:cubicBezTo>
                  <a:pt x="2282" y="10290"/>
                  <a:pt x="1534" y="10791"/>
                  <a:pt x="967" y="11699"/>
                </a:cubicBezTo>
                <a:cubicBezTo>
                  <a:pt x="354" y="12679"/>
                  <a:pt x="5" y="14049"/>
                  <a:pt x="0" y="15485"/>
                </a:cubicBezTo>
                <a:lnTo>
                  <a:pt x="4" y="21600"/>
                </a:lnTo>
              </a:path>
            </a:pathLst>
          </a:custGeom>
          <a:noFill/>
          <a:ln w="25400" cap="flat">
            <a:solidFill>
              <a:schemeClr val="accent5"/>
            </a:solidFill>
            <a:prstDash val="solid"/>
            <a:round/>
          </a:ln>
          <a:effectLst/>
        </p:spPr>
        <p:txBody>
          <a:bodyPr wrap="square" lIns="17144" tIns="17144" rIns="17144" bIns="17144" numCol="1" anchor="t">
            <a:noAutofit/>
          </a:bodyPr>
          <a:lstStyle/>
          <a:p>
            <a:endParaRPr sz="675">
              <a:solidFill>
                <a:schemeClr val="tx2"/>
              </a:solidFill>
            </a:endParaRPr>
          </a:p>
        </p:txBody>
      </p:sp>
      <p:sp>
        <p:nvSpPr>
          <p:cNvPr id="234" name="Line"/>
          <p:cNvSpPr/>
          <p:nvPr/>
        </p:nvSpPr>
        <p:spPr>
          <a:xfrm flipH="1">
            <a:off x="7419441" y="2112711"/>
            <a:ext cx="545047" cy="3182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449" y="4965"/>
                </a:lnTo>
                <a:cubicBezTo>
                  <a:pt x="21474" y="6419"/>
                  <a:pt x="21132" y="7820"/>
                  <a:pt x="20510" y="8810"/>
                </a:cubicBezTo>
                <a:cubicBezTo>
                  <a:pt x="19972" y="9666"/>
                  <a:pt x="19267" y="10145"/>
                  <a:pt x="18533" y="10153"/>
                </a:cubicBezTo>
                <a:lnTo>
                  <a:pt x="3057" y="10297"/>
                </a:lnTo>
                <a:cubicBezTo>
                  <a:pt x="2282" y="10290"/>
                  <a:pt x="1534" y="10791"/>
                  <a:pt x="967" y="11699"/>
                </a:cubicBezTo>
                <a:cubicBezTo>
                  <a:pt x="354" y="12679"/>
                  <a:pt x="5" y="14049"/>
                  <a:pt x="0" y="15485"/>
                </a:cubicBezTo>
                <a:lnTo>
                  <a:pt x="4" y="21600"/>
                </a:lnTo>
              </a:path>
            </a:pathLst>
          </a:custGeom>
          <a:noFill/>
          <a:ln w="25400" cap="flat">
            <a:solidFill>
              <a:schemeClr val="accent5"/>
            </a:solidFill>
            <a:prstDash val="solid"/>
            <a:round/>
          </a:ln>
          <a:effectLst/>
        </p:spPr>
        <p:txBody>
          <a:bodyPr wrap="square" lIns="17144" tIns="17144" rIns="17144" bIns="17144" numCol="1" anchor="t">
            <a:noAutofit/>
          </a:bodyPr>
          <a:lstStyle/>
          <a:p>
            <a:endParaRPr sz="675">
              <a:solidFill>
                <a:schemeClr val="tx2"/>
              </a:solidFill>
            </a:endParaRPr>
          </a:p>
        </p:txBody>
      </p:sp>
      <p:sp>
        <p:nvSpPr>
          <p:cNvPr id="236" name="Line"/>
          <p:cNvSpPr/>
          <p:nvPr/>
        </p:nvSpPr>
        <p:spPr>
          <a:xfrm>
            <a:off x="3997959" y="2116477"/>
            <a:ext cx="545047" cy="3182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449" y="4965"/>
                </a:lnTo>
                <a:cubicBezTo>
                  <a:pt x="21474" y="6419"/>
                  <a:pt x="21132" y="7820"/>
                  <a:pt x="20510" y="8810"/>
                </a:cubicBezTo>
                <a:cubicBezTo>
                  <a:pt x="19972" y="9666"/>
                  <a:pt x="19267" y="10145"/>
                  <a:pt x="18533" y="10153"/>
                </a:cubicBezTo>
                <a:lnTo>
                  <a:pt x="3057" y="10297"/>
                </a:lnTo>
                <a:cubicBezTo>
                  <a:pt x="2282" y="10290"/>
                  <a:pt x="1534" y="10791"/>
                  <a:pt x="967" y="11699"/>
                </a:cubicBezTo>
                <a:cubicBezTo>
                  <a:pt x="354" y="12679"/>
                  <a:pt x="5" y="14049"/>
                  <a:pt x="0" y="15485"/>
                </a:cubicBezTo>
                <a:lnTo>
                  <a:pt x="4" y="21600"/>
                </a:lnTo>
              </a:path>
            </a:pathLst>
          </a:custGeom>
          <a:noFill/>
          <a:ln w="25400" cap="flat">
            <a:solidFill>
              <a:schemeClr val="accent5"/>
            </a:solidFill>
            <a:prstDash val="solid"/>
            <a:round/>
          </a:ln>
          <a:effectLst/>
        </p:spPr>
        <p:txBody>
          <a:bodyPr wrap="square" lIns="17144" tIns="17144" rIns="17144" bIns="17144" numCol="1" anchor="t">
            <a:noAutofit/>
          </a:bodyPr>
          <a:lstStyle/>
          <a:p>
            <a:endParaRPr sz="675">
              <a:solidFill>
                <a:schemeClr val="tx2"/>
              </a:solidFill>
            </a:endParaRPr>
          </a:p>
        </p:txBody>
      </p:sp>
      <p:sp>
        <p:nvSpPr>
          <p:cNvPr id="237" name="Line"/>
          <p:cNvSpPr/>
          <p:nvPr/>
        </p:nvSpPr>
        <p:spPr>
          <a:xfrm flipH="1">
            <a:off x="4652009" y="2116477"/>
            <a:ext cx="545047" cy="31824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449" y="4965"/>
                </a:lnTo>
                <a:cubicBezTo>
                  <a:pt x="21474" y="6419"/>
                  <a:pt x="21132" y="7820"/>
                  <a:pt x="20510" y="8810"/>
                </a:cubicBezTo>
                <a:cubicBezTo>
                  <a:pt x="19972" y="9666"/>
                  <a:pt x="19267" y="10145"/>
                  <a:pt x="18533" y="10153"/>
                </a:cubicBezTo>
                <a:lnTo>
                  <a:pt x="3057" y="10297"/>
                </a:lnTo>
                <a:cubicBezTo>
                  <a:pt x="2282" y="10290"/>
                  <a:pt x="1534" y="10791"/>
                  <a:pt x="967" y="11699"/>
                </a:cubicBezTo>
                <a:cubicBezTo>
                  <a:pt x="354" y="12679"/>
                  <a:pt x="5" y="14049"/>
                  <a:pt x="0" y="15485"/>
                </a:cubicBezTo>
                <a:lnTo>
                  <a:pt x="4" y="21600"/>
                </a:lnTo>
              </a:path>
            </a:pathLst>
          </a:custGeom>
          <a:noFill/>
          <a:ln w="25400" cap="flat">
            <a:solidFill>
              <a:schemeClr val="accent5"/>
            </a:solidFill>
            <a:prstDash val="solid"/>
            <a:round/>
          </a:ln>
          <a:effectLst/>
        </p:spPr>
        <p:txBody>
          <a:bodyPr wrap="square" lIns="17144" tIns="17144" rIns="17144" bIns="17144" numCol="1" anchor="t">
            <a:noAutofit/>
          </a:bodyPr>
          <a:lstStyle/>
          <a:p>
            <a:endParaRPr sz="675">
              <a:solidFill>
                <a:schemeClr val="tx2"/>
              </a:solidFill>
            </a:endParaRPr>
          </a:p>
        </p:txBody>
      </p:sp>
      <p:sp>
        <p:nvSpPr>
          <p:cNvPr id="239"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3395339" y="528444"/>
            <a:ext cx="2353322" cy="284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4500">
                <a:solidFill>
                  <a:srgbClr val="535353"/>
                </a:solidFill>
                <a:latin typeface="Barlow SemiBold"/>
                <a:ea typeface="Barlow SemiBold"/>
                <a:cs typeface="Barlow SemiBold"/>
                <a:sym typeface="Barlow SemiBold"/>
              </a:defRPr>
            </a:lvl1pPr>
          </a:lstStyle>
          <a:p>
            <a:pPr algn="ctr"/>
            <a:r>
              <a:rPr lang="pt-BR" sz="1600" dirty="0">
                <a:solidFill>
                  <a:schemeClr val="tx1"/>
                </a:solidFill>
                <a:latin typeface="Heebo" pitchFamily="2" charset="-79"/>
                <a:cs typeface="Heebo" pitchFamily="2" charset="-79"/>
              </a:rPr>
              <a:t>Título principal aqui</a:t>
            </a:r>
            <a:endParaRPr sz="1600" dirty="0">
              <a:solidFill>
                <a:schemeClr val="tx1"/>
              </a:solidFill>
              <a:latin typeface="Heebo" pitchFamily="2" charset="-79"/>
              <a:cs typeface="Heebo" pitchFamily="2" charset="-79"/>
            </a:endParaRPr>
          </a:p>
        </p:txBody>
      </p:sp>
      <p:sp>
        <p:nvSpPr>
          <p:cNvPr id="240" name="Line"/>
          <p:cNvSpPr/>
          <p:nvPr/>
        </p:nvSpPr>
        <p:spPr>
          <a:xfrm flipV="1">
            <a:off x="2362200" y="2686922"/>
            <a:ext cx="0" cy="164085"/>
          </a:xfrm>
          <a:prstGeom prst="line">
            <a:avLst/>
          </a:prstGeom>
          <a:ln w="25400">
            <a:solidFill>
              <a:schemeClr val="accent5"/>
            </a:solidFill>
          </a:ln>
        </p:spPr>
        <p:txBody>
          <a:bodyPr lIns="17144" tIns="17144" rIns="17144" bIns="17144"/>
          <a:lstStyle/>
          <a:p>
            <a:endParaRPr sz="675">
              <a:solidFill>
                <a:schemeClr val="tx2"/>
              </a:solidFill>
            </a:endParaRPr>
          </a:p>
        </p:txBody>
      </p:sp>
      <p:sp>
        <p:nvSpPr>
          <p:cNvPr id="241" name="Line"/>
          <p:cNvSpPr/>
          <p:nvPr/>
        </p:nvSpPr>
        <p:spPr>
          <a:xfrm flipV="1">
            <a:off x="1171575" y="2684098"/>
            <a:ext cx="0" cy="174011"/>
          </a:xfrm>
          <a:prstGeom prst="line">
            <a:avLst/>
          </a:prstGeom>
          <a:ln w="25400">
            <a:solidFill>
              <a:schemeClr val="accent5"/>
            </a:solidFill>
          </a:ln>
        </p:spPr>
        <p:txBody>
          <a:bodyPr lIns="17144" tIns="17144" rIns="17144" bIns="17144"/>
          <a:lstStyle/>
          <a:p>
            <a:endParaRPr sz="675">
              <a:solidFill>
                <a:schemeClr val="tx2"/>
              </a:solidFill>
            </a:endParaRPr>
          </a:p>
        </p:txBody>
      </p:sp>
      <p:sp>
        <p:nvSpPr>
          <p:cNvPr id="242" name="Line"/>
          <p:cNvSpPr/>
          <p:nvPr/>
        </p:nvSpPr>
        <p:spPr>
          <a:xfrm flipV="1">
            <a:off x="1171575" y="3100471"/>
            <a:ext cx="0" cy="174011"/>
          </a:xfrm>
          <a:prstGeom prst="line">
            <a:avLst/>
          </a:prstGeom>
          <a:ln w="25400">
            <a:solidFill>
              <a:schemeClr val="accent5"/>
            </a:solidFill>
          </a:ln>
        </p:spPr>
        <p:txBody>
          <a:bodyPr lIns="17144" tIns="17144" rIns="17144" bIns="17144"/>
          <a:lstStyle/>
          <a:p>
            <a:endParaRPr sz="675">
              <a:solidFill>
                <a:schemeClr val="tx2"/>
              </a:solidFill>
            </a:endParaRPr>
          </a:p>
        </p:txBody>
      </p:sp>
      <p:sp>
        <p:nvSpPr>
          <p:cNvPr id="243" name="Line"/>
          <p:cNvSpPr/>
          <p:nvPr/>
        </p:nvSpPr>
        <p:spPr>
          <a:xfrm flipV="1">
            <a:off x="1171575" y="3516336"/>
            <a:ext cx="0" cy="174011"/>
          </a:xfrm>
          <a:prstGeom prst="line">
            <a:avLst/>
          </a:prstGeom>
          <a:ln w="25400">
            <a:solidFill>
              <a:schemeClr val="accent5"/>
            </a:solidFill>
          </a:ln>
        </p:spPr>
        <p:txBody>
          <a:bodyPr lIns="17144" tIns="17144" rIns="17144" bIns="17144"/>
          <a:lstStyle/>
          <a:p>
            <a:endParaRPr sz="675">
              <a:solidFill>
                <a:schemeClr val="tx2"/>
              </a:solidFill>
            </a:endParaRPr>
          </a:p>
        </p:txBody>
      </p:sp>
      <p:sp>
        <p:nvSpPr>
          <p:cNvPr id="244" name="Line"/>
          <p:cNvSpPr/>
          <p:nvPr/>
        </p:nvSpPr>
        <p:spPr>
          <a:xfrm flipV="1">
            <a:off x="1171575" y="3927011"/>
            <a:ext cx="0" cy="174011"/>
          </a:xfrm>
          <a:prstGeom prst="line">
            <a:avLst/>
          </a:prstGeom>
          <a:ln w="25400">
            <a:solidFill>
              <a:schemeClr val="accent5"/>
            </a:solidFill>
          </a:ln>
        </p:spPr>
        <p:txBody>
          <a:bodyPr lIns="17144" tIns="17144" rIns="17144" bIns="17144"/>
          <a:lstStyle/>
          <a:p>
            <a:endParaRPr sz="675">
              <a:solidFill>
                <a:schemeClr val="tx2"/>
              </a:solidFill>
            </a:endParaRPr>
          </a:p>
        </p:txBody>
      </p:sp>
      <p:sp>
        <p:nvSpPr>
          <p:cNvPr id="245" name="Line"/>
          <p:cNvSpPr/>
          <p:nvPr/>
        </p:nvSpPr>
        <p:spPr>
          <a:xfrm flipV="1">
            <a:off x="2362200" y="3106971"/>
            <a:ext cx="0" cy="164085"/>
          </a:xfrm>
          <a:prstGeom prst="line">
            <a:avLst/>
          </a:prstGeom>
          <a:ln w="25400">
            <a:solidFill>
              <a:schemeClr val="accent5"/>
            </a:solidFill>
          </a:ln>
        </p:spPr>
        <p:txBody>
          <a:bodyPr lIns="17144" tIns="17144" rIns="17144" bIns="17144"/>
          <a:lstStyle/>
          <a:p>
            <a:endParaRPr sz="675">
              <a:solidFill>
                <a:schemeClr val="tx2"/>
              </a:solidFill>
            </a:endParaRPr>
          </a:p>
        </p:txBody>
      </p:sp>
      <p:sp>
        <p:nvSpPr>
          <p:cNvPr id="246" name="Line"/>
          <p:cNvSpPr/>
          <p:nvPr/>
        </p:nvSpPr>
        <p:spPr>
          <a:xfrm flipV="1">
            <a:off x="2362200" y="3520356"/>
            <a:ext cx="0" cy="164085"/>
          </a:xfrm>
          <a:prstGeom prst="line">
            <a:avLst/>
          </a:prstGeom>
          <a:ln w="25400">
            <a:solidFill>
              <a:schemeClr val="accent5"/>
            </a:solidFill>
          </a:ln>
        </p:spPr>
        <p:txBody>
          <a:bodyPr lIns="17144" tIns="17144" rIns="17144" bIns="17144"/>
          <a:lstStyle/>
          <a:p>
            <a:endParaRPr sz="675">
              <a:solidFill>
                <a:schemeClr val="tx2"/>
              </a:solidFill>
            </a:endParaRPr>
          </a:p>
        </p:txBody>
      </p:sp>
      <p:sp>
        <p:nvSpPr>
          <p:cNvPr id="247" name="Line"/>
          <p:cNvSpPr/>
          <p:nvPr/>
        </p:nvSpPr>
        <p:spPr>
          <a:xfrm flipV="1">
            <a:off x="2362200" y="3930261"/>
            <a:ext cx="0" cy="164085"/>
          </a:xfrm>
          <a:prstGeom prst="line">
            <a:avLst/>
          </a:prstGeom>
          <a:ln w="25400">
            <a:solidFill>
              <a:schemeClr val="accent5"/>
            </a:solidFill>
          </a:ln>
        </p:spPr>
        <p:txBody>
          <a:bodyPr lIns="17144" tIns="17144" rIns="17144" bIns="17144"/>
          <a:lstStyle/>
          <a:p>
            <a:endParaRPr sz="675">
              <a:solidFill>
                <a:schemeClr val="tx2"/>
              </a:solidFill>
            </a:endParaRPr>
          </a:p>
        </p:txBody>
      </p:sp>
      <p:grpSp>
        <p:nvGrpSpPr>
          <p:cNvPr id="253" name="Group"/>
          <p:cNvGrpSpPr/>
          <p:nvPr/>
        </p:nvGrpSpPr>
        <p:grpSpPr>
          <a:xfrm>
            <a:off x="604917" y="2424984"/>
            <a:ext cx="1118625" cy="286191"/>
            <a:chOff x="0" y="0"/>
            <a:chExt cx="2982997" cy="763173"/>
          </a:xfrm>
          <a:solidFill>
            <a:schemeClr val="bg1">
              <a:lumMod val="85000"/>
            </a:schemeClr>
          </a:solidFill>
        </p:grpSpPr>
        <p:sp>
          <p:nvSpPr>
            <p:cNvPr id="251" name="Rounded Rectangle"/>
            <p:cNvSpPr/>
            <p:nvPr/>
          </p:nvSpPr>
          <p:spPr>
            <a:xfrm>
              <a:off x="0" y="0"/>
              <a:ext cx="2982997" cy="763173"/>
            </a:xfrm>
            <a:prstGeom prst="roundRect">
              <a:avLst>
                <a:gd name="adj" fmla="val 18229"/>
              </a:avLst>
            </a:prstGeom>
            <a:grpFill/>
            <a:ln w="12700" cap="flat">
              <a:noFill/>
              <a:miter lim="400000"/>
            </a:ln>
            <a:effectLst/>
          </p:spPr>
          <p:txBody>
            <a:bodyPr wrap="square" lIns="0" tIns="0" rIns="0" bIns="0" numCol="1" anchor="ctr">
              <a:noAutofit/>
            </a:bodyPr>
            <a:lstStyle/>
            <a:p>
              <a:endParaRPr sz="675">
                <a:solidFill>
                  <a:schemeClr val="tx2"/>
                </a:solidFill>
              </a:endParaRPr>
            </a:p>
          </p:txBody>
        </p:sp>
        <p:sp>
          <p:nvSpPr>
            <p:cNvPr id="252" name="Lorem Ipsum is simply dummy text of the printing and typesetting industry. Lorem Ipsum has been the industry's standard dummy text ever since the 1500s, when an unknown printer took a galley of type and scrambled it to make a type specimen book. It has s"/>
            <p:cNvSpPr/>
            <p:nvPr/>
          </p:nvSpPr>
          <p:spPr>
            <a:xfrm>
              <a:off x="208893" y="111938"/>
              <a:ext cx="2565208" cy="48748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defRPr sz="2500">
                  <a:solidFill>
                    <a:srgbClr val="9D9F9D"/>
                  </a:solidFill>
                  <a:latin typeface="Barlow Medium"/>
                  <a:ea typeface="Barlow Medium"/>
                  <a:cs typeface="Barlow Medium"/>
                  <a:sym typeface="Barlow Medium"/>
                </a:defRPr>
              </a:lvl1pPr>
            </a:lstStyle>
            <a:p>
              <a:r>
                <a:rPr sz="938" dirty="0">
                  <a:solidFill>
                    <a:schemeClr val="tx2"/>
                  </a:solidFill>
                </a:rPr>
                <a:t>Placeholder Text</a:t>
              </a:r>
            </a:p>
          </p:txBody>
        </p:sp>
      </p:grpSp>
      <p:grpSp>
        <p:nvGrpSpPr>
          <p:cNvPr id="256" name="Group"/>
          <p:cNvGrpSpPr/>
          <p:nvPr/>
        </p:nvGrpSpPr>
        <p:grpSpPr>
          <a:xfrm>
            <a:off x="1805067" y="2424984"/>
            <a:ext cx="1118625" cy="286191"/>
            <a:chOff x="0" y="0"/>
            <a:chExt cx="2982997" cy="763173"/>
          </a:xfrm>
          <a:solidFill>
            <a:schemeClr val="bg1">
              <a:lumMod val="85000"/>
            </a:schemeClr>
          </a:solidFill>
        </p:grpSpPr>
        <p:sp>
          <p:nvSpPr>
            <p:cNvPr id="254" name="Rounded Rectangle"/>
            <p:cNvSpPr/>
            <p:nvPr/>
          </p:nvSpPr>
          <p:spPr>
            <a:xfrm>
              <a:off x="0" y="0"/>
              <a:ext cx="2982997" cy="763173"/>
            </a:xfrm>
            <a:prstGeom prst="roundRect">
              <a:avLst>
                <a:gd name="adj" fmla="val 18229"/>
              </a:avLst>
            </a:prstGeom>
            <a:grpFill/>
            <a:ln w="12700" cap="flat">
              <a:noFill/>
              <a:miter lim="400000"/>
            </a:ln>
            <a:effectLst/>
          </p:spPr>
          <p:txBody>
            <a:bodyPr wrap="square" lIns="0" tIns="0" rIns="0" bIns="0" numCol="1" anchor="ctr">
              <a:noAutofit/>
            </a:bodyPr>
            <a:lstStyle/>
            <a:p>
              <a:endParaRPr sz="675">
                <a:solidFill>
                  <a:schemeClr val="tx2"/>
                </a:solidFill>
              </a:endParaRPr>
            </a:p>
          </p:txBody>
        </p:sp>
        <p:sp>
          <p:nvSpPr>
            <p:cNvPr id="255" name="Lorem Ipsum is simply dummy text of the printing and typesetting industry. Lorem Ipsum has been the industry's standard dummy text ever since the 1500s, when an unknown printer took a galley of type and scrambled it to make a type specimen book. It has s"/>
            <p:cNvSpPr/>
            <p:nvPr/>
          </p:nvSpPr>
          <p:spPr>
            <a:xfrm>
              <a:off x="208893" y="111938"/>
              <a:ext cx="2565208" cy="48748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defRPr sz="2500">
                  <a:solidFill>
                    <a:srgbClr val="9D9F9D"/>
                  </a:solidFill>
                  <a:latin typeface="Barlow Medium"/>
                  <a:ea typeface="Barlow Medium"/>
                  <a:cs typeface="Barlow Medium"/>
                  <a:sym typeface="Barlow Medium"/>
                </a:defRPr>
              </a:lvl1pPr>
            </a:lstStyle>
            <a:p>
              <a:r>
                <a:rPr sz="938">
                  <a:solidFill>
                    <a:schemeClr val="tx2"/>
                  </a:solidFill>
                </a:rPr>
                <a:t>Placeholder Text</a:t>
              </a:r>
            </a:p>
          </p:txBody>
        </p:sp>
      </p:grpSp>
      <p:grpSp>
        <p:nvGrpSpPr>
          <p:cNvPr id="260" name="Group"/>
          <p:cNvGrpSpPr/>
          <p:nvPr/>
        </p:nvGrpSpPr>
        <p:grpSpPr>
          <a:xfrm>
            <a:off x="604917" y="2837580"/>
            <a:ext cx="1118625" cy="286191"/>
            <a:chOff x="0" y="0"/>
            <a:chExt cx="2982997" cy="763173"/>
          </a:xfrm>
          <a:solidFill>
            <a:schemeClr val="bg1">
              <a:lumMod val="85000"/>
            </a:schemeClr>
          </a:solidFill>
        </p:grpSpPr>
        <p:sp>
          <p:nvSpPr>
            <p:cNvPr id="258" name="Rounded Rectangle"/>
            <p:cNvSpPr/>
            <p:nvPr/>
          </p:nvSpPr>
          <p:spPr>
            <a:xfrm>
              <a:off x="0" y="0"/>
              <a:ext cx="2982997" cy="763173"/>
            </a:xfrm>
            <a:prstGeom prst="roundRect">
              <a:avLst>
                <a:gd name="adj" fmla="val 18229"/>
              </a:avLst>
            </a:prstGeom>
            <a:grpFill/>
            <a:ln w="12700" cap="flat">
              <a:noFill/>
              <a:miter lim="400000"/>
            </a:ln>
            <a:effectLst/>
          </p:spPr>
          <p:txBody>
            <a:bodyPr wrap="square" lIns="0" tIns="0" rIns="0" bIns="0" numCol="1" anchor="ctr">
              <a:noAutofit/>
            </a:bodyPr>
            <a:lstStyle/>
            <a:p>
              <a:endParaRPr sz="675">
                <a:solidFill>
                  <a:schemeClr val="tx2"/>
                </a:solidFill>
              </a:endParaRPr>
            </a:p>
          </p:txBody>
        </p:sp>
        <p:sp>
          <p:nvSpPr>
            <p:cNvPr id="259" name="Lorem Ipsum is simply dummy text of the printing and typesetting industry. Lorem Ipsum has been the industry's standard dummy text ever since the 1500s, when an unknown printer took a galley of type and scrambled it to make a type specimen book. It has s"/>
            <p:cNvSpPr/>
            <p:nvPr/>
          </p:nvSpPr>
          <p:spPr>
            <a:xfrm>
              <a:off x="208893" y="111938"/>
              <a:ext cx="2565208" cy="48748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defRPr sz="2500">
                  <a:solidFill>
                    <a:srgbClr val="9D9F9D"/>
                  </a:solidFill>
                  <a:latin typeface="Barlow Medium"/>
                  <a:ea typeface="Barlow Medium"/>
                  <a:cs typeface="Barlow Medium"/>
                  <a:sym typeface="Barlow Medium"/>
                </a:defRPr>
              </a:lvl1pPr>
            </a:lstStyle>
            <a:p>
              <a:r>
                <a:rPr sz="938">
                  <a:solidFill>
                    <a:schemeClr val="tx2"/>
                  </a:solidFill>
                </a:rPr>
                <a:t>Placeholder Text</a:t>
              </a:r>
            </a:p>
          </p:txBody>
        </p:sp>
      </p:grpSp>
      <p:grpSp>
        <p:nvGrpSpPr>
          <p:cNvPr id="263" name="Group"/>
          <p:cNvGrpSpPr/>
          <p:nvPr/>
        </p:nvGrpSpPr>
        <p:grpSpPr>
          <a:xfrm>
            <a:off x="1805067" y="2837580"/>
            <a:ext cx="1118625" cy="286191"/>
            <a:chOff x="0" y="0"/>
            <a:chExt cx="2982997" cy="763173"/>
          </a:xfrm>
          <a:solidFill>
            <a:schemeClr val="bg1">
              <a:lumMod val="85000"/>
            </a:schemeClr>
          </a:solidFill>
        </p:grpSpPr>
        <p:sp>
          <p:nvSpPr>
            <p:cNvPr id="261" name="Rounded Rectangle"/>
            <p:cNvSpPr/>
            <p:nvPr/>
          </p:nvSpPr>
          <p:spPr>
            <a:xfrm>
              <a:off x="0" y="0"/>
              <a:ext cx="2982997" cy="763173"/>
            </a:xfrm>
            <a:prstGeom prst="roundRect">
              <a:avLst>
                <a:gd name="adj" fmla="val 18229"/>
              </a:avLst>
            </a:prstGeom>
            <a:grpFill/>
            <a:ln w="12700" cap="flat">
              <a:noFill/>
              <a:miter lim="400000"/>
            </a:ln>
            <a:effectLst/>
          </p:spPr>
          <p:txBody>
            <a:bodyPr wrap="square" lIns="0" tIns="0" rIns="0" bIns="0" numCol="1" anchor="ctr">
              <a:noAutofit/>
            </a:bodyPr>
            <a:lstStyle/>
            <a:p>
              <a:endParaRPr sz="675">
                <a:solidFill>
                  <a:schemeClr val="tx2"/>
                </a:solidFill>
              </a:endParaRPr>
            </a:p>
          </p:txBody>
        </p:sp>
        <p:sp>
          <p:nvSpPr>
            <p:cNvPr id="262" name="Lorem Ipsum is simply dummy text of the printing and typesetting industry. Lorem Ipsum has been the industry's standard dummy text ever since the 1500s, when an unknown printer took a galley of type and scrambled it to make a type specimen book. It has s"/>
            <p:cNvSpPr/>
            <p:nvPr/>
          </p:nvSpPr>
          <p:spPr>
            <a:xfrm>
              <a:off x="208893" y="111938"/>
              <a:ext cx="2565208" cy="48748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defRPr sz="2500">
                  <a:solidFill>
                    <a:srgbClr val="9D9F9D"/>
                  </a:solidFill>
                  <a:latin typeface="Barlow Medium"/>
                  <a:ea typeface="Barlow Medium"/>
                  <a:cs typeface="Barlow Medium"/>
                  <a:sym typeface="Barlow Medium"/>
                </a:defRPr>
              </a:lvl1pPr>
            </a:lstStyle>
            <a:p>
              <a:r>
                <a:rPr sz="938">
                  <a:solidFill>
                    <a:schemeClr val="tx2"/>
                  </a:solidFill>
                </a:rPr>
                <a:t>Placeholder Text</a:t>
              </a:r>
            </a:p>
          </p:txBody>
        </p:sp>
      </p:grpSp>
      <p:grpSp>
        <p:nvGrpSpPr>
          <p:cNvPr id="267" name="Group"/>
          <p:cNvGrpSpPr/>
          <p:nvPr/>
        </p:nvGrpSpPr>
        <p:grpSpPr>
          <a:xfrm>
            <a:off x="604917" y="3250177"/>
            <a:ext cx="1118625" cy="286191"/>
            <a:chOff x="0" y="0"/>
            <a:chExt cx="2982997" cy="763173"/>
          </a:xfrm>
          <a:solidFill>
            <a:schemeClr val="bg1">
              <a:lumMod val="85000"/>
            </a:schemeClr>
          </a:solidFill>
        </p:grpSpPr>
        <p:sp>
          <p:nvSpPr>
            <p:cNvPr id="265" name="Rounded Rectangle"/>
            <p:cNvSpPr/>
            <p:nvPr/>
          </p:nvSpPr>
          <p:spPr>
            <a:xfrm>
              <a:off x="0" y="0"/>
              <a:ext cx="2982997" cy="763173"/>
            </a:xfrm>
            <a:prstGeom prst="roundRect">
              <a:avLst>
                <a:gd name="adj" fmla="val 18229"/>
              </a:avLst>
            </a:prstGeom>
            <a:grpFill/>
            <a:ln w="12700" cap="flat">
              <a:noFill/>
              <a:miter lim="400000"/>
            </a:ln>
            <a:effectLst/>
          </p:spPr>
          <p:txBody>
            <a:bodyPr wrap="square" lIns="0" tIns="0" rIns="0" bIns="0" numCol="1" anchor="ctr">
              <a:noAutofit/>
            </a:bodyPr>
            <a:lstStyle/>
            <a:p>
              <a:endParaRPr sz="675">
                <a:solidFill>
                  <a:schemeClr val="tx2"/>
                </a:solidFill>
              </a:endParaRPr>
            </a:p>
          </p:txBody>
        </p:sp>
        <p:sp>
          <p:nvSpPr>
            <p:cNvPr id="266" name="Lorem Ipsum is simply dummy text of the printing and typesetting industry. Lorem Ipsum has been the industry's standard dummy text ever since the 1500s, when an unknown printer took a galley of type and scrambled it to make a type specimen book. It has s"/>
            <p:cNvSpPr/>
            <p:nvPr/>
          </p:nvSpPr>
          <p:spPr>
            <a:xfrm>
              <a:off x="208893" y="111938"/>
              <a:ext cx="2565208" cy="48748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defRPr sz="2500">
                  <a:solidFill>
                    <a:srgbClr val="9D9F9D"/>
                  </a:solidFill>
                  <a:latin typeface="Barlow Medium"/>
                  <a:ea typeface="Barlow Medium"/>
                  <a:cs typeface="Barlow Medium"/>
                  <a:sym typeface="Barlow Medium"/>
                </a:defRPr>
              </a:lvl1pPr>
            </a:lstStyle>
            <a:p>
              <a:r>
                <a:rPr sz="938">
                  <a:solidFill>
                    <a:schemeClr val="tx2"/>
                  </a:solidFill>
                </a:rPr>
                <a:t>Placeholder Text</a:t>
              </a:r>
            </a:p>
          </p:txBody>
        </p:sp>
      </p:grpSp>
      <p:grpSp>
        <p:nvGrpSpPr>
          <p:cNvPr id="270" name="Group"/>
          <p:cNvGrpSpPr/>
          <p:nvPr/>
        </p:nvGrpSpPr>
        <p:grpSpPr>
          <a:xfrm>
            <a:off x="1805067" y="3250177"/>
            <a:ext cx="1118625" cy="286191"/>
            <a:chOff x="0" y="0"/>
            <a:chExt cx="2982997" cy="763173"/>
          </a:xfrm>
          <a:solidFill>
            <a:schemeClr val="bg1">
              <a:lumMod val="85000"/>
            </a:schemeClr>
          </a:solidFill>
        </p:grpSpPr>
        <p:sp>
          <p:nvSpPr>
            <p:cNvPr id="268" name="Rounded Rectangle"/>
            <p:cNvSpPr/>
            <p:nvPr/>
          </p:nvSpPr>
          <p:spPr>
            <a:xfrm>
              <a:off x="0" y="0"/>
              <a:ext cx="2982997" cy="763173"/>
            </a:xfrm>
            <a:prstGeom prst="roundRect">
              <a:avLst>
                <a:gd name="adj" fmla="val 18229"/>
              </a:avLst>
            </a:prstGeom>
            <a:grpFill/>
            <a:ln w="12700" cap="flat">
              <a:noFill/>
              <a:miter lim="400000"/>
            </a:ln>
            <a:effectLst/>
          </p:spPr>
          <p:txBody>
            <a:bodyPr wrap="square" lIns="0" tIns="0" rIns="0" bIns="0" numCol="1" anchor="ctr">
              <a:noAutofit/>
            </a:bodyPr>
            <a:lstStyle/>
            <a:p>
              <a:endParaRPr sz="675">
                <a:solidFill>
                  <a:schemeClr val="tx2"/>
                </a:solidFill>
              </a:endParaRPr>
            </a:p>
          </p:txBody>
        </p:sp>
        <p:sp>
          <p:nvSpPr>
            <p:cNvPr id="269" name="Lorem Ipsum is simply dummy text of the printing and typesetting industry. Lorem Ipsum has been the industry's standard dummy text ever since the 1500s, when an unknown printer took a galley of type and scrambled it to make a type specimen book. It has s"/>
            <p:cNvSpPr/>
            <p:nvPr/>
          </p:nvSpPr>
          <p:spPr>
            <a:xfrm>
              <a:off x="208893" y="111938"/>
              <a:ext cx="2565208" cy="48748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defRPr sz="2500">
                  <a:solidFill>
                    <a:srgbClr val="9D9F9D"/>
                  </a:solidFill>
                  <a:latin typeface="Barlow Medium"/>
                  <a:ea typeface="Barlow Medium"/>
                  <a:cs typeface="Barlow Medium"/>
                  <a:sym typeface="Barlow Medium"/>
                </a:defRPr>
              </a:lvl1pPr>
            </a:lstStyle>
            <a:p>
              <a:r>
                <a:rPr sz="938">
                  <a:solidFill>
                    <a:schemeClr val="tx2"/>
                  </a:solidFill>
                </a:rPr>
                <a:t>Placeholder Text</a:t>
              </a:r>
            </a:p>
          </p:txBody>
        </p:sp>
      </p:grpSp>
      <p:grpSp>
        <p:nvGrpSpPr>
          <p:cNvPr id="274" name="Group"/>
          <p:cNvGrpSpPr/>
          <p:nvPr/>
        </p:nvGrpSpPr>
        <p:grpSpPr>
          <a:xfrm>
            <a:off x="604917" y="3662774"/>
            <a:ext cx="1118625" cy="286191"/>
            <a:chOff x="0" y="0"/>
            <a:chExt cx="2982997" cy="763173"/>
          </a:xfrm>
          <a:solidFill>
            <a:schemeClr val="bg1">
              <a:lumMod val="85000"/>
            </a:schemeClr>
          </a:solidFill>
        </p:grpSpPr>
        <p:sp>
          <p:nvSpPr>
            <p:cNvPr id="272" name="Rounded Rectangle"/>
            <p:cNvSpPr/>
            <p:nvPr/>
          </p:nvSpPr>
          <p:spPr>
            <a:xfrm>
              <a:off x="0" y="0"/>
              <a:ext cx="2982997" cy="763173"/>
            </a:xfrm>
            <a:prstGeom prst="roundRect">
              <a:avLst>
                <a:gd name="adj" fmla="val 18229"/>
              </a:avLst>
            </a:prstGeom>
            <a:grpFill/>
            <a:ln w="12700" cap="flat">
              <a:noFill/>
              <a:miter lim="400000"/>
            </a:ln>
            <a:effectLst/>
          </p:spPr>
          <p:txBody>
            <a:bodyPr wrap="square" lIns="0" tIns="0" rIns="0" bIns="0" numCol="1" anchor="ctr">
              <a:noAutofit/>
            </a:bodyPr>
            <a:lstStyle/>
            <a:p>
              <a:endParaRPr sz="675">
                <a:solidFill>
                  <a:schemeClr val="tx2"/>
                </a:solidFill>
              </a:endParaRPr>
            </a:p>
          </p:txBody>
        </p:sp>
        <p:sp>
          <p:nvSpPr>
            <p:cNvPr id="273" name="Lorem Ipsum is simply dummy text of the printing and typesetting industry. Lorem Ipsum has been the industry's standard dummy text ever since the 1500s, when an unknown printer took a galley of type and scrambled it to make a type specimen book. It has s"/>
            <p:cNvSpPr/>
            <p:nvPr/>
          </p:nvSpPr>
          <p:spPr>
            <a:xfrm>
              <a:off x="208893" y="111938"/>
              <a:ext cx="2565208" cy="48748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defRPr sz="2500">
                  <a:solidFill>
                    <a:srgbClr val="9D9F9D"/>
                  </a:solidFill>
                  <a:latin typeface="Barlow Medium"/>
                  <a:ea typeface="Barlow Medium"/>
                  <a:cs typeface="Barlow Medium"/>
                  <a:sym typeface="Barlow Medium"/>
                </a:defRPr>
              </a:lvl1pPr>
            </a:lstStyle>
            <a:p>
              <a:r>
                <a:rPr sz="938">
                  <a:solidFill>
                    <a:schemeClr val="tx2"/>
                  </a:solidFill>
                </a:rPr>
                <a:t>Placeholder Text</a:t>
              </a:r>
            </a:p>
          </p:txBody>
        </p:sp>
      </p:grpSp>
      <p:grpSp>
        <p:nvGrpSpPr>
          <p:cNvPr id="277" name="Group"/>
          <p:cNvGrpSpPr/>
          <p:nvPr/>
        </p:nvGrpSpPr>
        <p:grpSpPr>
          <a:xfrm>
            <a:off x="1805067" y="3662774"/>
            <a:ext cx="1118625" cy="286191"/>
            <a:chOff x="0" y="0"/>
            <a:chExt cx="2982997" cy="763173"/>
          </a:xfrm>
          <a:solidFill>
            <a:schemeClr val="bg1">
              <a:lumMod val="85000"/>
            </a:schemeClr>
          </a:solidFill>
        </p:grpSpPr>
        <p:sp>
          <p:nvSpPr>
            <p:cNvPr id="275" name="Rounded Rectangle"/>
            <p:cNvSpPr/>
            <p:nvPr/>
          </p:nvSpPr>
          <p:spPr>
            <a:xfrm>
              <a:off x="0" y="0"/>
              <a:ext cx="2982997" cy="763173"/>
            </a:xfrm>
            <a:prstGeom prst="roundRect">
              <a:avLst>
                <a:gd name="adj" fmla="val 18229"/>
              </a:avLst>
            </a:prstGeom>
            <a:grpFill/>
            <a:ln w="12700" cap="flat">
              <a:noFill/>
              <a:miter lim="400000"/>
            </a:ln>
            <a:effectLst/>
          </p:spPr>
          <p:txBody>
            <a:bodyPr wrap="square" lIns="0" tIns="0" rIns="0" bIns="0" numCol="1" anchor="ctr">
              <a:noAutofit/>
            </a:bodyPr>
            <a:lstStyle/>
            <a:p>
              <a:endParaRPr sz="675">
                <a:solidFill>
                  <a:schemeClr val="tx2"/>
                </a:solidFill>
              </a:endParaRPr>
            </a:p>
          </p:txBody>
        </p:sp>
        <p:sp>
          <p:nvSpPr>
            <p:cNvPr id="276" name="Lorem Ipsum is simply dummy text of the printing and typesetting industry. Lorem Ipsum has been the industry's standard dummy text ever since the 1500s, when an unknown printer took a galley of type and scrambled it to make a type specimen book. It has s"/>
            <p:cNvSpPr/>
            <p:nvPr/>
          </p:nvSpPr>
          <p:spPr>
            <a:xfrm>
              <a:off x="208893" y="111938"/>
              <a:ext cx="2565208" cy="48748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defRPr sz="2500">
                  <a:solidFill>
                    <a:srgbClr val="9D9F9D"/>
                  </a:solidFill>
                  <a:latin typeface="Barlow Medium"/>
                  <a:ea typeface="Barlow Medium"/>
                  <a:cs typeface="Barlow Medium"/>
                  <a:sym typeface="Barlow Medium"/>
                </a:defRPr>
              </a:lvl1pPr>
            </a:lstStyle>
            <a:p>
              <a:r>
                <a:rPr sz="938">
                  <a:solidFill>
                    <a:schemeClr val="tx2"/>
                  </a:solidFill>
                </a:rPr>
                <a:t>Placeholder Text</a:t>
              </a:r>
            </a:p>
          </p:txBody>
        </p:sp>
      </p:grpSp>
      <p:grpSp>
        <p:nvGrpSpPr>
          <p:cNvPr id="281" name="Group"/>
          <p:cNvGrpSpPr/>
          <p:nvPr/>
        </p:nvGrpSpPr>
        <p:grpSpPr>
          <a:xfrm>
            <a:off x="604917" y="4075371"/>
            <a:ext cx="1118625" cy="286191"/>
            <a:chOff x="0" y="0"/>
            <a:chExt cx="2982997" cy="763173"/>
          </a:xfrm>
          <a:solidFill>
            <a:schemeClr val="bg1">
              <a:lumMod val="85000"/>
            </a:schemeClr>
          </a:solidFill>
        </p:grpSpPr>
        <p:sp>
          <p:nvSpPr>
            <p:cNvPr id="279" name="Rounded Rectangle"/>
            <p:cNvSpPr/>
            <p:nvPr/>
          </p:nvSpPr>
          <p:spPr>
            <a:xfrm>
              <a:off x="0" y="0"/>
              <a:ext cx="2982997" cy="763173"/>
            </a:xfrm>
            <a:prstGeom prst="roundRect">
              <a:avLst>
                <a:gd name="adj" fmla="val 18229"/>
              </a:avLst>
            </a:prstGeom>
            <a:grpFill/>
            <a:ln w="12700" cap="flat">
              <a:noFill/>
              <a:miter lim="400000"/>
            </a:ln>
            <a:effectLst/>
          </p:spPr>
          <p:txBody>
            <a:bodyPr wrap="square" lIns="0" tIns="0" rIns="0" bIns="0" numCol="1" anchor="ctr">
              <a:noAutofit/>
            </a:bodyPr>
            <a:lstStyle/>
            <a:p>
              <a:endParaRPr sz="675">
                <a:solidFill>
                  <a:schemeClr val="tx2"/>
                </a:solidFill>
              </a:endParaRPr>
            </a:p>
          </p:txBody>
        </p:sp>
        <p:sp>
          <p:nvSpPr>
            <p:cNvPr id="280" name="Lorem Ipsum is simply dummy text of the printing and typesetting industry. Lorem Ipsum has been the industry's standard dummy text ever since the 1500s, when an unknown printer took a galley of type and scrambled it to make a type specimen book. It has s"/>
            <p:cNvSpPr/>
            <p:nvPr/>
          </p:nvSpPr>
          <p:spPr>
            <a:xfrm>
              <a:off x="208893" y="111938"/>
              <a:ext cx="2565208" cy="48748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defRPr sz="2500">
                  <a:solidFill>
                    <a:srgbClr val="9D9F9D"/>
                  </a:solidFill>
                  <a:latin typeface="Barlow Medium"/>
                  <a:ea typeface="Barlow Medium"/>
                  <a:cs typeface="Barlow Medium"/>
                  <a:sym typeface="Barlow Medium"/>
                </a:defRPr>
              </a:lvl1pPr>
            </a:lstStyle>
            <a:p>
              <a:r>
                <a:rPr sz="938">
                  <a:solidFill>
                    <a:schemeClr val="tx2"/>
                  </a:solidFill>
                </a:rPr>
                <a:t>Placeholder Text</a:t>
              </a:r>
            </a:p>
          </p:txBody>
        </p:sp>
      </p:grpSp>
      <p:grpSp>
        <p:nvGrpSpPr>
          <p:cNvPr id="284" name="Group"/>
          <p:cNvGrpSpPr/>
          <p:nvPr/>
        </p:nvGrpSpPr>
        <p:grpSpPr>
          <a:xfrm>
            <a:off x="1805067" y="4075371"/>
            <a:ext cx="1118625" cy="286191"/>
            <a:chOff x="0" y="0"/>
            <a:chExt cx="2982997" cy="763173"/>
          </a:xfrm>
          <a:solidFill>
            <a:schemeClr val="bg1">
              <a:lumMod val="85000"/>
            </a:schemeClr>
          </a:solidFill>
        </p:grpSpPr>
        <p:sp>
          <p:nvSpPr>
            <p:cNvPr id="282" name="Rounded Rectangle"/>
            <p:cNvSpPr/>
            <p:nvPr/>
          </p:nvSpPr>
          <p:spPr>
            <a:xfrm>
              <a:off x="0" y="0"/>
              <a:ext cx="2982997" cy="763173"/>
            </a:xfrm>
            <a:prstGeom prst="roundRect">
              <a:avLst>
                <a:gd name="adj" fmla="val 18229"/>
              </a:avLst>
            </a:prstGeom>
            <a:grpFill/>
            <a:ln w="12700" cap="flat">
              <a:noFill/>
              <a:miter lim="400000"/>
            </a:ln>
            <a:effectLst/>
          </p:spPr>
          <p:txBody>
            <a:bodyPr wrap="square" lIns="0" tIns="0" rIns="0" bIns="0" numCol="1" anchor="ctr">
              <a:noAutofit/>
            </a:bodyPr>
            <a:lstStyle/>
            <a:p>
              <a:endParaRPr sz="675">
                <a:solidFill>
                  <a:schemeClr val="tx2"/>
                </a:solidFill>
              </a:endParaRPr>
            </a:p>
          </p:txBody>
        </p:sp>
        <p:sp>
          <p:nvSpPr>
            <p:cNvPr id="283" name="Lorem Ipsum is simply dummy text of the printing and typesetting industry. Lorem Ipsum has been the industry's standard dummy text ever since the 1500s, when an unknown printer took a galley of type and scrambled it to make a type specimen book. It has s"/>
            <p:cNvSpPr/>
            <p:nvPr/>
          </p:nvSpPr>
          <p:spPr>
            <a:xfrm>
              <a:off x="208893" y="111938"/>
              <a:ext cx="2565208" cy="48748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defRPr sz="2500">
                  <a:solidFill>
                    <a:srgbClr val="9D9F9D"/>
                  </a:solidFill>
                  <a:latin typeface="Barlow Medium"/>
                  <a:ea typeface="Barlow Medium"/>
                  <a:cs typeface="Barlow Medium"/>
                  <a:sym typeface="Barlow Medium"/>
                </a:defRPr>
              </a:lvl1pPr>
            </a:lstStyle>
            <a:p>
              <a:r>
                <a:rPr sz="938">
                  <a:solidFill>
                    <a:schemeClr val="tx2"/>
                  </a:solidFill>
                </a:rPr>
                <a:t>Placeholder Text</a:t>
              </a:r>
            </a:p>
          </p:txBody>
        </p:sp>
      </p:grpSp>
      <p:sp>
        <p:nvSpPr>
          <p:cNvPr id="286" name="Line"/>
          <p:cNvSpPr/>
          <p:nvPr/>
        </p:nvSpPr>
        <p:spPr>
          <a:xfrm flipV="1">
            <a:off x="5169896" y="2686922"/>
            <a:ext cx="0" cy="164085"/>
          </a:xfrm>
          <a:prstGeom prst="line">
            <a:avLst/>
          </a:prstGeom>
          <a:ln w="25400">
            <a:solidFill>
              <a:schemeClr val="accent5"/>
            </a:solidFill>
          </a:ln>
        </p:spPr>
        <p:txBody>
          <a:bodyPr lIns="17144" tIns="17144" rIns="17144" bIns="17144"/>
          <a:lstStyle/>
          <a:p>
            <a:endParaRPr sz="675">
              <a:solidFill>
                <a:schemeClr val="tx2"/>
              </a:solidFill>
            </a:endParaRPr>
          </a:p>
        </p:txBody>
      </p:sp>
      <p:sp>
        <p:nvSpPr>
          <p:cNvPr id="287" name="Line"/>
          <p:cNvSpPr/>
          <p:nvPr/>
        </p:nvSpPr>
        <p:spPr>
          <a:xfrm flipV="1">
            <a:off x="3979271" y="2684098"/>
            <a:ext cx="0" cy="174011"/>
          </a:xfrm>
          <a:prstGeom prst="line">
            <a:avLst/>
          </a:prstGeom>
          <a:ln w="25400">
            <a:solidFill>
              <a:schemeClr val="accent5"/>
            </a:solidFill>
          </a:ln>
        </p:spPr>
        <p:txBody>
          <a:bodyPr lIns="17144" tIns="17144" rIns="17144" bIns="17144"/>
          <a:lstStyle/>
          <a:p>
            <a:endParaRPr sz="675">
              <a:solidFill>
                <a:schemeClr val="tx2"/>
              </a:solidFill>
            </a:endParaRPr>
          </a:p>
        </p:txBody>
      </p:sp>
      <p:sp>
        <p:nvSpPr>
          <p:cNvPr id="288" name="Line"/>
          <p:cNvSpPr/>
          <p:nvPr/>
        </p:nvSpPr>
        <p:spPr>
          <a:xfrm flipV="1">
            <a:off x="3979271" y="3100471"/>
            <a:ext cx="0" cy="174011"/>
          </a:xfrm>
          <a:prstGeom prst="line">
            <a:avLst/>
          </a:prstGeom>
          <a:ln w="25400">
            <a:solidFill>
              <a:schemeClr val="accent5"/>
            </a:solidFill>
          </a:ln>
        </p:spPr>
        <p:txBody>
          <a:bodyPr lIns="17144" tIns="17144" rIns="17144" bIns="17144"/>
          <a:lstStyle/>
          <a:p>
            <a:endParaRPr sz="675">
              <a:solidFill>
                <a:schemeClr val="tx2"/>
              </a:solidFill>
            </a:endParaRPr>
          </a:p>
        </p:txBody>
      </p:sp>
      <p:sp>
        <p:nvSpPr>
          <p:cNvPr id="289" name="Line"/>
          <p:cNvSpPr/>
          <p:nvPr/>
        </p:nvSpPr>
        <p:spPr>
          <a:xfrm flipV="1">
            <a:off x="3979271" y="3516336"/>
            <a:ext cx="0" cy="174011"/>
          </a:xfrm>
          <a:prstGeom prst="line">
            <a:avLst/>
          </a:prstGeom>
          <a:ln w="25400">
            <a:solidFill>
              <a:schemeClr val="accent5"/>
            </a:solidFill>
          </a:ln>
        </p:spPr>
        <p:txBody>
          <a:bodyPr lIns="17144" tIns="17144" rIns="17144" bIns="17144"/>
          <a:lstStyle/>
          <a:p>
            <a:endParaRPr sz="675">
              <a:solidFill>
                <a:schemeClr val="tx2"/>
              </a:solidFill>
            </a:endParaRPr>
          </a:p>
        </p:txBody>
      </p:sp>
      <p:sp>
        <p:nvSpPr>
          <p:cNvPr id="290" name="Line"/>
          <p:cNvSpPr/>
          <p:nvPr/>
        </p:nvSpPr>
        <p:spPr>
          <a:xfrm flipV="1">
            <a:off x="3979271" y="3927010"/>
            <a:ext cx="0" cy="174011"/>
          </a:xfrm>
          <a:prstGeom prst="line">
            <a:avLst/>
          </a:prstGeom>
          <a:ln w="25400">
            <a:solidFill>
              <a:schemeClr val="accent5"/>
            </a:solidFill>
          </a:ln>
        </p:spPr>
        <p:txBody>
          <a:bodyPr lIns="17144" tIns="17144" rIns="17144" bIns="17144"/>
          <a:lstStyle/>
          <a:p>
            <a:endParaRPr sz="675">
              <a:solidFill>
                <a:schemeClr val="tx2"/>
              </a:solidFill>
            </a:endParaRPr>
          </a:p>
        </p:txBody>
      </p:sp>
      <p:sp>
        <p:nvSpPr>
          <p:cNvPr id="291" name="Line"/>
          <p:cNvSpPr/>
          <p:nvPr/>
        </p:nvSpPr>
        <p:spPr>
          <a:xfrm flipV="1">
            <a:off x="5169896" y="3106971"/>
            <a:ext cx="0" cy="164085"/>
          </a:xfrm>
          <a:prstGeom prst="line">
            <a:avLst/>
          </a:prstGeom>
          <a:ln w="25400">
            <a:solidFill>
              <a:schemeClr val="accent5"/>
            </a:solidFill>
          </a:ln>
        </p:spPr>
        <p:txBody>
          <a:bodyPr lIns="17144" tIns="17144" rIns="17144" bIns="17144"/>
          <a:lstStyle/>
          <a:p>
            <a:endParaRPr sz="675">
              <a:solidFill>
                <a:schemeClr val="tx2"/>
              </a:solidFill>
            </a:endParaRPr>
          </a:p>
        </p:txBody>
      </p:sp>
      <p:sp>
        <p:nvSpPr>
          <p:cNvPr id="292" name="Line"/>
          <p:cNvSpPr/>
          <p:nvPr/>
        </p:nvSpPr>
        <p:spPr>
          <a:xfrm flipV="1">
            <a:off x="5169896" y="3520356"/>
            <a:ext cx="0" cy="164085"/>
          </a:xfrm>
          <a:prstGeom prst="line">
            <a:avLst/>
          </a:prstGeom>
          <a:ln w="25400">
            <a:solidFill>
              <a:schemeClr val="accent5"/>
            </a:solidFill>
          </a:ln>
        </p:spPr>
        <p:txBody>
          <a:bodyPr lIns="17144" tIns="17144" rIns="17144" bIns="17144"/>
          <a:lstStyle/>
          <a:p>
            <a:endParaRPr sz="675">
              <a:solidFill>
                <a:schemeClr val="tx2"/>
              </a:solidFill>
            </a:endParaRPr>
          </a:p>
        </p:txBody>
      </p:sp>
      <p:sp>
        <p:nvSpPr>
          <p:cNvPr id="293" name="Line"/>
          <p:cNvSpPr/>
          <p:nvPr/>
        </p:nvSpPr>
        <p:spPr>
          <a:xfrm flipV="1">
            <a:off x="5169896" y="3930261"/>
            <a:ext cx="0" cy="164085"/>
          </a:xfrm>
          <a:prstGeom prst="line">
            <a:avLst/>
          </a:prstGeom>
          <a:ln w="25400">
            <a:solidFill>
              <a:schemeClr val="accent5"/>
            </a:solidFill>
          </a:ln>
        </p:spPr>
        <p:txBody>
          <a:bodyPr lIns="17144" tIns="17144" rIns="17144" bIns="17144"/>
          <a:lstStyle/>
          <a:p>
            <a:endParaRPr sz="675">
              <a:solidFill>
                <a:schemeClr val="tx2"/>
              </a:solidFill>
            </a:endParaRPr>
          </a:p>
        </p:txBody>
      </p:sp>
      <p:grpSp>
        <p:nvGrpSpPr>
          <p:cNvPr id="299" name="Group"/>
          <p:cNvGrpSpPr/>
          <p:nvPr/>
        </p:nvGrpSpPr>
        <p:grpSpPr>
          <a:xfrm>
            <a:off x="3412613" y="2424984"/>
            <a:ext cx="1118625" cy="286191"/>
            <a:chOff x="0" y="0"/>
            <a:chExt cx="2982997" cy="763173"/>
          </a:xfrm>
          <a:solidFill>
            <a:schemeClr val="bg1">
              <a:lumMod val="85000"/>
            </a:schemeClr>
          </a:solidFill>
        </p:grpSpPr>
        <p:sp>
          <p:nvSpPr>
            <p:cNvPr id="297" name="Rounded Rectangle"/>
            <p:cNvSpPr/>
            <p:nvPr/>
          </p:nvSpPr>
          <p:spPr>
            <a:xfrm>
              <a:off x="0" y="0"/>
              <a:ext cx="2982997" cy="763173"/>
            </a:xfrm>
            <a:prstGeom prst="roundRect">
              <a:avLst>
                <a:gd name="adj" fmla="val 18229"/>
              </a:avLst>
            </a:prstGeom>
            <a:grpFill/>
            <a:ln w="12700" cap="flat">
              <a:noFill/>
              <a:miter lim="400000"/>
            </a:ln>
            <a:effectLst/>
          </p:spPr>
          <p:txBody>
            <a:bodyPr wrap="square" lIns="0" tIns="0" rIns="0" bIns="0" numCol="1" anchor="ctr">
              <a:noAutofit/>
            </a:bodyPr>
            <a:lstStyle/>
            <a:p>
              <a:endParaRPr sz="675">
                <a:solidFill>
                  <a:schemeClr val="tx2"/>
                </a:solidFill>
              </a:endParaRPr>
            </a:p>
          </p:txBody>
        </p:sp>
        <p:sp>
          <p:nvSpPr>
            <p:cNvPr id="298" name="Lorem Ipsum is simply dummy text of the printing and typesetting industry. Lorem Ipsum has been the industry's standard dummy text ever since the 1500s, when an unknown printer took a galley of type and scrambled it to make a type specimen book. It has s"/>
            <p:cNvSpPr/>
            <p:nvPr/>
          </p:nvSpPr>
          <p:spPr>
            <a:xfrm>
              <a:off x="208893" y="111938"/>
              <a:ext cx="2565208" cy="48748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defRPr sz="2500">
                  <a:solidFill>
                    <a:srgbClr val="9D9F9D"/>
                  </a:solidFill>
                  <a:latin typeface="Barlow Medium"/>
                  <a:ea typeface="Barlow Medium"/>
                  <a:cs typeface="Barlow Medium"/>
                  <a:sym typeface="Barlow Medium"/>
                </a:defRPr>
              </a:lvl1pPr>
            </a:lstStyle>
            <a:p>
              <a:r>
                <a:rPr sz="938">
                  <a:solidFill>
                    <a:schemeClr val="tx2"/>
                  </a:solidFill>
                </a:rPr>
                <a:t>Placeholder Text</a:t>
              </a:r>
            </a:p>
          </p:txBody>
        </p:sp>
      </p:grpSp>
      <p:grpSp>
        <p:nvGrpSpPr>
          <p:cNvPr id="302" name="Group"/>
          <p:cNvGrpSpPr/>
          <p:nvPr/>
        </p:nvGrpSpPr>
        <p:grpSpPr>
          <a:xfrm>
            <a:off x="4612763" y="2424984"/>
            <a:ext cx="1118625" cy="286191"/>
            <a:chOff x="0" y="0"/>
            <a:chExt cx="2982997" cy="763173"/>
          </a:xfrm>
          <a:solidFill>
            <a:schemeClr val="bg1">
              <a:lumMod val="85000"/>
            </a:schemeClr>
          </a:solidFill>
        </p:grpSpPr>
        <p:sp>
          <p:nvSpPr>
            <p:cNvPr id="300" name="Rounded Rectangle"/>
            <p:cNvSpPr/>
            <p:nvPr/>
          </p:nvSpPr>
          <p:spPr>
            <a:xfrm>
              <a:off x="0" y="0"/>
              <a:ext cx="2982997" cy="763173"/>
            </a:xfrm>
            <a:prstGeom prst="roundRect">
              <a:avLst>
                <a:gd name="adj" fmla="val 18229"/>
              </a:avLst>
            </a:prstGeom>
            <a:grpFill/>
            <a:ln w="12700" cap="flat">
              <a:noFill/>
              <a:miter lim="400000"/>
            </a:ln>
            <a:effectLst/>
          </p:spPr>
          <p:txBody>
            <a:bodyPr wrap="square" lIns="0" tIns="0" rIns="0" bIns="0" numCol="1" anchor="ctr">
              <a:noAutofit/>
            </a:bodyPr>
            <a:lstStyle/>
            <a:p>
              <a:endParaRPr sz="675">
                <a:solidFill>
                  <a:schemeClr val="tx2"/>
                </a:solidFill>
              </a:endParaRPr>
            </a:p>
          </p:txBody>
        </p:sp>
        <p:sp>
          <p:nvSpPr>
            <p:cNvPr id="301" name="Lorem Ipsum is simply dummy text of the printing and typesetting industry. Lorem Ipsum has been the industry's standard dummy text ever since the 1500s, when an unknown printer took a galley of type and scrambled it to make a type specimen book. It has s"/>
            <p:cNvSpPr/>
            <p:nvPr/>
          </p:nvSpPr>
          <p:spPr>
            <a:xfrm>
              <a:off x="208893" y="111938"/>
              <a:ext cx="2565208" cy="48748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defRPr sz="2500">
                  <a:solidFill>
                    <a:srgbClr val="9D9F9D"/>
                  </a:solidFill>
                  <a:latin typeface="Barlow Medium"/>
                  <a:ea typeface="Barlow Medium"/>
                  <a:cs typeface="Barlow Medium"/>
                  <a:sym typeface="Barlow Medium"/>
                </a:defRPr>
              </a:lvl1pPr>
            </a:lstStyle>
            <a:p>
              <a:r>
                <a:rPr sz="938">
                  <a:solidFill>
                    <a:schemeClr val="tx2"/>
                  </a:solidFill>
                </a:rPr>
                <a:t>Placeholder Text</a:t>
              </a:r>
            </a:p>
          </p:txBody>
        </p:sp>
      </p:grpSp>
      <p:grpSp>
        <p:nvGrpSpPr>
          <p:cNvPr id="306" name="Group"/>
          <p:cNvGrpSpPr/>
          <p:nvPr/>
        </p:nvGrpSpPr>
        <p:grpSpPr>
          <a:xfrm>
            <a:off x="3412613" y="2837580"/>
            <a:ext cx="1118625" cy="286191"/>
            <a:chOff x="0" y="0"/>
            <a:chExt cx="2982997" cy="763173"/>
          </a:xfrm>
          <a:solidFill>
            <a:schemeClr val="bg1">
              <a:lumMod val="85000"/>
            </a:schemeClr>
          </a:solidFill>
        </p:grpSpPr>
        <p:sp>
          <p:nvSpPr>
            <p:cNvPr id="304" name="Rounded Rectangle"/>
            <p:cNvSpPr/>
            <p:nvPr/>
          </p:nvSpPr>
          <p:spPr>
            <a:xfrm>
              <a:off x="0" y="0"/>
              <a:ext cx="2982997" cy="763173"/>
            </a:xfrm>
            <a:prstGeom prst="roundRect">
              <a:avLst>
                <a:gd name="adj" fmla="val 18229"/>
              </a:avLst>
            </a:prstGeom>
            <a:grpFill/>
            <a:ln w="12700" cap="flat">
              <a:noFill/>
              <a:miter lim="400000"/>
            </a:ln>
            <a:effectLst/>
          </p:spPr>
          <p:txBody>
            <a:bodyPr wrap="square" lIns="0" tIns="0" rIns="0" bIns="0" numCol="1" anchor="ctr">
              <a:noAutofit/>
            </a:bodyPr>
            <a:lstStyle/>
            <a:p>
              <a:endParaRPr sz="675">
                <a:solidFill>
                  <a:schemeClr val="tx2"/>
                </a:solidFill>
              </a:endParaRPr>
            </a:p>
          </p:txBody>
        </p:sp>
        <p:sp>
          <p:nvSpPr>
            <p:cNvPr id="305" name="Lorem Ipsum is simply dummy text of the printing and typesetting industry. Lorem Ipsum has been the industry's standard dummy text ever since the 1500s, when an unknown printer took a galley of type and scrambled it to make a type specimen book. It has s"/>
            <p:cNvSpPr/>
            <p:nvPr/>
          </p:nvSpPr>
          <p:spPr>
            <a:xfrm>
              <a:off x="208893" y="111938"/>
              <a:ext cx="2565208" cy="48748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defRPr sz="2500">
                  <a:solidFill>
                    <a:srgbClr val="9D9F9D"/>
                  </a:solidFill>
                  <a:latin typeface="Barlow Medium"/>
                  <a:ea typeface="Barlow Medium"/>
                  <a:cs typeface="Barlow Medium"/>
                  <a:sym typeface="Barlow Medium"/>
                </a:defRPr>
              </a:lvl1pPr>
            </a:lstStyle>
            <a:p>
              <a:r>
                <a:rPr sz="938">
                  <a:solidFill>
                    <a:schemeClr val="tx2"/>
                  </a:solidFill>
                </a:rPr>
                <a:t>Placeholder Text</a:t>
              </a:r>
            </a:p>
          </p:txBody>
        </p:sp>
      </p:grpSp>
      <p:grpSp>
        <p:nvGrpSpPr>
          <p:cNvPr id="309" name="Group"/>
          <p:cNvGrpSpPr/>
          <p:nvPr/>
        </p:nvGrpSpPr>
        <p:grpSpPr>
          <a:xfrm>
            <a:off x="4612763" y="2837580"/>
            <a:ext cx="1118625" cy="286191"/>
            <a:chOff x="0" y="0"/>
            <a:chExt cx="2982997" cy="763173"/>
          </a:xfrm>
          <a:solidFill>
            <a:schemeClr val="bg1">
              <a:lumMod val="85000"/>
            </a:schemeClr>
          </a:solidFill>
        </p:grpSpPr>
        <p:sp>
          <p:nvSpPr>
            <p:cNvPr id="307" name="Rounded Rectangle"/>
            <p:cNvSpPr/>
            <p:nvPr/>
          </p:nvSpPr>
          <p:spPr>
            <a:xfrm>
              <a:off x="0" y="0"/>
              <a:ext cx="2982997" cy="763173"/>
            </a:xfrm>
            <a:prstGeom prst="roundRect">
              <a:avLst>
                <a:gd name="adj" fmla="val 18229"/>
              </a:avLst>
            </a:prstGeom>
            <a:grpFill/>
            <a:ln w="12700" cap="flat">
              <a:noFill/>
              <a:miter lim="400000"/>
            </a:ln>
            <a:effectLst/>
          </p:spPr>
          <p:txBody>
            <a:bodyPr wrap="square" lIns="0" tIns="0" rIns="0" bIns="0" numCol="1" anchor="ctr">
              <a:noAutofit/>
            </a:bodyPr>
            <a:lstStyle/>
            <a:p>
              <a:endParaRPr sz="675">
                <a:solidFill>
                  <a:schemeClr val="tx2"/>
                </a:solidFill>
              </a:endParaRPr>
            </a:p>
          </p:txBody>
        </p:sp>
        <p:sp>
          <p:nvSpPr>
            <p:cNvPr id="308" name="Lorem Ipsum is simply dummy text of the printing and typesetting industry. Lorem Ipsum has been the industry's standard dummy text ever since the 1500s, when an unknown printer took a galley of type and scrambled it to make a type specimen book. It has s"/>
            <p:cNvSpPr/>
            <p:nvPr/>
          </p:nvSpPr>
          <p:spPr>
            <a:xfrm>
              <a:off x="208893" y="111938"/>
              <a:ext cx="2565208" cy="48748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defRPr sz="2500">
                  <a:solidFill>
                    <a:srgbClr val="9D9F9D"/>
                  </a:solidFill>
                  <a:latin typeface="Barlow Medium"/>
                  <a:ea typeface="Barlow Medium"/>
                  <a:cs typeface="Barlow Medium"/>
                  <a:sym typeface="Barlow Medium"/>
                </a:defRPr>
              </a:lvl1pPr>
            </a:lstStyle>
            <a:p>
              <a:r>
                <a:rPr sz="938">
                  <a:solidFill>
                    <a:schemeClr val="tx2"/>
                  </a:solidFill>
                </a:rPr>
                <a:t>Placeholder Text</a:t>
              </a:r>
            </a:p>
          </p:txBody>
        </p:sp>
      </p:grpSp>
      <p:grpSp>
        <p:nvGrpSpPr>
          <p:cNvPr id="313" name="Group"/>
          <p:cNvGrpSpPr/>
          <p:nvPr/>
        </p:nvGrpSpPr>
        <p:grpSpPr>
          <a:xfrm>
            <a:off x="3412613" y="3250177"/>
            <a:ext cx="1118625" cy="286191"/>
            <a:chOff x="0" y="0"/>
            <a:chExt cx="2982997" cy="763173"/>
          </a:xfrm>
          <a:solidFill>
            <a:schemeClr val="bg1">
              <a:lumMod val="85000"/>
            </a:schemeClr>
          </a:solidFill>
        </p:grpSpPr>
        <p:sp>
          <p:nvSpPr>
            <p:cNvPr id="311" name="Rounded Rectangle"/>
            <p:cNvSpPr/>
            <p:nvPr/>
          </p:nvSpPr>
          <p:spPr>
            <a:xfrm>
              <a:off x="0" y="0"/>
              <a:ext cx="2982997" cy="763173"/>
            </a:xfrm>
            <a:prstGeom prst="roundRect">
              <a:avLst>
                <a:gd name="adj" fmla="val 18229"/>
              </a:avLst>
            </a:prstGeom>
            <a:grpFill/>
            <a:ln w="12700" cap="flat">
              <a:noFill/>
              <a:miter lim="400000"/>
            </a:ln>
            <a:effectLst/>
          </p:spPr>
          <p:txBody>
            <a:bodyPr wrap="square" lIns="0" tIns="0" rIns="0" bIns="0" numCol="1" anchor="ctr">
              <a:noAutofit/>
            </a:bodyPr>
            <a:lstStyle/>
            <a:p>
              <a:endParaRPr sz="675">
                <a:solidFill>
                  <a:schemeClr val="tx2"/>
                </a:solidFill>
              </a:endParaRPr>
            </a:p>
          </p:txBody>
        </p:sp>
        <p:sp>
          <p:nvSpPr>
            <p:cNvPr id="312" name="Lorem Ipsum is simply dummy text of the printing and typesetting industry. Lorem Ipsum has been the industry's standard dummy text ever since the 1500s, when an unknown printer took a galley of type and scrambled it to make a type specimen book. It has s"/>
            <p:cNvSpPr/>
            <p:nvPr/>
          </p:nvSpPr>
          <p:spPr>
            <a:xfrm>
              <a:off x="208893" y="111938"/>
              <a:ext cx="2565208" cy="48748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defRPr sz="2500">
                  <a:solidFill>
                    <a:srgbClr val="9D9F9D"/>
                  </a:solidFill>
                  <a:latin typeface="Barlow Medium"/>
                  <a:ea typeface="Barlow Medium"/>
                  <a:cs typeface="Barlow Medium"/>
                  <a:sym typeface="Barlow Medium"/>
                </a:defRPr>
              </a:lvl1pPr>
            </a:lstStyle>
            <a:p>
              <a:r>
                <a:rPr sz="938">
                  <a:solidFill>
                    <a:schemeClr val="tx2"/>
                  </a:solidFill>
                </a:rPr>
                <a:t>Placeholder Text</a:t>
              </a:r>
            </a:p>
          </p:txBody>
        </p:sp>
      </p:grpSp>
      <p:grpSp>
        <p:nvGrpSpPr>
          <p:cNvPr id="316" name="Group"/>
          <p:cNvGrpSpPr/>
          <p:nvPr/>
        </p:nvGrpSpPr>
        <p:grpSpPr>
          <a:xfrm>
            <a:off x="4612763" y="3250177"/>
            <a:ext cx="1118625" cy="286191"/>
            <a:chOff x="0" y="0"/>
            <a:chExt cx="2982997" cy="763173"/>
          </a:xfrm>
          <a:solidFill>
            <a:schemeClr val="bg1">
              <a:lumMod val="85000"/>
            </a:schemeClr>
          </a:solidFill>
        </p:grpSpPr>
        <p:sp>
          <p:nvSpPr>
            <p:cNvPr id="314" name="Rounded Rectangle"/>
            <p:cNvSpPr/>
            <p:nvPr/>
          </p:nvSpPr>
          <p:spPr>
            <a:xfrm>
              <a:off x="0" y="0"/>
              <a:ext cx="2982997" cy="763173"/>
            </a:xfrm>
            <a:prstGeom prst="roundRect">
              <a:avLst>
                <a:gd name="adj" fmla="val 18229"/>
              </a:avLst>
            </a:prstGeom>
            <a:grpFill/>
            <a:ln w="12700" cap="flat">
              <a:noFill/>
              <a:miter lim="400000"/>
            </a:ln>
            <a:effectLst/>
          </p:spPr>
          <p:txBody>
            <a:bodyPr wrap="square" lIns="0" tIns="0" rIns="0" bIns="0" numCol="1" anchor="ctr">
              <a:noAutofit/>
            </a:bodyPr>
            <a:lstStyle/>
            <a:p>
              <a:endParaRPr sz="675">
                <a:solidFill>
                  <a:schemeClr val="tx2"/>
                </a:solidFill>
              </a:endParaRPr>
            </a:p>
          </p:txBody>
        </p:sp>
        <p:sp>
          <p:nvSpPr>
            <p:cNvPr id="315" name="Lorem Ipsum is simply dummy text of the printing and typesetting industry. Lorem Ipsum has been the industry's standard dummy text ever since the 1500s, when an unknown printer took a galley of type and scrambled it to make a type specimen book. It has s"/>
            <p:cNvSpPr/>
            <p:nvPr/>
          </p:nvSpPr>
          <p:spPr>
            <a:xfrm>
              <a:off x="208893" y="111938"/>
              <a:ext cx="2565208" cy="48748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defRPr sz="2500">
                  <a:solidFill>
                    <a:srgbClr val="9D9F9D"/>
                  </a:solidFill>
                  <a:latin typeface="Barlow Medium"/>
                  <a:ea typeface="Barlow Medium"/>
                  <a:cs typeface="Barlow Medium"/>
                  <a:sym typeface="Barlow Medium"/>
                </a:defRPr>
              </a:lvl1pPr>
            </a:lstStyle>
            <a:p>
              <a:r>
                <a:rPr sz="938">
                  <a:solidFill>
                    <a:schemeClr val="tx2"/>
                  </a:solidFill>
                </a:rPr>
                <a:t>Placeholder Text</a:t>
              </a:r>
            </a:p>
          </p:txBody>
        </p:sp>
      </p:grpSp>
      <p:grpSp>
        <p:nvGrpSpPr>
          <p:cNvPr id="320" name="Group"/>
          <p:cNvGrpSpPr/>
          <p:nvPr/>
        </p:nvGrpSpPr>
        <p:grpSpPr>
          <a:xfrm>
            <a:off x="3412613" y="3662774"/>
            <a:ext cx="1118625" cy="286191"/>
            <a:chOff x="0" y="0"/>
            <a:chExt cx="2982997" cy="763173"/>
          </a:xfrm>
          <a:solidFill>
            <a:schemeClr val="bg1">
              <a:lumMod val="85000"/>
            </a:schemeClr>
          </a:solidFill>
        </p:grpSpPr>
        <p:sp>
          <p:nvSpPr>
            <p:cNvPr id="318" name="Rounded Rectangle"/>
            <p:cNvSpPr/>
            <p:nvPr/>
          </p:nvSpPr>
          <p:spPr>
            <a:xfrm>
              <a:off x="0" y="0"/>
              <a:ext cx="2982997" cy="763173"/>
            </a:xfrm>
            <a:prstGeom prst="roundRect">
              <a:avLst>
                <a:gd name="adj" fmla="val 18229"/>
              </a:avLst>
            </a:prstGeom>
            <a:grpFill/>
            <a:ln w="12700" cap="flat">
              <a:noFill/>
              <a:miter lim="400000"/>
            </a:ln>
            <a:effectLst/>
          </p:spPr>
          <p:txBody>
            <a:bodyPr wrap="square" lIns="0" tIns="0" rIns="0" bIns="0" numCol="1" anchor="ctr">
              <a:noAutofit/>
            </a:bodyPr>
            <a:lstStyle/>
            <a:p>
              <a:endParaRPr sz="675">
                <a:solidFill>
                  <a:schemeClr val="tx2"/>
                </a:solidFill>
              </a:endParaRPr>
            </a:p>
          </p:txBody>
        </p:sp>
        <p:sp>
          <p:nvSpPr>
            <p:cNvPr id="319" name="Lorem Ipsum is simply dummy text of the printing and typesetting industry. Lorem Ipsum has been the industry's standard dummy text ever since the 1500s, when an unknown printer took a galley of type and scrambled it to make a type specimen book. It has s"/>
            <p:cNvSpPr/>
            <p:nvPr/>
          </p:nvSpPr>
          <p:spPr>
            <a:xfrm>
              <a:off x="208893" y="111938"/>
              <a:ext cx="2565208" cy="48748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defRPr sz="2500">
                  <a:solidFill>
                    <a:srgbClr val="9D9F9D"/>
                  </a:solidFill>
                  <a:latin typeface="Barlow Medium"/>
                  <a:ea typeface="Barlow Medium"/>
                  <a:cs typeface="Barlow Medium"/>
                  <a:sym typeface="Barlow Medium"/>
                </a:defRPr>
              </a:lvl1pPr>
            </a:lstStyle>
            <a:p>
              <a:r>
                <a:rPr sz="938">
                  <a:solidFill>
                    <a:schemeClr val="tx2"/>
                  </a:solidFill>
                </a:rPr>
                <a:t>Placeholder Text</a:t>
              </a:r>
            </a:p>
          </p:txBody>
        </p:sp>
      </p:grpSp>
      <p:grpSp>
        <p:nvGrpSpPr>
          <p:cNvPr id="323" name="Group"/>
          <p:cNvGrpSpPr/>
          <p:nvPr/>
        </p:nvGrpSpPr>
        <p:grpSpPr>
          <a:xfrm>
            <a:off x="4612763" y="3662774"/>
            <a:ext cx="1118625" cy="286191"/>
            <a:chOff x="0" y="0"/>
            <a:chExt cx="2982997" cy="763173"/>
          </a:xfrm>
          <a:solidFill>
            <a:schemeClr val="bg1">
              <a:lumMod val="85000"/>
            </a:schemeClr>
          </a:solidFill>
        </p:grpSpPr>
        <p:sp>
          <p:nvSpPr>
            <p:cNvPr id="321" name="Rounded Rectangle"/>
            <p:cNvSpPr/>
            <p:nvPr/>
          </p:nvSpPr>
          <p:spPr>
            <a:xfrm>
              <a:off x="0" y="0"/>
              <a:ext cx="2982997" cy="763173"/>
            </a:xfrm>
            <a:prstGeom prst="roundRect">
              <a:avLst>
                <a:gd name="adj" fmla="val 18229"/>
              </a:avLst>
            </a:prstGeom>
            <a:grpFill/>
            <a:ln w="12700" cap="flat">
              <a:noFill/>
              <a:miter lim="400000"/>
            </a:ln>
            <a:effectLst/>
          </p:spPr>
          <p:txBody>
            <a:bodyPr wrap="square" lIns="0" tIns="0" rIns="0" bIns="0" numCol="1" anchor="ctr">
              <a:noAutofit/>
            </a:bodyPr>
            <a:lstStyle/>
            <a:p>
              <a:endParaRPr sz="675">
                <a:solidFill>
                  <a:schemeClr val="tx2"/>
                </a:solidFill>
              </a:endParaRPr>
            </a:p>
          </p:txBody>
        </p:sp>
        <p:sp>
          <p:nvSpPr>
            <p:cNvPr id="322" name="Lorem Ipsum is simply dummy text of the printing and typesetting industry. Lorem Ipsum has been the industry's standard dummy text ever since the 1500s, when an unknown printer took a galley of type and scrambled it to make a type specimen book. It has s"/>
            <p:cNvSpPr/>
            <p:nvPr/>
          </p:nvSpPr>
          <p:spPr>
            <a:xfrm>
              <a:off x="208893" y="111938"/>
              <a:ext cx="2565208" cy="48748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defRPr sz="2500">
                  <a:solidFill>
                    <a:srgbClr val="9D9F9D"/>
                  </a:solidFill>
                  <a:latin typeface="Barlow Medium"/>
                  <a:ea typeface="Barlow Medium"/>
                  <a:cs typeface="Barlow Medium"/>
                  <a:sym typeface="Barlow Medium"/>
                </a:defRPr>
              </a:lvl1pPr>
            </a:lstStyle>
            <a:p>
              <a:r>
                <a:rPr sz="938">
                  <a:solidFill>
                    <a:schemeClr val="tx2"/>
                  </a:solidFill>
                </a:rPr>
                <a:t>Placeholder Text</a:t>
              </a:r>
            </a:p>
          </p:txBody>
        </p:sp>
      </p:grpSp>
      <p:grpSp>
        <p:nvGrpSpPr>
          <p:cNvPr id="327" name="Group"/>
          <p:cNvGrpSpPr/>
          <p:nvPr/>
        </p:nvGrpSpPr>
        <p:grpSpPr>
          <a:xfrm>
            <a:off x="3412613" y="4075371"/>
            <a:ext cx="1118625" cy="286191"/>
            <a:chOff x="0" y="0"/>
            <a:chExt cx="2982997" cy="763173"/>
          </a:xfrm>
          <a:solidFill>
            <a:schemeClr val="bg1">
              <a:lumMod val="85000"/>
            </a:schemeClr>
          </a:solidFill>
        </p:grpSpPr>
        <p:sp>
          <p:nvSpPr>
            <p:cNvPr id="325" name="Rounded Rectangle"/>
            <p:cNvSpPr/>
            <p:nvPr/>
          </p:nvSpPr>
          <p:spPr>
            <a:xfrm>
              <a:off x="0" y="0"/>
              <a:ext cx="2982997" cy="763173"/>
            </a:xfrm>
            <a:prstGeom prst="roundRect">
              <a:avLst>
                <a:gd name="adj" fmla="val 18229"/>
              </a:avLst>
            </a:prstGeom>
            <a:grpFill/>
            <a:ln w="12700" cap="flat">
              <a:noFill/>
              <a:miter lim="400000"/>
            </a:ln>
            <a:effectLst/>
          </p:spPr>
          <p:txBody>
            <a:bodyPr wrap="square" lIns="0" tIns="0" rIns="0" bIns="0" numCol="1" anchor="ctr">
              <a:noAutofit/>
            </a:bodyPr>
            <a:lstStyle/>
            <a:p>
              <a:endParaRPr sz="675">
                <a:solidFill>
                  <a:schemeClr val="tx2"/>
                </a:solidFill>
              </a:endParaRPr>
            </a:p>
          </p:txBody>
        </p:sp>
        <p:sp>
          <p:nvSpPr>
            <p:cNvPr id="326" name="Lorem Ipsum is simply dummy text of the printing and typesetting industry. Lorem Ipsum has been the industry's standard dummy text ever since the 1500s, when an unknown printer took a galley of type and scrambled it to make a type specimen book. It has s"/>
            <p:cNvSpPr/>
            <p:nvPr/>
          </p:nvSpPr>
          <p:spPr>
            <a:xfrm>
              <a:off x="208893" y="111938"/>
              <a:ext cx="2565208" cy="48748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defRPr sz="2500">
                  <a:solidFill>
                    <a:srgbClr val="9D9F9D"/>
                  </a:solidFill>
                  <a:latin typeface="Barlow Medium"/>
                  <a:ea typeface="Barlow Medium"/>
                  <a:cs typeface="Barlow Medium"/>
                  <a:sym typeface="Barlow Medium"/>
                </a:defRPr>
              </a:lvl1pPr>
            </a:lstStyle>
            <a:p>
              <a:r>
                <a:rPr sz="938">
                  <a:solidFill>
                    <a:schemeClr val="tx2"/>
                  </a:solidFill>
                </a:rPr>
                <a:t>Placeholder Text</a:t>
              </a:r>
            </a:p>
          </p:txBody>
        </p:sp>
      </p:grpSp>
      <p:grpSp>
        <p:nvGrpSpPr>
          <p:cNvPr id="330" name="Group"/>
          <p:cNvGrpSpPr/>
          <p:nvPr/>
        </p:nvGrpSpPr>
        <p:grpSpPr>
          <a:xfrm>
            <a:off x="4612763" y="4075371"/>
            <a:ext cx="1118625" cy="286191"/>
            <a:chOff x="0" y="0"/>
            <a:chExt cx="2982997" cy="763173"/>
          </a:xfrm>
          <a:solidFill>
            <a:schemeClr val="bg1">
              <a:lumMod val="85000"/>
            </a:schemeClr>
          </a:solidFill>
        </p:grpSpPr>
        <p:sp>
          <p:nvSpPr>
            <p:cNvPr id="328" name="Rounded Rectangle"/>
            <p:cNvSpPr/>
            <p:nvPr/>
          </p:nvSpPr>
          <p:spPr>
            <a:xfrm>
              <a:off x="0" y="0"/>
              <a:ext cx="2982997" cy="763173"/>
            </a:xfrm>
            <a:prstGeom prst="roundRect">
              <a:avLst>
                <a:gd name="adj" fmla="val 18229"/>
              </a:avLst>
            </a:prstGeom>
            <a:grpFill/>
            <a:ln w="12700" cap="flat">
              <a:noFill/>
              <a:miter lim="400000"/>
            </a:ln>
            <a:effectLst/>
          </p:spPr>
          <p:txBody>
            <a:bodyPr wrap="square" lIns="0" tIns="0" rIns="0" bIns="0" numCol="1" anchor="ctr">
              <a:noAutofit/>
            </a:bodyPr>
            <a:lstStyle/>
            <a:p>
              <a:endParaRPr sz="675">
                <a:solidFill>
                  <a:schemeClr val="tx2"/>
                </a:solidFill>
              </a:endParaRPr>
            </a:p>
          </p:txBody>
        </p:sp>
        <p:sp>
          <p:nvSpPr>
            <p:cNvPr id="329" name="Lorem Ipsum is simply dummy text of the printing and typesetting industry. Lorem Ipsum has been the industry's standard dummy text ever since the 1500s, when an unknown printer took a galley of type and scrambled it to make a type specimen book. It has s"/>
            <p:cNvSpPr/>
            <p:nvPr/>
          </p:nvSpPr>
          <p:spPr>
            <a:xfrm>
              <a:off x="208893" y="111938"/>
              <a:ext cx="2565208" cy="48748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defRPr sz="2500">
                  <a:solidFill>
                    <a:srgbClr val="9D9F9D"/>
                  </a:solidFill>
                  <a:latin typeface="Barlow Medium"/>
                  <a:ea typeface="Barlow Medium"/>
                  <a:cs typeface="Barlow Medium"/>
                  <a:sym typeface="Barlow Medium"/>
                </a:defRPr>
              </a:lvl1pPr>
            </a:lstStyle>
            <a:p>
              <a:r>
                <a:rPr sz="938">
                  <a:solidFill>
                    <a:schemeClr val="tx2"/>
                  </a:solidFill>
                </a:rPr>
                <a:t>Placeholder Text</a:t>
              </a:r>
            </a:p>
          </p:txBody>
        </p:sp>
      </p:grpSp>
      <p:sp>
        <p:nvSpPr>
          <p:cNvPr id="332" name="Line"/>
          <p:cNvSpPr/>
          <p:nvPr/>
        </p:nvSpPr>
        <p:spPr>
          <a:xfrm flipV="1">
            <a:off x="4576076" y="895015"/>
            <a:ext cx="0" cy="498374"/>
          </a:xfrm>
          <a:prstGeom prst="line">
            <a:avLst/>
          </a:prstGeom>
          <a:ln w="25400">
            <a:solidFill>
              <a:schemeClr val="accent5"/>
            </a:solidFill>
          </a:ln>
        </p:spPr>
        <p:txBody>
          <a:bodyPr lIns="17144" tIns="17144" rIns="17144" bIns="17144"/>
          <a:lstStyle/>
          <a:p>
            <a:endParaRPr sz="675"/>
          </a:p>
        </p:txBody>
      </p:sp>
      <p:sp>
        <p:nvSpPr>
          <p:cNvPr id="333" name="Line"/>
          <p:cNvSpPr/>
          <p:nvPr/>
        </p:nvSpPr>
        <p:spPr>
          <a:xfrm flipV="1">
            <a:off x="7962900" y="2686922"/>
            <a:ext cx="0" cy="164085"/>
          </a:xfrm>
          <a:prstGeom prst="line">
            <a:avLst/>
          </a:prstGeom>
          <a:ln w="25400">
            <a:solidFill>
              <a:schemeClr val="accent5"/>
            </a:solidFill>
          </a:ln>
        </p:spPr>
        <p:txBody>
          <a:bodyPr lIns="17144" tIns="17144" rIns="17144" bIns="17144"/>
          <a:lstStyle/>
          <a:p>
            <a:endParaRPr sz="675">
              <a:solidFill>
                <a:schemeClr val="tx2"/>
              </a:solidFill>
            </a:endParaRPr>
          </a:p>
        </p:txBody>
      </p:sp>
      <p:sp>
        <p:nvSpPr>
          <p:cNvPr id="334" name="Line"/>
          <p:cNvSpPr/>
          <p:nvPr/>
        </p:nvSpPr>
        <p:spPr>
          <a:xfrm flipV="1">
            <a:off x="6772275" y="2684098"/>
            <a:ext cx="0" cy="174011"/>
          </a:xfrm>
          <a:prstGeom prst="line">
            <a:avLst/>
          </a:prstGeom>
          <a:ln w="25400">
            <a:solidFill>
              <a:schemeClr val="accent5"/>
            </a:solidFill>
          </a:ln>
        </p:spPr>
        <p:txBody>
          <a:bodyPr lIns="17144" tIns="17144" rIns="17144" bIns="17144"/>
          <a:lstStyle/>
          <a:p>
            <a:endParaRPr sz="675">
              <a:solidFill>
                <a:schemeClr val="tx2"/>
              </a:solidFill>
            </a:endParaRPr>
          </a:p>
        </p:txBody>
      </p:sp>
      <p:sp>
        <p:nvSpPr>
          <p:cNvPr id="335" name="Line"/>
          <p:cNvSpPr/>
          <p:nvPr/>
        </p:nvSpPr>
        <p:spPr>
          <a:xfrm flipV="1">
            <a:off x="6772275" y="3100471"/>
            <a:ext cx="0" cy="174011"/>
          </a:xfrm>
          <a:prstGeom prst="line">
            <a:avLst/>
          </a:prstGeom>
          <a:ln w="25400">
            <a:solidFill>
              <a:schemeClr val="accent5"/>
            </a:solidFill>
          </a:ln>
        </p:spPr>
        <p:txBody>
          <a:bodyPr lIns="17144" tIns="17144" rIns="17144" bIns="17144"/>
          <a:lstStyle/>
          <a:p>
            <a:endParaRPr sz="675">
              <a:solidFill>
                <a:schemeClr val="tx2"/>
              </a:solidFill>
            </a:endParaRPr>
          </a:p>
        </p:txBody>
      </p:sp>
      <p:sp>
        <p:nvSpPr>
          <p:cNvPr id="336" name="Line"/>
          <p:cNvSpPr/>
          <p:nvPr/>
        </p:nvSpPr>
        <p:spPr>
          <a:xfrm flipV="1">
            <a:off x="6772275" y="3516336"/>
            <a:ext cx="0" cy="174011"/>
          </a:xfrm>
          <a:prstGeom prst="line">
            <a:avLst/>
          </a:prstGeom>
          <a:ln w="25400">
            <a:solidFill>
              <a:schemeClr val="accent5"/>
            </a:solidFill>
          </a:ln>
        </p:spPr>
        <p:txBody>
          <a:bodyPr lIns="17144" tIns="17144" rIns="17144" bIns="17144"/>
          <a:lstStyle/>
          <a:p>
            <a:endParaRPr sz="675">
              <a:solidFill>
                <a:schemeClr val="tx2"/>
              </a:solidFill>
            </a:endParaRPr>
          </a:p>
        </p:txBody>
      </p:sp>
      <p:sp>
        <p:nvSpPr>
          <p:cNvPr id="337" name="Line"/>
          <p:cNvSpPr/>
          <p:nvPr/>
        </p:nvSpPr>
        <p:spPr>
          <a:xfrm flipV="1">
            <a:off x="6772275" y="3927010"/>
            <a:ext cx="0" cy="174011"/>
          </a:xfrm>
          <a:prstGeom prst="line">
            <a:avLst/>
          </a:prstGeom>
          <a:ln w="25400">
            <a:solidFill>
              <a:schemeClr val="accent5"/>
            </a:solidFill>
          </a:ln>
        </p:spPr>
        <p:txBody>
          <a:bodyPr lIns="17144" tIns="17144" rIns="17144" bIns="17144"/>
          <a:lstStyle/>
          <a:p>
            <a:endParaRPr sz="675">
              <a:solidFill>
                <a:schemeClr val="tx2"/>
              </a:solidFill>
            </a:endParaRPr>
          </a:p>
        </p:txBody>
      </p:sp>
      <p:sp>
        <p:nvSpPr>
          <p:cNvPr id="338" name="Line"/>
          <p:cNvSpPr/>
          <p:nvPr/>
        </p:nvSpPr>
        <p:spPr>
          <a:xfrm flipV="1">
            <a:off x="7962900" y="3106971"/>
            <a:ext cx="0" cy="164085"/>
          </a:xfrm>
          <a:prstGeom prst="line">
            <a:avLst/>
          </a:prstGeom>
          <a:ln w="25400">
            <a:solidFill>
              <a:schemeClr val="accent5"/>
            </a:solidFill>
          </a:ln>
        </p:spPr>
        <p:txBody>
          <a:bodyPr lIns="17144" tIns="17144" rIns="17144" bIns="17144"/>
          <a:lstStyle/>
          <a:p>
            <a:endParaRPr sz="675">
              <a:solidFill>
                <a:schemeClr val="tx2"/>
              </a:solidFill>
            </a:endParaRPr>
          </a:p>
        </p:txBody>
      </p:sp>
      <p:sp>
        <p:nvSpPr>
          <p:cNvPr id="339" name="Line"/>
          <p:cNvSpPr/>
          <p:nvPr/>
        </p:nvSpPr>
        <p:spPr>
          <a:xfrm flipV="1">
            <a:off x="7962900" y="3520356"/>
            <a:ext cx="0" cy="164085"/>
          </a:xfrm>
          <a:prstGeom prst="line">
            <a:avLst/>
          </a:prstGeom>
          <a:ln w="25400">
            <a:solidFill>
              <a:schemeClr val="accent5"/>
            </a:solidFill>
          </a:ln>
        </p:spPr>
        <p:txBody>
          <a:bodyPr lIns="17144" tIns="17144" rIns="17144" bIns="17144"/>
          <a:lstStyle/>
          <a:p>
            <a:endParaRPr sz="675">
              <a:solidFill>
                <a:schemeClr val="tx2"/>
              </a:solidFill>
            </a:endParaRPr>
          </a:p>
        </p:txBody>
      </p:sp>
      <p:sp>
        <p:nvSpPr>
          <p:cNvPr id="340" name="Line"/>
          <p:cNvSpPr/>
          <p:nvPr/>
        </p:nvSpPr>
        <p:spPr>
          <a:xfrm flipV="1">
            <a:off x="7962900" y="3930261"/>
            <a:ext cx="0" cy="164085"/>
          </a:xfrm>
          <a:prstGeom prst="line">
            <a:avLst/>
          </a:prstGeom>
          <a:ln w="25400">
            <a:solidFill>
              <a:schemeClr val="accent5"/>
            </a:solidFill>
          </a:ln>
        </p:spPr>
        <p:txBody>
          <a:bodyPr lIns="17144" tIns="17144" rIns="17144" bIns="17144"/>
          <a:lstStyle/>
          <a:p>
            <a:endParaRPr sz="675">
              <a:solidFill>
                <a:schemeClr val="tx2"/>
              </a:solidFill>
            </a:endParaRPr>
          </a:p>
        </p:txBody>
      </p:sp>
      <p:grpSp>
        <p:nvGrpSpPr>
          <p:cNvPr id="346" name="Group"/>
          <p:cNvGrpSpPr/>
          <p:nvPr/>
        </p:nvGrpSpPr>
        <p:grpSpPr>
          <a:xfrm>
            <a:off x="6205617" y="2424984"/>
            <a:ext cx="1118625" cy="286191"/>
            <a:chOff x="0" y="0"/>
            <a:chExt cx="2982997" cy="763173"/>
          </a:xfrm>
          <a:solidFill>
            <a:schemeClr val="bg1">
              <a:lumMod val="85000"/>
            </a:schemeClr>
          </a:solidFill>
        </p:grpSpPr>
        <p:sp>
          <p:nvSpPr>
            <p:cNvPr id="344" name="Rounded Rectangle"/>
            <p:cNvSpPr/>
            <p:nvPr/>
          </p:nvSpPr>
          <p:spPr>
            <a:xfrm>
              <a:off x="0" y="0"/>
              <a:ext cx="2982997" cy="763173"/>
            </a:xfrm>
            <a:prstGeom prst="roundRect">
              <a:avLst>
                <a:gd name="adj" fmla="val 18229"/>
              </a:avLst>
            </a:prstGeom>
            <a:grpFill/>
            <a:ln w="12700" cap="flat">
              <a:noFill/>
              <a:miter lim="400000"/>
            </a:ln>
            <a:effectLst/>
          </p:spPr>
          <p:txBody>
            <a:bodyPr wrap="square" lIns="0" tIns="0" rIns="0" bIns="0" numCol="1" anchor="ctr">
              <a:noAutofit/>
            </a:bodyPr>
            <a:lstStyle/>
            <a:p>
              <a:endParaRPr sz="675">
                <a:solidFill>
                  <a:schemeClr val="tx2"/>
                </a:solidFill>
              </a:endParaRPr>
            </a:p>
          </p:txBody>
        </p:sp>
        <p:sp>
          <p:nvSpPr>
            <p:cNvPr id="345" name="Lorem Ipsum is simply dummy text of the printing and typesetting industry. Lorem Ipsum has been the industry's standard dummy text ever since the 1500s, when an unknown printer took a galley of type and scrambled it to make a type specimen book. It has s"/>
            <p:cNvSpPr/>
            <p:nvPr/>
          </p:nvSpPr>
          <p:spPr>
            <a:xfrm>
              <a:off x="208893" y="111938"/>
              <a:ext cx="2565208" cy="48748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defRPr sz="2500">
                  <a:solidFill>
                    <a:srgbClr val="9D9F9D"/>
                  </a:solidFill>
                  <a:latin typeface="Barlow Medium"/>
                  <a:ea typeface="Barlow Medium"/>
                  <a:cs typeface="Barlow Medium"/>
                  <a:sym typeface="Barlow Medium"/>
                </a:defRPr>
              </a:lvl1pPr>
            </a:lstStyle>
            <a:p>
              <a:r>
                <a:rPr sz="938">
                  <a:solidFill>
                    <a:schemeClr val="tx2"/>
                  </a:solidFill>
                </a:rPr>
                <a:t>Placeholder Text</a:t>
              </a:r>
            </a:p>
          </p:txBody>
        </p:sp>
      </p:grpSp>
      <p:grpSp>
        <p:nvGrpSpPr>
          <p:cNvPr id="349" name="Group"/>
          <p:cNvGrpSpPr/>
          <p:nvPr/>
        </p:nvGrpSpPr>
        <p:grpSpPr>
          <a:xfrm>
            <a:off x="7405767" y="2424984"/>
            <a:ext cx="1118625" cy="286191"/>
            <a:chOff x="0" y="0"/>
            <a:chExt cx="2982997" cy="763173"/>
          </a:xfrm>
          <a:solidFill>
            <a:schemeClr val="bg1">
              <a:lumMod val="85000"/>
            </a:schemeClr>
          </a:solidFill>
        </p:grpSpPr>
        <p:sp>
          <p:nvSpPr>
            <p:cNvPr id="347" name="Rounded Rectangle"/>
            <p:cNvSpPr/>
            <p:nvPr/>
          </p:nvSpPr>
          <p:spPr>
            <a:xfrm>
              <a:off x="0" y="0"/>
              <a:ext cx="2982997" cy="763173"/>
            </a:xfrm>
            <a:prstGeom prst="roundRect">
              <a:avLst>
                <a:gd name="adj" fmla="val 18229"/>
              </a:avLst>
            </a:prstGeom>
            <a:grpFill/>
            <a:ln w="12700" cap="flat">
              <a:noFill/>
              <a:miter lim="400000"/>
            </a:ln>
            <a:effectLst/>
          </p:spPr>
          <p:txBody>
            <a:bodyPr wrap="square" lIns="0" tIns="0" rIns="0" bIns="0" numCol="1" anchor="ctr">
              <a:noAutofit/>
            </a:bodyPr>
            <a:lstStyle/>
            <a:p>
              <a:endParaRPr sz="675">
                <a:solidFill>
                  <a:schemeClr val="tx2"/>
                </a:solidFill>
              </a:endParaRPr>
            </a:p>
          </p:txBody>
        </p:sp>
        <p:sp>
          <p:nvSpPr>
            <p:cNvPr id="348" name="Lorem Ipsum is simply dummy text of the printing and typesetting industry. Lorem Ipsum has been the industry's standard dummy text ever since the 1500s, when an unknown printer took a galley of type and scrambled it to make a type specimen book. It has s"/>
            <p:cNvSpPr/>
            <p:nvPr/>
          </p:nvSpPr>
          <p:spPr>
            <a:xfrm>
              <a:off x="208893" y="111938"/>
              <a:ext cx="2565208" cy="48748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defRPr sz="2500">
                  <a:solidFill>
                    <a:srgbClr val="9D9F9D"/>
                  </a:solidFill>
                  <a:latin typeface="Barlow Medium"/>
                  <a:ea typeface="Barlow Medium"/>
                  <a:cs typeface="Barlow Medium"/>
                  <a:sym typeface="Barlow Medium"/>
                </a:defRPr>
              </a:lvl1pPr>
            </a:lstStyle>
            <a:p>
              <a:r>
                <a:rPr sz="938">
                  <a:solidFill>
                    <a:schemeClr val="tx2"/>
                  </a:solidFill>
                </a:rPr>
                <a:t>Placeholder Text</a:t>
              </a:r>
            </a:p>
          </p:txBody>
        </p:sp>
      </p:grpSp>
      <p:grpSp>
        <p:nvGrpSpPr>
          <p:cNvPr id="353" name="Group"/>
          <p:cNvGrpSpPr/>
          <p:nvPr/>
        </p:nvGrpSpPr>
        <p:grpSpPr>
          <a:xfrm>
            <a:off x="6205617" y="2837580"/>
            <a:ext cx="1118625" cy="286191"/>
            <a:chOff x="0" y="0"/>
            <a:chExt cx="2982997" cy="763173"/>
          </a:xfrm>
          <a:solidFill>
            <a:schemeClr val="bg1">
              <a:lumMod val="85000"/>
            </a:schemeClr>
          </a:solidFill>
        </p:grpSpPr>
        <p:sp>
          <p:nvSpPr>
            <p:cNvPr id="351" name="Rounded Rectangle"/>
            <p:cNvSpPr/>
            <p:nvPr/>
          </p:nvSpPr>
          <p:spPr>
            <a:xfrm>
              <a:off x="0" y="0"/>
              <a:ext cx="2982997" cy="763173"/>
            </a:xfrm>
            <a:prstGeom prst="roundRect">
              <a:avLst>
                <a:gd name="adj" fmla="val 18229"/>
              </a:avLst>
            </a:prstGeom>
            <a:grpFill/>
            <a:ln w="12700" cap="flat">
              <a:noFill/>
              <a:miter lim="400000"/>
            </a:ln>
            <a:effectLst/>
          </p:spPr>
          <p:txBody>
            <a:bodyPr wrap="square" lIns="0" tIns="0" rIns="0" bIns="0" numCol="1" anchor="ctr">
              <a:noAutofit/>
            </a:bodyPr>
            <a:lstStyle/>
            <a:p>
              <a:endParaRPr sz="675">
                <a:solidFill>
                  <a:schemeClr val="tx2"/>
                </a:solidFill>
              </a:endParaRPr>
            </a:p>
          </p:txBody>
        </p:sp>
        <p:sp>
          <p:nvSpPr>
            <p:cNvPr id="352" name="Lorem Ipsum is simply dummy text of the printing and typesetting industry. Lorem Ipsum has been the industry's standard dummy text ever since the 1500s, when an unknown printer took a galley of type and scrambled it to make a type specimen book. It has s"/>
            <p:cNvSpPr/>
            <p:nvPr/>
          </p:nvSpPr>
          <p:spPr>
            <a:xfrm>
              <a:off x="208893" y="111938"/>
              <a:ext cx="2565208" cy="48748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defRPr sz="2500">
                  <a:solidFill>
                    <a:srgbClr val="9D9F9D"/>
                  </a:solidFill>
                  <a:latin typeface="Barlow Medium"/>
                  <a:ea typeface="Barlow Medium"/>
                  <a:cs typeface="Barlow Medium"/>
                  <a:sym typeface="Barlow Medium"/>
                </a:defRPr>
              </a:lvl1pPr>
            </a:lstStyle>
            <a:p>
              <a:r>
                <a:rPr sz="938">
                  <a:solidFill>
                    <a:schemeClr val="tx2"/>
                  </a:solidFill>
                </a:rPr>
                <a:t>Placeholder Text</a:t>
              </a:r>
            </a:p>
          </p:txBody>
        </p:sp>
      </p:grpSp>
      <p:grpSp>
        <p:nvGrpSpPr>
          <p:cNvPr id="356" name="Group"/>
          <p:cNvGrpSpPr/>
          <p:nvPr/>
        </p:nvGrpSpPr>
        <p:grpSpPr>
          <a:xfrm>
            <a:off x="7405767" y="2837580"/>
            <a:ext cx="1118625" cy="286191"/>
            <a:chOff x="0" y="0"/>
            <a:chExt cx="2982997" cy="763173"/>
          </a:xfrm>
          <a:solidFill>
            <a:schemeClr val="bg1">
              <a:lumMod val="85000"/>
            </a:schemeClr>
          </a:solidFill>
        </p:grpSpPr>
        <p:sp>
          <p:nvSpPr>
            <p:cNvPr id="354" name="Rounded Rectangle"/>
            <p:cNvSpPr/>
            <p:nvPr/>
          </p:nvSpPr>
          <p:spPr>
            <a:xfrm>
              <a:off x="0" y="0"/>
              <a:ext cx="2982997" cy="763173"/>
            </a:xfrm>
            <a:prstGeom prst="roundRect">
              <a:avLst>
                <a:gd name="adj" fmla="val 18229"/>
              </a:avLst>
            </a:prstGeom>
            <a:grpFill/>
            <a:ln w="12700" cap="flat">
              <a:noFill/>
              <a:miter lim="400000"/>
            </a:ln>
            <a:effectLst/>
          </p:spPr>
          <p:txBody>
            <a:bodyPr wrap="square" lIns="0" tIns="0" rIns="0" bIns="0" numCol="1" anchor="ctr">
              <a:noAutofit/>
            </a:bodyPr>
            <a:lstStyle/>
            <a:p>
              <a:endParaRPr sz="675">
                <a:solidFill>
                  <a:schemeClr val="tx2"/>
                </a:solidFill>
              </a:endParaRPr>
            </a:p>
          </p:txBody>
        </p:sp>
        <p:sp>
          <p:nvSpPr>
            <p:cNvPr id="355" name="Lorem Ipsum is simply dummy text of the printing and typesetting industry. Lorem Ipsum has been the industry's standard dummy text ever since the 1500s, when an unknown printer took a galley of type and scrambled it to make a type specimen book. It has s"/>
            <p:cNvSpPr/>
            <p:nvPr/>
          </p:nvSpPr>
          <p:spPr>
            <a:xfrm>
              <a:off x="208893" y="111938"/>
              <a:ext cx="2565208" cy="48748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defRPr sz="2500">
                  <a:solidFill>
                    <a:srgbClr val="9D9F9D"/>
                  </a:solidFill>
                  <a:latin typeface="Barlow Medium"/>
                  <a:ea typeface="Barlow Medium"/>
                  <a:cs typeface="Barlow Medium"/>
                  <a:sym typeface="Barlow Medium"/>
                </a:defRPr>
              </a:lvl1pPr>
            </a:lstStyle>
            <a:p>
              <a:r>
                <a:rPr sz="938">
                  <a:solidFill>
                    <a:schemeClr val="tx2"/>
                  </a:solidFill>
                </a:rPr>
                <a:t>Placeholder Text</a:t>
              </a:r>
            </a:p>
          </p:txBody>
        </p:sp>
      </p:grpSp>
      <p:grpSp>
        <p:nvGrpSpPr>
          <p:cNvPr id="360" name="Group"/>
          <p:cNvGrpSpPr/>
          <p:nvPr/>
        </p:nvGrpSpPr>
        <p:grpSpPr>
          <a:xfrm>
            <a:off x="6205617" y="3250177"/>
            <a:ext cx="1118625" cy="286191"/>
            <a:chOff x="0" y="0"/>
            <a:chExt cx="2982997" cy="763173"/>
          </a:xfrm>
          <a:solidFill>
            <a:schemeClr val="bg1">
              <a:lumMod val="85000"/>
            </a:schemeClr>
          </a:solidFill>
        </p:grpSpPr>
        <p:sp>
          <p:nvSpPr>
            <p:cNvPr id="358" name="Rounded Rectangle"/>
            <p:cNvSpPr/>
            <p:nvPr/>
          </p:nvSpPr>
          <p:spPr>
            <a:xfrm>
              <a:off x="0" y="0"/>
              <a:ext cx="2982997" cy="763173"/>
            </a:xfrm>
            <a:prstGeom prst="roundRect">
              <a:avLst>
                <a:gd name="adj" fmla="val 18229"/>
              </a:avLst>
            </a:prstGeom>
            <a:grpFill/>
            <a:ln w="12700" cap="flat">
              <a:noFill/>
              <a:miter lim="400000"/>
            </a:ln>
            <a:effectLst/>
          </p:spPr>
          <p:txBody>
            <a:bodyPr wrap="square" lIns="0" tIns="0" rIns="0" bIns="0" numCol="1" anchor="ctr">
              <a:noAutofit/>
            </a:bodyPr>
            <a:lstStyle/>
            <a:p>
              <a:endParaRPr sz="675">
                <a:solidFill>
                  <a:schemeClr val="tx2"/>
                </a:solidFill>
              </a:endParaRPr>
            </a:p>
          </p:txBody>
        </p:sp>
        <p:sp>
          <p:nvSpPr>
            <p:cNvPr id="359" name="Lorem Ipsum is simply dummy text of the printing and typesetting industry. Lorem Ipsum has been the industry's standard dummy text ever since the 1500s, when an unknown printer took a galley of type and scrambled it to make a type specimen book. It has s"/>
            <p:cNvSpPr/>
            <p:nvPr/>
          </p:nvSpPr>
          <p:spPr>
            <a:xfrm>
              <a:off x="208893" y="111938"/>
              <a:ext cx="2565208" cy="48748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defRPr sz="2500">
                  <a:solidFill>
                    <a:srgbClr val="9D9F9D"/>
                  </a:solidFill>
                  <a:latin typeface="Barlow Medium"/>
                  <a:ea typeface="Barlow Medium"/>
                  <a:cs typeface="Barlow Medium"/>
                  <a:sym typeface="Barlow Medium"/>
                </a:defRPr>
              </a:lvl1pPr>
            </a:lstStyle>
            <a:p>
              <a:r>
                <a:rPr sz="938">
                  <a:solidFill>
                    <a:schemeClr val="tx2"/>
                  </a:solidFill>
                </a:rPr>
                <a:t>Placeholder Text</a:t>
              </a:r>
            </a:p>
          </p:txBody>
        </p:sp>
      </p:grpSp>
      <p:grpSp>
        <p:nvGrpSpPr>
          <p:cNvPr id="363" name="Group"/>
          <p:cNvGrpSpPr/>
          <p:nvPr/>
        </p:nvGrpSpPr>
        <p:grpSpPr>
          <a:xfrm>
            <a:off x="7405767" y="3250177"/>
            <a:ext cx="1118625" cy="286191"/>
            <a:chOff x="0" y="0"/>
            <a:chExt cx="2982997" cy="763173"/>
          </a:xfrm>
          <a:solidFill>
            <a:schemeClr val="bg1">
              <a:lumMod val="85000"/>
            </a:schemeClr>
          </a:solidFill>
        </p:grpSpPr>
        <p:sp>
          <p:nvSpPr>
            <p:cNvPr id="361" name="Rounded Rectangle"/>
            <p:cNvSpPr/>
            <p:nvPr/>
          </p:nvSpPr>
          <p:spPr>
            <a:xfrm>
              <a:off x="0" y="0"/>
              <a:ext cx="2982997" cy="763173"/>
            </a:xfrm>
            <a:prstGeom prst="roundRect">
              <a:avLst>
                <a:gd name="adj" fmla="val 18229"/>
              </a:avLst>
            </a:prstGeom>
            <a:grpFill/>
            <a:ln w="12700" cap="flat">
              <a:noFill/>
              <a:miter lim="400000"/>
            </a:ln>
            <a:effectLst/>
          </p:spPr>
          <p:txBody>
            <a:bodyPr wrap="square" lIns="0" tIns="0" rIns="0" bIns="0" numCol="1" anchor="ctr">
              <a:noAutofit/>
            </a:bodyPr>
            <a:lstStyle/>
            <a:p>
              <a:endParaRPr sz="675">
                <a:solidFill>
                  <a:schemeClr val="tx2"/>
                </a:solidFill>
              </a:endParaRPr>
            </a:p>
          </p:txBody>
        </p:sp>
        <p:sp>
          <p:nvSpPr>
            <p:cNvPr id="362" name="Lorem Ipsum is simply dummy text of the printing and typesetting industry. Lorem Ipsum has been the industry's standard dummy text ever since the 1500s, when an unknown printer took a galley of type and scrambled it to make a type specimen book. It has s"/>
            <p:cNvSpPr/>
            <p:nvPr/>
          </p:nvSpPr>
          <p:spPr>
            <a:xfrm>
              <a:off x="208893" y="111938"/>
              <a:ext cx="2565208" cy="48748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defRPr sz="2500">
                  <a:solidFill>
                    <a:srgbClr val="9D9F9D"/>
                  </a:solidFill>
                  <a:latin typeface="Barlow Medium"/>
                  <a:ea typeface="Barlow Medium"/>
                  <a:cs typeface="Barlow Medium"/>
                  <a:sym typeface="Barlow Medium"/>
                </a:defRPr>
              </a:lvl1pPr>
            </a:lstStyle>
            <a:p>
              <a:r>
                <a:rPr sz="938">
                  <a:solidFill>
                    <a:schemeClr val="tx2"/>
                  </a:solidFill>
                </a:rPr>
                <a:t>Placeholder Text</a:t>
              </a:r>
            </a:p>
          </p:txBody>
        </p:sp>
      </p:grpSp>
      <p:grpSp>
        <p:nvGrpSpPr>
          <p:cNvPr id="367" name="Group"/>
          <p:cNvGrpSpPr/>
          <p:nvPr/>
        </p:nvGrpSpPr>
        <p:grpSpPr>
          <a:xfrm>
            <a:off x="6205617" y="3662774"/>
            <a:ext cx="1118625" cy="286191"/>
            <a:chOff x="0" y="0"/>
            <a:chExt cx="2982997" cy="763173"/>
          </a:xfrm>
          <a:solidFill>
            <a:schemeClr val="bg1">
              <a:lumMod val="85000"/>
            </a:schemeClr>
          </a:solidFill>
        </p:grpSpPr>
        <p:sp>
          <p:nvSpPr>
            <p:cNvPr id="365" name="Rounded Rectangle"/>
            <p:cNvSpPr/>
            <p:nvPr/>
          </p:nvSpPr>
          <p:spPr>
            <a:xfrm>
              <a:off x="0" y="0"/>
              <a:ext cx="2982997" cy="763173"/>
            </a:xfrm>
            <a:prstGeom prst="roundRect">
              <a:avLst>
                <a:gd name="adj" fmla="val 18229"/>
              </a:avLst>
            </a:prstGeom>
            <a:grpFill/>
            <a:ln w="12700" cap="flat">
              <a:noFill/>
              <a:miter lim="400000"/>
            </a:ln>
            <a:effectLst/>
          </p:spPr>
          <p:txBody>
            <a:bodyPr wrap="square" lIns="0" tIns="0" rIns="0" bIns="0" numCol="1" anchor="ctr">
              <a:noAutofit/>
            </a:bodyPr>
            <a:lstStyle/>
            <a:p>
              <a:endParaRPr sz="675">
                <a:solidFill>
                  <a:schemeClr val="tx2"/>
                </a:solidFill>
              </a:endParaRPr>
            </a:p>
          </p:txBody>
        </p:sp>
        <p:sp>
          <p:nvSpPr>
            <p:cNvPr id="366" name="Lorem Ipsum is simply dummy text of the printing and typesetting industry. Lorem Ipsum has been the industry's standard dummy text ever since the 1500s, when an unknown printer took a galley of type and scrambled it to make a type specimen book. It has s"/>
            <p:cNvSpPr/>
            <p:nvPr/>
          </p:nvSpPr>
          <p:spPr>
            <a:xfrm>
              <a:off x="208893" y="111938"/>
              <a:ext cx="2565208" cy="48748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defRPr sz="2500">
                  <a:solidFill>
                    <a:srgbClr val="9D9F9D"/>
                  </a:solidFill>
                  <a:latin typeface="Barlow Medium"/>
                  <a:ea typeface="Barlow Medium"/>
                  <a:cs typeface="Barlow Medium"/>
                  <a:sym typeface="Barlow Medium"/>
                </a:defRPr>
              </a:lvl1pPr>
            </a:lstStyle>
            <a:p>
              <a:r>
                <a:rPr sz="938">
                  <a:solidFill>
                    <a:schemeClr val="tx2"/>
                  </a:solidFill>
                </a:rPr>
                <a:t>Placeholder Text</a:t>
              </a:r>
            </a:p>
          </p:txBody>
        </p:sp>
      </p:grpSp>
      <p:grpSp>
        <p:nvGrpSpPr>
          <p:cNvPr id="370" name="Group"/>
          <p:cNvGrpSpPr/>
          <p:nvPr/>
        </p:nvGrpSpPr>
        <p:grpSpPr>
          <a:xfrm>
            <a:off x="7405767" y="3662774"/>
            <a:ext cx="1118625" cy="286191"/>
            <a:chOff x="0" y="0"/>
            <a:chExt cx="2982997" cy="763173"/>
          </a:xfrm>
          <a:solidFill>
            <a:schemeClr val="bg1">
              <a:lumMod val="85000"/>
            </a:schemeClr>
          </a:solidFill>
        </p:grpSpPr>
        <p:sp>
          <p:nvSpPr>
            <p:cNvPr id="368" name="Rounded Rectangle"/>
            <p:cNvSpPr/>
            <p:nvPr/>
          </p:nvSpPr>
          <p:spPr>
            <a:xfrm>
              <a:off x="0" y="0"/>
              <a:ext cx="2982997" cy="763173"/>
            </a:xfrm>
            <a:prstGeom prst="roundRect">
              <a:avLst>
                <a:gd name="adj" fmla="val 18229"/>
              </a:avLst>
            </a:prstGeom>
            <a:grpFill/>
            <a:ln w="12700" cap="flat">
              <a:noFill/>
              <a:miter lim="400000"/>
            </a:ln>
            <a:effectLst/>
          </p:spPr>
          <p:txBody>
            <a:bodyPr wrap="square" lIns="0" tIns="0" rIns="0" bIns="0" numCol="1" anchor="ctr">
              <a:noAutofit/>
            </a:bodyPr>
            <a:lstStyle/>
            <a:p>
              <a:endParaRPr sz="675">
                <a:solidFill>
                  <a:schemeClr val="tx2"/>
                </a:solidFill>
              </a:endParaRPr>
            </a:p>
          </p:txBody>
        </p:sp>
        <p:sp>
          <p:nvSpPr>
            <p:cNvPr id="369" name="Lorem Ipsum is simply dummy text of the printing and typesetting industry. Lorem Ipsum has been the industry's standard dummy text ever since the 1500s, when an unknown printer took a galley of type and scrambled it to make a type specimen book. It has s"/>
            <p:cNvSpPr/>
            <p:nvPr/>
          </p:nvSpPr>
          <p:spPr>
            <a:xfrm>
              <a:off x="208893" y="111938"/>
              <a:ext cx="2565208" cy="48748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defRPr sz="2500">
                  <a:solidFill>
                    <a:srgbClr val="9D9F9D"/>
                  </a:solidFill>
                  <a:latin typeface="Barlow Medium"/>
                  <a:ea typeface="Barlow Medium"/>
                  <a:cs typeface="Barlow Medium"/>
                  <a:sym typeface="Barlow Medium"/>
                </a:defRPr>
              </a:lvl1pPr>
            </a:lstStyle>
            <a:p>
              <a:r>
                <a:rPr sz="938">
                  <a:solidFill>
                    <a:schemeClr val="tx2"/>
                  </a:solidFill>
                </a:rPr>
                <a:t>Placeholder Text</a:t>
              </a:r>
            </a:p>
          </p:txBody>
        </p:sp>
      </p:grpSp>
      <p:grpSp>
        <p:nvGrpSpPr>
          <p:cNvPr id="374" name="Group"/>
          <p:cNvGrpSpPr/>
          <p:nvPr/>
        </p:nvGrpSpPr>
        <p:grpSpPr>
          <a:xfrm>
            <a:off x="6205617" y="4075371"/>
            <a:ext cx="1118625" cy="286191"/>
            <a:chOff x="0" y="0"/>
            <a:chExt cx="2982997" cy="763173"/>
          </a:xfrm>
          <a:solidFill>
            <a:schemeClr val="bg1">
              <a:lumMod val="85000"/>
            </a:schemeClr>
          </a:solidFill>
        </p:grpSpPr>
        <p:sp>
          <p:nvSpPr>
            <p:cNvPr id="372" name="Rounded Rectangle"/>
            <p:cNvSpPr/>
            <p:nvPr/>
          </p:nvSpPr>
          <p:spPr>
            <a:xfrm>
              <a:off x="0" y="0"/>
              <a:ext cx="2982997" cy="763173"/>
            </a:xfrm>
            <a:prstGeom prst="roundRect">
              <a:avLst>
                <a:gd name="adj" fmla="val 18229"/>
              </a:avLst>
            </a:prstGeom>
            <a:grpFill/>
            <a:ln w="12700" cap="flat">
              <a:noFill/>
              <a:miter lim="400000"/>
            </a:ln>
            <a:effectLst/>
          </p:spPr>
          <p:txBody>
            <a:bodyPr wrap="square" lIns="0" tIns="0" rIns="0" bIns="0" numCol="1" anchor="ctr">
              <a:noAutofit/>
            </a:bodyPr>
            <a:lstStyle/>
            <a:p>
              <a:endParaRPr sz="675">
                <a:solidFill>
                  <a:schemeClr val="tx2"/>
                </a:solidFill>
              </a:endParaRPr>
            </a:p>
          </p:txBody>
        </p:sp>
        <p:sp>
          <p:nvSpPr>
            <p:cNvPr id="373" name="Lorem Ipsum is simply dummy text of the printing and typesetting industry. Lorem Ipsum has been the industry's standard dummy text ever since the 1500s, when an unknown printer took a galley of type and scrambled it to make a type specimen book. It has s"/>
            <p:cNvSpPr/>
            <p:nvPr/>
          </p:nvSpPr>
          <p:spPr>
            <a:xfrm>
              <a:off x="208893" y="111938"/>
              <a:ext cx="2565208" cy="48748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defRPr sz="2500">
                  <a:solidFill>
                    <a:srgbClr val="9D9F9D"/>
                  </a:solidFill>
                  <a:latin typeface="Barlow Medium"/>
                  <a:ea typeface="Barlow Medium"/>
                  <a:cs typeface="Barlow Medium"/>
                  <a:sym typeface="Barlow Medium"/>
                </a:defRPr>
              </a:lvl1pPr>
            </a:lstStyle>
            <a:p>
              <a:r>
                <a:rPr sz="938">
                  <a:solidFill>
                    <a:schemeClr val="tx2"/>
                  </a:solidFill>
                </a:rPr>
                <a:t>Placeholder Text</a:t>
              </a:r>
            </a:p>
          </p:txBody>
        </p:sp>
      </p:grpSp>
      <p:grpSp>
        <p:nvGrpSpPr>
          <p:cNvPr id="377" name="Group"/>
          <p:cNvGrpSpPr/>
          <p:nvPr/>
        </p:nvGrpSpPr>
        <p:grpSpPr>
          <a:xfrm>
            <a:off x="7405767" y="4075371"/>
            <a:ext cx="1118625" cy="286191"/>
            <a:chOff x="0" y="0"/>
            <a:chExt cx="2982997" cy="763173"/>
          </a:xfrm>
          <a:solidFill>
            <a:schemeClr val="bg1">
              <a:lumMod val="85000"/>
            </a:schemeClr>
          </a:solidFill>
        </p:grpSpPr>
        <p:sp>
          <p:nvSpPr>
            <p:cNvPr id="375" name="Rounded Rectangle"/>
            <p:cNvSpPr/>
            <p:nvPr/>
          </p:nvSpPr>
          <p:spPr>
            <a:xfrm>
              <a:off x="0" y="0"/>
              <a:ext cx="2982997" cy="763173"/>
            </a:xfrm>
            <a:prstGeom prst="roundRect">
              <a:avLst>
                <a:gd name="adj" fmla="val 18229"/>
              </a:avLst>
            </a:prstGeom>
            <a:grpFill/>
            <a:ln w="12700" cap="flat">
              <a:noFill/>
              <a:miter lim="400000"/>
            </a:ln>
            <a:effectLst/>
          </p:spPr>
          <p:txBody>
            <a:bodyPr wrap="square" lIns="0" tIns="0" rIns="0" bIns="0" numCol="1" anchor="ctr">
              <a:noAutofit/>
            </a:bodyPr>
            <a:lstStyle/>
            <a:p>
              <a:endParaRPr sz="675">
                <a:solidFill>
                  <a:schemeClr val="tx2"/>
                </a:solidFill>
              </a:endParaRPr>
            </a:p>
          </p:txBody>
        </p:sp>
        <p:sp>
          <p:nvSpPr>
            <p:cNvPr id="376" name="Lorem Ipsum is simply dummy text of the printing and typesetting industry. Lorem Ipsum has been the industry's standard dummy text ever since the 1500s, when an unknown printer took a galley of type and scrambled it to make a type specimen book. It has s"/>
            <p:cNvSpPr/>
            <p:nvPr/>
          </p:nvSpPr>
          <p:spPr>
            <a:xfrm>
              <a:off x="208893" y="111938"/>
              <a:ext cx="2565208" cy="48748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defRPr sz="2500">
                  <a:solidFill>
                    <a:srgbClr val="9D9F9D"/>
                  </a:solidFill>
                  <a:latin typeface="Barlow Medium"/>
                  <a:ea typeface="Barlow Medium"/>
                  <a:cs typeface="Barlow Medium"/>
                  <a:sym typeface="Barlow Medium"/>
                </a:defRPr>
              </a:lvl1pPr>
            </a:lstStyle>
            <a:p>
              <a:r>
                <a:rPr sz="938">
                  <a:solidFill>
                    <a:schemeClr val="tx2"/>
                  </a:solidFill>
                </a:rPr>
                <a:t>Placeholder Text</a:t>
              </a:r>
            </a:p>
          </p:txBody>
        </p:sp>
      </p:grpSp>
      <p:sp>
        <p:nvSpPr>
          <p:cNvPr id="379" name="Rounded Rectangle"/>
          <p:cNvSpPr/>
          <p:nvPr/>
        </p:nvSpPr>
        <p:spPr>
          <a:xfrm>
            <a:off x="546288" y="1385339"/>
            <a:ext cx="2438346" cy="3042926"/>
          </a:xfrm>
          <a:prstGeom prst="roundRect">
            <a:avLst>
              <a:gd name="adj" fmla="val 2930"/>
            </a:avLst>
          </a:prstGeom>
          <a:ln w="25400">
            <a:solidFill>
              <a:schemeClr val="accent5">
                <a:alpha val="50000"/>
              </a:schemeClr>
            </a:solidFill>
            <a:custDash>
              <a:ds d="200000" sp="200000"/>
            </a:custDash>
            <a:miter lim="400000"/>
          </a:ln>
        </p:spPr>
        <p:txBody>
          <a:bodyPr lIns="0" tIns="0" rIns="0" bIns="0" anchor="ctr"/>
          <a:lstStyle/>
          <a:p>
            <a:endParaRPr sz="675">
              <a:solidFill>
                <a:schemeClr val="tx2"/>
              </a:solidFill>
            </a:endParaRPr>
          </a:p>
        </p:txBody>
      </p:sp>
      <p:sp>
        <p:nvSpPr>
          <p:cNvPr id="380" name="Rounded Rectangle"/>
          <p:cNvSpPr/>
          <p:nvPr/>
        </p:nvSpPr>
        <p:spPr>
          <a:xfrm>
            <a:off x="3356903" y="1385339"/>
            <a:ext cx="2438346" cy="3042926"/>
          </a:xfrm>
          <a:prstGeom prst="roundRect">
            <a:avLst>
              <a:gd name="adj" fmla="val 2930"/>
            </a:avLst>
          </a:prstGeom>
          <a:ln w="25400">
            <a:solidFill>
              <a:schemeClr val="accent5">
                <a:alpha val="50000"/>
              </a:schemeClr>
            </a:solidFill>
            <a:custDash>
              <a:ds d="200000" sp="200000"/>
            </a:custDash>
            <a:miter lim="400000"/>
          </a:ln>
        </p:spPr>
        <p:txBody>
          <a:bodyPr lIns="0" tIns="0" rIns="0" bIns="0" anchor="ctr"/>
          <a:lstStyle/>
          <a:p>
            <a:endParaRPr sz="675">
              <a:solidFill>
                <a:schemeClr val="tx2"/>
              </a:solidFill>
            </a:endParaRPr>
          </a:p>
        </p:txBody>
      </p:sp>
      <p:sp>
        <p:nvSpPr>
          <p:cNvPr id="381" name="Rounded Rectangle"/>
          <p:cNvSpPr/>
          <p:nvPr/>
        </p:nvSpPr>
        <p:spPr>
          <a:xfrm>
            <a:off x="6145832" y="1385339"/>
            <a:ext cx="2438346" cy="3042926"/>
          </a:xfrm>
          <a:prstGeom prst="roundRect">
            <a:avLst>
              <a:gd name="adj" fmla="val 2930"/>
            </a:avLst>
          </a:prstGeom>
          <a:ln w="25400">
            <a:solidFill>
              <a:schemeClr val="accent5">
                <a:alpha val="50000"/>
              </a:schemeClr>
            </a:solidFill>
            <a:custDash>
              <a:ds d="200000" sp="200000"/>
            </a:custDash>
            <a:miter lim="400000"/>
          </a:ln>
        </p:spPr>
        <p:txBody>
          <a:bodyPr lIns="0" tIns="0" rIns="0" bIns="0" anchor="ctr"/>
          <a:lstStyle/>
          <a:p>
            <a:endParaRPr sz="675">
              <a:solidFill>
                <a:schemeClr val="tx2"/>
              </a:solidFill>
            </a:endParaRPr>
          </a:p>
        </p:txBody>
      </p:sp>
      <p:sp>
        <p:nvSpPr>
          <p:cNvPr id="382" name="Line"/>
          <p:cNvSpPr/>
          <p:nvPr/>
        </p:nvSpPr>
        <p:spPr>
          <a:xfrm>
            <a:off x="1773451" y="895690"/>
            <a:ext cx="2640547" cy="48969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569" y="6588"/>
                </a:lnTo>
                <a:cubicBezTo>
                  <a:pt x="21574" y="7532"/>
                  <a:pt x="21503" y="8443"/>
                  <a:pt x="21375" y="9087"/>
                </a:cubicBezTo>
                <a:cubicBezTo>
                  <a:pt x="21264" y="9643"/>
                  <a:pt x="21118" y="9955"/>
                  <a:pt x="20967" y="9959"/>
                </a:cubicBezTo>
                <a:lnTo>
                  <a:pt x="631" y="10053"/>
                </a:lnTo>
                <a:cubicBezTo>
                  <a:pt x="471" y="10048"/>
                  <a:pt x="317" y="10374"/>
                  <a:pt x="200" y="10964"/>
                </a:cubicBezTo>
                <a:cubicBezTo>
                  <a:pt x="73" y="11601"/>
                  <a:pt x="1" y="12491"/>
                  <a:pt x="0" y="13425"/>
                </a:cubicBezTo>
                <a:lnTo>
                  <a:pt x="1" y="21600"/>
                </a:lnTo>
              </a:path>
            </a:pathLst>
          </a:custGeom>
          <a:ln w="25400">
            <a:solidFill>
              <a:schemeClr val="accent5"/>
            </a:solidFill>
          </a:ln>
        </p:spPr>
        <p:txBody>
          <a:bodyPr lIns="17144" tIns="17144" rIns="17144" bIns="17144"/>
          <a:lstStyle/>
          <a:p>
            <a:endParaRPr sz="675"/>
          </a:p>
        </p:txBody>
      </p:sp>
      <p:sp>
        <p:nvSpPr>
          <p:cNvPr id="383" name="Line"/>
          <p:cNvSpPr/>
          <p:nvPr/>
        </p:nvSpPr>
        <p:spPr>
          <a:xfrm flipH="1">
            <a:off x="4726201" y="895690"/>
            <a:ext cx="2640547" cy="48969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569" y="6588"/>
                </a:lnTo>
                <a:cubicBezTo>
                  <a:pt x="21574" y="7532"/>
                  <a:pt x="21503" y="8443"/>
                  <a:pt x="21375" y="9087"/>
                </a:cubicBezTo>
                <a:cubicBezTo>
                  <a:pt x="21264" y="9643"/>
                  <a:pt x="21118" y="9955"/>
                  <a:pt x="20967" y="9959"/>
                </a:cubicBezTo>
                <a:lnTo>
                  <a:pt x="631" y="10053"/>
                </a:lnTo>
                <a:cubicBezTo>
                  <a:pt x="471" y="10048"/>
                  <a:pt x="317" y="10374"/>
                  <a:pt x="200" y="10964"/>
                </a:cubicBezTo>
                <a:cubicBezTo>
                  <a:pt x="73" y="11601"/>
                  <a:pt x="1" y="12491"/>
                  <a:pt x="0" y="13425"/>
                </a:cubicBezTo>
                <a:lnTo>
                  <a:pt x="1" y="21600"/>
                </a:lnTo>
              </a:path>
            </a:pathLst>
          </a:custGeom>
          <a:ln w="25400">
            <a:solidFill>
              <a:schemeClr val="accent5"/>
            </a:solidFill>
          </a:ln>
        </p:spPr>
        <p:txBody>
          <a:bodyPr lIns="17144" tIns="17144" rIns="17144" bIns="17144"/>
          <a:lstStyle/>
          <a:p>
            <a:endParaRPr sz="675"/>
          </a:p>
        </p:txBody>
      </p:sp>
      <p:pic>
        <p:nvPicPr>
          <p:cNvPr id="7" name="Gráfico 6" descr="Luzes acesas com preenchimento sólido">
            <a:extLst>
              <a:ext uri="{FF2B5EF4-FFF2-40B4-BE49-F238E27FC236}">
                <a16:creationId xmlns:a16="http://schemas.microsoft.com/office/drawing/2014/main" id="{907A5EE1-690F-411B-5A2B-AEF2324431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7498" y="1519339"/>
            <a:ext cx="516155" cy="516155"/>
          </a:xfrm>
          <a:prstGeom prst="rect">
            <a:avLst/>
          </a:prstGeom>
        </p:spPr>
      </p:pic>
      <p:pic>
        <p:nvPicPr>
          <p:cNvPr id="162" name="Gráfico 161" descr="Luzes acesas com preenchimento sólido">
            <a:extLst>
              <a:ext uri="{FF2B5EF4-FFF2-40B4-BE49-F238E27FC236}">
                <a16:creationId xmlns:a16="http://schemas.microsoft.com/office/drawing/2014/main" id="{8D28164A-7C60-40C4-0055-C6B56B30DF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42138" y="1519339"/>
            <a:ext cx="516155" cy="516155"/>
          </a:xfrm>
          <a:prstGeom prst="rect">
            <a:avLst/>
          </a:prstGeom>
        </p:spPr>
      </p:pic>
      <p:pic>
        <p:nvPicPr>
          <p:cNvPr id="163" name="Gráfico 162" descr="Luzes acesas com preenchimento sólido">
            <a:extLst>
              <a:ext uri="{FF2B5EF4-FFF2-40B4-BE49-F238E27FC236}">
                <a16:creationId xmlns:a16="http://schemas.microsoft.com/office/drawing/2014/main" id="{A8F501DA-EFAC-9DA2-5EF6-0D4843A2A60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00578" y="1519339"/>
            <a:ext cx="516155" cy="5161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0576351A-53ED-4B4A-BAE2-FA977D8EB3BE}"/>
              </a:ext>
            </a:extLst>
          </p:cNvPr>
          <p:cNvSpPr/>
          <p:nvPr/>
        </p:nvSpPr>
        <p:spPr>
          <a:xfrm>
            <a:off x="972878" y="1991435"/>
            <a:ext cx="870199" cy="1809098"/>
          </a:xfrm>
          <a:custGeom>
            <a:avLst/>
            <a:gdLst>
              <a:gd name="connsiteX0" fmla="*/ 723901 w 1447800"/>
              <a:gd name="connsiteY0" fmla="*/ 1738308 h 3009900"/>
              <a:gd name="connsiteX1" fmla="*/ 169069 w 1447800"/>
              <a:gd name="connsiteY1" fmla="*/ 2293140 h 3009900"/>
              <a:gd name="connsiteX2" fmla="*/ 723901 w 1447800"/>
              <a:gd name="connsiteY2" fmla="*/ 2847972 h 3009900"/>
              <a:gd name="connsiteX3" fmla="*/ 1278733 w 1447800"/>
              <a:gd name="connsiteY3" fmla="*/ 2293140 h 3009900"/>
              <a:gd name="connsiteX4" fmla="*/ 723901 w 1447800"/>
              <a:gd name="connsiteY4" fmla="*/ 1738308 h 3009900"/>
              <a:gd name="connsiteX5" fmla="*/ 723900 w 1447800"/>
              <a:gd name="connsiteY5" fmla="*/ 0 h 3009900"/>
              <a:gd name="connsiteX6" fmla="*/ 1447800 w 1447800"/>
              <a:gd name="connsiteY6" fmla="*/ 723900 h 3009900"/>
              <a:gd name="connsiteX7" fmla="*/ 1447800 w 1447800"/>
              <a:gd name="connsiteY7" fmla="*/ 2286000 h 3009900"/>
              <a:gd name="connsiteX8" fmla="*/ 723900 w 1447800"/>
              <a:gd name="connsiteY8" fmla="*/ 3009900 h 3009900"/>
              <a:gd name="connsiteX9" fmla="*/ 0 w 1447800"/>
              <a:gd name="connsiteY9" fmla="*/ 2286000 h 3009900"/>
              <a:gd name="connsiteX10" fmla="*/ 0 w 1447800"/>
              <a:gd name="connsiteY10" fmla="*/ 723900 h 3009900"/>
              <a:gd name="connsiteX11" fmla="*/ 723900 w 1447800"/>
              <a:gd name="connsiteY11" fmla="*/ 0 h 300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7800" h="3009900">
                <a:moveTo>
                  <a:pt x="723901" y="1738308"/>
                </a:moveTo>
                <a:cubicBezTo>
                  <a:pt x="417476" y="1738308"/>
                  <a:pt x="169069" y="1986715"/>
                  <a:pt x="169069" y="2293140"/>
                </a:cubicBezTo>
                <a:cubicBezTo>
                  <a:pt x="169069" y="2599565"/>
                  <a:pt x="417476" y="2847972"/>
                  <a:pt x="723901" y="2847972"/>
                </a:cubicBezTo>
                <a:cubicBezTo>
                  <a:pt x="1030326" y="2847972"/>
                  <a:pt x="1278733" y="2599565"/>
                  <a:pt x="1278733" y="2293140"/>
                </a:cubicBezTo>
                <a:cubicBezTo>
                  <a:pt x="1278733" y="1986715"/>
                  <a:pt x="1030326" y="1738308"/>
                  <a:pt x="723901" y="1738308"/>
                </a:cubicBezTo>
                <a:close/>
                <a:moveTo>
                  <a:pt x="723900" y="0"/>
                </a:moveTo>
                <a:cubicBezTo>
                  <a:pt x="1123699" y="0"/>
                  <a:pt x="1447800" y="324101"/>
                  <a:pt x="1447800" y="723900"/>
                </a:cubicBezTo>
                <a:lnTo>
                  <a:pt x="1447800" y="2286000"/>
                </a:lnTo>
                <a:cubicBezTo>
                  <a:pt x="1447800" y="2685799"/>
                  <a:pt x="1123699" y="3009900"/>
                  <a:pt x="723900" y="3009900"/>
                </a:cubicBezTo>
                <a:cubicBezTo>
                  <a:pt x="324101" y="3009900"/>
                  <a:pt x="0" y="2685799"/>
                  <a:pt x="0" y="2286000"/>
                </a:cubicBezTo>
                <a:lnTo>
                  <a:pt x="0" y="723900"/>
                </a:lnTo>
                <a:cubicBezTo>
                  <a:pt x="0" y="324101"/>
                  <a:pt x="324101" y="0"/>
                  <a:pt x="7239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1350" dirty="0">
              <a:latin typeface="Heebo" pitchFamily="2" charset="-79"/>
              <a:cs typeface="Heebo" pitchFamily="2" charset="-79"/>
            </a:endParaRPr>
          </a:p>
        </p:txBody>
      </p:sp>
      <p:sp>
        <p:nvSpPr>
          <p:cNvPr id="8" name="Freeform: Shape 7">
            <a:extLst>
              <a:ext uri="{FF2B5EF4-FFF2-40B4-BE49-F238E27FC236}">
                <a16:creationId xmlns:a16="http://schemas.microsoft.com/office/drawing/2014/main" id="{55B666D8-F185-4CF4-9EAA-2173D7AD2158}"/>
              </a:ext>
            </a:extLst>
          </p:cNvPr>
          <p:cNvSpPr/>
          <p:nvPr/>
        </p:nvSpPr>
        <p:spPr>
          <a:xfrm rot="407134">
            <a:off x="831024" y="3428709"/>
            <a:ext cx="1153905" cy="540640"/>
          </a:xfrm>
          <a:custGeom>
            <a:avLst/>
            <a:gdLst>
              <a:gd name="connsiteX0" fmla="*/ 1805234 w 1931284"/>
              <a:gd name="connsiteY0" fmla="*/ 0 h 904867"/>
              <a:gd name="connsiteX1" fmla="*/ 1868259 w 1931284"/>
              <a:gd name="connsiteY1" fmla="*/ 130553 h 904867"/>
              <a:gd name="connsiteX2" fmla="*/ 1931285 w 1931284"/>
              <a:gd name="connsiteY2" fmla="*/ 261106 h 904867"/>
              <a:gd name="connsiteX3" fmla="*/ 1814237 w 1931284"/>
              <a:gd name="connsiteY3" fmla="*/ 229593 h 904867"/>
              <a:gd name="connsiteX4" fmla="*/ 1809735 w 1931284"/>
              <a:gd name="connsiteY4" fmla="*/ 229593 h 904867"/>
              <a:gd name="connsiteX5" fmla="*/ 904868 w 1931284"/>
              <a:gd name="connsiteY5" fmla="*/ 904868 h 904867"/>
              <a:gd name="connsiteX6" fmla="*/ 0 w 1931284"/>
              <a:gd name="connsiteY6" fmla="*/ 229593 h 904867"/>
              <a:gd name="connsiteX7" fmla="*/ 4502 w 1931284"/>
              <a:gd name="connsiteY7" fmla="*/ 229593 h 904867"/>
              <a:gd name="connsiteX8" fmla="*/ 99040 w 1931284"/>
              <a:gd name="connsiteY8" fmla="*/ 202582 h 904867"/>
              <a:gd name="connsiteX9" fmla="*/ 103542 w 1931284"/>
              <a:gd name="connsiteY9" fmla="*/ 202582 h 904867"/>
              <a:gd name="connsiteX10" fmla="*/ 904868 w 1931284"/>
              <a:gd name="connsiteY10" fmla="*/ 796824 h 904867"/>
              <a:gd name="connsiteX11" fmla="*/ 1706193 w 1931284"/>
              <a:gd name="connsiteY11" fmla="*/ 198081 h 904867"/>
              <a:gd name="connsiteX12" fmla="*/ 1602651 w 1931284"/>
              <a:gd name="connsiteY12" fmla="*/ 171069 h 904867"/>
              <a:gd name="connsiteX13" fmla="*/ 1701692 w 1931284"/>
              <a:gd name="connsiteY13" fmla="*/ 85535 h 904867"/>
              <a:gd name="connsiteX14" fmla="*/ 1805234 w 1931284"/>
              <a:gd name="connsiteY14" fmla="*/ 0 h 90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284" h="904867">
                <a:moveTo>
                  <a:pt x="1805234" y="0"/>
                </a:moveTo>
                <a:lnTo>
                  <a:pt x="1868259" y="130553"/>
                </a:lnTo>
                <a:lnTo>
                  <a:pt x="1931285" y="261106"/>
                </a:lnTo>
                <a:lnTo>
                  <a:pt x="1814237" y="229593"/>
                </a:lnTo>
                <a:lnTo>
                  <a:pt x="1809735" y="229593"/>
                </a:lnTo>
                <a:cubicBezTo>
                  <a:pt x="1697190" y="621252"/>
                  <a:pt x="1332542" y="904868"/>
                  <a:pt x="904868" y="904868"/>
                </a:cubicBezTo>
                <a:cubicBezTo>
                  <a:pt x="477194" y="904868"/>
                  <a:pt x="117048" y="621252"/>
                  <a:pt x="0" y="229593"/>
                </a:cubicBezTo>
                <a:lnTo>
                  <a:pt x="4502" y="229593"/>
                </a:lnTo>
                <a:lnTo>
                  <a:pt x="99040" y="202582"/>
                </a:lnTo>
                <a:lnTo>
                  <a:pt x="103542" y="202582"/>
                </a:lnTo>
                <a:cubicBezTo>
                  <a:pt x="207084" y="549223"/>
                  <a:pt x="526714" y="796824"/>
                  <a:pt x="904868" y="796824"/>
                </a:cubicBezTo>
                <a:cubicBezTo>
                  <a:pt x="1283021" y="796824"/>
                  <a:pt x="1602651" y="544721"/>
                  <a:pt x="1706193" y="198081"/>
                </a:cubicBezTo>
                <a:lnTo>
                  <a:pt x="1602651" y="171069"/>
                </a:lnTo>
                <a:lnTo>
                  <a:pt x="1701692" y="85535"/>
                </a:lnTo>
                <a:lnTo>
                  <a:pt x="1805234" y="0"/>
                </a:lnTo>
                <a:close/>
              </a:path>
            </a:pathLst>
          </a:custGeom>
          <a:solidFill>
            <a:schemeClr val="tx1">
              <a:alpha val="20000"/>
            </a:schemeClr>
          </a:solidFill>
          <a:ln w="44994" cap="flat">
            <a:noFill/>
            <a:prstDash val="solid"/>
            <a:miter/>
          </a:ln>
        </p:spPr>
        <p:txBody>
          <a:bodyPr rtlCol="0" anchor="ctr"/>
          <a:lstStyle/>
          <a:p>
            <a:endParaRPr lang="en-ID" sz="1350">
              <a:latin typeface="Heebo" pitchFamily="2" charset="-79"/>
              <a:cs typeface="Heebo" pitchFamily="2" charset="-79"/>
            </a:endParaRPr>
          </a:p>
        </p:txBody>
      </p:sp>
      <p:sp>
        <p:nvSpPr>
          <p:cNvPr id="29" name="Freeform: Shape 28">
            <a:extLst>
              <a:ext uri="{FF2B5EF4-FFF2-40B4-BE49-F238E27FC236}">
                <a16:creationId xmlns:a16="http://schemas.microsoft.com/office/drawing/2014/main" id="{654F23FC-2CAE-46ED-AE34-44882462657D}"/>
              </a:ext>
            </a:extLst>
          </p:cNvPr>
          <p:cNvSpPr/>
          <p:nvPr/>
        </p:nvSpPr>
        <p:spPr>
          <a:xfrm flipV="1">
            <a:off x="2214462" y="2160250"/>
            <a:ext cx="870199" cy="1809098"/>
          </a:xfrm>
          <a:custGeom>
            <a:avLst/>
            <a:gdLst>
              <a:gd name="connsiteX0" fmla="*/ 723901 w 1447800"/>
              <a:gd name="connsiteY0" fmla="*/ 1738308 h 3009900"/>
              <a:gd name="connsiteX1" fmla="*/ 169069 w 1447800"/>
              <a:gd name="connsiteY1" fmla="*/ 2293140 h 3009900"/>
              <a:gd name="connsiteX2" fmla="*/ 723901 w 1447800"/>
              <a:gd name="connsiteY2" fmla="*/ 2847972 h 3009900"/>
              <a:gd name="connsiteX3" fmla="*/ 1278733 w 1447800"/>
              <a:gd name="connsiteY3" fmla="*/ 2293140 h 3009900"/>
              <a:gd name="connsiteX4" fmla="*/ 723901 w 1447800"/>
              <a:gd name="connsiteY4" fmla="*/ 1738308 h 3009900"/>
              <a:gd name="connsiteX5" fmla="*/ 723900 w 1447800"/>
              <a:gd name="connsiteY5" fmla="*/ 0 h 3009900"/>
              <a:gd name="connsiteX6" fmla="*/ 1447800 w 1447800"/>
              <a:gd name="connsiteY6" fmla="*/ 723900 h 3009900"/>
              <a:gd name="connsiteX7" fmla="*/ 1447800 w 1447800"/>
              <a:gd name="connsiteY7" fmla="*/ 2286000 h 3009900"/>
              <a:gd name="connsiteX8" fmla="*/ 723900 w 1447800"/>
              <a:gd name="connsiteY8" fmla="*/ 3009900 h 3009900"/>
              <a:gd name="connsiteX9" fmla="*/ 0 w 1447800"/>
              <a:gd name="connsiteY9" fmla="*/ 2286000 h 3009900"/>
              <a:gd name="connsiteX10" fmla="*/ 0 w 1447800"/>
              <a:gd name="connsiteY10" fmla="*/ 723900 h 3009900"/>
              <a:gd name="connsiteX11" fmla="*/ 723900 w 1447800"/>
              <a:gd name="connsiteY11" fmla="*/ 0 h 300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7800" h="3009900">
                <a:moveTo>
                  <a:pt x="723901" y="1738308"/>
                </a:moveTo>
                <a:cubicBezTo>
                  <a:pt x="417476" y="1738308"/>
                  <a:pt x="169069" y="1986715"/>
                  <a:pt x="169069" y="2293140"/>
                </a:cubicBezTo>
                <a:cubicBezTo>
                  <a:pt x="169069" y="2599565"/>
                  <a:pt x="417476" y="2847972"/>
                  <a:pt x="723901" y="2847972"/>
                </a:cubicBezTo>
                <a:cubicBezTo>
                  <a:pt x="1030326" y="2847972"/>
                  <a:pt x="1278733" y="2599565"/>
                  <a:pt x="1278733" y="2293140"/>
                </a:cubicBezTo>
                <a:cubicBezTo>
                  <a:pt x="1278733" y="1986715"/>
                  <a:pt x="1030326" y="1738308"/>
                  <a:pt x="723901" y="1738308"/>
                </a:cubicBezTo>
                <a:close/>
                <a:moveTo>
                  <a:pt x="723900" y="0"/>
                </a:moveTo>
                <a:cubicBezTo>
                  <a:pt x="1123699" y="0"/>
                  <a:pt x="1447800" y="324101"/>
                  <a:pt x="1447800" y="723900"/>
                </a:cubicBezTo>
                <a:lnTo>
                  <a:pt x="1447800" y="2286000"/>
                </a:lnTo>
                <a:cubicBezTo>
                  <a:pt x="1447800" y="2685799"/>
                  <a:pt x="1123699" y="3009900"/>
                  <a:pt x="723900" y="3009900"/>
                </a:cubicBezTo>
                <a:cubicBezTo>
                  <a:pt x="324101" y="3009900"/>
                  <a:pt x="0" y="2685799"/>
                  <a:pt x="0" y="2286000"/>
                </a:cubicBezTo>
                <a:lnTo>
                  <a:pt x="0" y="723900"/>
                </a:lnTo>
                <a:cubicBezTo>
                  <a:pt x="0" y="324101"/>
                  <a:pt x="324101" y="0"/>
                  <a:pt x="7239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1350">
              <a:latin typeface="Heebo" pitchFamily="2" charset="-79"/>
              <a:cs typeface="Heebo" pitchFamily="2" charset="-79"/>
            </a:endParaRPr>
          </a:p>
        </p:txBody>
      </p:sp>
      <p:sp>
        <p:nvSpPr>
          <p:cNvPr id="30" name="Freeform: Shape 29">
            <a:extLst>
              <a:ext uri="{FF2B5EF4-FFF2-40B4-BE49-F238E27FC236}">
                <a16:creationId xmlns:a16="http://schemas.microsoft.com/office/drawing/2014/main" id="{4BDAE1AE-3A09-4907-BF92-B2F75E89BEA4}"/>
              </a:ext>
            </a:extLst>
          </p:cNvPr>
          <p:cNvSpPr/>
          <p:nvPr/>
        </p:nvSpPr>
        <p:spPr>
          <a:xfrm rot="21192866" flipV="1">
            <a:off x="2072608" y="1991436"/>
            <a:ext cx="1153905" cy="540640"/>
          </a:xfrm>
          <a:custGeom>
            <a:avLst/>
            <a:gdLst>
              <a:gd name="connsiteX0" fmla="*/ 1805234 w 1931284"/>
              <a:gd name="connsiteY0" fmla="*/ 0 h 904867"/>
              <a:gd name="connsiteX1" fmla="*/ 1868259 w 1931284"/>
              <a:gd name="connsiteY1" fmla="*/ 130553 h 904867"/>
              <a:gd name="connsiteX2" fmla="*/ 1931285 w 1931284"/>
              <a:gd name="connsiteY2" fmla="*/ 261106 h 904867"/>
              <a:gd name="connsiteX3" fmla="*/ 1814237 w 1931284"/>
              <a:gd name="connsiteY3" fmla="*/ 229593 h 904867"/>
              <a:gd name="connsiteX4" fmla="*/ 1809735 w 1931284"/>
              <a:gd name="connsiteY4" fmla="*/ 229593 h 904867"/>
              <a:gd name="connsiteX5" fmla="*/ 904868 w 1931284"/>
              <a:gd name="connsiteY5" fmla="*/ 904868 h 904867"/>
              <a:gd name="connsiteX6" fmla="*/ 0 w 1931284"/>
              <a:gd name="connsiteY6" fmla="*/ 229593 h 904867"/>
              <a:gd name="connsiteX7" fmla="*/ 4502 w 1931284"/>
              <a:gd name="connsiteY7" fmla="*/ 229593 h 904867"/>
              <a:gd name="connsiteX8" fmla="*/ 99040 w 1931284"/>
              <a:gd name="connsiteY8" fmla="*/ 202582 h 904867"/>
              <a:gd name="connsiteX9" fmla="*/ 103542 w 1931284"/>
              <a:gd name="connsiteY9" fmla="*/ 202582 h 904867"/>
              <a:gd name="connsiteX10" fmla="*/ 904868 w 1931284"/>
              <a:gd name="connsiteY10" fmla="*/ 796824 h 904867"/>
              <a:gd name="connsiteX11" fmla="*/ 1706193 w 1931284"/>
              <a:gd name="connsiteY11" fmla="*/ 198081 h 904867"/>
              <a:gd name="connsiteX12" fmla="*/ 1602651 w 1931284"/>
              <a:gd name="connsiteY12" fmla="*/ 171069 h 904867"/>
              <a:gd name="connsiteX13" fmla="*/ 1701692 w 1931284"/>
              <a:gd name="connsiteY13" fmla="*/ 85535 h 904867"/>
              <a:gd name="connsiteX14" fmla="*/ 1805234 w 1931284"/>
              <a:gd name="connsiteY14" fmla="*/ 0 h 90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284" h="904867">
                <a:moveTo>
                  <a:pt x="1805234" y="0"/>
                </a:moveTo>
                <a:lnTo>
                  <a:pt x="1868259" y="130553"/>
                </a:lnTo>
                <a:lnTo>
                  <a:pt x="1931285" y="261106"/>
                </a:lnTo>
                <a:lnTo>
                  <a:pt x="1814237" y="229593"/>
                </a:lnTo>
                <a:lnTo>
                  <a:pt x="1809735" y="229593"/>
                </a:lnTo>
                <a:cubicBezTo>
                  <a:pt x="1697190" y="621252"/>
                  <a:pt x="1332542" y="904868"/>
                  <a:pt x="904868" y="904868"/>
                </a:cubicBezTo>
                <a:cubicBezTo>
                  <a:pt x="477194" y="904868"/>
                  <a:pt x="117048" y="621252"/>
                  <a:pt x="0" y="229593"/>
                </a:cubicBezTo>
                <a:lnTo>
                  <a:pt x="4502" y="229593"/>
                </a:lnTo>
                <a:lnTo>
                  <a:pt x="99040" y="202582"/>
                </a:lnTo>
                <a:lnTo>
                  <a:pt x="103542" y="202582"/>
                </a:lnTo>
                <a:cubicBezTo>
                  <a:pt x="207084" y="549223"/>
                  <a:pt x="526714" y="796824"/>
                  <a:pt x="904868" y="796824"/>
                </a:cubicBezTo>
                <a:cubicBezTo>
                  <a:pt x="1283021" y="796824"/>
                  <a:pt x="1602651" y="544721"/>
                  <a:pt x="1706193" y="198081"/>
                </a:cubicBezTo>
                <a:lnTo>
                  <a:pt x="1602651" y="171069"/>
                </a:lnTo>
                <a:lnTo>
                  <a:pt x="1701692" y="85535"/>
                </a:lnTo>
                <a:lnTo>
                  <a:pt x="1805234" y="0"/>
                </a:lnTo>
                <a:close/>
              </a:path>
            </a:pathLst>
          </a:custGeom>
          <a:solidFill>
            <a:schemeClr val="tx1">
              <a:alpha val="20000"/>
            </a:schemeClr>
          </a:solidFill>
          <a:ln w="44994" cap="flat">
            <a:noFill/>
            <a:prstDash val="solid"/>
            <a:miter/>
          </a:ln>
        </p:spPr>
        <p:txBody>
          <a:bodyPr rtlCol="0" anchor="ctr"/>
          <a:lstStyle/>
          <a:p>
            <a:endParaRPr lang="en-ID" sz="1350">
              <a:latin typeface="Heebo" pitchFamily="2" charset="-79"/>
              <a:cs typeface="Heebo" pitchFamily="2" charset="-79"/>
            </a:endParaRPr>
          </a:p>
        </p:txBody>
      </p:sp>
      <p:sp>
        <p:nvSpPr>
          <p:cNvPr id="41" name="Freeform: Shape 40">
            <a:extLst>
              <a:ext uri="{FF2B5EF4-FFF2-40B4-BE49-F238E27FC236}">
                <a16:creationId xmlns:a16="http://schemas.microsoft.com/office/drawing/2014/main" id="{0D862446-5D5C-4370-BD47-065C91415752}"/>
              </a:ext>
            </a:extLst>
          </p:cNvPr>
          <p:cNvSpPr/>
          <p:nvPr/>
        </p:nvSpPr>
        <p:spPr>
          <a:xfrm>
            <a:off x="3456045" y="1991435"/>
            <a:ext cx="870199" cy="1809098"/>
          </a:xfrm>
          <a:custGeom>
            <a:avLst/>
            <a:gdLst>
              <a:gd name="connsiteX0" fmla="*/ 723901 w 1447800"/>
              <a:gd name="connsiteY0" fmla="*/ 1738308 h 3009900"/>
              <a:gd name="connsiteX1" fmla="*/ 169069 w 1447800"/>
              <a:gd name="connsiteY1" fmla="*/ 2293140 h 3009900"/>
              <a:gd name="connsiteX2" fmla="*/ 723901 w 1447800"/>
              <a:gd name="connsiteY2" fmla="*/ 2847972 h 3009900"/>
              <a:gd name="connsiteX3" fmla="*/ 1278733 w 1447800"/>
              <a:gd name="connsiteY3" fmla="*/ 2293140 h 3009900"/>
              <a:gd name="connsiteX4" fmla="*/ 723901 w 1447800"/>
              <a:gd name="connsiteY4" fmla="*/ 1738308 h 3009900"/>
              <a:gd name="connsiteX5" fmla="*/ 723900 w 1447800"/>
              <a:gd name="connsiteY5" fmla="*/ 0 h 3009900"/>
              <a:gd name="connsiteX6" fmla="*/ 1447800 w 1447800"/>
              <a:gd name="connsiteY6" fmla="*/ 723900 h 3009900"/>
              <a:gd name="connsiteX7" fmla="*/ 1447800 w 1447800"/>
              <a:gd name="connsiteY7" fmla="*/ 2286000 h 3009900"/>
              <a:gd name="connsiteX8" fmla="*/ 723900 w 1447800"/>
              <a:gd name="connsiteY8" fmla="*/ 3009900 h 3009900"/>
              <a:gd name="connsiteX9" fmla="*/ 0 w 1447800"/>
              <a:gd name="connsiteY9" fmla="*/ 2286000 h 3009900"/>
              <a:gd name="connsiteX10" fmla="*/ 0 w 1447800"/>
              <a:gd name="connsiteY10" fmla="*/ 723900 h 3009900"/>
              <a:gd name="connsiteX11" fmla="*/ 723900 w 1447800"/>
              <a:gd name="connsiteY11" fmla="*/ 0 h 300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7800" h="3009900">
                <a:moveTo>
                  <a:pt x="723901" y="1738308"/>
                </a:moveTo>
                <a:cubicBezTo>
                  <a:pt x="417476" y="1738308"/>
                  <a:pt x="169069" y="1986715"/>
                  <a:pt x="169069" y="2293140"/>
                </a:cubicBezTo>
                <a:cubicBezTo>
                  <a:pt x="169069" y="2599565"/>
                  <a:pt x="417476" y="2847972"/>
                  <a:pt x="723901" y="2847972"/>
                </a:cubicBezTo>
                <a:cubicBezTo>
                  <a:pt x="1030326" y="2847972"/>
                  <a:pt x="1278733" y="2599565"/>
                  <a:pt x="1278733" y="2293140"/>
                </a:cubicBezTo>
                <a:cubicBezTo>
                  <a:pt x="1278733" y="1986715"/>
                  <a:pt x="1030326" y="1738308"/>
                  <a:pt x="723901" y="1738308"/>
                </a:cubicBezTo>
                <a:close/>
                <a:moveTo>
                  <a:pt x="723900" y="0"/>
                </a:moveTo>
                <a:cubicBezTo>
                  <a:pt x="1123699" y="0"/>
                  <a:pt x="1447800" y="324101"/>
                  <a:pt x="1447800" y="723900"/>
                </a:cubicBezTo>
                <a:lnTo>
                  <a:pt x="1447800" y="2286000"/>
                </a:lnTo>
                <a:cubicBezTo>
                  <a:pt x="1447800" y="2685799"/>
                  <a:pt x="1123699" y="3009900"/>
                  <a:pt x="723900" y="3009900"/>
                </a:cubicBezTo>
                <a:cubicBezTo>
                  <a:pt x="324101" y="3009900"/>
                  <a:pt x="0" y="2685799"/>
                  <a:pt x="0" y="2286000"/>
                </a:cubicBezTo>
                <a:lnTo>
                  <a:pt x="0" y="723900"/>
                </a:lnTo>
                <a:cubicBezTo>
                  <a:pt x="0" y="324101"/>
                  <a:pt x="324101" y="0"/>
                  <a:pt x="7239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1350" dirty="0">
              <a:latin typeface="Heebo" pitchFamily="2" charset="-79"/>
              <a:cs typeface="Heebo" pitchFamily="2" charset="-79"/>
            </a:endParaRPr>
          </a:p>
        </p:txBody>
      </p:sp>
      <p:sp>
        <p:nvSpPr>
          <p:cNvPr id="42" name="Freeform: Shape 41">
            <a:extLst>
              <a:ext uri="{FF2B5EF4-FFF2-40B4-BE49-F238E27FC236}">
                <a16:creationId xmlns:a16="http://schemas.microsoft.com/office/drawing/2014/main" id="{23A65C4A-CCE9-4B11-8EB2-BCA5BAFCB414}"/>
              </a:ext>
            </a:extLst>
          </p:cNvPr>
          <p:cNvSpPr/>
          <p:nvPr/>
        </p:nvSpPr>
        <p:spPr>
          <a:xfrm rot="407134">
            <a:off x="3314192" y="3428709"/>
            <a:ext cx="1153905" cy="540640"/>
          </a:xfrm>
          <a:custGeom>
            <a:avLst/>
            <a:gdLst>
              <a:gd name="connsiteX0" fmla="*/ 1805234 w 1931284"/>
              <a:gd name="connsiteY0" fmla="*/ 0 h 904867"/>
              <a:gd name="connsiteX1" fmla="*/ 1868259 w 1931284"/>
              <a:gd name="connsiteY1" fmla="*/ 130553 h 904867"/>
              <a:gd name="connsiteX2" fmla="*/ 1931285 w 1931284"/>
              <a:gd name="connsiteY2" fmla="*/ 261106 h 904867"/>
              <a:gd name="connsiteX3" fmla="*/ 1814237 w 1931284"/>
              <a:gd name="connsiteY3" fmla="*/ 229593 h 904867"/>
              <a:gd name="connsiteX4" fmla="*/ 1809735 w 1931284"/>
              <a:gd name="connsiteY4" fmla="*/ 229593 h 904867"/>
              <a:gd name="connsiteX5" fmla="*/ 904868 w 1931284"/>
              <a:gd name="connsiteY5" fmla="*/ 904868 h 904867"/>
              <a:gd name="connsiteX6" fmla="*/ 0 w 1931284"/>
              <a:gd name="connsiteY6" fmla="*/ 229593 h 904867"/>
              <a:gd name="connsiteX7" fmla="*/ 4502 w 1931284"/>
              <a:gd name="connsiteY7" fmla="*/ 229593 h 904867"/>
              <a:gd name="connsiteX8" fmla="*/ 99040 w 1931284"/>
              <a:gd name="connsiteY8" fmla="*/ 202582 h 904867"/>
              <a:gd name="connsiteX9" fmla="*/ 103542 w 1931284"/>
              <a:gd name="connsiteY9" fmla="*/ 202582 h 904867"/>
              <a:gd name="connsiteX10" fmla="*/ 904868 w 1931284"/>
              <a:gd name="connsiteY10" fmla="*/ 796824 h 904867"/>
              <a:gd name="connsiteX11" fmla="*/ 1706193 w 1931284"/>
              <a:gd name="connsiteY11" fmla="*/ 198081 h 904867"/>
              <a:gd name="connsiteX12" fmla="*/ 1602651 w 1931284"/>
              <a:gd name="connsiteY12" fmla="*/ 171069 h 904867"/>
              <a:gd name="connsiteX13" fmla="*/ 1701692 w 1931284"/>
              <a:gd name="connsiteY13" fmla="*/ 85535 h 904867"/>
              <a:gd name="connsiteX14" fmla="*/ 1805234 w 1931284"/>
              <a:gd name="connsiteY14" fmla="*/ 0 h 90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284" h="904867">
                <a:moveTo>
                  <a:pt x="1805234" y="0"/>
                </a:moveTo>
                <a:lnTo>
                  <a:pt x="1868259" y="130553"/>
                </a:lnTo>
                <a:lnTo>
                  <a:pt x="1931285" y="261106"/>
                </a:lnTo>
                <a:lnTo>
                  <a:pt x="1814237" y="229593"/>
                </a:lnTo>
                <a:lnTo>
                  <a:pt x="1809735" y="229593"/>
                </a:lnTo>
                <a:cubicBezTo>
                  <a:pt x="1697190" y="621252"/>
                  <a:pt x="1332542" y="904868"/>
                  <a:pt x="904868" y="904868"/>
                </a:cubicBezTo>
                <a:cubicBezTo>
                  <a:pt x="477194" y="904868"/>
                  <a:pt x="117048" y="621252"/>
                  <a:pt x="0" y="229593"/>
                </a:cubicBezTo>
                <a:lnTo>
                  <a:pt x="4502" y="229593"/>
                </a:lnTo>
                <a:lnTo>
                  <a:pt x="99040" y="202582"/>
                </a:lnTo>
                <a:lnTo>
                  <a:pt x="103542" y="202582"/>
                </a:lnTo>
                <a:cubicBezTo>
                  <a:pt x="207084" y="549223"/>
                  <a:pt x="526714" y="796824"/>
                  <a:pt x="904868" y="796824"/>
                </a:cubicBezTo>
                <a:cubicBezTo>
                  <a:pt x="1283021" y="796824"/>
                  <a:pt x="1602651" y="544721"/>
                  <a:pt x="1706193" y="198081"/>
                </a:cubicBezTo>
                <a:lnTo>
                  <a:pt x="1602651" y="171069"/>
                </a:lnTo>
                <a:lnTo>
                  <a:pt x="1701692" y="85535"/>
                </a:lnTo>
                <a:lnTo>
                  <a:pt x="1805234" y="0"/>
                </a:lnTo>
                <a:close/>
              </a:path>
            </a:pathLst>
          </a:custGeom>
          <a:solidFill>
            <a:schemeClr val="tx1">
              <a:alpha val="20000"/>
            </a:schemeClr>
          </a:solidFill>
          <a:ln w="44994" cap="flat">
            <a:noFill/>
            <a:prstDash val="solid"/>
            <a:miter/>
          </a:ln>
        </p:spPr>
        <p:txBody>
          <a:bodyPr rtlCol="0" anchor="ctr"/>
          <a:lstStyle/>
          <a:p>
            <a:endParaRPr lang="en-ID" sz="1350">
              <a:latin typeface="Heebo" pitchFamily="2" charset="-79"/>
              <a:cs typeface="Heebo" pitchFamily="2" charset="-79"/>
            </a:endParaRPr>
          </a:p>
        </p:txBody>
      </p:sp>
      <p:sp>
        <p:nvSpPr>
          <p:cNvPr id="44" name="Freeform: Shape 43">
            <a:extLst>
              <a:ext uri="{FF2B5EF4-FFF2-40B4-BE49-F238E27FC236}">
                <a16:creationId xmlns:a16="http://schemas.microsoft.com/office/drawing/2014/main" id="{883345E3-D3D7-4EE6-9440-A5FEA6CCC25E}"/>
              </a:ext>
            </a:extLst>
          </p:cNvPr>
          <p:cNvSpPr/>
          <p:nvPr/>
        </p:nvSpPr>
        <p:spPr>
          <a:xfrm flipV="1">
            <a:off x="4697629" y="2160250"/>
            <a:ext cx="870199" cy="1809098"/>
          </a:xfrm>
          <a:custGeom>
            <a:avLst/>
            <a:gdLst>
              <a:gd name="connsiteX0" fmla="*/ 723901 w 1447800"/>
              <a:gd name="connsiteY0" fmla="*/ 1738308 h 3009900"/>
              <a:gd name="connsiteX1" fmla="*/ 169069 w 1447800"/>
              <a:gd name="connsiteY1" fmla="*/ 2293140 h 3009900"/>
              <a:gd name="connsiteX2" fmla="*/ 723901 w 1447800"/>
              <a:gd name="connsiteY2" fmla="*/ 2847972 h 3009900"/>
              <a:gd name="connsiteX3" fmla="*/ 1278733 w 1447800"/>
              <a:gd name="connsiteY3" fmla="*/ 2293140 h 3009900"/>
              <a:gd name="connsiteX4" fmla="*/ 723901 w 1447800"/>
              <a:gd name="connsiteY4" fmla="*/ 1738308 h 3009900"/>
              <a:gd name="connsiteX5" fmla="*/ 723900 w 1447800"/>
              <a:gd name="connsiteY5" fmla="*/ 0 h 3009900"/>
              <a:gd name="connsiteX6" fmla="*/ 1447800 w 1447800"/>
              <a:gd name="connsiteY6" fmla="*/ 723900 h 3009900"/>
              <a:gd name="connsiteX7" fmla="*/ 1447800 w 1447800"/>
              <a:gd name="connsiteY7" fmla="*/ 2286000 h 3009900"/>
              <a:gd name="connsiteX8" fmla="*/ 723900 w 1447800"/>
              <a:gd name="connsiteY8" fmla="*/ 3009900 h 3009900"/>
              <a:gd name="connsiteX9" fmla="*/ 0 w 1447800"/>
              <a:gd name="connsiteY9" fmla="*/ 2286000 h 3009900"/>
              <a:gd name="connsiteX10" fmla="*/ 0 w 1447800"/>
              <a:gd name="connsiteY10" fmla="*/ 723900 h 3009900"/>
              <a:gd name="connsiteX11" fmla="*/ 723900 w 1447800"/>
              <a:gd name="connsiteY11" fmla="*/ 0 h 300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7800" h="3009900">
                <a:moveTo>
                  <a:pt x="723901" y="1738308"/>
                </a:moveTo>
                <a:cubicBezTo>
                  <a:pt x="417476" y="1738308"/>
                  <a:pt x="169069" y="1986715"/>
                  <a:pt x="169069" y="2293140"/>
                </a:cubicBezTo>
                <a:cubicBezTo>
                  <a:pt x="169069" y="2599565"/>
                  <a:pt x="417476" y="2847972"/>
                  <a:pt x="723901" y="2847972"/>
                </a:cubicBezTo>
                <a:cubicBezTo>
                  <a:pt x="1030326" y="2847972"/>
                  <a:pt x="1278733" y="2599565"/>
                  <a:pt x="1278733" y="2293140"/>
                </a:cubicBezTo>
                <a:cubicBezTo>
                  <a:pt x="1278733" y="1986715"/>
                  <a:pt x="1030326" y="1738308"/>
                  <a:pt x="723901" y="1738308"/>
                </a:cubicBezTo>
                <a:close/>
                <a:moveTo>
                  <a:pt x="723900" y="0"/>
                </a:moveTo>
                <a:cubicBezTo>
                  <a:pt x="1123699" y="0"/>
                  <a:pt x="1447800" y="324101"/>
                  <a:pt x="1447800" y="723900"/>
                </a:cubicBezTo>
                <a:lnTo>
                  <a:pt x="1447800" y="2286000"/>
                </a:lnTo>
                <a:cubicBezTo>
                  <a:pt x="1447800" y="2685799"/>
                  <a:pt x="1123699" y="3009900"/>
                  <a:pt x="723900" y="3009900"/>
                </a:cubicBezTo>
                <a:cubicBezTo>
                  <a:pt x="324101" y="3009900"/>
                  <a:pt x="0" y="2685799"/>
                  <a:pt x="0" y="2286000"/>
                </a:cubicBezTo>
                <a:lnTo>
                  <a:pt x="0" y="723900"/>
                </a:lnTo>
                <a:cubicBezTo>
                  <a:pt x="0" y="324101"/>
                  <a:pt x="324101" y="0"/>
                  <a:pt x="7239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1350" dirty="0">
              <a:latin typeface="Heebo" pitchFamily="2" charset="-79"/>
              <a:cs typeface="Heebo" pitchFamily="2" charset="-79"/>
            </a:endParaRPr>
          </a:p>
        </p:txBody>
      </p:sp>
      <p:sp>
        <p:nvSpPr>
          <p:cNvPr id="45" name="Freeform: Shape 44">
            <a:extLst>
              <a:ext uri="{FF2B5EF4-FFF2-40B4-BE49-F238E27FC236}">
                <a16:creationId xmlns:a16="http://schemas.microsoft.com/office/drawing/2014/main" id="{C25F5177-CB13-4C68-BDF5-176D293A2D7A}"/>
              </a:ext>
            </a:extLst>
          </p:cNvPr>
          <p:cNvSpPr/>
          <p:nvPr/>
        </p:nvSpPr>
        <p:spPr>
          <a:xfrm rot="21192866" flipV="1">
            <a:off x="4555775" y="1991436"/>
            <a:ext cx="1153905" cy="540640"/>
          </a:xfrm>
          <a:custGeom>
            <a:avLst/>
            <a:gdLst>
              <a:gd name="connsiteX0" fmla="*/ 1805234 w 1931284"/>
              <a:gd name="connsiteY0" fmla="*/ 0 h 904867"/>
              <a:gd name="connsiteX1" fmla="*/ 1868259 w 1931284"/>
              <a:gd name="connsiteY1" fmla="*/ 130553 h 904867"/>
              <a:gd name="connsiteX2" fmla="*/ 1931285 w 1931284"/>
              <a:gd name="connsiteY2" fmla="*/ 261106 h 904867"/>
              <a:gd name="connsiteX3" fmla="*/ 1814237 w 1931284"/>
              <a:gd name="connsiteY3" fmla="*/ 229593 h 904867"/>
              <a:gd name="connsiteX4" fmla="*/ 1809735 w 1931284"/>
              <a:gd name="connsiteY4" fmla="*/ 229593 h 904867"/>
              <a:gd name="connsiteX5" fmla="*/ 904868 w 1931284"/>
              <a:gd name="connsiteY5" fmla="*/ 904868 h 904867"/>
              <a:gd name="connsiteX6" fmla="*/ 0 w 1931284"/>
              <a:gd name="connsiteY6" fmla="*/ 229593 h 904867"/>
              <a:gd name="connsiteX7" fmla="*/ 4502 w 1931284"/>
              <a:gd name="connsiteY7" fmla="*/ 229593 h 904867"/>
              <a:gd name="connsiteX8" fmla="*/ 99040 w 1931284"/>
              <a:gd name="connsiteY8" fmla="*/ 202582 h 904867"/>
              <a:gd name="connsiteX9" fmla="*/ 103542 w 1931284"/>
              <a:gd name="connsiteY9" fmla="*/ 202582 h 904867"/>
              <a:gd name="connsiteX10" fmla="*/ 904868 w 1931284"/>
              <a:gd name="connsiteY10" fmla="*/ 796824 h 904867"/>
              <a:gd name="connsiteX11" fmla="*/ 1706193 w 1931284"/>
              <a:gd name="connsiteY11" fmla="*/ 198081 h 904867"/>
              <a:gd name="connsiteX12" fmla="*/ 1602651 w 1931284"/>
              <a:gd name="connsiteY12" fmla="*/ 171069 h 904867"/>
              <a:gd name="connsiteX13" fmla="*/ 1701692 w 1931284"/>
              <a:gd name="connsiteY13" fmla="*/ 85535 h 904867"/>
              <a:gd name="connsiteX14" fmla="*/ 1805234 w 1931284"/>
              <a:gd name="connsiteY14" fmla="*/ 0 h 90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284" h="904867">
                <a:moveTo>
                  <a:pt x="1805234" y="0"/>
                </a:moveTo>
                <a:lnTo>
                  <a:pt x="1868259" y="130553"/>
                </a:lnTo>
                <a:lnTo>
                  <a:pt x="1931285" y="261106"/>
                </a:lnTo>
                <a:lnTo>
                  <a:pt x="1814237" y="229593"/>
                </a:lnTo>
                <a:lnTo>
                  <a:pt x="1809735" y="229593"/>
                </a:lnTo>
                <a:cubicBezTo>
                  <a:pt x="1697190" y="621252"/>
                  <a:pt x="1332542" y="904868"/>
                  <a:pt x="904868" y="904868"/>
                </a:cubicBezTo>
                <a:cubicBezTo>
                  <a:pt x="477194" y="904868"/>
                  <a:pt x="117048" y="621252"/>
                  <a:pt x="0" y="229593"/>
                </a:cubicBezTo>
                <a:lnTo>
                  <a:pt x="4502" y="229593"/>
                </a:lnTo>
                <a:lnTo>
                  <a:pt x="99040" y="202582"/>
                </a:lnTo>
                <a:lnTo>
                  <a:pt x="103542" y="202582"/>
                </a:lnTo>
                <a:cubicBezTo>
                  <a:pt x="207084" y="549223"/>
                  <a:pt x="526714" y="796824"/>
                  <a:pt x="904868" y="796824"/>
                </a:cubicBezTo>
                <a:cubicBezTo>
                  <a:pt x="1283021" y="796824"/>
                  <a:pt x="1602651" y="544721"/>
                  <a:pt x="1706193" y="198081"/>
                </a:cubicBezTo>
                <a:lnTo>
                  <a:pt x="1602651" y="171069"/>
                </a:lnTo>
                <a:lnTo>
                  <a:pt x="1701692" y="85535"/>
                </a:lnTo>
                <a:lnTo>
                  <a:pt x="1805234" y="0"/>
                </a:lnTo>
                <a:close/>
              </a:path>
            </a:pathLst>
          </a:custGeom>
          <a:solidFill>
            <a:schemeClr val="tx1">
              <a:alpha val="20000"/>
            </a:schemeClr>
          </a:solidFill>
          <a:ln w="44994" cap="flat">
            <a:noFill/>
            <a:prstDash val="solid"/>
            <a:miter/>
          </a:ln>
        </p:spPr>
        <p:txBody>
          <a:bodyPr rtlCol="0" anchor="ctr"/>
          <a:lstStyle/>
          <a:p>
            <a:endParaRPr lang="en-ID" sz="1350">
              <a:latin typeface="Heebo" pitchFamily="2" charset="-79"/>
              <a:cs typeface="Heebo" pitchFamily="2" charset="-79"/>
            </a:endParaRPr>
          </a:p>
        </p:txBody>
      </p:sp>
      <p:sp>
        <p:nvSpPr>
          <p:cNvPr id="47" name="Freeform: Shape 46">
            <a:extLst>
              <a:ext uri="{FF2B5EF4-FFF2-40B4-BE49-F238E27FC236}">
                <a16:creationId xmlns:a16="http://schemas.microsoft.com/office/drawing/2014/main" id="{C6CD44E1-D2CD-451A-A0F3-41A507A519A4}"/>
              </a:ext>
            </a:extLst>
          </p:cNvPr>
          <p:cNvSpPr/>
          <p:nvPr/>
        </p:nvSpPr>
        <p:spPr>
          <a:xfrm>
            <a:off x="5939213" y="1991435"/>
            <a:ext cx="870199" cy="1809098"/>
          </a:xfrm>
          <a:custGeom>
            <a:avLst/>
            <a:gdLst>
              <a:gd name="connsiteX0" fmla="*/ 723901 w 1447800"/>
              <a:gd name="connsiteY0" fmla="*/ 1738308 h 3009900"/>
              <a:gd name="connsiteX1" fmla="*/ 169069 w 1447800"/>
              <a:gd name="connsiteY1" fmla="*/ 2293140 h 3009900"/>
              <a:gd name="connsiteX2" fmla="*/ 723901 w 1447800"/>
              <a:gd name="connsiteY2" fmla="*/ 2847972 h 3009900"/>
              <a:gd name="connsiteX3" fmla="*/ 1278733 w 1447800"/>
              <a:gd name="connsiteY3" fmla="*/ 2293140 h 3009900"/>
              <a:gd name="connsiteX4" fmla="*/ 723901 w 1447800"/>
              <a:gd name="connsiteY4" fmla="*/ 1738308 h 3009900"/>
              <a:gd name="connsiteX5" fmla="*/ 723900 w 1447800"/>
              <a:gd name="connsiteY5" fmla="*/ 0 h 3009900"/>
              <a:gd name="connsiteX6" fmla="*/ 1447800 w 1447800"/>
              <a:gd name="connsiteY6" fmla="*/ 723900 h 3009900"/>
              <a:gd name="connsiteX7" fmla="*/ 1447800 w 1447800"/>
              <a:gd name="connsiteY7" fmla="*/ 2286000 h 3009900"/>
              <a:gd name="connsiteX8" fmla="*/ 723900 w 1447800"/>
              <a:gd name="connsiteY8" fmla="*/ 3009900 h 3009900"/>
              <a:gd name="connsiteX9" fmla="*/ 0 w 1447800"/>
              <a:gd name="connsiteY9" fmla="*/ 2286000 h 3009900"/>
              <a:gd name="connsiteX10" fmla="*/ 0 w 1447800"/>
              <a:gd name="connsiteY10" fmla="*/ 723900 h 3009900"/>
              <a:gd name="connsiteX11" fmla="*/ 723900 w 1447800"/>
              <a:gd name="connsiteY11" fmla="*/ 0 h 300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7800" h="3009900">
                <a:moveTo>
                  <a:pt x="723901" y="1738308"/>
                </a:moveTo>
                <a:cubicBezTo>
                  <a:pt x="417476" y="1738308"/>
                  <a:pt x="169069" y="1986715"/>
                  <a:pt x="169069" y="2293140"/>
                </a:cubicBezTo>
                <a:cubicBezTo>
                  <a:pt x="169069" y="2599565"/>
                  <a:pt x="417476" y="2847972"/>
                  <a:pt x="723901" y="2847972"/>
                </a:cubicBezTo>
                <a:cubicBezTo>
                  <a:pt x="1030326" y="2847972"/>
                  <a:pt x="1278733" y="2599565"/>
                  <a:pt x="1278733" y="2293140"/>
                </a:cubicBezTo>
                <a:cubicBezTo>
                  <a:pt x="1278733" y="1986715"/>
                  <a:pt x="1030326" y="1738308"/>
                  <a:pt x="723901" y="1738308"/>
                </a:cubicBezTo>
                <a:close/>
                <a:moveTo>
                  <a:pt x="723900" y="0"/>
                </a:moveTo>
                <a:cubicBezTo>
                  <a:pt x="1123699" y="0"/>
                  <a:pt x="1447800" y="324101"/>
                  <a:pt x="1447800" y="723900"/>
                </a:cubicBezTo>
                <a:lnTo>
                  <a:pt x="1447800" y="2286000"/>
                </a:lnTo>
                <a:cubicBezTo>
                  <a:pt x="1447800" y="2685799"/>
                  <a:pt x="1123699" y="3009900"/>
                  <a:pt x="723900" y="3009900"/>
                </a:cubicBezTo>
                <a:cubicBezTo>
                  <a:pt x="324101" y="3009900"/>
                  <a:pt x="0" y="2685799"/>
                  <a:pt x="0" y="2286000"/>
                </a:cubicBezTo>
                <a:lnTo>
                  <a:pt x="0" y="723900"/>
                </a:lnTo>
                <a:cubicBezTo>
                  <a:pt x="0" y="324101"/>
                  <a:pt x="324101" y="0"/>
                  <a:pt x="7239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1350" dirty="0">
              <a:latin typeface="Heebo" pitchFamily="2" charset="-79"/>
              <a:cs typeface="Heebo" pitchFamily="2" charset="-79"/>
            </a:endParaRPr>
          </a:p>
        </p:txBody>
      </p:sp>
      <p:sp>
        <p:nvSpPr>
          <p:cNvPr id="48" name="Freeform: Shape 47">
            <a:extLst>
              <a:ext uri="{FF2B5EF4-FFF2-40B4-BE49-F238E27FC236}">
                <a16:creationId xmlns:a16="http://schemas.microsoft.com/office/drawing/2014/main" id="{29479EF5-F83E-408A-97AE-1E624ED5A088}"/>
              </a:ext>
            </a:extLst>
          </p:cNvPr>
          <p:cNvSpPr/>
          <p:nvPr/>
        </p:nvSpPr>
        <p:spPr>
          <a:xfrm rot="407134">
            <a:off x="5797359" y="3428709"/>
            <a:ext cx="1153905" cy="540640"/>
          </a:xfrm>
          <a:custGeom>
            <a:avLst/>
            <a:gdLst>
              <a:gd name="connsiteX0" fmla="*/ 1805234 w 1931284"/>
              <a:gd name="connsiteY0" fmla="*/ 0 h 904867"/>
              <a:gd name="connsiteX1" fmla="*/ 1868259 w 1931284"/>
              <a:gd name="connsiteY1" fmla="*/ 130553 h 904867"/>
              <a:gd name="connsiteX2" fmla="*/ 1931285 w 1931284"/>
              <a:gd name="connsiteY2" fmla="*/ 261106 h 904867"/>
              <a:gd name="connsiteX3" fmla="*/ 1814237 w 1931284"/>
              <a:gd name="connsiteY3" fmla="*/ 229593 h 904867"/>
              <a:gd name="connsiteX4" fmla="*/ 1809735 w 1931284"/>
              <a:gd name="connsiteY4" fmla="*/ 229593 h 904867"/>
              <a:gd name="connsiteX5" fmla="*/ 904868 w 1931284"/>
              <a:gd name="connsiteY5" fmla="*/ 904868 h 904867"/>
              <a:gd name="connsiteX6" fmla="*/ 0 w 1931284"/>
              <a:gd name="connsiteY6" fmla="*/ 229593 h 904867"/>
              <a:gd name="connsiteX7" fmla="*/ 4502 w 1931284"/>
              <a:gd name="connsiteY7" fmla="*/ 229593 h 904867"/>
              <a:gd name="connsiteX8" fmla="*/ 99040 w 1931284"/>
              <a:gd name="connsiteY8" fmla="*/ 202582 h 904867"/>
              <a:gd name="connsiteX9" fmla="*/ 103542 w 1931284"/>
              <a:gd name="connsiteY9" fmla="*/ 202582 h 904867"/>
              <a:gd name="connsiteX10" fmla="*/ 904868 w 1931284"/>
              <a:gd name="connsiteY10" fmla="*/ 796824 h 904867"/>
              <a:gd name="connsiteX11" fmla="*/ 1706193 w 1931284"/>
              <a:gd name="connsiteY11" fmla="*/ 198081 h 904867"/>
              <a:gd name="connsiteX12" fmla="*/ 1602651 w 1931284"/>
              <a:gd name="connsiteY12" fmla="*/ 171069 h 904867"/>
              <a:gd name="connsiteX13" fmla="*/ 1701692 w 1931284"/>
              <a:gd name="connsiteY13" fmla="*/ 85535 h 904867"/>
              <a:gd name="connsiteX14" fmla="*/ 1805234 w 1931284"/>
              <a:gd name="connsiteY14" fmla="*/ 0 h 90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284" h="904867">
                <a:moveTo>
                  <a:pt x="1805234" y="0"/>
                </a:moveTo>
                <a:lnTo>
                  <a:pt x="1868259" y="130553"/>
                </a:lnTo>
                <a:lnTo>
                  <a:pt x="1931285" y="261106"/>
                </a:lnTo>
                <a:lnTo>
                  <a:pt x="1814237" y="229593"/>
                </a:lnTo>
                <a:lnTo>
                  <a:pt x="1809735" y="229593"/>
                </a:lnTo>
                <a:cubicBezTo>
                  <a:pt x="1697190" y="621252"/>
                  <a:pt x="1332542" y="904868"/>
                  <a:pt x="904868" y="904868"/>
                </a:cubicBezTo>
                <a:cubicBezTo>
                  <a:pt x="477194" y="904868"/>
                  <a:pt x="117048" y="621252"/>
                  <a:pt x="0" y="229593"/>
                </a:cubicBezTo>
                <a:lnTo>
                  <a:pt x="4502" y="229593"/>
                </a:lnTo>
                <a:lnTo>
                  <a:pt x="99040" y="202582"/>
                </a:lnTo>
                <a:lnTo>
                  <a:pt x="103542" y="202582"/>
                </a:lnTo>
                <a:cubicBezTo>
                  <a:pt x="207084" y="549223"/>
                  <a:pt x="526714" y="796824"/>
                  <a:pt x="904868" y="796824"/>
                </a:cubicBezTo>
                <a:cubicBezTo>
                  <a:pt x="1283021" y="796824"/>
                  <a:pt x="1602651" y="544721"/>
                  <a:pt x="1706193" y="198081"/>
                </a:cubicBezTo>
                <a:lnTo>
                  <a:pt x="1602651" y="171069"/>
                </a:lnTo>
                <a:lnTo>
                  <a:pt x="1701692" y="85535"/>
                </a:lnTo>
                <a:lnTo>
                  <a:pt x="1805234" y="0"/>
                </a:lnTo>
                <a:close/>
              </a:path>
            </a:pathLst>
          </a:custGeom>
          <a:solidFill>
            <a:schemeClr val="tx1">
              <a:alpha val="20000"/>
            </a:schemeClr>
          </a:solidFill>
          <a:ln w="44994" cap="flat">
            <a:noFill/>
            <a:prstDash val="solid"/>
            <a:miter/>
          </a:ln>
        </p:spPr>
        <p:txBody>
          <a:bodyPr rtlCol="0" anchor="ctr"/>
          <a:lstStyle/>
          <a:p>
            <a:endParaRPr lang="en-ID" sz="1350">
              <a:latin typeface="Heebo" pitchFamily="2" charset="-79"/>
              <a:cs typeface="Heebo" pitchFamily="2" charset="-79"/>
            </a:endParaRPr>
          </a:p>
        </p:txBody>
      </p:sp>
      <p:sp>
        <p:nvSpPr>
          <p:cNvPr id="50" name="Freeform: Shape 49">
            <a:extLst>
              <a:ext uri="{FF2B5EF4-FFF2-40B4-BE49-F238E27FC236}">
                <a16:creationId xmlns:a16="http://schemas.microsoft.com/office/drawing/2014/main" id="{47F7964F-DF6E-4C98-9AEC-D94C5EABA02B}"/>
              </a:ext>
            </a:extLst>
          </p:cNvPr>
          <p:cNvSpPr/>
          <p:nvPr/>
        </p:nvSpPr>
        <p:spPr>
          <a:xfrm flipV="1">
            <a:off x="7180797" y="2160250"/>
            <a:ext cx="870199" cy="1809098"/>
          </a:xfrm>
          <a:custGeom>
            <a:avLst/>
            <a:gdLst>
              <a:gd name="connsiteX0" fmla="*/ 723901 w 1447800"/>
              <a:gd name="connsiteY0" fmla="*/ 1738308 h 3009900"/>
              <a:gd name="connsiteX1" fmla="*/ 169069 w 1447800"/>
              <a:gd name="connsiteY1" fmla="*/ 2293140 h 3009900"/>
              <a:gd name="connsiteX2" fmla="*/ 723901 w 1447800"/>
              <a:gd name="connsiteY2" fmla="*/ 2847972 h 3009900"/>
              <a:gd name="connsiteX3" fmla="*/ 1278733 w 1447800"/>
              <a:gd name="connsiteY3" fmla="*/ 2293140 h 3009900"/>
              <a:gd name="connsiteX4" fmla="*/ 723901 w 1447800"/>
              <a:gd name="connsiteY4" fmla="*/ 1738308 h 3009900"/>
              <a:gd name="connsiteX5" fmla="*/ 723900 w 1447800"/>
              <a:gd name="connsiteY5" fmla="*/ 0 h 3009900"/>
              <a:gd name="connsiteX6" fmla="*/ 1447800 w 1447800"/>
              <a:gd name="connsiteY6" fmla="*/ 723900 h 3009900"/>
              <a:gd name="connsiteX7" fmla="*/ 1447800 w 1447800"/>
              <a:gd name="connsiteY7" fmla="*/ 2286000 h 3009900"/>
              <a:gd name="connsiteX8" fmla="*/ 723900 w 1447800"/>
              <a:gd name="connsiteY8" fmla="*/ 3009900 h 3009900"/>
              <a:gd name="connsiteX9" fmla="*/ 0 w 1447800"/>
              <a:gd name="connsiteY9" fmla="*/ 2286000 h 3009900"/>
              <a:gd name="connsiteX10" fmla="*/ 0 w 1447800"/>
              <a:gd name="connsiteY10" fmla="*/ 723900 h 3009900"/>
              <a:gd name="connsiteX11" fmla="*/ 723900 w 1447800"/>
              <a:gd name="connsiteY11" fmla="*/ 0 h 300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7800" h="3009900">
                <a:moveTo>
                  <a:pt x="723901" y="1738308"/>
                </a:moveTo>
                <a:cubicBezTo>
                  <a:pt x="417476" y="1738308"/>
                  <a:pt x="169069" y="1986715"/>
                  <a:pt x="169069" y="2293140"/>
                </a:cubicBezTo>
                <a:cubicBezTo>
                  <a:pt x="169069" y="2599565"/>
                  <a:pt x="417476" y="2847972"/>
                  <a:pt x="723901" y="2847972"/>
                </a:cubicBezTo>
                <a:cubicBezTo>
                  <a:pt x="1030326" y="2847972"/>
                  <a:pt x="1278733" y="2599565"/>
                  <a:pt x="1278733" y="2293140"/>
                </a:cubicBezTo>
                <a:cubicBezTo>
                  <a:pt x="1278733" y="1986715"/>
                  <a:pt x="1030326" y="1738308"/>
                  <a:pt x="723901" y="1738308"/>
                </a:cubicBezTo>
                <a:close/>
                <a:moveTo>
                  <a:pt x="723900" y="0"/>
                </a:moveTo>
                <a:cubicBezTo>
                  <a:pt x="1123699" y="0"/>
                  <a:pt x="1447800" y="324101"/>
                  <a:pt x="1447800" y="723900"/>
                </a:cubicBezTo>
                <a:lnTo>
                  <a:pt x="1447800" y="2286000"/>
                </a:lnTo>
                <a:cubicBezTo>
                  <a:pt x="1447800" y="2685799"/>
                  <a:pt x="1123699" y="3009900"/>
                  <a:pt x="723900" y="3009900"/>
                </a:cubicBezTo>
                <a:cubicBezTo>
                  <a:pt x="324101" y="3009900"/>
                  <a:pt x="0" y="2685799"/>
                  <a:pt x="0" y="2286000"/>
                </a:cubicBezTo>
                <a:lnTo>
                  <a:pt x="0" y="723900"/>
                </a:lnTo>
                <a:cubicBezTo>
                  <a:pt x="0" y="324101"/>
                  <a:pt x="324101" y="0"/>
                  <a:pt x="723900"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1350">
              <a:latin typeface="Heebo" pitchFamily="2" charset="-79"/>
              <a:cs typeface="Heebo" pitchFamily="2" charset="-79"/>
            </a:endParaRPr>
          </a:p>
        </p:txBody>
      </p:sp>
      <p:sp>
        <p:nvSpPr>
          <p:cNvPr id="51" name="Freeform: Shape 50">
            <a:extLst>
              <a:ext uri="{FF2B5EF4-FFF2-40B4-BE49-F238E27FC236}">
                <a16:creationId xmlns:a16="http://schemas.microsoft.com/office/drawing/2014/main" id="{A8C630EE-7E2D-49FF-8D3E-64756C7A42C4}"/>
              </a:ext>
            </a:extLst>
          </p:cNvPr>
          <p:cNvSpPr/>
          <p:nvPr/>
        </p:nvSpPr>
        <p:spPr>
          <a:xfrm rot="21192866" flipV="1">
            <a:off x="7038943" y="1991436"/>
            <a:ext cx="1153905" cy="540640"/>
          </a:xfrm>
          <a:custGeom>
            <a:avLst/>
            <a:gdLst>
              <a:gd name="connsiteX0" fmla="*/ 1805234 w 1931284"/>
              <a:gd name="connsiteY0" fmla="*/ 0 h 904867"/>
              <a:gd name="connsiteX1" fmla="*/ 1868259 w 1931284"/>
              <a:gd name="connsiteY1" fmla="*/ 130553 h 904867"/>
              <a:gd name="connsiteX2" fmla="*/ 1931285 w 1931284"/>
              <a:gd name="connsiteY2" fmla="*/ 261106 h 904867"/>
              <a:gd name="connsiteX3" fmla="*/ 1814237 w 1931284"/>
              <a:gd name="connsiteY3" fmla="*/ 229593 h 904867"/>
              <a:gd name="connsiteX4" fmla="*/ 1809735 w 1931284"/>
              <a:gd name="connsiteY4" fmla="*/ 229593 h 904867"/>
              <a:gd name="connsiteX5" fmla="*/ 904868 w 1931284"/>
              <a:gd name="connsiteY5" fmla="*/ 904868 h 904867"/>
              <a:gd name="connsiteX6" fmla="*/ 0 w 1931284"/>
              <a:gd name="connsiteY6" fmla="*/ 229593 h 904867"/>
              <a:gd name="connsiteX7" fmla="*/ 4502 w 1931284"/>
              <a:gd name="connsiteY7" fmla="*/ 229593 h 904867"/>
              <a:gd name="connsiteX8" fmla="*/ 99040 w 1931284"/>
              <a:gd name="connsiteY8" fmla="*/ 202582 h 904867"/>
              <a:gd name="connsiteX9" fmla="*/ 103542 w 1931284"/>
              <a:gd name="connsiteY9" fmla="*/ 202582 h 904867"/>
              <a:gd name="connsiteX10" fmla="*/ 904868 w 1931284"/>
              <a:gd name="connsiteY10" fmla="*/ 796824 h 904867"/>
              <a:gd name="connsiteX11" fmla="*/ 1706193 w 1931284"/>
              <a:gd name="connsiteY11" fmla="*/ 198081 h 904867"/>
              <a:gd name="connsiteX12" fmla="*/ 1602651 w 1931284"/>
              <a:gd name="connsiteY12" fmla="*/ 171069 h 904867"/>
              <a:gd name="connsiteX13" fmla="*/ 1701692 w 1931284"/>
              <a:gd name="connsiteY13" fmla="*/ 85535 h 904867"/>
              <a:gd name="connsiteX14" fmla="*/ 1805234 w 1931284"/>
              <a:gd name="connsiteY14" fmla="*/ 0 h 90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1284" h="904867">
                <a:moveTo>
                  <a:pt x="1805234" y="0"/>
                </a:moveTo>
                <a:lnTo>
                  <a:pt x="1868259" y="130553"/>
                </a:lnTo>
                <a:lnTo>
                  <a:pt x="1931285" y="261106"/>
                </a:lnTo>
                <a:lnTo>
                  <a:pt x="1814237" y="229593"/>
                </a:lnTo>
                <a:lnTo>
                  <a:pt x="1809735" y="229593"/>
                </a:lnTo>
                <a:cubicBezTo>
                  <a:pt x="1697190" y="621252"/>
                  <a:pt x="1332542" y="904868"/>
                  <a:pt x="904868" y="904868"/>
                </a:cubicBezTo>
                <a:cubicBezTo>
                  <a:pt x="477194" y="904868"/>
                  <a:pt x="117048" y="621252"/>
                  <a:pt x="0" y="229593"/>
                </a:cubicBezTo>
                <a:lnTo>
                  <a:pt x="4502" y="229593"/>
                </a:lnTo>
                <a:lnTo>
                  <a:pt x="99040" y="202582"/>
                </a:lnTo>
                <a:lnTo>
                  <a:pt x="103542" y="202582"/>
                </a:lnTo>
                <a:cubicBezTo>
                  <a:pt x="207084" y="549223"/>
                  <a:pt x="526714" y="796824"/>
                  <a:pt x="904868" y="796824"/>
                </a:cubicBezTo>
                <a:cubicBezTo>
                  <a:pt x="1283021" y="796824"/>
                  <a:pt x="1602651" y="544721"/>
                  <a:pt x="1706193" y="198081"/>
                </a:cubicBezTo>
                <a:lnTo>
                  <a:pt x="1602651" y="171069"/>
                </a:lnTo>
                <a:lnTo>
                  <a:pt x="1701692" y="85535"/>
                </a:lnTo>
                <a:lnTo>
                  <a:pt x="1805234" y="0"/>
                </a:lnTo>
                <a:close/>
              </a:path>
            </a:pathLst>
          </a:custGeom>
          <a:solidFill>
            <a:schemeClr val="tx1">
              <a:alpha val="20000"/>
            </a:schemeClr>
          </a:solidFill>
          <a:ln w="44994" cap="flat">
            <a:noFill/>
            <a:prstDash val="solid"/>
            <a:miter/>
          </a:ln>
        </p:spPr>
        <p:txBody>
          <a:bodyPr rtlCol="0" anchor="ctr"/>
          <a:lstStyle/>
          <a:p>
            <a:endParaRPr lang="en-ID" sz="1350">
              <a:latin typeface="Heebo" pitchFamily="2" charset="-79"/>
              <a:cs typeface="Heebo" pitchFamily="2" charset="-79"/>
            </a:endParaRPr>
          </a:p>
        </p:txBody>
      </p:sp>
      <p:sp>
        <p:nvSpPr>
          <p:cNvPr id="66" name="TextBox 65">
            <a:extLst>
              <a:ext uri="{FF2B5EF4-FFF2-40B4-BE49-F238E27FC236}">
                <a16:creationId xmlns:a16="http://schemas.microsoft.com/office/drawing/2014/main" id="{EF40F509-BEE3-4D1B-97FD-BA9CAF249802}"/>
              </a:ext>
            </a:extLst>
          </p:cNvPr>
          <p:cNvSpPr txBox="1"/>
          <p:nvPr/>
        </p:nvSpPr>
        <p:spPr>
          <a:xfrm>
            <a:off x="1161995" y="3164573"/>
            <a:ext cx="537327" cy="461665"/>
          </a:xfrm>
          <a:prstGeom prst="rect">
            <a:avLst/>
          </a:prstGeom>
          <a:noFill/>
        </p:spPr>
        <p:txBody>
          <a:bodyPr wrap="none" rtlCol="0">
            <a:spAutoFit/>
          </a:bodyPr>
          <a:lstStyle/>
          <a:p>
            <a:r>
              <a:rPr lang="en-ID" sz="2400" b="1">
                <a:solidFill>
                  <a:schemeClr val="accent1"/>
                </a:solidFill>
                <a:latin typeface="Heebo" pitchFamily="2" charset="-79"/>
                <a:cs typeface="Heebo" pitchFamily="2" charset="-79"/>
              </a:rPr>
              <a:t>01</a:t>
            </a:r>
          </a:p>
        </p:txBody>
      </p:sp>
      <p:sp>
        <p:nvSpPr>
          <p:cNvPr id="67" name="TextBox 66">
            <a:extLst>
              <a:ext uri="{FF2B5EF4-FFF2-40B4-BE49-F238E27FC236}">
                <a16:creationId xmlns:a16="http://schemas.microsoft.com/office/drawing/2014/main" id="{6F1CC68E-749B-41B0-A2B4-4B2116655140}"/>
              </a:ext>
            </a:extLst>
          </p:cNvPr>
          <p:cNvSpPr txBox="1"/>
          <p:nvPr/>
        </p:nvSpPr>
        <p:spPr>
          <a:xfrm>
            <a:off x="3645163" y="3164573"/>
            <a:ext cx="537327" cy="461665"/>
          </a:xfrm>
          <a:prstGeom prst="rect">
            <a:avLst/>
          </a:prstGeom>
          <a:noFill/>
        </p:spPr>
        <p:txBody>
          <a:bodyPr wrap="none" rtlCol="0">
            <a:spAutoFit/>
          </a:bodyPr>
          <a:lstStyle/>
          <a:p>
            <a:r>
              <a:rPr lang="en-ID" sz="2400" b="1">
                <a:solidFill>
                  <a:schemeClr val="accent3"/>
                </a:solidFill>
                <a:latin typeface="Heebo" pitchFamily="2" charset="-79"/>
                <a:cs typeface="Heebo" pitchFamily="2" charset="-79"/>
              </a:rPr>
              <a:t>03</a:t>
            </a:r>
          </a:p>
        </p:txBody>
      </p:sp>
      <p:sp>
        <p:nvSpPr>
          <p:cNvPr id="68" name="TextBox 67">
            <a:extLst>
              <a:ext uri="{FF2B5EF4-FFF2-40B4-BE49-F238E27FC236}">
                <a16:creationId xmlns:a16="http://schemas.microsoft.com/office/drawing/2014/main" id="{F41548A8-5A2D-4C75-8A8E-08E0A91CF24B}"/>
              </a:ext>
            </a:extLst>
          </p:cNvPr>
          <p:cNvSpPr txBox="1"/>
          <p:nvPr/>
        </p:nvSpPr>
        <p:spPr>
          <a:xfrm>
            <a:off x="6130409" y="3164573"/>
            <a:ext cx="537327" cy="461665"/>
          </a:xfrm>
          <a:prstGeom prst="rect">
            <a:avLst/>
          </a:prstGeom>
          <a:noFill/>
        </p:spPr>
        <p:txBody>
          <a:bodyPr wrap="none" rtlCol="0">
            <a:spAutoFit/>
          </a:bodyPr>
          <a:lstStyle/>
          <a:p>
            <a:r>
              <a:rPr lang="en-ID" sz="2400" b="1" dirty="0">
                <a:solidFill>
                  <a:schemeClr val="accent5"/>
                </a:solidFill>
                <a:latin typeface="Heebo" pitchFamily="2" charset="-79"/>
                <a:cs typeface="Heebo" pitchFamily="2" charset="-79"/>
              </a:rPr>
              <a:t>05</a:t>
            </a:r>
          </a:p>
        </p:txBody>
      </p:sp>
      <p:sp>
        <p:nvSpPr>
          <p:cNvPr id="69" name="TextBox 68">
            <a:extLst>
              <a:ext uri="{FF2B5EF4-FFF2-40B4-BE49-F238E27FC236}">
                <a16:creationId xmlns:a16="http://schemas.microsoft.com/office/drawing/2014/main" id="{3FA47FCD-121F-412E-8B02-6B4359C5663E}"/>
              </a:ext>
            </a:extLst>
          </p:cNvPr>
          <p:cNvSpPr txBox="1"/>
          <p:nvPr/>
        </p:nvSpPr>
        <p:spPr>
          <a:xfrm>
            <a:off x="2400278" y="2379060"/>
            <a:ext cx="537327" cy="461665"/>
          </a:xfrm>
          <a:prstGeom prst="rect">
            <a:avLst/>
          </a:prstGeom>
          <a:noFill/>
        </p:spPr>
        <p:txBody>
          <a:bodyPr wrap="none" rtlCol="0">
            <a:spAutoFit/>
          </a:bodyPr>
          <a:lstStyle/>
          <a:p>
            <a:r>
              <a:rPr lang="en-ID" sz="2400" b="1">
                <a:solidFill>
                  <a:schemeClr val="accent2"/>
                </a:solidFill>
                <a:latin typeface="Heebo" pitchFamily="2" charset="-79"/>
                <a:cs typeface="Heebo" pitchFamily="2" charset="-79"/>
              </a:rPr>
              <a:t>02</a:t>
            </a:r>
          </a:p>
        </p:txBody>
      </p:sp>
      <p:sp>
        <p:nvSpPr>
          <p:cNvPr id="70" name="TextBox 69">
            <a:extLst>
              <a:ext uri="{FF2B5EF4-FFF2-40B4-BE49-F238E27FC236}">
                <a16:creationId xmlns:a16="http://schemas.microsoft.com/office/drawing/2014/main" id="{4227DE3F-D1EC-434D-9789-A0AC986B0ECA}"/>
              </a:ext>
            </a:extLst>
          </p:cNvPr>
          <p:cNvSpPr txBox="1"/>
          <p:nvPr/>
        </p:nvSpPr>
        <p:spPr>
          <a:xfrm>
            <a:off x="4886746" y="2379060"/>
            <a:ext cx="537327" cy="461665"/>
          </a:xfrm>
          <a:prstGeom prst="rect">
            <a:avLst/>
          </a:prstGeom>
          <a:noFill/>
        </p:spPr>
        <p:txBody>
          <a:bodyPr wrap="none" rtlCol="0">
            <a:spAutoFit/>
          </a:bodyPr>
          <a:lstStyle/>
          <a:p>
            <a:r>
              <a:rPr lang="en-ID" sz="2400" b="1">
                <a:solidFill>
                  <a:schemeClr val="accent4"/>
                </a:solidFill>
                <a:latin typeface="Heebo" pitchFamily="2" charset="-79"/>
                <a:cs typeface="Heebo" pitchFamily="2" charset="-79"/>
              </a:rPr>
              <a:t>04</a:t>
            </a:r>
          </a:p>
        </p:txBody>
      </p:sp>
      <p:sp>
        <p:nvSpPr>
          <p:cNvPr id="71" name="TextBox 70">
            <a:extLst>
              <a:ext uri="{FF2B5EF4-FFF2-40B4-BE49-F238E27FC236}">
                <a16:creationId xmlns:a16="http://schemas.microsoft.com/office/drawing/2014/main" id="{57A876D9-65B2-4E39-A8F8-7CF5CDE7ECCE}"/>
              </a:ext>
            </a:extLst>
          </p:cNvPr>
          <p:cNvSpPr txBox="1"/>
          <p:nvPr/>
        </p:nvSpPr>
        <p:spPr>
          <a:xfrm>
            <a:off x="7369915" y="2379060"/>
            <a:ext cx="537327" cy="461665"/>
          </a:xfrm>
          <a:prstGeom prst="rect">
            <a:avLst/>
          </a:prstGeom>
          <a:noFill/>
        </p:spPr>
        <p:txBody>
          <a:bodyPr wrap="none" rtlCol="0">
            <a:spAutoFit/>
          </a:bodyPr>
          <a:lstStyle/>
          <a:p>
            <a:r>
              <a:rPr lang="en-ID" sz="2400" b="1">
                <a:solidFill>
                  <a:schemeClr val="accent6"/>
                </a:solidFill>
                <a:latin typeface="Heebo" pitchFamily="2" charset="-79"/>
                <a:cs typeface="Heebo" pitchFamily="2" charset="-79"/>
              </a:rPr>
              <a:t>06</a:t>
            </a:r>
          </a:p>
        </p:txBody>
      </p:sp>
      <p:sp>
        <p:nvSpPr>
          <p:cNvPr id="65"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3C75A6D4-696E-A961-27C6-A6B9A4796D8E}"/>
              </a:ext>
            </a:extLst>
          </p:cNvPr>
          <p:cNvSpPr txBox="1"/>
          <p:nvPr/>
        </p:nvSpPr>
        <p:spPr>
          <a:xfrm>
            <a:off x="3395339" y="571073"/>
            <a:ext cx="2353322" cy="3462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4500">
                <a:solidFill>
                  <a:srgbClr val="535353"/>
                </a:solidFill>
                <a:latin typeface="Barlow SemiBold"/>
                <a:ea typeface="Barlow SemiBold"/>
                <a:cs typeface="Barlow SemiBold"/>
                <a:sym typeface="Barlow SemiBold"/>
              </a:defRPr>
            </a:lvl1pPr>
          </a:lstStyle>
          <a:p>
            <a:pPr algn="ctr"/>
            <a:r>
              <a:rPr lang="pt-BR" sz="2000">
                <a:solidFill>
                  <a:schemeClr val="tx1"/>
                </a:solidFill>
                <a:latin typeface="Heebo" pitchFamily="2" charset="-79"/>
                <a:cs typeface="Heebo" pitchFamily="2" charset="-79"/>
              </a:rPr>
              <a:t>Título do slide</a:t>
            </a:r>
          </a:p>
        </p:txBody>
      </p:sp>
      <p:pic>
        <p:nvPicPr>
          <p:cNvPr id="98" name="Gráfico 97" descr="Aperto de mão com preenchimento sólido">
            <a:extLst>
              <a:ext uri="{FF2B5EF4-FFF2-40B4-BE49-F238E27FC236}">
                <a16:creationId xmlns:a16="http://schemas.microsoft.com/office/drawing/2014/main" id="{C02EE592-3728-BF1E-4B96-EA82EE9D04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3004" y="2245889"/>
            <a:ext cx="624549" cy="624549"/>
          </a:xfrm>
          <a:prstGeom prst="rect">
            <a:avLst/>
          </a:prstGeom>
        </p:spPr>
      </p:pic>
      <p:pic>
        <p:nvPicPr>
          <p:cNvPr id="99" name="Gráfico 98" descr="Dinheiro com preenchimento sólido">
            <a:extLst>
              <a:ext uri="{FF2B5EF4-FFF2-40B4-BE49-F238E27FC236}">
                <a16:creationId xmlns:a16="http://schemas.microsoft.com/office/drawing/2014/main" id="{4CC2A386-7029-14F1-CC51-0ACD597375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00278" y="3141657"/>
            <a:ext cx="469233" cy="469233"/>
          </a:xfrm>
          <a:prstGeom prst="rect">
            <a:avLst/>
          </a:prstGeom>
        </p:spPr>
      </p:pic>
      <p:pic>
        <p:nvPicPr>
          <p:cNvPr id="100" name="Gráfico 99" descr="Desbloquear com preenchimento sólido">
            <a:extLst>
              <a:ext uri="{FF2B5EF4-FFF2-40B4-BE49-F238E27FC236}">
                <a16:creationId xmlns:a16="http://schemas.microsoft.com/office/drawing/2014/main" id="{68424303-517B-CF55-6422-5726D0F2DD5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25795" y="2228508"/>
            <a:ext cx="516156" cy="516156"/>
          </a:xfrm>
          <a:prstGeom prst="rect">
            <a:avLst/>
          </a:prstGeom>
        </p:spPr>
      </p:pic>
      <p:pic>
        <p:nvPicPr>
          <p:cNvPr id="101" name="Gráfico 100" descr="Chat com preenchimento sólido">
            <a:extLst>
              <a:ext uri="{FF2B5EF4-FFF2-40B4-BE49-F238E27FC236}">
                <a16:creationId xmlns:a16="http://schemas.microsoft.com/office/drawing/2014/main" id="{492979EE-331D-278C-6E6C-906819676CD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76904" y="3099514"/>
            <a:ext cx="516156" cy="516156"/>
          </a:xfrm>
          <a:prstGeom prst="rect">
            <a:avLst/>
          </a:prstGeom>
        </p:spPr>
      </p:pic>
      <p:pic>
        <p:nvPicPr>
          <p:cNvPr id="102" name="Gráfico 101" descr="Livros com preenchimento sólido">
            <a:extLst>
              <a:ext uri="{FF2B5EF4-FFF2-40B4-BE49-F238E27FC236}">
                <a16:creationId xmlns:a16="http://schemas.microsoft.com/office/drawing/2014/main" id="{7C4A640A-4FA6-0362-8CEE-E8077F31CC8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61742" y="2349923"/>
            <a:ext cx="469233" cy="469233"/>
          </a:xfrm>
          <a:prstGeom prst="rect">
            <a:avLst/>
          </a:prstGeom>
        </p:spPr>
      </p:pic>
      <p:pic>
        <p:nvPicPr>
          <p:cNvPr id="103" name="Gráfico 102" descr="Chat com preenchimento sólido">
            <a:extLst>
              <a:ext uri="{FF2B5EF4-FFF2-40B4-BE49-F238E27FC236}">
                <a16:creationId xmlns:a16="http://schemas.microsoft.com/office/drawing/2014/main" id="{A726DDD7-85C7-3E1D-6778-4CBE94CAC58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64953" y="3192830"/>
            <a:ext cx="516156" cy="516156"/>
          </a:xfrm>
          <a:prstGeom prst="rect">
            <a:avLst/>
          </a:prstGeom>
        </p:spPr>
      </p:pic>
      <p:sp>
        <p:nvSpPr>
          <p:cNvPr id="104" name="TextBox">
            <a:extLst>
              <a:ext uri="{FF2B5EF4-FFF2-40B4-BE49-F238E27FC236}">
                <a16:creationId xmlns:a16="http://schemas.microsoft.com/office/drawing/2014/main" id="{4BC3DA27-32D0-FDC5-9C0C-2B075E6AC556}"/>
              </a:ext>
            </a:extLst>
          </p:cNvPr>
          <p:cNvSpPr txBox="1"/>
          <p:nvPr/>
        </p:nvSpPr>
        <p:spPr>
          <a:xfrm>
            <a:off x="710313" y="4223264"/>
            <a:ext cx="1356867" cy="415498"/>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lnSpc>
                <a:spcPct val="100000"/>
              </a:lnSpc>
            </a:pPr>
            <a:r>
              <a:rPr lang="pt-BR" sz="900" kern="0" dirty="0">
                <a:latin typeface="Heebo" pitchFamily="2" charset="-79"/>
                <a:cs typeface="Heebo" pitchFamily="2" charset="-79"/>
              </a:rPr>
              <a:t>texto escrito aqui texto escrito aqui texto escrito aqui texto escrito aqui</a:t>
            </a:r>
            <a:endParaRPr lang="pt-BR" sz="900" dirty="0">
              <a:solidFill>
                <a:schemeClr val="tx1"/>
              </a:solidFill>
              <a:latin typeface="Heebo" pitchFamily="2" charset="-79"/>
              <a:cs typeface="Heebo" pitchFamily="2" charset="-79"/>
            </a:endParaRPr>
          </a:p>
        </p:txBody>
      </p:sp>
      <p:sp>
        <p:nvSpPr>
          <p:cNvPr id="105" name="TextBox">
            <a:extLst>
              <a:ext uri="{FF2B5EF4-FFF2-40B4-BE49-F238E27FC236}">
                <a16:creationId xmlns:a16="http://schemas.microsoft.com/office/drawing/2014/main" id="{8320AF31-2F4E-9056-9125-AB879130591E}"/>
              </a:ext>
            </a:extLst>
          </p:cNvPr>
          <p:cNvSpPr txBox="1"/>
          <p:nvPr/>
        </p:nvSpPr>
        <p:spPr>
          <a:xfrm>
            <a:off x="732780" y="3969348"/>
            <a:ext cx="1311930" cy="253916"/>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r>
              <a:rPr lang="pt-BR" sz="1200" b="1" dirty="0">
                <a:solidFill>
                  <a:schemeClr val="accent1"/>
                </a:solidFill>
                <a:latin typeface="Heebo" pitchFamily="2" charset="-79"/>
                <a:cs typeface="Heebo" pitchFamily="2" charset="-79"/>
              </a:rPr>
              <a:t>título do item</a:t>
            </a:r>
          </a:p>
        </p:txBody>
      </p:sp>
      <p:sp>
        <p:nvSpPr>
          <p:cNvPr id="106" name="TextBox">
            <a:extLst>
              <a:ext uri="{FF2B5EF4-FFF2-40B4-BE49-F238E27FC236}">
                <a16:creationId xmlns:a16="http://schemas.microsoft.com/office/drawing/2014/main" id="{DE2BE06C-D3DF-D2BD-AE8A-330DECE2A1DF}"/>
              </a:ext>
            </a:extLst>
          </p:cNvPr>
          <p:cNvSpPr txBox="1"/>
          <p:nvPr/>
        </p:nvSpPr>
        <p:spPr>
          <a:xfrm>
            <a:off x="1990360" y="1482483"/>
            <a:ext cx="1356867" cy="415498"/>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lnSpc>
                <a:spcPct val="100000"/>
              </a:lnSpc>
            </a:pPr>
            <a:r>
              <a:rPr lang="pt-BR" sz="900" kern="0" dirty="0">
                <a:latin typeface="Heebo" pitchFamily="2" charset="-79"/>
                <a:cs typeface="Heebo" pitchFamily="2" charset="-79"/>
              </a:rPr>
              <a:t>texto escrito aqui texto escrito aqui texto escrito aqui texto escrito aqui</a:t>
            </a:r>
            <a:endParaRPr lang="pt-BR" sz="900" dirty="0">
              <a:solidFill>
                <a:schemeClr val="tx1"/>
              </a:solidFill>
              <a:latin typeface="Heebo" pitchFamily="2" charset="-79"/>
              <a:cs typeface="Heebo" pitchFamily="2" charset="-79"/>
            </a:endParaRPr>
          </a:p>
        </p:txBody>
      </p:sp>
      <p:sp>
        <p:nvSpPr>
          <p:cNvPr id="107" name="TextBox">
            <a:extLst>
              <a:ext uri="{FF2B5EF4-FFF2-40B4-BE49-F238E27FC236}">
                <a16:creationId xmlns:a16="http://schemas.microsoft.com/office/drawing/2014/main" id="{65320C03-5C88-DCBE-AAC4-3BB9132775B7}"/>
              </a:ext>
            </a:extLst>
          </p:cNvPr>
          <p:cNvSpPr txBox="1"/>
          <p:nvPr/>
        </p:nvSpPr>
        <p:spPr>
          <a:xfrm>
            <a:off x="2012827" y="1228567"/>
            <a:ext cx="1311930" cy="253916"/>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r>
              <a:rPr lang="pt-BR" sz="1200" b="1" dirty="0">
                <a:solidFill>
                  <a:schemeClr val="accent2"/>
                </a:solidFill>
                <a:latin typeface="Heebo" pitchFamily="2" charset="-79"/>
                <a:cs typeface="Heebo" pitchFamily="2" charset="-79"/>
              </a:rPr>
              <a:t>título do item</a:t>
            </a:r>
          </a:p>
        </p:txBody>
      </p:sp>
      <p:sp>
        <p:nvSpPr>
          <p:cNvPr id="108" name="TextBox">
            <a:extLst>
              <a:ext uri="{FF2B5EF4-FFF2-40B4-BE49-F238E27FC236}">
                <a16:creationId xmlns:a16="http://schemas.microsoft.com/office/drawing/2014/main" id="{D35AD5ED-5D58-63B5-42BF-9E5C92654613}"/>
              </a:ext>
            </a:extLst>
          </p:cNvPr>
          <p:cNvSpPr txBox="1"/>
          <p:nvPr/>
        </p:nvSpPr>
        <p:spPr>
          <a:xfrm>
            <a:off x="3193480" y="4223264"/>
            <a:ext cx="1356867" cy="415498"/>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lnSpc>
                <a:spcPct val="100000"/>
              </a:lnSpc>
            </a:pPr>
            <a:r>
              <a:rPr lang="pt-BR" sz="900" kern="0" dirty="0">
                <a:latin typeface="Heebo" pitchFamily="2" charset="-79"/>
                <a:cs typeface="Heebo" pitchFamily="2" charset="-79"/>
              </a:rPr>
              <a:t>texto escrito aqui texto escrito aqui texto escrito aqui texto escrito aqui</a:t>
            </a:r>
            <a:endParaRPr lang="pt-BR" sz="900" dirty="0">
              <a:solidFill>
                <a:schemeClr val="tx1"/>
              </a:solidFill>
              <a:latin typeface="Heebo" pitchFamily="2" charset="-79"/>
              <a:cs typeface="Heebo" pitchFamily="2" charset="-79"/>
            </a:endParaRPr>
          </a:p>
        </p:txBody>
      </p:sp>
      <p:sp>
        <p:nvSpPr>
          <p:cNvPr id="109" name="TextBox">
            <a:extLst>
              <a:ext uri="{FF2B5EF4-FFF2-40B4-BE49-F238E27FC236}">
                <a16:creationId xmlns:a16="http://schemas.microsoft.com/office/drawing/2014/main" id="{11B382CD-0F79-8A58-5A2B-BDBC7A2EE9B7}"/>
              </a:ext>
            </a:extLst>
          </p:cNvPr>
          <p:cNvSpPr txBox="1"/>
          <p:nvPr/>
        </p:nvSpPr>
        <p:spPr>
          <a:xfrm>
            <a:off x="3215947" y="3969348"/>
            <a:ext cx="1311930" cy="253916"/>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r>
              <a:rPr lang="pt-BR" sz="1200" b="1" dirty="0">
                <a:solidFill>
                  <a:schemeClr val="accent3"/>
                </a:solidFill>
                <a:latin typeface="Heebo" pitchFamily="2" charset="-79"/>
                <a:cs typeface="Heebo" pitchFamily="2" charset="-79"/>
              </a:rPr>
              <a:t>título do item</a:t>
            </a:r>
          </a:p>
        </p:txBody>
      </p:sp>
      <p:sp>
        <p:nvSpPr>
          <p:cNvPr id="110" name="TextBox">
            <a:extLst>
              <a:ext uri="{FF2B5EF4-FFF2-40B4-BE49-F238E27FC236}">
                <a16:creationId xmlns:a16="http://schemas.microsoft.com/office/drawing/2014/main" id="{41251298-C6E8-1878-C6BB-80E728F7DFD8}"/>
              </a:ext>
            </a:extLst>
          </p:cNvPr>
          <p:cNvSpPr txBox="1"/>
          <p:nvPr/>
        </p:nvSpPr>
        <p:spPr>
          <a:xfrm>
            <a:off x="4446760" y="1485060"/>
            <a:ext cx="1356867" cy="415498"/>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lnSpc>
                <a:spcPct val="100000"/>
              </a:lnSpc>
            </a:pPr>
            <a:r>
              <a:rPr lang="pt-BR" sz="900" kern="0" dirty="0">
                <a:latin typeface="Heebo" pitchFamily="2" charset="-79"/>
                <a:cs typeface="Heebo" pitchFamily="2" charset="-79"/>
              </a:rPr>
              <a:t>texto escrito aqui texto escrito aqui texto escrito aqui texto escrito aqui</a:t>
            </a:r>
            <a:endParaRPr lang="pt-BR" sz="900" dirty="0">
              <a:solidFill>
                <a:schemeClr val="tx1"/>
              </a:solidFill>
              <a:latin typeface="Heebo" pitchFamily="2" charset="-79"/>
              <a:cs typeface="Heebo" pitchFamily="2" charset="-79"/>
            </a:endParaRPr>
          </a:p>
        </p:txBody>
      </p:sp>
      <p:sp>
        <p:nvSpPr>
          <p:cNvPr id="111" name="TextBox">
            <a:extLst>
              <a:ext uri="{FF2B5EF4-FFF2-40B4-BE49-F238E27FC236}">
                <a16:creationId xmlns:a16="http://schemas.microsoft.com/office/drawing/2014/main" id="{D7756976-1B77-B756-B04D-25804B0CFBB5}"/>
              </a:ext>
            </a:extLst>
          </p:cNvPr>
          <p:cNvSpPr txBox="1"/>
          <p:nvPr/>
        </p:nvSpPr>
        <p:spPr>
          <a:xfrm>
            <a:off x="4469227" y="1231144"/>
            <a:ext cx="1311930" cy="253916"/>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r>
              <a:rPr lang="pt-BR" sz="1200" b="1" dirty="0">
                <a:solidFill>
                  <a:schemeClr val="accent4">
                    <a:lumMod val="75000"/>
                  </a:schemeClr>
                </a:solidFill>
                <a:latin typeface="Heebo" pitchFamily="2" charset="-79"/>
                <a:cs typeface="Heebo" pitchFamily="2" charset="-79"/>
              </a:rPr>
              <a:t>título do item</a:t>
            </a:r>
          </a:p>
        </p:txBody>
      </p:sp>
      <p:sp>
        <p:nvSpPr>
          <p:cNvPr id="112" name="TextBox">
            <a:extLst>
              <a:ext uri="{FF2B5EF4-FFF2-40B4-BE49-F238E27FC236}">
                <a16:creationId xmlns:a16="http://schemas.microsoft.com/office/drawing/2014/main" id="{F56B97AA-9505-C34C-1F8E-1C65532F65C6}"/>
              </a:ext>
            </a:extLst>
          </p:cNvPr>
          <p:cNvSpPr txBox="1"/>
          <p:nvPr/>
        </p:nvSpPr>
        <p:spPr>
          <a:xfrm>
            <a:off x="5691326" y="4223264"/>
            <a:ext cx="1356867" cy="415498"/>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lnSpc>
                <a:spcPct val="100000"/>
              </a:lnSpc>
            </a:pPr>
            <a:r>
              <a:rPr lang="pt-BR" sz="900" kern="0" dirty="0">
                <a:latin typeface="Heebo" pitchFamily="2" charset="-79"/>
                <a:cs typeface="Heebo" pitchFamily="2" charset="-79"/>
              </a:rPr>
              <a:t>texto escrito aqui texto escrito aqui texto escrito aqui texto escrito aqui</a:t>
            </a:r>
            <a:endParaRPr lang="pt-BR" sz="900" dirty="0">
              <a:solidFill>
                <a:schemeClr val="tx1"/>
              </a:solidFill>
              <a:latin typeface="Heebo" pitchFamily="2" charset="-79"/>
              <a:cs typeface="Heebo" pitchFamily="2" charset="-79"/>
            </a:endParaRPr>
          </a:p>
        </p:txBody>
      </p:sp>
      <p:sp>
        <p:nvSpPr>
          <p:cNvPr id="113" name="TextBox">
            <a:extLst>
              <a:ext uri="{FF2B5EF4-FFF2-40B4-BE49-F238E27FC236}">
                <a16:creationId xmlns:a16="http://schemas.microsoft.com/office/drawing/2014/main" id="{A02595C9-1967-55AB-2458-5F9AEF073271}"/>
              </a:ext>
            </a:extLst>
          </p:cNvPr>
          <p:cNvSpPr txBox="1"/>
          <p:nvPr/>
        </p:nvSpPr>
        <p:spPr>
          <a:xfrm>
            <a:off x="5713793" y="3969348"/>
            <a:ext cx="1311930" cy="253916"/>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r>
              <a:rPr lang="pt-BR" sz="1200" b="1" dirty="0">
                <a:solidFill>
                  <a:schemeClr val="accent5"/>
                </a:solidFill>
                <a:latin typeface="Heebo" pitchFamily="2" charset="-79"/>
                <a:cs typeface="Heebo" pitchFamily="2" charset="-79"/>
              </a:rPr>
              <a:t>título do item</a:t>
            </a:r>
          </a:p>
        </p:txBody>
      </p:sp>
      <p:sp>
        <p:nvSpPr>
          <p:cNvPr id="114" name="TextBox">
            <a:extLst>
              <a:ext uri="{FF2B5EF4-FFF2-40B4-BE49-F238E27FC236}">
                <a16:creationId xmlns:a16="http://schemas.microsoft.com/office/drawing/2014/main" id="{A0D147DC-5646-C2F0-C4FE-AD32439D29EF}"/>
              </a:ext>
            </a:extLst>
          </p:cNvPr>
          <p:cNvSpPr txBox="1"/>
          <p:nvPr/>
        </p:nvSpPr>
        <p:spPr>
          <a:xfrm>
            <a:off x="6944606" y="1485060"/>
            <a:ext cx="1356867" cy="415498"/>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lnSpc>
                <a:spcPct val="100000"/>
              </a:lnSpc>
            </a:pPr>
            <a:r>
              <a:rPr lang="pt-BR" sz="900" kern="0" dirty="0">
                <a:latin typeface="Heebo" pitchFamily="2" charset="-79"/>
                <a:cs typeface="Heebo" pitchFamily="2" charset="-79"/>
              </a:rPr>
              <a:t>texto escrito aqui texto escrito aqui texto escrito aqui texto escrito aqui</a:t>
            </a:r>
            <a:endParaRPr lang="pt-BR" sz="900" dirty="0">
              <a:solidFill>
                <a:schemeClr val="tx1"/>
              </a:solidFill>
              <a:latin typeface="Heebo" pitchFamily="2" charset="-79"/>
              <a:cs typeface="Heebo" pitchFamily="2" charset="-79"/>
            </a:endParaRPr>
          </a:p>
        </p:txBody>
      </p:sp>
      <p:sp>
        <p:nvSpPr>
          <p:cNvPr id="115" name="TextBox">
            <a:extLst>
              <a:ext uri="{FF2B5EF4-FFF2-40B4-BE49-F238E27FC236}">
                <a16:creationId xmlns:a16="http://schemas.microsoft.com/office/drawing/2014/main" id="{FC5EFCB2-F1B9-C927-9D92-112997C43AE0}"/>
              </a:ext>
            </a:extLst>
          </p:cNvPr>
          <p:cNvSpPr txBox="1"/>
          <p:nvPr/>
        </p:nvSpPr>
        <p:spPr>
          <a:xfrm>
            <a:off x="6967073" y="1231144"/>
            <a:ext cx="1311930" cy="253916"/>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r>
              <a:rPr lang="pt-BR" sz="1200" b="1" dirty="0">
                <a:solidFill>
                  <a:schemeClr val="accent6">
                    <a:lumMod val="75000"/>
                  </a:schemeClr>
                </a:solidFill>
                <a:latin typeface="Heebo" pitchFamily="2" charset="-79"/>
                <a:cs typeface="Heebo" pitchFamily="2" charset="-79"/>
              </a:rPr>
              <a:t>título do item</a:t>
            </a:r>
          </a:p>
        </p:txBody>
      </p:sp>
    </p:spTree>
    <p:extLst>
      <p:ext uri="{BB962C8B-B14F-4D97-AF65-F5344CB8AC3E}">
        <p14:creationId xmlns:p14="http://schemas.microsoft.com/office/powerpoint/2010/main" val="2010253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160D62A1-00B8-42EB-9E21-8E23B34DC1E0}"/>
              </a:ext>
            </a:extLst>
          </p:cNvPr>
          <p:cNvSpPr/>
          <p:nvPr/>
        </p:nvSpPr>
        <p:spPr>
          <a:xfrm>
            <a:off x="1996121" y="2571750"/>
            <a:ext cx="604818" cy="604818"/>
          </a:xfrm>
          <a:custGeom>
            <a:avLst/>
            <a:gdLst>
              <a:gd name="connsiteX0" fmla="*/ 806424 w 806424"/>
              <a:gd name="connsiteY0" fmla="*/ 403212 h 806424"/>
              <a:gd name="connsiteX1" fmla="*/ 403212 w 806424"/>
              <a:gd name="connsiteY1" fmla="*/ 806424 h 806424"/>
              <a:gd name="connsiteX2" fmla="*/ 0 w 806424"/>
              <a:gd name="connsiteY2" fmla="*/ 403212 h 806424"/>
              <a:gd name="connsiteX3" fmla="*/ 403212 w 806424"/>
              <a:gd name="connsiteY3" fmla="*/ 0 h 806424"/>
              <a:gd name="connsiteX4" fmla="*/ 806424 w 806424"/>
              <a:gd name="connsiteY4" fmla="*/ 403212 h 806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6424" h="806424">
                <a:moveTo>
                  <a:pt x="806424" y="403212"/>
                </a:moveTo>
                <a:cubicBezTo>
                  <a:pt x="806424" y="625900"/>
                  <a:pt x="625900" y="806424"/>
                  <a:pt x="403212" y="806424"/>
                </a:cubicBezTo>
                <a:cubicBezTo>
                  <a:pt x="180524" y="806424"/>
                  <a:pt x="0" y="625900"/>
                  <a:pt x="0" y="403212"/>
                </a:cubicBezTo>
                <a:cubicBezTo>
                  <a:pt x="0" y="180524"/>
                  <a:pt x="180524" y="0"/>
                  <a:pt x="403212" y="0"/>
                </a:cubicBezTo>
                <a:cubicBezTo>
                  <a:pt x="625900" y="0"/>
                  <a:pt x="806424" y="180524"/>
                  <a:pt x="806424" y="403212"/>
                </a:cubicBezTo>
                <a:close/>
              </a:path>
            </a:pathLst>
          </a:custGeom>
          <a:solidFill>
            <a:schemeClr val="accent2"/>
          </a:solidFill>
          <a:ln w="57150" cap="flat">
            <a:solidFill>
              <a:schemeClr val="accent2">
                <a:lumMod val="60000"/>
                <a:lumOff val="40000"/>
              </a:schemeClr>
            </a:solidFill>
            <a:prstDash val="solid"/>
            <a:miter/>
          </a:ln>
        </p:spPr>
        <p:txBody>
          <a:bodyPr rtlCol="0" anchor="ctr"/>
          <a:lstStyle/>
          <a:p>
            <a:endParaRPr lang="en-ID" sz="1350">
              <a:latin typeface="Heebo" pitchFamily="2" charset="-79"/>
              <a:cs typeface="Heebo" pitchFamily="2" charset="-79"/>
            </a:endParaRPr>
          </a:p>
        </p:txBody>
      </p:sp>
      <p:sp>
        <p:nvSpPr>
          <p:cNvPr id="39" name="Freeform: Shape 38">
            <a:extLst>
              <a:ext uri="{FF2B5EF4-FFF2-40B4-BE49-F238E27FC236}">
                <a16:creationId xmlns:a16="http://schemas.microsoft.com/office/drawing/2014/main" id="{985C5118-581B-4309-9EB4-85E974AFF87A}"/>
              </a:ext>
            </a:extLst>
          </p:cNvPr>
          <p:cNvSpPr/>
          <p:nvPr/>
        </p:nvSpPr>
        <p:spPr>
          <a:xfrm>
            <a:off x="4231789" y="2571750"/>
            <a:ext cx="604818" cy="604818"/>
          </a:xfrm>
          <a:custGeom>
            <a:avLst/>
            <a:gdLst>
              <a:gd name="connsiteX0" fmla="*/ 806425 w 806424"/>
              <a:gd name="connsiteY0" fmla="*/ 403212 h 806424"/>
              <a:gd name="connsiteX1" fmla="*/ 403212 w 806424"/>
              <a:gd name="connsiteY1" fmla="*/ 806424 h 806424"/>
              <a:gd name="connsiteX2" fmla="*/ 0 w 806424"/>
              <a:gd name="connsiteY2" fmla="*/ 403212 h 806424"/>
              <a:gd name="connsiteX3" fmla="*/ 403212 w 806424"/>
              <a:gd name="connsiteY3" fmla="*/ 0 h 806424"/>
              <a:gd name="connsiteX4" fmla="*/ 806425 w 806424"/>
              <a:gd name="connsiteY4" fmla="*/ 403212 h 806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6424" h="806424">
                <a:moveTo>
                  <a:pt x="806425" y="403212"/>
                </a:moveTo>
                <a:cubicBezTo>
                  <a:pt x="806425" y="625900"/>
                  <a:pt x="625901" y="806424"/>
                  <a:pt x="403212" y="806424"/>
                </a:cubicBezTo>
                <a:cubicBezTo>
                  <a:pt x="180524" y="806424"/>
                  <a:pt x="0" y="625900"/>
                  <a:pt x="0" y="403212"/>
                </a:cubicBezTo>
                <a:cubicBezTo>
                  <a:pt x="0" y="180524"/>
                  <a:pt x="180524" y="0"/>
                  <a:pt x="403212" y="0"/>
                </a:cubicBezTo>
                <a:cubicBezTo>
                  <a:pt x="625901" y="0"/>
                  <a:pt x="806425" y="180524"/>
                  <a:pt x="806425" y="403212"/>
                </a:cubicBezTo>
                <a:close/>
              </a:path>
            </a:pathLst>
          </a:custGeom>
          <a:solidFill>
            <a:schemeClr val="accent4"/>
          </a:solidFill>
          <a:ln w="57150" cap="flat">
            <a:solidFill>
              <a:schemeClr val="accent4">
                <a:lumMod val="60000"/>
                <a:lumOff val="40000"/>
              </a:schemeClr>
            </a:solidFill>
            <a:prstDash val="solid"/>
            <a:miter/>
          </a:ln>
        </p:spPr>
        <p:txBody>
          <a:bodyPr rtlCol="0" anchor="ctr"/>
          <a:lstStyle/>
          <a:p>
            <a:endParaRPr lang="en-ID" sz="1350">
              <a:latin typeface="Heebo" pitchFamily="2" charset="-79"/>
              <a:cs typeface="Heebo" pitchFamily="2" charset="-79"/>
            </a:endParaRPr>
          </a:p>
        </p:txBody>
      </p:sp>
      <p:sp>
        <p:nvSpPr>
          <p:cNvPr id="40" name="Freeform: Shape 39">
            <a:extLst>
              <a:ext uri="{FF2B5EF4-FFF2-40B4-BE49-F238E27FC236}">
                <a16:creationId xmlns:a16="http://schemas.microsoft.com/office/drawing/2014/main" id="{1F0AE4AA-4E21-4F9F-AFCF-6015BD76C8B9}"/>
              </a:ext>
            </a:extLst>
          </p:cNvPr>
          <p:cNvSpPr/>
          <p:nvPr/>
        </p:nvSpPr>
        <p:spPr>
          <a:xfrm>
            <a:off x="6464756" y="2571750"/>
            <a:ext cx="604818" cy="604818"/>
          </a:xfrm>
          <a:custGeom>
            <a:avLst/>
            <a:gdLst>
              <a:gd name="connsiteX0" fmla="*/ 806424 w 806424"/>
              <a:gd name="connsiteY0" fmla="*/ 403212 h 806424"/>
              <a:gd name="connsiteX1" fmla="*/ 403212 w 806424"/>
              <a:gd name="connsiteY1" fmla="*/ 806424 h 806424"/>
              <a:gd name="connsiteX2" fmla="*/ 0 w 806424"/>
              <a:gd name="connsiteY2" fmla="*/ 403212 h 806424"/>
              <a:gd name="connsiteX3" fmla="*/ 403212 w 806424"/>
              <a:gd name="connsiteY3" fmla="*/ 0 h 806424"/>
              <a:gd name="connsiteX4" fmla="*/ 806424 w 806424"/>
              <a:gd name="connsiteY4" fmla="*/ 403212 h 806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6424" h="806424">
                <a:moveTo>
                  <a:pt x="806424" y="403212"/>
                </a:moveTo>
                <a:cubicBezTo>
                  <a:pt x="806424" y="625900"/>
                  <a:pt x="625900" y="806424"/>
                  <a:pt x="403212" y="806424"/>
                </a:cubicBezTo>
                <a:cubicBezTo>
                  <a:pt x="180524" y="806424"/>
                  <a:pt x="0" y="625900"/>
                  <a:pt x="0" y="403212"/>
                </a:cubicBezTo>
                <a:cubicBezTo>
                  <a:pt x="0" y="180524"/>
                  <a:pt x="180524" y="0"/>
                  <a:pt x="403212" y="0"/>
                </a:cubicBezTo>
                <a:cubicBezTo>
                  <a:pt x="625900" y="0"/>
                  <a:pt x="806424" y="180524"/>
                  <a:pt x="806424" y="403212"/>
                </a:cubicBezTo>
                <a:close/>
              </a:path>
            </a:pathLst>
          </a:custGeom>
          <a:solidFill>
            <a:schemeClr val="accent6"/>
          </a:solidFill>
          <a:ln w="57150" cap="flat">
            <a:solidFill>
              <a:schemeClr val="accent6">
                <a:lumMod val="60000"/>
                <a:lumOff val="40000"/>
              </a:schemeClr>
            </a:solidFill>
            <a:prstDash val="solid"/>
            <a:miter/>
          </a:ln>
        </p:spPr>
        <p:txBody>
          <a:bodyPr rtlCol="0" anchor="ctr"/>
          <a:lstStyle/>
          <a:p>
            <a:endParaRPr lang="en-ID" sz="1350">
              <a:latin typeface="Heebo" pitchFamily="2" charset="-79"/>
              <a:cs typeface="Heebo" pitchFamily="2" charset="-79"/>
            </a:endParaRPr>
          </a:p>
        </p:txBody>
      </p:sp>
      <p:sp>
        <p:nvSpPr>
          <p:cNvPr id="41" name="Freeform: Shape 40">
            <a:extLst>
              <a:ext uri="{FF2B5EF4-FFF2-40B4-BE49-F238E27FC236}">
                <a16:creationId xmlns:a16="http://schemas.microsoft.com/office/drawing/2014/main" id="{92A9CAC5-3178-46F3-9328-0B6D37B4E3DB}"/>
              </a:ext>
            </a:extLst>
          </p:cNvPr>
          <p:cNvSpPr/>
          <p:nvPr/>
        </p:nvSpPr>
        <p:spPr>
          <a:xfrm>
            <a:off x="3113955" y="2571750"/>
            <a:ext cx="604818" cy="604818"/>
          </a:xfrm>
          <a:custGeom>
            <a:avLst/>
            <a:gdLst>
              <a:gd name="connsiteX0" fmla="*/ 403212 w 806424"/>
              <a:gd name="connsiteY0" fmla="*/ 806424 h 806424"/>
              <a:gd name="connsiteX1" fmla="*/ 806425 w 806424"/>
              <a:gd name="connsiteY1" fmla="*/ 403212 h 806424"/>
              <a:gd name="connsiteX2" fmla="*/ 403212 w 806424"/>
              <a:gd name="connsiteY2" fmla="*/ 0 h 806424"/>
              <a:gd name="connsiteX3" fmla="*/ 0 w 806424"/>
              <a:gd name="connsiteY3" fmla="*/ 403212 h 806424"/>
              <a:gd name="connsiteX4" fmla="*/ 403212 w 806424"/>
              <a:gd name="connsiteY4" fmla="*/ 806424 h 806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6424" h="806424">
                <a:moveTo>
                  <a:pt x="403212" y="806424"/>
                </a:moveTo>
                <a:cubicBezTo>
                  <a:pt x="626419" y="806424"/>
                  <a:pt x="806425" y="626419"/>
                  <a:pt x="806425" y="403212"/>
                </a:cubicBezTo>
                <a:cubicBezTo>
                  <a:pt x="806425" y="180005"/>
                  <a:pt x="626419" y="0"/>
                  <a:pt x="403212" y="0"/>
                </a:cubicBezTo>
                <a:cubicBezTo>
                  <a:pt x="180005" y="0"/>
                  <a:pt x="0" y="180005"/>
                  <a:pt x="0" y="403212"/>
                </a:cubicBezTo>
                <a:cubicBezTo>
                  <a:pt x="0" y="622819"/>
                  <a:pt x="180005" y="806424"/>
                  <a:pt x="403212" y="806424"/>
                </a:cubicBezTo>
                <a:close/>
              </a:path>
            </a:pathLst>
          </a:custGeom>
          <a:solidFill>
            <a:schemeClr val="accent3"/>
          </a:solidFill>
          <a:ln w="57150" cap="flat">
            <a:solidFill>
              <a:schemeClr val="accent3">
                <a:lumMod val="60000"/>
                <a:lumOff val="40000"/>
              </a:schemeClr>
            </a:solidFill>
            <a:prstDash val="solid"/>
            <a:miter/>
          </a:ln>
        </p:spPr>
        <p:txBody>
          <a:bodyPr rtlCol="0" anchor="ctr"/>
          <a:lstStyle/>
          <a:p>
            <a:endParaRPr lang="en-ID" sz="1350">
              <a:latin typeface="Heebo" pitchFamily="2" charset="-79"/>
              <a:cs typeface="Heebo" pitchFamily="2" charset="-79"/>
            </a:endParaRPr>
          </a:p>
        </p:txBody>
      </p:sp>
      <p:sp>
        <p:nvSpPr>
          <p:cNvPr id="42" name="Freeform: Shape 41">
            <a:extLst>
              <a:ext uri="{FF2B5EF4-FFF2-40B4-BE49-F238E27FC236}">
                <a16:creationId xmlns:a16="http://schemas.microsoft.com/office/drawing/2014/main" id="{64578A8F-F361-48F4-8D3D-E3356D4869B5}"/>
              </a:ext>
            </a:extLst>
          </p:cNvPr>
          <p:cNvSpPr/>
          <p:nvPr/>
        </p:nvSpPr>
        <p:spPr>
          <a:xfrm>
            <a:off x="5346923" y="2571750"/>
            <a:ext cx="604818" cy="604818"/>
          </a:xfrm>
          <a:custGeom>
            <a:avLst/>
            <a:gdLst>
              <a:gd name="connsiteX0" fmla="*/ 403212 w 806424"/>
              <a:gd name="connsiteY0" fmla="*/ 806424 h 806424"/>
              <a:gd name="connsiteX1" fmla="*/ 806425 w 806424"/>
              <a:gd name="connsiteY1" fmla="*/ 403212 h 806424"/>
              <a:gd name="connsiteX2" fmla="*/ 403212 w 806424"/>
              <a:gd name="connsiteY2" fmla="*/ 0 h 806424"/>
              <a:gd name="connsiteX3" fmla="*/ 0 w 806424"/>
              <a:gd name="connsiteY3" fmla="*/ 403212 h 806424"/>
              <a:gd name="connsiteX4" fmla="*/ 403212 w 806424"/>
              <a:gd name="connsiteY4" fmla="*/ 806424 h 806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6424" h="806424">
                <a:moveTo>
                  <a:pt x="403212" y="806424"/>
                </a:moveTo>
                <a:cubicBezTo>
                  <a:pt x="626419" y="806424"/>
                  <a:pt x="806425" y="626419"/>
                  <a:pt x="806425" y="403212"/>
                </a:cubicBezTo>
                <a:cubicBezTo>
                  <a:pt x="806425" y="180005"/>
                  <a:pt x="626419" y="0"/>
                  <a:pt x="403212" y="0"/>
                </a:cubicBezTo>
                <a:cubicBezTo>
                  <a:pt x="180005" y="0"/>
                  <a:pt x="0" y="180005"/>
                  <a:pt x="0" y="403212"/>
                </a:cubicBezTo>
                <a:cubicBezTo>
                  <a:pt x="3600" y="622819"/>
                  <a:pt x="183606" y="806424"/>
                  <a:pt x="403212" y="806424"/>
                </a:cubicBezTo>
                <a:close/>
              </a:path>
            </a:pathLst>
          </a:custGeom>
          <a:solidFill>
            <a:schemeClr val="accent5"/>
          </a:solidFill>
          <a:ln w="57150" cap="flat">
            <a:solidFill>
              <a:schemeClr val="accent5">
                <a:lumMod val="60000"/>
                <a:lumOff val="40000"/>
              </a:schemeClr>
            </a:solidFill>
            <a:prstDash val="solid"/>
            <a:miter/>
          </a:ln>
        </p:spPr>
        <p:txBody>
          <a:bodyPr rtlCol="0" anchor="ctr"/>
          <a:lstStyle/>
          <a:p>
            <a:endParaRPr lang="en-ID" sz="1350">
              <a:latin typeface="Heebo" pitchFamily="2" charset="-79"/>
              <a:cs typeface="Heebo" pitchFamily="2" charset="-79"/>
            </a:endParaRPr>
          </a:p>
        </p:txBody>
      </p:sp>
      <p:sp>
        <p:nvSpPr>
          <p:cNvPr id="43" name="Freeform: Shape 42">
            <a:extLst>
              <a:ext uri="{FF2B5EF4-FFF2-40B4-BE49-F238E27FC236}">
                <a16:creationId xmlns:a16="http://schemas.microsoft.com/office/drawing/2014/main" id="{B09B5381-320E-42F4-B0E9-A304B7CBBEB3}"/>
              </a:ext>
            </a:extLst>
          </p:cNvPr>
          <p:cNvSpPr/>
          <p:nvPr/>
        </p:nvSpPr>
        <p:spPr>
          <a:xfrm>
            <a:off x="7582591" y="2571750"/>
            <a:ext cx="604818" cy="604818"/>
          </a:xfrm>
          <a:custGeom>
            <a:avLst/>
            <a:gdLst>
              <a:gd name="connsiteX0" fmla="*/ 403213 w 806424"/>
              <a:gd name="connsiteY0" fmla="*/ 806424 h 806424"/>
              <a:gd name="connsiteX1" fmla="*/ 806424 w 806424"/>
              <a:gd name="connsiteY1" fmla="*/ 403212 h 806424"/>
              <a:gd name="connsiteX2" fmla="*/ 403213 w 806424"/>
              <a:gd name="connsiteY2" fmla="*/ 0 h 806424"/>
              <a:gd name="connsiteX3" fmla="*/ 0 w 806424"/>
              <a:gd name="connsiteY3" fmla="*/ 403212 h 806424"/>
              <a:gd name="connsiteX4" fmla="*/ 403213 w 806424"/>
              <a:gd name="connsiteY4" fmla="*/ 806424 h 806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6424" h="806424">
                <a:moveTo>
                  <a:pt x="403213" y="806424"/>
                </a:moveTo>
                <a:cubicBezTo>
                  <a:pt x="626419" y="806424"/>
                  <a:pt x="806424" y="626419"/>
                  <a:pt x="806424" y="403212"/>
                </a:cubicBezTo>
                <a:cubicBezTo>
                  <a:pt x="806424" y="180005"/>
                  <a:pt x="626419" y="0"/>
                  <a:pt x="403213" y="0"/>
                </a:cubicBezTo>
                <a:cubicBezTo>
                  <a:pt x="180005" y="0"/>
                  <a:pt x="0" y="180005"/>
                  <a:pt x="0" y="403212"/>
                </a:cubicBezTo>
                <a:cubicBezTo>
                  <a:pt x="0" y="622819"/>
                  <a:pt x="183606" y="806424"/>
                  <a:pt x="403213" y="806424"/>
                </a:cubicBezTo>
                <a:close/>
              </a:path>
            </a:pathLst>
          </a:custGeom>
          <a:solidFill>
            <a:schemeClr val="accent1">
              <a:lumMod val="75000"/>
            </a:schemeClr>
          </a:solidFill>
          <a:ln w="57150" cap="flat">
            <a:solidFill>
              <a:schemeClr val="accent1">
                <a:lumMod val="60000"/>
                <a:lumOff val="40000"/>
              </a:schemeClr>
            </a:solidFill>
            <a:prstDash val="solid"/>
            <a:miter/>
          </a:ln>
        </p:spPr>
        <p:txBody>
          <a:bodyPr rtlCol="0" anchor="ctr"/>
          <a:lstStyle/>
          <a:p>
            <a:endParaRPr lang="en-ID" sz="1350">
              <a:latin typeface="Heebo" pitchFamily="2" charset="-79"/>
              <a:cs typeface="Heebo" pitchFamily="2" charset="-79"/>
            </a:endParaRPr>
          </a:p>
        </p:txBody>
      </p:sp>
      <p:sp>
        <p:nvSpPr>
          <p:cNvPr id="44" name="Freeform: Shape 43">
            <a:extLst>
              <a:ext uri="{FF2B5EF4-FFF2-40B4-BE49-F238E27FC236}">
                <a16:creationId xmlns:a16="http://schemas.microsoft.com/office/drawing/2014/main" id="{BF436BF9-154D-43B0-AA2D-B264FEEC85D6}"/>
              </a:ext>
            </a:extLst>
          </p:cNvPr>
          <p:cNvSpPr/>
          <p:nvPr/>
        </p:nvSpPr>
        <p:spPr>
          <a:xfrm>
            <a:off x="878288" y="2571750"/>
            <a:ext cx="604818" cy="604818"/>
          </a:xfrm>
          <a:custGeom>
            <a:avLst/>
            <a:gdLst>
              <a:gd name="connsiteX0" fmla="*/ 403212 w 806424"/>
              <a:gd name="connsiteY0" fmla="*/ 806424 h 806424"/>
              <a:gd name="connsiteX1" fmla="*/ 806424 w 806424"/>
              <a:gd name="connsiteY1" fmla="*/ 403212 h 806424"/>
              <a:gd name="connsiteX2" fmla="*/ 403212 w 806424"/>
              <a:gd name="connsiteY2" fmla="*/ 0 h 806424"/>
              <a:gd name="connsiteX3" fmla="*/ 0 w 806424"/>
              <a:gd name="connsiteY3" fmla="*/ 403212 h 806424"/>
              <a:gd name="connsiteX4" fmla="*/ 403212 w 806424"/>
              <a:gd name="connsiteY4" fmla="*/ 806424 h 806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6424" h="806424">
                <a:moveTo>
                  <a:pt x="403212" y="806424"/>
                </a:moveTo>
                <a:cubicBezTo>
                  <a:pt x="626419" y="806424"/>
                  <a:pt x="806424" y="626419"/>
                  <a:pt x="806424" y="403212"/>
                </a:cubicBezTo>
                <a:cubicBezTo>
                  <a:pt x="806424" y="180005"/>
                  <a:pt x="626419" y="0"/>
                  <a:pt x="403212" y="0"/>
                </a:cubicBezTo>
                <a:cubicBezTo>
                  <a:pt x="180005" y="0"/>
                  <a:pt x="0" y="180005"/>
                  <a:pt x="0" y="403212"/>
                </a:cubicBezTo>
                <a:cubicBezTo>
                  <a:pt x="0" y="622819"/>
                  <a:pt x="180005" y="806424"/>
                  <a:pt x="403212" y="806424"/>
                </a:cubicBezTo>
                <a:close/>
              </a:path>
            </a:pathLst>
          </a:custGeom>
          <a:solidFill>
            <a:schemeClr val="accent1"/>
          </a:solidFill>
          <a:ln w="57150" cap="flat">
            <a:solidFill>
              <a:schemeClr val="accent1">
                <a:lumMod val="60000"/>
                <a:lumOff val="40000"/>
              </a:schemeClr>
            </a:solidFill>
            <a:prstDash val="solid"/>
            <a:miter/>
          </a:ln>
        </p:spPr>
        <p:txBody>
          <a:bodyPr rtlCol="0" anchor="ctr"/>
          <a:lstStyle/>
          <a:p>
            <a:endParaRPr lang="en-ID" sz="1350">
              <a:latin typeface="Heebo" pitchFamily="2" charset="-79"/>
              <a:cs typeface="Heebo" pitchFamily="2" charset="-79"/>
            </a:endParaRPr>
          </a:p>
        </p:txBody>
      </p:sp>
      <p:grpSp>
        <p:nvGrpSpPr>
          <p:cNvPr id="4" name="Group 3">
            <a:extLst>
              <a:ext uri="{FF2B5EF4-FFF2-40B4-BE49-F238E27FC236}">
                <a16:creationId xmlns:a16="http://schemas.microsoft.com/office/drawing/2014/main" id="{CC836CAA-46F5-4A13-8F30-04D1859FA156}"/>
              </a:ext>
            </a:extLst>
          </p:cNvPr>
          <p:cNvGrpSpPr/>
          <p:nvPr/>
        </p:nvGrpSpPr>
        <p:grpSpPr>
          <a:xfrm>
            <a:off x="548878" y="2242341"/>
            <a:ext cx="8051645" cy="1260937"/>
            <a:chOff x="731836" y="2989787"/>
            <a:chExt cx="10735527" cy="1681249"/>
          </a:xfrm>
        </p:grpSpPr>
        <p:sp>
          <p:nvSpPr>
            <p:cNvPr id="79" name="Freeform: Shape 78">
              <a:extLst>
                <a:ext uri="{FF2B5EF4-FFF2-40B4-BE49-F238E27FC236}">
                  <a16:creationId xmlns:a16="http://schemas.microsoft.com/office/drawing/2014/main" id="{5CBF8F61-D82C-471A-B6CF-544B4E190249}"/>
                </a:ext>
              </a:extLst>
            </p:cNvPr>
            <p:cNvSpPr/>
            <p:nvPr/>
          </p:nvSpPr>
          <p:spPr>
            <a:xfrm>
              <a:off x="2243882" y="3609004"/>
              <a:ext cx="1771254" cy="1062032"/>
            </a:xfrm>
            <a:custGeom>
              <a:avLst/>
              <a:gdLst>
                <a:gd name="connsiteX0" fmla="*/ 1598449 w 1771254"/>
                <a:gd name="connsiteY0" fmla="*/ 0 h 1062032"/>
                <a:gd name="connsiteX1" fmla="*/ 1684851 w 1771254"/>
                <a:gd name="connsiteY1" fmla="*/ 129604 h 1062032"/>
                <a:gd name="connsiteX2" fmla="*/ 1771254 w 1771254"/>
                <a:gd name="connsiteY2" fmla="*/ 259208 h 1062032"/>
                <a:gd name="connsiteX3" fmla="*/ 1661318 w 1771254"/>
                <a:gd name="connsiteY3" fmla="*/ 238712 h 1062032"/>
                <a:gd name="connsiteX4" fmla="*/ 1646100 w 1771254"/>
                <a:gd name="connsiteY4" fmla="*/ 389143 h 1062032"/>
                <a:gd name="connsiteX5" fmla="*/ 820825 w 1771254"/>
                <a:gd name="connsiteY5" fmla="*/ 1062032 h 1062032"/>
                <a:gd name="connsiteX6" fmla="*/ 0 w 1771254"/>
                <a:gd name="connsiteY6" fmla="*/ 410412 h 1062032"/>
                <a:gd name="connsiteX7" fmla="*/ 126004 w 1771254"/>
                <a:gd name="connsiteY7" fmla="*/ 496815 h 1062032"/>
                <a:gd name="connsiteX8" fmla="*/ 198006 w 1771254"/>
                <a:gd name="connsiteY8" fmla="*/ 388812 h 1062032"/>
                <a:gd name="connsiteX9" fmla="*/ 824425 w 1771254"/>
                <a:gd name="connsiteY9" fmla="*/ 871226 h 1062032"/>
                <a:gd name="connsiteX10" fmla="*/ 1465244 w 1771254"/>
                <a:gd name="connsiteY10" fmla="*/ 316810 h 1062032"/>
                <a:gd name="connsiteX11" fmla="*/ 1471545 w 1771254"/>
                <a:gd name="connsiteY11" fmla="*/ 239408 h 1062032"/>
                <a:gd name="connsiteX12" fmla="*/ 1471944 w 1771254"/>
                <a:gd name="connsiteY12" fmla="*/ 205123 h 1062032"/>
                <a:gd name="connsiteX13" fmla="*/ 1342841 w 1771254"/>
                <a:gd name="connsiteY13" fmla="*/ 183605 h 1062032"/>
                <a:gd name="connsiteX14" fmla="*/ 1472445 w 1771254"/>
                <a:gd name="connsiteY14" fmla="*/ 90003 h 106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71254" h="1062032">
                  <a:moveTo>
                    <a:pt x="1598449" y="0"/>
                  </a:moveTo>
                  <a:lnTo>
                    <a:pt x="1684851" y="129604"/>
                  </a:lnTo>
                  <a:lnTo>
                    <a:pt x="1771254" y="259208"/>
                  </a:lnTo>
                  <a:lnTo>
                    <a:pt x="1661318" y="238712"/>
                  </a:lnTo>
                  <a:lnTo>
                    <a:pt x="1646100" y="389143"/>
                  </a:lnTo>
                  <a:cubicBezTo>
                    <a:pt x="1567397" y="772617"/>
                    <a:pt x="1227187" y="1062032"/>
                    <a:pt x="820825" y="1062032"/>
                  </a:cubicBezTo>
                  <a:cubicBezTo>
                    <a:pt x="421213" y="1062032"/>
                    <a:pt x="86403" y="784824"/>
                    <a:pt x="0" y="410412"/>
                  </a:cubicBezTo>
                  <a:lnTo>
                    <a:pt x="126004" y="496815"/>
                  </a:lnTo>
                  <a:lnTo>
                    <a:pt x="198006" y="388812"/>
                  </a:lnTo>
                  <a:cubicBezTo>
                    <a:pt x="270008" y="666020"/>
                    <a:pt x="522016" y="871226"/>
                    <a:pt x="824425" y="871226"/>
                  </a:cubicBezTo>
                  <a:cubicBezTo>
                    <a:pt x="1148435" y="871226"/>
                    <a:pt x="1418443" y="630019"/>
                    <a:pt x="1465244" y="316810"/>
                  </a:cubicBezTo>
                  <a:cubicBezTo>
                    <a:pt x="1468845" y="289809"/>
                    <a:pt x="1470645" y="264608"/>
                    <a:pt x="1471545" y="239408"/>
                  </a:cubicBezTo>
                  <a:lnTo>
                    <a:pt x="1471944" y="205123"/>
                  </a:lnTo>
                  <a:lnTo>
                    <a:pt x="1342841" y="183605"/>
                  </a:lnTo>
                  <a:lnTo>
                    <a:pt x="1472445" y="90003"/>
                  </a:lnTo>
                  <a:close/>
                </a:path>
              </a:pathLst>
            </a:custGeom>
            <a:solidFill>
              <a:schemeClr val="accent2">
                <a:lumMod val="75000"/>
              </a:schemeClr>
            </a:solidFill>
            <a:ln w="35990" cap="flat">
              <a:noFill/>
              <a:prstDash val="solid"/>
              <a:miter/>
            </a:ln>
          </p:spPr>
          <p:txBody>
            <a:bodyPr rtlCol="0" anchor="ctr"/>
            <a:lstStyle/>
            <a:p>
              <a:endParaRPr lang="en-ID" sz="1350">
                <a:latin typeface="Heebo" pitchFamily="2" charset="-79"/>
                <a:cs typeface="Heebo" pitchFamily="2" charset="-79"/>
              </a:endParaRPr>
            </a:p>
          </p:txBody>
        </p:sp>
        <p:sp>
          <p:nvSpPr>
            <p:cNvPr id="81" name="Freeform: Shape 80">
              <a:extLst>
                <a:ext uri="{FF2B5EF4-FFF2-40B4-BE49-F238E27FC236}">
                  <a16:creationId xmlns:a16="http://schemas.microsoft.com/office/drawing/2014/main" id="{2E2DBE20-BF91-4B48-8688-3EA526BCEC05}"/>
                </a:ext>
              </a:extLst>
            </p:cNvPr>
            <p:cNvSpPr/>
            <p:nvPr/>
          </p:nvSpPr>
          <p:spPr>
            <a:xfrm>
              <a:off x="5231973" y="3609004"/>
              <a:ext cx="1764054" cy="1062032"/>
            </a:xfrm>
            <a:custGeom>
              <a:avLst/>
              <a:gdLst>
                <a:gd name="connsiteX0" fmla="*/ 1591248 w 1764054"/>
                <a:gd name="connsiteY0" fmla="*/ 0 h 1062032"/>
                <a:gd name="connsiteX1" fmla="*/ 1677651 w 1764054"/>
                <a:gd name="connsiteY1" fmla="*/ 129604 h 1062032"/>
                <a:gd name="connsiteX2" fmla="*/ 1764054 w 1764054"/>
                <a:gd name="connsiteY2" fmla="*/ 259208 h 1062032"/>
                <a:gd name="connsiteX3" fmla="*/ 1654118 w 1764054"/>
                <a:gd name="connsiteY3" fmla="*/ 238712 h 1062032"/>
                <a:gd name="connsiteX4" fmla="*/ 1638901 w 1764054"/>
                <a:gd name="connsiteY4" fmla="*/ 389143 h 1062032"/>
                <a:gd name="connsiteX5" fmla="*/ 813625 w 1764054"/>
                <a:gd name="connsiteY5" fmla="*/ 1062032 h 1062032"/>
                <a:gd name="connsiteX6" fmla="*/ 0 w 1764054"/>
                <a:gd name="connsiteY6" fmla="*/ 410412 h 1062032"/>
                <a:gd name="connsiteX7" fmla="*/ 118804 w 1764054"/>
                <a:gd name="connsiteY7" fmla="*/ 496815 h 1062032"/>
                <a:gd name="connsiteX8" fmla="*/ 190806 w 1764054"/>
                <a:gd name="connsiteY8" fmla="*/ 388812 h 1062032"/>
                <a:gd name="connsiteX9" fmla="*/ 817225 w 1764054"/>
                <a:gd name="connsiteY9" fmla="*/ 871226 h 1062032"/>
                <a:gd name="connsiteX10" fmla="*/ 1458044 w 1764054"/>
                <a:gd name="connsiteY10" fmla="*/ 316810 h 1062032"/>
                <a:gd name="connsiteX11" fmla="*/ 1464344 w 1764054"/>
                <a:gd name="connsiteY11" fmla="*/ 239408 h 1062032"/>
                <a:gd name="connsiteX12" fmla="*/ 1464743 w 1764054"/>
                <a:gd name="connsiteY12" fmla="*/ 205123 h 1062032"/>
                <a:gd name="connsiteX13" fmla="*/ 1335641 w 1764054"/>
                <a:gd name="connsiteY13" fmla="*/ 183605 h 1062032"/>
                <a:gd name="connsiteX14" fmla="*/ 1465245 w 1764054"/>
                <a:gd name="connsiteY14" fmla="*/ 90003 h 106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64054" h="1062032">
                  <a:moveTo>
                    <a:pt x="1591248" y="0"/>
                  </a:moveTo>
                  <a:lnTo>
                    <a:pt x="1677651" y="129604"/>
                  </a:lnTo>
                  <a:lnTo>
                    <a:pt x="1764054" y="259208"/>
                  </a:lnTo>
                  <a:lnTo>
                    <a:pt x="1654118" y="238712"/>
                  </a:lnTo>
                  <a:lnTo>
                    <a:pt x="1638901" y="389143"/>
                  </a:lnTo>
                  <a:cubicBezTo>
                    <a:pt x="1560197" y="772617"/>
                    <a:pt x="1219988" y="1062032"/>
                    <a:pt x="813625" y="1062032"/>
                  </a:cubicBezTo>
                  <a:cubicBezTo>
                    <a:pt x="410412" y="1062032"/>
                    <a:pt x="79202" y="784824"/>
                    <a:pt x="0" y="410412"/>
                  </a:cubicBezTo>
                  <a:lnTo>
                    <a:pt x="118804" y="496815"/>
                  </a:lnTo>
                  <a:lnTo>
                    <a:pt x="190806" y="388812"/>
                  </a:lnTo>
                  <a:cubicBezTo>
                    <a:pt x="262808" y="666020"/>
                    <a:pt x="514816" y="871226"/>
                    <a:pt x="817225" y="871226"/>
                  </a:cubicBezTo>
                  <a:cubicBezTo>
                    <a:pt x="1141235" y="871226"/>
                    <a:pt x="1411243" y="630019"/>
                    <a:pt x="1458044" y="316810"/>
                  </a:cubicBezTo>
                  <a:cubicBezTo>
                    <a:pt x="1461644" y="289809"/>
                    <a:pt x="1463444" y="264608"/>
                    <a:pt x="1464344" y="239408"/>
                  </a:cubicBezTo>
                  <a:lnTo>
                    <a:pt x="1464743" y="205123"/>
                  </a:lnTo>
                  <a:lnTo>
                    <a:pt x="1335641" y="183605"/>
                  </a:lnTo>
                  <a:lnTo>
                    <a:pt x="1465245" y="90003"/>
                  </a:lnTo>
                  <a:close/>
                </a:path>
              </a:pathLst>
            </a:custGeom>
            <a:solidFill>
              <a:schemeClr val="accent4">
                <a:lumMod val="75000"/>
              </a:schemeClr>
            </a:solidFill>
            <a:ln w="35990" cap="flat">
              <a:noFill/>
              <a:prstDash val="solid"/>
              <a:miter/>
            </a:ln>
          </p:spPr>
          <p:txBody>
            <a:bodyPr rtlCol="0" anchor="ctr"/>
            <a:lstStyle/>
            <a:p>
              <a:endParaRPr lang="en-ID" sz="1350">
                <a:latin typeface="Heebo" pitchFamily="2" charset="-79"/>
                <a:cs typeface="Heebo" pitchFamily="2" charset="-79"/>
              </a:endParaRPr>
            </a:p>
          </p:txBody>
        </p:sp>
        <p:sp>
          <p:nvSpPr>
            <p:cNvPr id="83" name="Freeform: Shape 82">
              <a:extLst>
                <a:ext uri="{FF2B5EF4-FFF2-40B4-BE49-F238E27FC236}">
                  <a16:creationId xmlns:a16="http://schemas.microsoft.com/office/drawing/2014/main" id="{F89730A9-14BC-4FE3-A300-392CA96ECAF0}"/>
                </a:ext>
              </a:extLst>
            </p:cNvPr>
            <p:cNvSpPr/>
            <p:nvPr/>
          </p:nvSpPr>
          <p:spPr>
            <a:xfrm>
              <a:off x="8209263" y="3609004"/>
              <a:ext cx="1767653" cy="1062032"/>
            </a:xfrm>
            <a:custGeom>
              <a:avLst/>
              <a:gdLst>
                <a:gd name="connsiteX0" fmla="*/ 1594848 w 1767653"/>
                <a:gd name="connsiteY0" fmla="*/ 0 h 1062032"/>
                <a:gd name="connsiteX1" fmla="*/ 1681250 w 1767653"/>
                <a:gd name="connsiteY1" fmla="*/ 129604 h 1062032"/>
                <a:gd name="connsiteX2" fmla="*/ 1767653 w 1767653"/>
                <a:gd name="connsiteY2" fmla="*/ 259208 h 1062032"/>
                <a:gd name="connsiteX3" fmla="*/ 1654149 w 1767653"/>
                <a:gd name="connsiteY3" fmla="*/ 238399 h 1062032"/>
                <a:gd name="connsiteX4" fmla="*/ 1638900 w 1767653"/>
                <a:gd name="connsiteY4" fmla="*/ 389143 h 1062032"/>
                <a:gd name="connsiteX5" fmla="*/ 813625 w 1767653"/>
                <a:gd name="connsiteY5" fmla="*/ 1062032 h 1062032"/>
                <a:gd name="connsiteX6" fmla="*/ 0 w 1767653"/>
                <a:gd name="connsiteY6" fmla="*/ 410412 h 1062032"/>
                <a:gd name="connsiteX7" fmla="*/ 118804 w 1767653"/>
                <a:gd name="connsiteY7" fmla="*/ 496815 h 1062032"/>
                <a:gd name="connsiteX8" fmla="*/ 190806 w 1767653"/>
                <a:gd name="connsiteY8" fmla="*/ 388812 h 1062032"/>
                <a:gd name="connsiteX9" fmla="*/ 817225 w 1767653"/>
                <a:gd name="connsiteY9" fmla="*/ 871226 h 1062032"/>
                <a:gd name="connsiteX10" fmla="*/ 1458044 w 1767653"/>
                <a:gd name="connsiteY10" fmla="*/ 316810 h 1062032"/>
                <a:gd name="connsiteX11" fmla="*/ 1464344 w 1767653"/>
                <a:gd name="connsiteY11" fmla="*/ 239408 h 1062032"/>
                <a:gd name="connsiteX12" fmla="*/ 1464745 w 1767653"/>
                <a:gd name="connsiteY12" fmla="*/ 204878 h 1062032"/>
                <a:gd name="connsiteX13" fmla="*/ 1339240 w 1767653"/>
                <a:gd name="connsiteY13" fmla="*/ 183605 h 1062032"/>
                <a:gd name="connsiteX14" fmla="*/ 1465244 w 1767653"/>
                <a:gd name="connsiteY14" fmla="*/ 90003 h 106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67653" h="1062032">
                  <a:moveTo>
                    <a:pt x="1594848" y="0"/>
                  </a:moveTo>
                  <a:lnTo>
                    <a:pt x="1681250" y="129604"/>
                  </a:lnTo>
                  <a:lnTo>
                    <a:pt x="1767653" y="259208"/>
                  </a:lnTo>
                  <a:lnTo>
                    <a:pt x="1654149" y="238399"/>
                  </a:lnTo>
                  <a:lnTo>
                    <a:pt x="1638900" y="389143"/>
                  </a:lnTo>
                  <a:cubicBezTo>
                    <a:pt x="1560197" y="772617"/>
                    <a:pt x="1219987" y="1062032"/>
                    <a:pt x="813625" y="1062032"/>
                  </a:cubicBezTo>
                  <a:cubicBezTo>
                    <a:pt x="414013" y="1062032"/>
                    <a:pt x="79202" y="784824"/>
                    <a:pt x="0" y="410412"/>
                  </a:cubicBezTo>
                  <a:lnTo>
                    <a:pt x="118804" y="496815"/>
                  </a:lnTo>
                  <a:lnTo>
                    <a:pt x="190806" y="388812"/>
                  </a:lnTo>
                  <a:cubicBezTo>
                    <a:pt x="262808" y="666020"/>
                    <a:pt x="514816" y="871226"/>
                    <a:pt x="817225" y="871226"/>
                  </a:cubicBezTo>
                  <a:cubicBezTo>
                    <a:pt x="1141235" y="871226"/>
                    <a:pt x="1411243" y="630019"/>
                    <a:pt x="1458044" y="316810"/>
                  </a:cubicBezTo>
                  <a:cubicBezTo>
                    <a:pt x="1461644" y="289809"/>
                    <a:pt x="1463444" y="264608"/>
                    <a:pt x="1464344" y="239408"/>
                  </a:cubicBezTo>
                  <a:lnTo>
                    <a:pt x="1464745" y="204878"/>
                  </a:lnTo>
                  <a:lnTo>
                    <a:pt x="1339240" y="183605"/>
                  </a:lnTo>
                  <a:lnTo>
                    <a:pt x="1465244" y="90003"/>
                  </a:lnTo>
                  <a:close/>
                </a:path>
              </a:pathLst>
            </a:custGeom>
            <a:solidFill>
              <a:schemeClr val="accent6">
                <a:lumMod val="75000"/>
              </a:schemeClr>
            </a:solidFill>
            <a:ln w="35990" cap="flat">
              <a:noFill/>
              <a:prstDash val="solid"/>
              <a:miter/>
            </a:ln>
          </p:spPr>
          <p:txBody>
            <a:bodyPr rtlCol="0" anchor="ctr"/>
            <a:lstStyle/>
            <a:p>
              <a:endParaRPr lang="en-ID" sz="1350">
                <a:latin typeface="Heebo" pitchFamily="2" charset="-79"/>
                <a:cs typeface="Heebo" pitchFamily="2" charset="-79"/>
              </a:endParaRPr>
            </a:p>
          </p:txBody>
        </p:sp>
        <p:sp>
          <p:nvSpPr>
            <p:cNvPr id="80" name="Freeform: Shape 79">
              <a:extLst>
                <a:ext uri="{FF2B5EF4-FFF2-40B4-BE49-F238E27FC236}">
                  <a16:creationId xmlns:a16="http://schemas.microsoft.com/office/drawing/2014/main" id="{2C6F7432-E3FC-453C-8D57-B6F35B74BF24}"/>
                </a:ext>
              </a:extLst>
            </p:cNvPr>
            <p:cNvSpPr/>
            <p:nvPr/>
          </p:nvSpPr>
          <p:spPr>
            <a:xfrm>
              <a:off x="3734328" y="2989787"/>
              <a:ext cx="1774853" cy="1065632"/>
            </a:xfrm>
            <a:custGeom>
              <a:avLst/>
              <a:gdLst>
                <a:gd name="connsiteX0" fmla="*/ 820825 w 1774853"/>
                <a:gd name="connsiteY0" fmla="*/ 0 h 1065632"/>
                <a:gd name="connsiteX1" fmla="*/ 1646101 w 1774853"/>
                <a:gd name="connsiteY1" fmla="*/ 672890 h 1065632"/>
                <a:gd name="connsiteX2" fmla="*/ 1661520 w 1774853"/>
                <a:gd name="connsiteY2" fmla="*/ 825313 h 1065632"/>
                <a:gd name="connsiteX3" fmla="*/ 1774853 w 1774853"/>
                <a:gd name="connsiteY3" fmla="*/ 806424 h 1065632"/>
                <a:gd name="connsiteX4" fmla="*/ 1688450 w 1774853"/>
                <a:gd name="connsiteY4" fmla="*/ 936028 h 1065632"/>
                <a:gd name="connsiteX5" fmla="*/ 1602048 w 1774853"/>
                <a:gd name="connsiteY5" fmla="*/ 1065632 h 1065632"/>
                <a:gd name="connsiteX6" fmla="*/ 1472444 w 1774853"/>
                <a:gd name="connsiteY6" fmla="*/ 975629 h 1065632"/>
                <a:gd name="connsiteX7" fmla="*/ 1346440 w 1774853"/>
                <a:gd name="connsiteY7" fmla="*/ 882026 h 1065632"/>
                <a:gd name="connsiteX8" fmla="*/ 1472445 w 1774853"/>
                <a:gd name="connsiteY8" fmla="*/ 858534 h 1065632"/>
                <a:gd name="connsiteX9" fmla="*/ 1472445 w 1774853"/>
                <a:gd name="connsiteY9" fmla="*/ 853226 h 1065632"/>
                <a:gd name="connsiteX10" fmla="*/ 1472445 w 1774853"/>
                <a:gd name="connsiteY10" fmla="*/ 820825 h 1065632"/>
                <a:gd name="connsiteX11" fmla="*/ 824425 w 1774853"/>
                <a:gd name="connsiteY11" fmla="*/ 190806 h 1065632"/>
                <a:gd name="connsiteX12" fmla="*/ 194406 w 1774853"/>
                <a:gd name="connsiteY12" fmla="*/ 676820 h 1065632"/>
                <a:gd name="connsiteX13" fmla="*/ 118803 w 1774853"/>
                <a:gd name="connsiteY13" fmla="*/ 565217 h 1065632"/>
                <a:gd name="connsiteX14" fmla="*/ 0 w 1774853"/>
                <a:gd name="connsiteY14" fmla="*/ 651620 h 1065632"/>
                <a:gd name="connsiteX15" fmla="*/ 820825 w 1774853"/>
                <a:gd name="connsiteY15" fmla="*/ 0 h 106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4853" h="1065632">
                  <a:moveTo>
                    <a:pt x="820825" y="0"/>
                  </a:moveTo>
                  <a:cubicBezTo>
                    <a:pt x="1227187" y="0"/>
                    <a:pt x="1567398" y="289415"/>
                    <a:pt x="1646101" y="672890"/>
                  </a:cubicBezTo>
                  <a:lnTo>
                    <a:pt x="1661520" y="825313"/>
                  </a:lnTo>
                  <a:lnTo>
                    <a:pt x="1774853" y="806424"/>
                  </a:lnTo>
                  <a:lnTo>
                    <a:pt x="1688450" y="936028"/>
                  </a:lnTo>
                  <a:lnTo>
                    <a:pt x="1602048" y="1065632"/>
                  </a:lnTo>
                  <a:lnTo>
                    <a:pt x="1472444" y="975629"/>
                  </a:lnTo>
                  <a:lnTo>
                    <a:pt x="1346440" y="882026"/>
                  </a:lnTo>
                  <a:lnTo>
                    <a:pt x="1472445" y="858534"/>
                  </a:lnTo>
                  <a:lnTo>
                    <a:pt x="1472445" y="853226"/>
                  </a:lnTo>
                  <a:cubicBezTo>
                    <a:pt x="1472445" y="838825"/>
                    <a:pt x="1472445" y="824425"/>
                    <a:pt x="1472445" y="820825"/>
                  </a:cubicBezTo>
                  <a:cubicBezTo>
                    <a:pt x="1461644" y="471614"/>
                    <a:pt x="1177236" y="190806"/>
                    <a:pt x="824425" y="190806"/>
                  </a:cubicBezTo>
                  <a:cubicBezTo>
                    <a:pt x="522016" y="190806"/>
                    <a:pt x="270008" y="396012"/>
                    <a:pt x="194406" y="676820"/>
                  </a:cubicBezTo>
                  <a:lnTo>
                    <a:pt x="118803" y="565217"/>
                  </a:lnTo>
                  <a:lnTo>
                    <a:pt x="0" y="651620"/>
                  </a:lnTo>
                  <a:cubicBezTo>
                    <a:pt x="86403" y="277208"/>
                    <a:pt x="421213" y="0"/>
                    <a:pt x="820825" y="0"/>
                  </a:cubicBezTo>
                  <a:close/>
                </a:path>
              </a:pathLst>
            </a:custGeom>
            <a:solidFill>
              <a:schemeClr val="accent3">
                <a:lumMod val="75000"/>
              </a:schemeClr>
            </a:solidFill>
            <a:ln w="35990" cap="flat">
              <a:noFill/>
              <a:prstDash val="solid"/>
              <a:miter/>
            </a:ln>
          </p:spPr>
          <p:txBody>
            <a:bodyPr rtlCol="0" anchor="ctr"/>
            <a:lstStyle/>
            <a:p>
              <a:endParaRPr lang="en-ID" sz="1350">
                <a:latin typeface="Heebo" pitchFamily="2" charset="-79"/>
                <a:cs typeface="Heebo" pitchFamily="2" charset="-79"/>
              </a:endParaRPr>
            </a:p>
          </p:txBody>
        </p:sp>
        <p:sp>
          <p:nvSpPr>
            <p:cNvPr id="82" name="Freeform: Shape 81">
              <a:extLst>
                <a:ext uri="{FF2B5EF4-FFF2-40B4-BE49-F238E27FC236}">
                  <a16:creationId xmlns:a16="http://schemas.microsoft.com/office/drawing/2014/main" id="{5BD16AE3-6251-4CAA-AE11-75BC0FD5B6C1}"/>
                </a:ext>
              </a:extLst>
            </p:cNvPr>
            <p:cNvSpPr/>
            <p:nvPr/>
          </p:nvSpPr>
          <p:spPr>
            <a:xfrm>
              <a:off x="6711618" y="2989787"/>
              <a:ext cx="1774853" cy="1065632"/>
            </a:xfrm>
            <a:custGeom>
              <a:avLst/>
              <a:gdLst>
                <a:gd name="connsiteX0" fmla="*/ 820824 w 1774853"/>
                <a:gd name="connsiteY0" fmla="*/ 0 h 1065632"/>
                <a:gd name="connsiteX1" fmla="*/ 1646101 w 1774853"/>
                <a:gd name="connsiteY1" fmla="*/ 672890 h 1065632"/>
                <a:gd name="connsiteX2" fmla="*/ 1661551 w 1774853"/>
                <a:gd name="connsiteY2" fmla="*/ 825628 h 1065632"/>
                <a:gd name="connsiteX3" fmla="*/ 1774853 w 1774853"/>
                <a:gd name="connsiteY3" fmla="*/ 806424 h 1065632"/>
                <a:gd name="connsiteX4" fmla="*/ 1688451 w 1774853"/>
                <a:gd name="connsiteY4" fmla="*/ 936028 h 1065632"/>
                <a:gd name="connsiteX5" fmla="*/ 1602049 w 1774853"/>
                <a:gd name="connsiteY5" fmla="*/ 1065632 h 1065632"/>
                <a:gd name="connsiteX6" fmla="*/ 1476045 w 1774853"/>
                <a:gd name="connsiteY6" fmla="*/ 975629 h 1065632"/>
                <a:gd name="connsiteX7" fmla="*/ 1350041 w 1774853"/>
                <a:gd name="connsiteY7" fmla="*/ 882026 h 1065632"/>
                <a:gd name="connsiteX8" fmla="*/ 1472444 w 1774853"/>
                <a:gd name="connsiteY8" fmla="*/ 859205 h 1065632"/>
                <a:gd name="connsiteX9" fmla="*/ 1472444 w 1774853"/>
                <a:gd name="connsiteY9" fmla="*/ 853226 h 1065632"/>
                <a:gd name="connsiteX10" fmla="*/ 1472444 w 1774853"/>
                <a:gd name="connsiteY10" fmla="*/ 820825 h 1065632"/>
                <a:gd name="connsiteX11" fmla="*/ 824425 w 1774853"/>
                <a:gd name="connsiteY11" fmla="*/ 190806 h 1065632"/>
                <a:gd name="connsiteX12" fmla="*/ 194406 w 1774853"/>
                <a:gd name="connsiteY12" fmla="*/ 676820 h 1065632"/>
                <a:gd name="connsiteX13" fmla="*/ 118803 w 1774853"/>
                <a:gd name="connsiteY13" fmla="*/ 565217 h 1065632"/>
                <a:gd name="connsiteX14" fmla="*/ 0 w 1774853"/>
                <a:gd name="connsiteY14" fmla="*/ 651620 h 1065632"/>
                <a:gd name="connsiteX15" fmla="*/ 820824 w 1774853"/>
                <a:gd name="connsiteY15" fmla="*/ 0 h 106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4853" h="1065632">
                  <a:moveTo>
                    <a:pt x="820824" y="0"/>
                  </a:moveTo>
                  <a:cubicBezTo>
                    <a:pt x="1227187" y="0"/>
                    <a:pt x="1567397" y="289415"/>
                    <a:pt x="1646101" y="672890"/>
                  </a:cubicBezTo>
                  <a:lnTo>
                    <a:pt x="1661551" y="825628"/>
                  </a:lnTo>
                  <a:lnTo>
                    <a:pt x="1774853" y="806424"/>
                  </a:lnTo>
                  <a:lnTo>
                    <a:pt x="1688451" y="936028"/>
                  </a:lnTo>
                  <a:lnTo>
                    <a:pt x="1602049" y="1065632"/>
                  </a:lnTo>
                  <a:lnTo>
                    <a:pt x="1476045" y="975629"/>
                  </a:lnTo>
                  <a:lnTo>
                    <a:pt x="1350041" y="882026"/>
                  </a:lnTo>
                  <a:lnTo>
                    <a:pt x="1472444" y="859205"/>
                  </a:lnTo>
                  <a:lnTo>
                    <a:pt x="1472444" y="853226"/>
                  </a:lnTo>
                  <a:cubicBezTo>
                    <a:pt x="1472444" y="838825"/>
                    <a:pt x="1472444" y="824425"/>
                    <a:pt x="1472444" y="820825"/>
                  </a:cubicBezTo>
                  <a:cubicBezTo>
                    <a:pt x="1461644" y="471614"/>
                    <a:pt x="1177236" y="190806"/>
                    <a:pt x="824425" y="190806"/>
                  </a:cubicBezTo>
                  <a:cubicBezTo>
                    <a:pt x="522016" y="190806"/>
                    <a:pt x="270008" y="396012"/>
                    <a:pt x="194406" y="676820"/>
                  </a:cubicBezTo>
                  <a:lnTo>
                    <a:pt x="118803" y="565217"/>
                  </a:lnTo>
                  <a:lnTo>
                    <a:pt x="0" y="651620"/>
                  </a:lnTo>
                  <a:cubicBezTo>
                    <a:pt x="86402" y="277208"/>
                    <a:pt x="421213" y="0"/>
                    <a:pt x="820824" y="0"/>
                  </a:cubicBezTo>
                  <a:close/>
                </a:path>
              </a:pathLst>
            </a:custGeom>
            <a:solidFill>
              <a:schemeClr val="accent5">
                <a:lumMod val="75000"/>
              </a:schemeClr>
            </a:solidFill>
            <a:ln w="35990" cap="flat">
              <a:noFill/>
              <a:prstDash val="solid"/>
              <a:miter/>
            </a:ln>
          </p:spPr>
          <p:txBody>
            <a:bodyPr rtlCol="0" anchor="ctr"/>
            <a:lstStyle/>
            <a:p>
              <a:endParaRPr lang="en-ID" sz="1350">
                <a:latin typeface="Heebo" pitchFamily="2" charset="-79"/>
                <a:cs typeface="Heebo" pitchFamily="2" charset="-79"/>
              </a:endParaRPr>
            </a:p>
          </p:txBody>
        </p:sp>
        <p:sp>
          <p:nvSpPr>
            <p:cNvPr id="84" name="Freeform: Shape 83">
              <a:extLst>
                <a:ext uri="{FF2B5EF4-FFF2-40B4-BE49-F238E27FC236}">
                  <a16:creationId xmlns:a16="http://schemas.microsoft.com/office/drawing/2014/main" id="{73283D3D-3906-4C8A-A918-66EA7959E8DB}"/>
                </a:ext>
              </a:extLst>
            </p:cNvPr>
            <p:cNvSpPr/>
            <p:nvPr/>
          </p:nvSpPr>
          <p:spPr>
            <a:xfrm>
              <a:off x="9692508" y="2989787"/>
              <a:ext cx="1774855" cy="1065632"/>
            </a:xfrm>
            <a:custGeom>
              <a:avLst/>
              <a:gdLst>
                <a:gd name="connsiteX0" fmla="*/ 820826 w 1774855"/>
                <a:gd name="connsiteY0" fmla="*/ 0 h 1065632"/>
                <a:gd name="connsiteX1" fmla="*/ 1646101 w 1774855"/>
                <a:gd name="connsiteY1" fmla="*/ 672890 h 1065632"/>
                <a:gd name="connsiteX2" fmla="*/ 1661552 w 1774855"/>
                <a:gd name="connsiteY2" fmla="*/ 825628 h 1065632"/>
                <a:gd name="connsiteX3" fmla="*/ 1774855 w 1774855"/>
                <a:gd name="connsiteY3" fmla="*/ 806424 h 1065632"/>
                <a:gd name="connsiteX4" fmla="*/ 1688451 w 1774855"/>
                <a:gd name="connsiteY4" fmla="*/ 936028 h 1065632"/>
                <a:gd name="connsiteX5" fmla="*/ 1602049 w 1774855"/>
                <a:gd name="connsiteY5" fmla="*/ 1065632 h 1065632"/>
                <a:gd name="connsiteX6" fmla="*/ 1476045 w 1774855"/>
                <a:gd name="connsiteY6" fmla="*/ 975629 h 1065632"/>
                <a:gd name="connsiteX7" fmla="*/ 1350041 w 1774855"/>
                <a:gd name="connsiteY7" fmla="*/ 882026 h 1065632"/>
                <a:gd name="connsiteX8" fmla="*/ 1472444 w 1774855"/>
                <a:gd name="connsiteY8" fmla="*/ 859205 h 1065632"/>
                <a:gd name="connsiteX9" fmla="*/ 1472444 w 1774855"/>
                <a:gd name="connsiteY9" fmla="*/ 853226 h 1065632"/>
                <a:gd name="connsiteX10" fmla="*/ 1472444 w 1774855"/>
                <a:gd name="connsiteY10" fmla="*/ 820825 h 1065632"/>
                <a:gd name="connsiteX11" fmla="*/ 824425 w 1774855"/>
                <a:gd name="connsiteY11" fmla="*/ 190806 h 1065632"/>
                <a:gd name="connsiteX12" fmla="*/ 194406 w 1774855"/>
                <a:gd name="connsiteY12" fmla="*/ 676820 h 1065632"/>
                <a:gd name="connsiteX13" fmla="*/ 118804 w 1774855"/>
                <a:gd name="connsiteY13" fmla="*/ 565217 h 1065632"/>
                <a:gd name="connsiteX14" fmla="*/ 0 w 1774855"/>
                <a:gd name="connsiteY14" fmla="*/ 651620 h 1065632"/>
                <a:gd name="connsiteX15" fmla="*/ 820826 w 1774855"/>
                <a:gd name="connsiteY15" fmla="*/ 0 h 106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4855" h="1065632">
                  <a:moveTo>
                    <a:pt x="820826" y="0"/>
                  </a:moveTo>
                  <a:cubicBezTo>
                    <a:pt x="1227187" y="0"/>
                    <a:pt x="1567398" y="289415"/>
                    <a:pt x="1646101" y="672890"/>
                  </a:cubicBezTo>
                  <a:lnTo>
                    <a:pt x="1661552" y="825628"/>
                  </a:lnTo>
                  <a:lnTo>
                    <a:pt x="1774855" y="806424"/>
                  </a:lnTo>
                  <a:lnTo>
                    <a:pt x="1688451" y="936028"/>
                  </a:lnTo>
                  <a:lnTo>
                    <a:pt x="1602049" y="1065632"/>
                  </a:lnTo>
                  <a:lnTo>
                    <a:pt x="1476045" y="975629"/>
                  </a:lnTo>
                  <a:lnTo>
                    <a:pt x="1350041" y="882026"/>
                  </a:lnTo>
                  <a:lnTo>
                    <a:pt x="1472444" y="859205"/>
                  </a:lnTo>
                  <a:lnTo>
                    <a:pt x="1472444" y="853226"/>
                  </a:lnTo>
                  <a:cubicBezTo>
                    <a:pt x="1472444" y="838825"/>
                    <a:pt x="1472444" y="824425"/>
                    <a:pt x="1472444" y="820825"/>
                  </a:cubicBezTo>
                  <a:cubicBezTo>
                    <a:pt x="1461645" y="471614"/>
                    <a:pt x="1177236" y="190806"/>
                    <a:pt x="824425" y="190806"/>
                  </a:cubicBezTo>
                  <a:cubicBezTo>
                    <a:pt x="522016" y="190806"/>
                    <a:pt x="270008" y="396012"/>
                    <a:pt x="194406" y="676820"/>
                  </a:cubicBezTo>
                  <a:lnTo>
                    <a:pt x="118804" y="565217"/>
                  </a:lnTo>
                  <a:lnTo>
                    <a:pt x="0" y="651620"/>
                  </a:lnTo>
                  <a:cubicBezTo>
                    <a:pt x="86403" y="277208"/>
                    <a:pt x="421213" y="0"/>
                    <a:pt x="820826" y="0"/>
                  </a:cubicBezTo>
                  <a:close/>
                </a:path>
              </a:pathLst>
            </a:custGeom>
            <a:solidFill>
              <a:schemeClr val="accent1">
                <a:lumMod val="75000"/>
              </a:schemeClr>
            </a:solidFill>
            <a:ln w="35990" cap="flat">
              <a:noFill/>
              <a:prstDash val="solid"/>
              <a:miter/>
            </a:ln>
          </p:spPr>
          <p:txBody>
            <a:bodyPr rtlCol="0" anchor="ctr"/>
            <a:lstStyle/>
            <a:p>
              <a:endParaRPr lang="en-ID" sz="1350">
                <a:latin typeface="Heebo" pitchFamily="2" charset="-79"/>
                <a:cs typeface="Heebo" pitchFamily="2" charset="-79"/>
              </a:endParaRPr>
            </a:p>
          </p:txBody>
        </p:sp>
        <p:sp>
          <p:nvSpPr>
            <p:cNvPr id="78" name="Freeform: Shape 77">
              <a:extLst>
                <a:ext uri="{FF2B5EF4-FFF2-40B4-BE49-F238E27FC236}">
                  <a16:creationId xmlns:a16="http://schemas.microsoft.com/office/drawing/2014/main" id="{F40E8412-5BEF-4C43-A850-2A92BE5AF6B5}"/>
                </a:ext>
              </a:extLst>
            </p:cNvPr>
            <p:cNvSpPr/>
            <p:nvPr/>
          </p:nvSpPr>
          <p:spPr>
            <a:xfrm>
              <a:off x="731836" y="2989787"/>
              <a:ext cx="1796454" cy="1065632"/>
            </a:xfrm>
            <a:custGeom>
              <a:avLst/>
              <a:gdLst>
                <a:gd name="connsiteX0" fmla="*/ 842426 w 1796454"/>
                <a:gd name="connsiteY0" fmla="*/ 0 h 1065632"/>
                <a:gd name="connsiteX1" fmla="*/ 1667701 w 1796454"/>
                <a:gd name="connsiteY1" fmla="*/ 672890 h 1065632"/>
                <a:gd name="connsiteX2" fmla="*/ 1683120 w 1796454"/>
                <a:gd name="connsiteY2" fmla="*/ 825313 h 1065632"/>
                <a:gd name="connsiteX3" fmla="*/ 1796454 w 1796454"/>
                <a:gd name="connsiteY3" fmla="*/ 806424 h 1065632"/>
                <a:gd name="connsiteX4" fmla="*/ 1710051 w 1796454"/>
                <a:gd name="connsiteY4" fmla="*/ 936028 h 1065632"/>
                <a:gd name="connsiteX5" fmla="*/ 1623649 w 1796454"/>
                <a:gd name="connsiteY5" fmla="*/ 1065632 h 1065632"/>
                <a:gd name="connsiteX6" fmla="*/ 1494045 w 1796454"/>
                <a:gd name="connsiteY6" fmla="*/ 975629 h 1065632"/>
                <a:gd name="connsiteX7" fmla="*/ 1368041 w 1796454"/>
                <a:gd name="connsiteY7" fmla="*/ 882026 h 1065632"/>
                <a:gd name="connsiteX8" fmla="*/ 1494045 w 1796454"/>
                <a:gd name="connsiteY8" fmla="*/ 858534 h 1065632"/>
                <a:gd name="connsiteX9" fmla="*/ 1494045 w 1796454"/>
                <a:gd name="connsiteY9" fmla="*/ 853226 h 1065632"/>
                <a:gd name="connsiteX10" fmla="*/ 1494045 w 1796454"/>
                <a:gd name="connsiteY10" fmla="*/ 820825 h 1065632"/>
                <a:gd name="connsiteX11" fmla="*/ 846026 w 1796454"/>
                <a:gd name="connsiteY11" fmla="*/ 190806 h 1065632"/>
                <a:gd name="connsiteX12" fmla="*/ 198006 w 1796454"/>
                <a:gd name="connsiteY12" fmla="*/ 838825 h 1065632"/>
                <a:gd name="connsiteX13" fmla="*/ 0 w 1796454"/>
                <a:gd name="connsiteY13" fmla="*/ 838825 h 1065632"/>
                <a:gd name="connsiteX14" fmla="*/ 842426 w 1796454"/>
                <a:gd name="connsiteY14" fmla="*/ 0 h 106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96454" h="1065632">
                  <a:moveTo>
                    <a:pt x="842426" y="0"/>
                  </a:moveTo>
                  <a:cubicBezTo>
                    <a:pt x="1248788" y="0"/>
                    <a:pt x="1588998" y="289415"/>
                    <a:pt x="1667701" y="672890"/>
                  </a:cubicBezTo>
                  <a:lnTo>
                    <a:pt x="1683120" y="825313"/>
                  </a:lnTo>
                  <a:lnTo>
                    <a:pt x="1796454" y="806424"/>
                  </a:lnTo>
                  <a:lnTo>
                    <a:pt x="1710051" y="936028"/>
                  </a:lnTo>
                  <a:lnTo>
                    <a:pt x="1623649" y="1065632"/>
                  </a:lnTo>
                  <a:lnTo>
                    <a:pt x="1494045" y="975629"/>
                  </a:lnTo>
                  <a:lnTo>
                    <a:pt x="1368041" y="882026"/>
                  </a:lnTo>
                  <a:lnTo>
                    <a:pt x="1494045" y="858534"/>
                  </a:lnTo>
                  <a:lnTo>
                    <a:pt x="1494045" y="853226"/>
                  </a:lnTo>
                  <a:cubicBezTo>
                    <a:pt x="1494045" y="838825"/>
                    <a:pt x="1494045" y="824425"/>
                    <a:pt x="1494045" y="820825"/>
                  </a:cubicBezTo>
                  <a:cubicBezTo>
                    <a:pt x="1483245" y="471614"/>
                    <a:pt x="1198836" y="190806"/>
                    <a:pt x="846026" y="190806"/>
                  </a:cubicBezTo>
                  <a:cubicBezTo>
                    <a:pt x="486015" y="190806"/>
                    <a:pt x="198006" y="482415"/>
                    <a:pt x="198006" y="838825"/>
                  </a:cubicBezTo>
                  <a:lnTo>
                    <a:pt x="0" y="838825"/>
                  </a:lnTo>
                  <a:cubicBezTo>
                    <a:pt x="0" y="378011"/>
                    <a:pt x="378011" y="0"/>
                    <a:pt x="842426" y="0"/>
                  </a:cubicBezTo>
                  <a:close/>
                </a:path>
              </a:pathLst>
            </a:custGeom>
            <a:solidFill>
              <a:schemeClr val="accent1">
                <a:lumMod val="75000"/>
              </a:schemeClr>
            </a:solidFill>
            <a:ln w="35990" cap="flat">
              <a:noFill/>
              <a:prstDash val="solid"/>
              <a:miter/>
            </a:ln>
          </p:spPr>
          <p:txBody>
            <a:bodyPr rtlCol="0" anchor="ctr"/>
            <a:lstStyle/>
            <a:p>
              <a:endParaRPr lang="en-ID" sz="1350">
                <a:latin typeface="Heebo" pitchFamily="2" charset="-79"/>
                <a:cs typeface="Heebo" pitchFamily="2" charset="-79"/>
              </a:endParaRPr>
            </a:p>
          </p:txBody>
        </p:sp>
      </p:grpSp>
      <p:cxnSp>
        <p:nvCxnSpPr>
          <p:cNvPr id="50" name="Straight Connector 49">
            <a:extLst>
              <a:ext uri="{FF2B5EF4-FFF2-40B4-BE49-F238E27FC236}">
                <a16:creationId xmlns:a16="http://schemas.microsoft.com/office/drawing/2014/main" id="{58950DC8-CC45-4164-BA83-BC340123B622}"/>
              </a:ext>
            </a:extLst>
          </p:cNvPr>
          <p:cNvCxnSpPr/>
          <p:nvPr/>
        </p:nvCxnSpPr>
        <p:spPr>
          <a:xfrm>
            <a:off x="1180697" y="3250856"/>
            <a:ext cx="0" cy="492919"/>
          </a:xfrm>
          <a:prstGeom prst="line">
            <a:avLst/>
          </a:prstGeom>
          <a:ln w="19050">
            <a:solidFill>
              <a:schemeClr val="accent1">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553C8EE-5E53-4B54-814F-D2082A948C75}"/>
              </a:ext>
            </a:extLst>
          </p:cNvPr>
          <p:cNvCxnSpPr/>
          <p:nvPr/>
        </p:nvCxnSpPr>
        <p:spPr>
          <a:xfrm>
            <a:off x="3416364" y="3250856"/>
            <a:ext cx="0" cy="492919"/>
          </a:xfrm>
          <a:prstGeom prst="line">
            <a:avLst/>
          </a:prstGeom>
          <a:ln w="19050">
            <a:solidFill>
              <a:schemeClr val="accent3">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2957F91-36D0-4F4D-81E4-5A6E4B81D5E0}"/>
              </a:ext>
            </a:extLst>
          </p:cNvPr>
          <p:cNvCxnSpPr/>
          <p:nvPr/>
        </p:nvCxnSpPr>
        <p:spPr>
          <a:xfrm>
            <a:off x="5649332" y="3250856"/>
            <a:ext cx="0" cy="492919"/>
          </a:xfrm>
          <a:prstGeom prst="line">
            <a:avLst/>
          </a:prstGeom>
          <a:ln w="19050">
            <a:solidFill>
              <a:schemeClr val="accent5">
                <a:lumMod val="60000"/>
                <a:lumOff val="4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5958114-E844-4AB5-96AC-87AE82F46AF5}"/>
              </a:ext>
            </a:extLst>
          </p:cNvPr>
          <p:cNvCxnSpPr/>
          <p:nvPr/>
        </p:nvCxnSpPr>
        <p:spPr>
          <a:xfrm>
            <a:off x="7885000" y="3250856"/>
            <a:ext cx="0" cy="492919"/>
          </a:xfrm>
          <a:prstGeom prst="line">
            <a:avLst/>
          </a:prstGeom>
          <a:ln w="19050">
            <a:solidFill>
              <a:schemeClr val="accent1">
                <a:lumMod val="40000"/>
                <a:lumOff val="6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10439D8-EA07-411F-AE3E-59A5245D8E43}"/>
              </a:ext>
            </a:extLst>
          </p:cNvPr>
          <p:cNvCxnSpPr/>
          <p:nvPr/>
        </p:nvCxnSpPr>
        <p:spPr>
          <a:xfrm>
            <a:off x="2298530" y="1995887"/>
            <a:ext cx="0" cy="492919"/>
          </a:xfrm>
          <a:prstGeom prst="line">
            <a:avLst/>
          </a:prstGeom>
          <a:ln w="19050">
            <a:solidFill>
              <a:schemeClr val="accent2">
                <a:lumMod val="60000"/>
                <a:lumOff val="40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4C4FBDC-F116-4049-81FF-4F2C21637E6A}"/>
              </a:ext>
            </a:extLst>
          </p:cNvPr>
          <p:cNvCxnSpPr/>
          <p:nvPr/>
        </p:nvCxnSpPr>
        <p:spPr>
          <a:xfrm>
            <a:off x="4534198" y="1995887"/>
            <a:ext cx="0" cy="492919"/>
          </a:xfrm>
          <a:prstGeom prst="line">
            <a:avLst/>
          </a:prstGeom>
          <a:ln w="19050">
            <a:solidFill>
              <a:schemeClr val="accent4">
                <a:lumMod val="60000"/>
                <a:lumOff val="40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180A889-9E22-40B8-8677-34AD8FFCECDA}"/>
              </a:ext>
            </a:extLst>
          </p:cNvPr>
          <p:cNvCxnSpPr/>
          <p:nvPr/>
        </p:nvCxnSpPr>
        <p:spPr>
          <a:xfrm>
            <a:off x="6767165" y="1995887"/>
            <a:ext cx="0" cy="492919"/>
          </a:xfrm>
          <a:prstGeom prst="line">
            <a:avLst/>
          </a:prstGeom>
          <a:ln w="19050">
            <a:solidFill>
              <a:schemeClr val="accent6">
                <a:lumMod val="60000"/>
                <a:lumOff val="40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3"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A98AA3E8-2939-E632-396F-099076B3DC25}"/>
              </a:ext>
            </a:extLst>
          </p:cNvPr>
          <p:cNvSpPr txBox="1"/>
          <p:nvPr/>
        </p:nvSpPr>
        <p:spPr>
          <a:xfrm>
            <a:off x="3395339" y="571073"/>
            <a:ext cx="2353322" cy="3462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4500">
                <a:solidFill>
                  <a:srgbClr val="535353"/>
                </a:solidFill>
                <a:latin typeface="Barlow SemiBold"/>
                <a:ea typeface="Barlow SemiBold"/>
                <a:cs typeface="Barlow SemiBold"/>
                <a:sym typeface="Barlow SemiBold"/>
              </a:defRPr>
            </a:lvl1pPr>
          </a:lstStyle>
          <a:p>
            <a:pPr algn="ctr"/>
            <a:r>
              <a:rPr lang="pt-BR" sz="2000">
                <a:solidFill>
                  <a:schemeClr val="tx1"/>
                </a:solidFill>
                <a:latin typeface="Heebo" pitchFamily="2" charset="-79"/>
                <a:cs typeface="Heebo" pitchFamily="2" charset="-79"/>
              </a:rPr>
              <a:t>Título do slide</a:t>
            </a:r>
          </a:p>
        </p:txBody>
      </p:sp>
      <p:pic>
        <p:nvPicPr>
          <p:cNvPr id="74" name="Gráfico 73" descr="Aperto de mão com preenchimento sólido">
            <a:extLst>
              <a:ext uri="{FF2B5EF4-FFF2-40B4-BE49-F238E27FC236}">
                <a16:creationId xmlns:a16="http://schemas.microsoft.com/office/drawing/2014/main" id="{A847AA35-24FD-37A5-DBC1-F73741D186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4038" y="2701733"/>
            <a:ext cx="387795" cy="387795"/>
          </a:xfrm>
          <a:prstGeom prst="rect">
            <a:avLst/>
          </a:prstGeom>
        </p:spPr>
      </p:pic>
      <p:pic>
        <p:nvPicPr>
          <p:cNvPr id="75" name="Gráfico 74" descr="Dinheiro com preenchimento sólido">
            <a:extLst>
              <a:ext uri="{FF2B5EF4-FFF2-40B4-BE49-F238E27FC236}">
                <a16:creationId xmlns:a16="http://schemas.microsoft.com/office/drawing/2014/main" id="{BCF220BA-5662-3D95-58B7-E6A4E7431B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57126" y="2701733"/>
            <a:ext cx="291356" cy="291356"/>
          </a:xfrm>
          <a:prstGeom prst="rect">
            <a:avLst/>
          </a:prstGeom>
        </p:spPr>
      </p:pic>
      <p:pic>
        <p:nvPicPr>
          <p:cNvPr id="76" name="Gráfico 75" descr="Desbloquear com preenchimento sólido">
            <a:extLst>
              <a:ext uri="{FF2B5EF4-FFF2-40B4-BE49-F238E27FC236}">
                <a16:creationId xmlns:a16="http://schemas.microsoft.com/office/drawing/2014/main" id="{7264AC78-A5B2-BD92-10BB-AD1B8C51F6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63779" y="2713913"/>
            <a:ext cx="320492" cy="320492"/>
          </a:xfrm>
          <a:prstGeom prst="rect">
            <a:avLst/>
          </a:prstGeom>
        </p:spPr>
      </p:pic>
      <p:pic>
        <p:nvPicPr>
          <p:cNvPr id="77" name="Gráfico 76" descr="Chat com preenchimento sólido">
            <a:extLst>
              <a:ext uri="{FF2B5EF4-FFF2-40B4-BE49-F238E27FC236}">
                <a16:creationId xmlns:a16="http://schemas.microsoft.com/office/drawing/2014/main" id="{C2443DD2-22EA-B760-019C-10F466707AB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85766" y="2735384"/>
            <a:ext cx="320492" cy="320492"/>
          </a:xfrm>
          <a:prstGeom prst="rect">
            <a:avLst/>
          </a:prstGeom>
        </p:spPr>
      </p:pic>
      <p:pic>
        <p:nvPicPr>
          <p:cNvPr id="91" name="Gráfico 90" descr="Livros com preenchimento sólido">
            <a:extLst>
              <a:ext uri="{FF2B5EF4-FFF2-40B4-BE49-F238E27FC236}">
                <a16:creationId xmlns:a16="http://schemas.microsoft.com/office/drawing/2014/main" id="{19782BE5-94AD-438C-9B3F-9D25158C079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06608" y="2726999"/>
            <a:ext cx="291356" cy="291356"/>
          </a:xfrm>
          <a:prstGeom prst="rect">
            <a:avLst/>
          </a:prstGeom>
        </p:spPr>
      </p:pic>
      <p:pic>
        <p:nvPicPr>
          <p:cNvPr id="92" name="Gráfico 91" descr="Desbloquear com preenchimento sólido">
            <a:extLst>
              <a:ext uri="{FF2B5EF4-FFF2-40B4-BE49-F238E27FC236}">
                <a16:creationId xmlns:a16="http://schemas.microsoft.com/office/drawing/2014/main" id="{A5664F7A-B25F-30A0-1167-65AD4FD0D6B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01339" y="2713913"/>
            <a:ext cx="320492" cy="320492"/>
          </a:xfrm>
          <a:prstGeom prst="rect">
            <a:avLst/>
          </a:prstGeom>
        </p:spPr>
      </p:pic>
      <p:pic>
        <p:nvPicPr>
          <p:cNvPr id="137" name="Gráfico 136" descr="Chat com preenchimento sólido">
            <a:extLst>
              <a:ext uri="{FF2B5EF4-FFF2-40B4-BE49-F238E27FC236}">
                <a16:creationId xmlns:a16="http://schemas.microsoft.com/office/drawing/2014/main" id="{CD280D7E-CFF8-8C27-5A4C-C64E1C5D15A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23326" y="2735384"/>
            <a:ext cx="320492" cy="320492"/>
          </a:xfrm>
          <a:prstGeom prst="rect">
            <a:avLst/>
          </a:prstGeom>
        </p:spPr>
      </p:pic>
      <p:sp>
        <p:nvSpPr>
          <p:cNvPr id="138" name="TextBox">
            <a:extLst>
              <a:ext uri="{FF2B5EF4-FFF2-40B4-BE49-F238E27FC236}">
                <a16:creationId xmlns:a16="http://schemas.microsoft.com/office/drawing/2014/main" id="{92E1178A-F2B8-8121-5888-06543748A2FB}"/>
              </a:ext>
            </a:extLst>
          </p:cNvPr>
          <p:cNvSpPr txBox="1"/>
          <p:nvPr/>
        </p:nvSpPr>
        <p:spPr>
          <a:xfrm>
            <a:off x="526411" y="3997691"/>
            <a:ext cx="1356867" cy="415498"/>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lnSpc>
                <a:spcPct val="100000"/>
              </a:lnSpc>
            </a:pPr>
            <a:r>
              <a:rPr lang="pt-BR" sz="900" kern="0" dirty="0">
                <a:latin typeface="Heebo" pitchFamily="2" charset="-79"/>
                <a:cs typeface="Heebo" pitchFamily="2" charset="-79"/>
              </a:rPr>
              <a:t>texto escrito aqui texto escrito aqui texto escrito aqui texto escrito aqui</a:t>
            </a:r>
            <a:endParaRPr lang="pt-BR" sz="900" dirty="0">
              <a:solidFill>
                <a:schemeClr val="tx1"/>
              </a:solidFill>
              <a:latin typeface="Heebo" pitchFamily="2" charset="-79"/>
              <a:cs typeface="Heebo" pitchFamily="2" charset="-79"/>
            </a:endParaRPr>
          </a:p>
        </p:txBody>
      </p:sp>
      <p:sp>
        <p:nvSpPr>
          <p:cNvPr id="139" name="TextBox">
            <a:extLst>
              <a:ext uri="{FF2B5EF4-FFF2-40B4-BE49-F238E27FC236}">
                <a16:creationId xmlns:a16="http://schemas.microsoft.com/office/drawing/2014/main" id="{A507A61F-1FFD-C71E-D75B-21412E52C732}"/>
              </a:ext>
            </a:extLst>
          </p:cNvPr>
          <p:cNvSpPr txBox="1"/>
          <p:nvPr/>
        </p:nvSpPr>
        <p:spPr>
          <a:xfrm>
            <a:off x="548878" y="3743775"/>
            <a:ext cx="1311930" cy="253916"/>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r>
              <a:rPr lang="pt-BR" sz="1200" b="1" dirty="0">
                <a:solidFill>
                  <a:schemeClr val="accent1"/>
                </a:solidFill>
                <a:latin typeface="Heebo" pitchFamily="2" charset="-79"/>
                <a:cs typeface="Heebo" pitchFamily="2" charset="-79"/>
              </a:rPr>
              <a:t>título do item</a:t>
            </a:r>
          </a:p>
        </p:txBody>
      </p:sp>
      <p:sp>
        <p:nvSpPr>
          <p:cNvPr id="140" name="TextBox">
            <a:extLst>
              <a:ext uri="{FF2B5EF4-FFF2-40B4-BE49-F238E27FC236}">
                <a16:creationId xmlns:a16="http://schemas.microsoft.com/office/drawing/2014/main" id="{129B7F39-736C-9978-0710-DE0E691D631A}"/>
              </a:ext>
            </a:extLst>
          </p:cNvPr>
          <p:cNvSpPr txBox="1"/>
          <p:nvPr/>
        </p:nvSpPr>
        <p:spPr>
          <a:xfrm>
            <a:off x="1620098" y="1485645"/>
            <a:ext cx="1356867" cy="415498"/>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lnSpc>
                <a:spcPct val="100000"/>
              </a:lnSpc>
            </a:pPr>
            <a:r>
              <a:rPr lang="pt-BR" sz="900" kern="0" dirty="0">
                <a:latin typeface="Heebo" pitchFamily="2" charset="-79"/>
                <a:cs typeface="Heebo" pitchFamily="2" charset="-79"/>
              </a:rPr>
              <a:t>texto escrito aqui texto escrito aqui texto escrito aqui texto escrito aqui</a:t>
            </a:r>
            <a:endParaRPr lang="pt-BR" sz="900" dirty="0">
              <a:solidFill>
                <a:schemeClr val="tx1"/>
              </a:solidFill>
              <a:latin typeface="Heebo" pitchFamily="2" charset="-79"/>
              <a:cs typeface="Heebo" pitchFamily="2" charset="-79"/>
            </a:endParaRPr>
          </a:p>
        </p:txBody>
      </p:sp>
      <p:sp>
        <p:nvSpPr>
          <p:cNvPr id="141" name="TextBox">
            <a:extLst>
              <a:ext uri="{FF2B5EF4-FFF2-40B4-BE49-F238E27FC236}">
                <a16:creationId xmlns:a16="http://schemas.microsoft.com/office/drawing/2014/main" id="{618AF84A-CAFD-FE4A-A821-9601713BDE4E}"/>
              </a:ext>
            </a:extLst>
          </p:cNvPr>
          <p:cNvSpPr txBox="1"/>
          <p:nvPr/>
        </p:nvSpPr>
        <p:spPr>
          <a:xfrm>
            <a:off x="1642565" y="1231729"/>
            <a:ext cx="1311930" cy="253916"/>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r>
              <a:rPr lang="pt-BR" sz="1200" b="1" dirty="0">
                <a:solidFill>
                  <a:schemeClr val="accent2"/>
                </a:solidFill>
                <a:latin typeface="Heebo" pitchFamily="2" charset="-79"/>
                <a:cs typeface="Heebo" pitchFamily="2" charset="-79"/>
              </a:rPr>
              <a:t>título do item</a:t>
            </a:r>
          </a:p>
        </p:txBody>
      </p:sp>
      <p:sp>
        <p:nvSpPr>
          <p:cNvPr id="142" name="TextBox">
            <a:extLst>
              <a:ext uri="{FF2B5EF4-FFF2-40B4-BE49-F238E27FC236}">
                <a16:creationId xmlns:a16="http://schemas.microsoft.com/office/drawing/2014/main" id="{AD1AAB83-01CB-4409-3055-C2FF588B0476}"/>
              </a:ext>
            </a:extLst>
          </p:cNvPr>
          <p:cNvSpPr txBox="1"/>
          <p:nvPr/>
        </p:nvSpPr>
        <p:spPr>
          <a:xfrm>
            <a:off x="2753724" y="3997691"/>
            <a:ext cx="1356867" cy="415498"/>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lnSpc>
                <a:spcPct val="100000"/>
              </a:lnSpc>
            </a:pPr>
            <a:r>
              <a:rPr lang="pt-BR" sz="900" kern="0" dirty="0">
                <a:latin typeface="Heebo" pitchFamily="2" charset="-79"/>
                <a:cs typeface="Heebo" pitchFamily="2" charset="-79"/>
              </a:rPr>
              <a:t>texto escrito aqui texto escrito aqui texto escrito aqui texto escrito aqui</a:t>
            </a:r>
            <a:endParaRPr lang="pt-BR" sz="900" dirty="0">
              <a:solidFill>
                <a:schemeClr val="tx1"/>
              </a:solidFill>
              <a:latin typeface="Heebo" pitchFamily="2" charset="-79"/>
              <a:cs typeface="Heebo" pitchFamily="2" charset="-79"/>
            </a:endParaRPr>
          </a:p>
        </p:txBody>
      </p:sp>
      <p:sp>
        <p:nvSpPr>
          <p:cNvPr id="143" name="TextBox">
            <a:extLst>
              <a:ext uri="{FF2B5EF4-FFF2-40B4-BE49-F238E27FC236}">
                <a16:creationId xmlns:a16="http://schemas.microsoft.com/office/drawing/2014/main" id="{5AC5AD02-2E82-ADD3-4435-11CE5B62976A}"/>
              </a:ext>
            </a:extLst>
          </p:cNvPr>
          <p:cNvSpPr txBox="1"/>
          <p:nvPr/>
        </p:nvSpPr>
        <p:spPr>
          <a:xfrm>
            <a:off x="2776191" y="3743775"/>
            <a:ext cx="1311930" cy="253916"/>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r>
              <a:rPr lang="pt-BR" sz="1200" b="1" dirty="0">
                <a:solidFill>
                  <a:schemeClr val="accent3"/>
                </a:solidFill>
                <a:latin typeface="Heebo" pitchFamily="2" charset="-79"/>
                <a:cs typeface="Heebo" pitchFamily="2" charset="-79"/>
              </a:rPr>
              <a:t>título do item</a:t>
            </a:r>
          </a:p>
        </p:txBody>
      </p:sp>
      <p:sp>
        <p:nvSpPr>
          <p:cNvPr id="144" name="TextBox">
            <a:extLst>
              <a:ext uri="{FF2B5EF4-FFF2-40B4-BE49-F238E27FC236}">
                <a16:creationId xmlns:a16="http://schemas.microsoft.com/office/drawing/2014/main" id="{364D83E0-0C64-90B8-7FAC-2C0CF4699EFF}"/>
              </a:ext>
            </a:extLst>
          </p:cNvPr>
          <p:cNvSpPr txBox="1"/>
          <p:nvPr/>
        </p:nvSpPr>
        <p:spPr>
          <a:xfrm>
            <a:off x="3780393" y="1485645"/>
            <a:ext cx="1356867" cy="415498"/>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lnSpc>
                <a:spcPct val="100000"/>
              </a:lnSpc>
            </a:pPr>
            <a:r>
              <a:rPr lang="pt-BR" sz="900" kern="0" dirty="0">
                <a:latin typeface="Heebo" pitchFamily="2" charset="-79"/>
                <a:cs typeface="Heebo" pitchFamily="2" charset="-79"/>
              </a:rPr>
              <a:t>texto escrito aqui texto escrito aqui texto escrito aqui texto escrito aqui</a:t>
            </a:r>
            <a:endParaRPr lang="pt-BR" sz="900" dirty="0">
              <a:solidFill>
                <a:schemeClr val="tx1"/>
              </a:solidFill>
              <a:latin typeface="Heebo" pitchFamily="2" charset="-79"/>
              <a:cs typeface="Heebo" pitchFamily="2" charset="-79"/>
            </a:endParaRPr>
          </a:p>
        </p:txBody>
      </p:sp>
      <p:sp>
        <p:nvSpPr>
          <p:cNvPr id="145" name="TextBox">
            <a:extLst>
              <a:ext uri="{FF2B5EF4-FFF2-40B4-BE49-F238E27FC236}">
                <a16:creationId xmlns:a16="http://schemas.microsoft.com/office/drawing/2014/main" id="{582FED23-6BAA-2286-5AE7-E9E4620EC715}"/>
              </a:ext>
            </a:extLst>
          </p:cNvPr>
          <p:cNvSpPr txBox="1"/>
          <p:nvPr/>
        </p:nvSpPr>
        <p:spPr>
          <a:xfrm>
            <a:off x="3802860" y="1231729"/>
            <a:ext cx="1311930" cy="253916"/>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r>
              <a:rPr lang="pt-BR" sz="1200" b="1" dirty="0">
                <a:solidFill>
                  <a:schemeClr val="accent4">
                    <a:lumMod val="75000"/>
                  </a:schemeClr>
                </a:solidFill>
                <a:latin typeface="Heebo" pitchFamily="2" charset="-79"/>
                <a:cs typeface="Heebo" pitchFamily="2" charset="-79"/>
              </a:rPr>
              <a:t>título do item</a:t>
            </a:r>
          </a:p>
        </p:txBody>
      </p:sp>
      <p:sp>
        <p:nvSpPr>
          <p:cNvPr id="146" name="TextBox">
            <a:extLst>
              <a:ext uri="{FF2B5EF4-FFF2-40B4-BE49-F238E27FC236}">
                <a16:creationId xmlns:a16="http://schemas.microsoft.com/office/drawing/2014/main" id="{E5A075E6-74BB-47B6-FF5A-CEDE5C925E83}"/>
              </a:ext>
            </a:extLst>
          </p:cNvPr>
          <p:cNvSpPr txBox="1"/>
          <p:nvPr/>
        </p:nvSpPr>
        <p:spPr>
          <a:xfrm>
            <a:off x="4959298" y="3997691"/>
            <a:ext cx="1356867" cy="415498"/>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lnSpc>
                <a:spcPct val="100000"/>
              </a:lnSpc>
            </a:pPr>
            <a:r>
              <a:rPr lang="pt-BR" sz="900" kern="0" dirty="0">
                <a:latin typeface="Heebo" pitchFamily="2" charset="-79"/>
                <a:cs typeface="Heebo" pitchFamily="2" charset="-79"/>
              </a:rPr>
              <a:t>texto escrito aqui texto escrito aqui texto escrito aqui texto escrito aqui</a:t>
            </a:r>
            <a:endParaRPr lang="pt-BR" sz="900" dirty="0">
              <a:solidFill>
                <a:schemeClr val="tx1"/>
              </a:solidFill>
              <a:latin typeface="Heebo" pitchFamily="2" charset="-79"/>
              <a:cs typeface="Heebo" pitchFamily="2" charset="-79"/>
            </a:endParaRPr>
          </a:p>
        </p:txBody>
      </p:sp>
      <p:sp>
        <p:nvSpPr>
          <p:cNvPr id="147" name="TextBox">
            <a:extLst>
              <a:ext uri="{FF2B5EF4-FFF2-40B4-BE49-F238E27FC236}">
                <a16:creationId xmlns:a16="http://schemas.microsoft.com/office/drawing/2014/main" id="{4184A3F0-8FF2-3854-5297-567D95D1E053}"/>
              </a:ext>
            </a:extLst>
          </p:cNvPr>
          <p:cNvSpPr txBox="1"/>
          <p:nvPr/>
        </p:nvSpPr>
        <p:spPr>
          <a:xfrm>
            <a:off x="4981765" y="3743775"/>
            <a:ext cx="1311930" cy="253916"/>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r>
              <a:rPr lang="pt-BR" sz="1200" b="1" dirty="0">
                <a:solidFill>
                  <a:schemeClr val="accent5"/>
                </a:solidFill>
                <a:latin typeface="Heebo" pitchFamily="2" charset="-79"/>
                <a:cs typeface="Heebo" pitchFamily="2" charset="-79"/>
              </a:rPr>
              <a:t>título do item</a:t>
            </a:r>
          </a:p>
        </p:txBody>
      </p:sp>
      <p:sp>
        <p:nvSpPr>
          <p:cNvPr id="148" name="TextBox">
            <a:extLst>
              <a:ext uri="{FF2B5EF4-FFF2-40B4-BE49-F238E27FC236}">
                <a16:creationId xmlns:a16="http://schemas.microsoft.com/office/drawing/2014/main" id="{E246446B-D64E-7A9C-27FE-452E45CFA96D}"/>
              </a:ext>
            </a:extLst>
          </p:cNvPr>
          <p:cNvSpPr txBox="1"/>
          <p:nvPr/>
        </p:nvSpPr>
        <p:spPr>
          <a:xfrm>
            <a:off x="6097246" y="1485645"/>
            <a:ext cx="1356867" cy="415498"/>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lnSpc>
                <a:spcPct val="100000"/>
              </a:lnSpc>
            </a:pPr>
            <a:r>
              <a:rPr lang="pt-BR" sz="900" kern="0" dirty="0">
                <a:latin typeface="Heebo" pitchFamily="2" charset="-79"/>
                <a:cs typeface="Heebo" pitchFamily="2" charset="-79"/>
              </a:rPr>
              <a:t>texto escrito aqui texto escrito aqui texto escrito aqui texto escrito aqui</a:t>
            </a:r>
            <a:endParaRPr lang="pt-BR" sz="900" dirty="0">
              <a:solidFill>
                <a:schemeClr val="tx1"/>
              </a:solidFill>
              <a:latin typeface="Heebo" pitchFamily="2" charset="-79"/>
              <a:cs typeface="Heebo" pitchFamily="2" charset="-79"/>
            </a:endParaRPr>
          </a:p>
        </p:txBody>
      </p:sp>
      <p:sp>
        <p:nvSpPr>
          <p:cNvPr id="149" name="TextBox">
            <a:extLst>
              <a:ext uri="{FF2B5EF4-FFF2-40B4-BE49-F238E27FC236}">
                <a16:creationId xmlns:a16="http://schemas.microsoft.com/office/drawing/2014/main" id="{4EF9B3A4-0C7E-4417-169A-16E9368AE93A}"/>
              </a:ext>
            </a:extLst>
          </p:cNvPr>
          <p:cNvSpPr txBox="1"/>
          <p:nvPr/>
        </p:nvSpPr>
        <p:spPr>
          <a:xfrm>
            <a:off x="6119713" y="1231729"/>
            <a:ext cx="1311930" cy="253916"/>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r>
              <a:rPr lang="pt-BR" sz="1200" b="1" dirty="0">
                <a:solidFill>
                  <a:schemeClr val="accent6">
                    <a:lumMod val="75000"/>
                  </a:schemeClr>
                </a:solidFill>
                <a:latin typeface="Heebo" pitchFamily="2" charset="-79"/>
                <a:cs typeface="Heebo" pitchFamily="2" charset="-79"/>
              </a:rPr>
              <a:t>título do item</a:t>
            </a:r>
          </a:p>
        </p:txBody>
      </p:sp>
      <p:sp>
        <p:nvSpPr>
          <p:cNvPr id="150" name="TextBox">
            <a:extLst>
              <a:ext uri="{FF2B5EF4-FFF2-40B4-BE49-F238E27FC236}">
                <a16:creationId xmlns:a16="http://schemas.microsoft.com/office/drawing/2014/main" id="{D860BF5D-3BB0-BEF0-98E4-D87F274ABCD5}"/>
              </a:ext>
            </a:extLst>
          </p:cNvPr>
          <p:cNvSpPr txBox="1"/>
          <p:nvPr/>
        </p:nvSpPr>
        <p:spPr>
          <a:xfrm>
            <a:off x="7246915" y="3997691"/>
            <a:ext cx="1356867" cy="415498"/>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lnSpc>
                <a:spcPct val="100000"/>
              </a:lnSpc>
            </a:pPr>
            <a:r>
              <a:rPr lang="pt-BR" sz="900" kern="0" dirty="0">
                <a:latin typeface="Heebo" pitchFamily="2" charset="-79"/>
                <a:cs typeface="Heebo" pitchFamily="2" charset="-79"/>
              </a:rPr>
              <a:t>texto escrito aqui texto escrito aqui texto escrito aqui texto escrito aqui</a:t>
            </a:r>
            <a:endParaRPr lang="pt-BR" sz="900" dirty="0">
              <a:solidFill>
                <a:schemeClr val="tx1"/>
              </a:solidFill>
              <a:latin typeface="Heebo" pitchFamily="2" charset="-79"/>
              <a:cs typeface="Heebo" pitchFamily="2" charset="-79"/>
            </a:endParaRPr>
          </a:p>
        </p:txBody>
      </p:sp>
      <p:sp>
        <p:nvSpPr>
          <p:cNvPr id="151" name="TextBox">
            <a:extLst>
              <a:ext uri="{FF2B5EF4-FFF2-40B4-BE49-F238E27FC236}">
                <a16:creationId xmlns:a16="http://schemas.microsoft.com/office/drawing/2014/main" id="{E949EE76-1243-3C67-7A6C-834698DF4D18}"/>
              </a:ext>
            </a:extLst>
          </p:cNvPr>
          <p:cNvSpPr txBox="1"/>
          <p:nvPr/>
        </p:nvSpPr>
        <p:spPr>
          <a:xfrm>
            <a:off x="7269382" y="3743775"/>
            <a:ext cx="1311930" cy="253916"/>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r>
              <a:rPr lang="pt-BR" sz="1200" b="1" dirty="0">
                <a:solidFill>
                  <a:srgbClr val="018EEB"/>
                </a:solidFill>
                <a:latin typeface="Heebo" pitchFamily="2" charset="-79"/>
                <a:cs typeface="Heebo" pitchFamily="2" charset="-79"/>
              </a:rPr>
              <a:t>título do item</a:t>
            </a:r>
          </a:p>
        </p:txBody>
      </p:sp>
    </p:spTree>
    <p:extLst>
      <p:ext uri="{BB962C8B-B14F-4D97-AF65-F5344CB8AC3E}">
        <p14:creationId xmlns:p14="http://schemas.microsoft.com/office/powerpoint/2010/main" val="1354821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21FD7A57-97C8-4C05-B7B8-D6CEDA51B1DD}"/>
              </a:ext>
            </a:extLst>
          </p:cNvPr>
          <p:cNvSpPr/>
          <p:nvPr/>
        </p:nvSpPr>
        <p:spPr>
          <a:xfrm>
            <a:off x="7103214" y="2621804"/>
            <a:ext cx="1438201" cy="1111946"/>
          </a:xfrm>
          <a:custGeom>
            <a:avLst/>
            <a:gdLst>
              <a:gd name="connsiteX0" fmla="*/ 0 w 1985485"/>
              <a:gd name="connsiteY0" fmla="*/ 0 h 1482594"/>
              <a:gd name="connsiteX1" fmla="*/ 1985485 w 1985485"/>
              <a:gd name="connsiteY1" fmla="*/ 0 h 1482594"/>
              <a:gd name="connsiteX2" fmla="*/ 1985485 w 1985485"/>
              <a:gd name="connsiteY2" fmla="*/ 1482595 h 1482594"/>
              <a:gd name="connsiteX3" fmla="*/ 0 w 1985485"/>
              <a:gd name="connsiteY3" fmla="*/ 1482595 h 1482594"/>
            </a:gdLst>
            <a:ahLst/>
            <a:cxnLst>
              <a:cxn ang="0">
                <a:pos x="connsiteX0" y="connsiteY0"/>
              </a:cxn>
              <a:cxn ang="0">
                <a:pos x="connsiteX1" y="connsiteY1"/>
              </a:cxn>
              <a:cxn ang="0">
                <a:pos x="connsiteX2" y="connsiteY2"/>
              </a:cxn>
              <a:cxn ang="0">
                <a:pos x="connsiteX3" y="connsiteY3"/>
              </a:cxn>
            </a:cxnLst>
            <a:rect l="l" t="t" r="r" b="b"/>
            <a:pathLst>
              <a:path w="1985485" h="1482594">
                <a:moveTo>
                  <a:pt x="0" y="0"/>
                </a:moveTo>
                <a:lnTo>
                  <a:pt x="1985485" y="0"/>
                </a:lnTo>
                <a:lnTo>
                  <a:pt x="1985485" y="1482595"/>
                </a:lnTo>
                <a:lnTo>
                  <a:pt x="0" y="1482595"/>
                </a:lnTo>
                <a:close/>
              </a:path>
            </a:pathLst>
          </a:custGeom>
          <a:solidFill>
            <a:schemeClr val="accent6"/>
          </a:solidFill>
          <a:ln w="37240" cap="flat">
            <a:noFill/>
            <a:prstDash val="solid"/>
            <a:miter/>
          </a:ln>
        </p:spPr>
        <p:txBody>
          <a:bodyPr rtlCol="0" anchor="ctr"/>
          <a:lstStyle/>
          <a:p>
            <a:pPr algn="ctr"/>
            <a:r>
              <a:rPr lang="en-ID" sz="2800" b="1" dirty="0">
                <a:solidFill>
                  <a:schemeClr val="bg1"/>
                </a:solidFill>
                <a:latin typeface="Heebo" pitchFamily="2" charset="-79"/>
                <a:cs typeface="Heebo" pitchFamily="2" charset="-79"/>
              </a:rPr>
              <a:t>6</a:t>
            </a:r>
          </a:p>
        </p:txBody>
      </p:sp>
      <p:sp>
        <p:nvSpPr>
          <p:cNvPr id="18" name="Freeform: Shape 17">
            <a:extLst>
              <a:ext uri="{FF2B5EF4-FFF2-40B4-BE49-F238E27FC236}">
                <a16:creationId xmlns:a16="http://schemas.microsoft.com/office/drawing/2014/main" id="{47B8E829-E676-47C9-AD4A-7A9BA82CEFA6}"/>
              </a:ext>
            </a:extLst>
          </p:cNvPr>
          <p:cNvSpPr/>
          <p:nvPr/>
        </p:nvSpPr>
        <p:spPr>
          <a:xfrm>
            <a:off x="7103214" y="3554945"/>
            <a:ext cx="178805" cy="176012"/>
          </a:xfrm>
          <a:custGeom>
            <a:avLst/>
            <a:gdLst>
              <a:gd name="connsiteX0" fmla="*/ 238407 w 238406"/>
              <a:gd name="connsiteY0" fmla="*/ 0 h 234682"/>
              <a:gd name="connsiteX1" fmla="*/ 0 w 238406"/>
              <a:gd name="connsiteY1" fmla="*/ 0 h 234682"/>
              <a:gd name="connsiteX2" fmla="*/ 0 w 238406"/>
              <a:gd name="connsiteY2" fmla="*/ 234682 h 234682"/>
            </a:gdLst>
            <a:ahLst/>
            <a:cxnLst>
              <a:cxn ang="0">
                <a:pos x="connsiteX0" y="connsiteY0"/>
              </a:cxn>
              <a:cxn ang="0">
                <a:pos x="connsiteX1" y="connsiteY1"/>
              </a:cxn>
              <a:cxn ang="0">
                <a:pos x="connsiteX2" y="connsiteY2"/>
              </a:cxn>
            </a:cxnLst>
            <a:rect l="l" t="t" r="r" b="b"/>
            <a:pathLst>
              <a:path w="238406" h="234682">
                <a:moveTo>
                  <a:pt x="238407" y="0"/>
                </a:moveTo>
                <a:lnTo>
                  <a:pt x="0" y="0"/>
                </a:lnTo>
                <a:lnTo>
                  <a:pt x="0" y="234682"/>
                </a:lnTo>
                <a:close/>
              </a:path>
            </a:pathLst>
          </a:custGeom>
          <a:solidFill>
            <a:schemeClr val="accent6">
              <a:lumMod val="50000"/>
            </a:schemeClr>
          </a:solidFill>
          <a:ln w="37240" cap="flat">
            <a:noFill/>
            <a:prstDash val="solid"/>
            <a:miter/>
          </a:ln>
        </p:spPr>
        <p:txBody>
          <a:bodyPr rtlCol="0" anchor="ctr"/>
          <a:lstStyle/>
          <a:p>
            <a:endParaRPr lang="en-ID" sz="1350">
              <a:latin typeface="Heebo" pitchFamily="2" charset="-79"/>
              <a:cs typeface="Heebo" pitchFamily="2" charset="-79"/>
            </a:endParaRPr>
          </a:p>
        </p:txBody>
      </p:sp>
      <p:sp>
        <p:nvSpPr>
          <p:cNvPr id="5" name="Right Triangle 4">
            <a:extLst>
              <a:ext uri="{FF2B5EF4-FFF2-40B4-BE49-F238E27FC236}">
                <a16:creationId xmlns:a16="http://schemas.microsoft.com/office/drawing/2014/main" id="{F8F4B6CC-BF87-4F91-9699-3499391F1398}"/>
              </a:ext>
            </a:extLst>
          </p:cNvPr>
          <p:cNvSpPr/>
          <p:nvPr/>
        </p:nvSpPr>
        <p:spPr>
          <a:xfrm rot="13500000">
            <a:off x="8000457" y="2689225"/>
            <a:ext cx="947342" cy="947341"/>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latin typeface="Heebo" pitchFamily="2" charset="-79"/>
              <a:cs typeface="Heebo" pitchFamily="2" charset="-79"/>
            </a:endParaRPr>
          </a:p>
        </p:txBody>
      </p:sp>
      <p:sp>
        <p:nvSpPr>
          <p:cNvPr id="4" name="Freeform: Shape 3">
            <a:extLst>
              <a:ext uri="{FF2B5EF4-FFF2-40B4-BE49-F238E27FC236}">
                <a16:creationId xmlns:a16="http://schemas.microsoft.com/office/drawing/2014/main" id="{0593235B-A28F-4589-B84F-C32544EEDCB3}"/>
              </a:ext>
            </a:extLst>
          </p:cNvPr>
          <p:cNvSpPr/>
          <p:nvPr/>
        </p:nvSpPr>
        <p:spPr>
          <a:xfrm>
            <a:off x="1" y="2618556"/>
            <a:ext cx="724889" cy="1112400"/>
          </a:xfrm>
          <a:custGeom>
            <a:avLst/>
            <a:gdLst>
              <a:gd name="connsiteX0" fmla="*/ 0 w 2947524"/>
              <a:gd name="connsiteY0" fmla="*/ 0 h 2200965"/>
              <a:gd name="connsiteX1" fmla="*/ 2947524 w 2947524"/>
              <a:gd name="connsiteY1" fmla="*/ 0 h 2200965"/>
              <a:gd name="connsiteX2" fmla="*/ 2947524 w 2947524"/>
              <a:gd name="connsiteY2" fmla="*/ 2200966 h 2200965"/>
              <a:gd name="connsiteX3" fmla="*/ 0 w 2947524"/>
              <a:gd name="connsiteY3" fmla="*/ 2200966 h 2200965"/>
            </a:gdLst>
            <a:ahLst/>
            <a:cxnLst>
              <a:cxn ang="0">
                <a:pos x="connsiteX0" y="connsiteY0"/>
              </a:cxn>
              <a:cxn ang="0">
                <a:pos x="connsiteX1" y="connsiteY1"/>
              </a:cxn>
              <a:cxn ang="0">
                <a:pos x="connsiteX2" y="connsiteY2"/>
              </a:cxn>
              <a:cxn ang="0">
                <a:pos x="connsiteX3" y="connsiteY3"/>
              </a:cxn>
            </a:cxnLst>
            <a:rect l="l" t="t" r="r" b="b"/>
            <a:pathLst>
              <a:path w="2947524" h="2200965">
                <a:moveTo>
                  <a:pt x="0" y="0"/>
                </a:moveTo>
                <a:lnTo>
                  <a:pt x="2947524" y="0"/>
                </a:lnTo>
                <a:lnTo>
                  <a:pt x="2947524" y="2200966"/>
                </a:lnTo>
                <a:lnTo>
                  <a:pt x="0" y="2200966"/>
                </a:lnTo>
                <a:close/>
              </a:path>
            </a:pathLst>
          </a:custGeom>
          <a:solidFill>
            <a:schemeClr val="accent1"/>
          </a:solidFill>
          <a:ln w="55284" cap="flat">
            <a:noFill/>
            <a:prstDash val="solid"/>
            <a:miter/>
          </a:ln>
        </p:spPr>
        <p:txBody>
          <a:bodyPr rtlCol="0" anchor="ctr"/>
          <a:lstStyle/>
          <a:p>
            <a:endParaRPr lang="en-ID" sz="1350">
              <a:latin typeface="Heebo" pitchFamily="2" charset="-79"/>
              <a:cs typeface="Heebo" pitchFamily="2" charset="-79"/>
            </a:endParaRPr>
          </a:p>
        </p:txBody>
      </p:sp>
      <p:sp>
        <p:nvSpPr>
          <p:cNvPr id="8" name="Freeform: Shape 7">
            <a:extLst>
              <a:ext uri="{FF2B5EF4-FFF2-40B4-BE49-F238E27FC236}">
                <a16:creationId xmlns:a16="http://schemas.microsoft.com/office/drawing/2014/main" id="{D2933913-57B6-41E6-8819-CF2F05699924}"/>
              </a:ext>
            </a:extLst>
          </p:cNvPr>
          <p:cNvSpPr/>
          <p:nvPr/>
        </p:nvSpPr>
        <p:spPr>
          <a:xfrm>
            <a:off x="4479803" y="2621804"/>
            <a:ext cx="1489114" cy="1111946"/>
          </a:xfrm>
          <a:custGeom>
            <a:avLst/>
            <a:gdLst>
              <a:gd name="connsiteX0" fmla="*/ 0 w 1985485"/>
              <a:gd name="connsiteY0" fmla="*/ 0 h 1482594"/>
              <a:gd name="connsiteX1" fmla="*/ 1985485 w 1985485"/>
              <a:gd name="connsiteY1" fmla="*/ 0 h 1482594"/>
              <a:gd name="connsiteX2" fmla="*/ 1985485 w 1985485"/>
              <a:gd name="connsiteY2" fmla="*/ 1482595 h 1482594"/>
              <a:gd name="connsiteX3" fmla="*/ 0 w 1985485"/>
              <a:gd name="connsiteY3" fmla="*/ 1482595 h 1482594"/>
            </a:gdLst>
            <a:ahLst/>
            <a:cxnLst>
              <a:cxn ang="0">
                <a:pos x="connsiteX0" y="connsiteY0"/>
              </a:cxn>
              <a:cxn ang="0">
                <a:pos x="connsiteX1" y="connsiteY1"/>
              </a:cxn>
              <a:cxn ang="0">
                <a:pos x="connsiteX2" y="connsiteY2"/>
              </a:cxn>
              <a:cxn ang="0">
                <a:pos x="connsiteX3" y="connsiteY3"/>
              </a:cxn>
            </a:cxnLst>
            <a:rect l="l" t="t" r="r" b="b"/>
            <a:pathLst>
              <a:path w="1985485" h="1482594">
                <a:moveTo>
                  <a:pt x="0" y="0"/>
                </a:moveTo>
                <a:lnTo>
                  <a:pt x="1985485" y="0"/>
                </a:lnTo>
                <a:lnTo>
                  <a:pt x="1985485" y="1482595"/>
                </a:lnTo>
                <a:lnTo>
                  <a:pt x="0" y="1482595"/>
                </a:lnTo>
                <a:close/>
              </a:path>
            </a:pathLst>
          </a:custGeom>
          <a:solidFill>
            <a:schemeClr val="accent4"/>
          </a:solidFill>
          <a:ln w="37240" cap="flat">
            <a:noFill/>
            <a:prstDash val="solid"/>
            <a:miter/>
          </a:ln>
        </p:spPr>
        <p:txBody>
          <a:bodyPr rtlCol="0" anchor="ctr"/>
          <a:lstStyle/>
          <a:p>
            <a:pPr algn="ctr"/>
            <a:r>
              <a:rPr lang="en-ID" sz="2800" b="1" dirty="0">
                <a:solidFill>
                  <a:schemeClr val="bg1"/>
                </a:solidFill>
                <a:latin typeface="Heebo" pitchFamily="2" charset="-79"/>
                <a:cs typeface="Heebo" pitchFamily="2" charset="-79"/>
              </a:rPr>
              <a:t>4</a:t>
            </a:r>
          </a:p>
        </p:txBody>
      </p:sp>
      <p:sp>
        <p:nvSpPr>
          <p:cNvPr id="17" name="Freeform: Shape 16">
            <a:extLst>
              <a:ext uri="{FF2B5EF4-FFF2-40B4-BE49-F238E27FC236}">
                <a16:creationId xmlns:a16="http://schemas.microsoft.com/office/drawing/2014/main" id="{AF3C515F-229C-4337-AFB4-07B8B9051589}"/>
              </a:ext>
            </a:extLst>
          </p:cNvPr>
          <p:cNvSpPr/>
          <p:nvPr/>
        </p:nvSpPr>
        <p:spPr>
          <a:xfrm>
            <a:off x="4479803" y="3554945"/>
            <a:ext cx="178805" cy="176012"/>
          </a:xfrm>
          <a:custGeom>
            <a:avLst/>
            <a:gdLst>
              <a:gd name="connsiteX0" fmla="*/ 238408 w 238407"/>
              <a:gd name="connsiteY0" fmla="*/ 0 h 234682"/>
              <a:gd name="connsiteX1" fmla="*/ 0 w 238407"/>
              <a:gd name="connsiteY1" fmla="*/ 0 h 234682"/>
              <a:gd name="connsiteX2" fmla="*/ 0 w 238407"/>
              <a:gd name="connsiteY2" fmla="*/ 234682 h 234682"/>
            </a:gdLst>
            <a:ahLst/>
            <a:cxnLst>
              <a:cxn ang="0">
                <a:pos x="connsiteX0" y="connsiteY0"/>
              </a:cxn>
              <a:cxn ang="0">
                <a:pos x="connsiteX1" y="connsiteY1"/>
              </a:cxn>
              <a:cxn ang="0">
                <a:pos x="connsiteX2" y="connsiteY2"/>
              </a:cxn>
            </a:cxnLst>
            <a:rect l="l" t="t" r="r" b="b"/>
            <a:pathLst>
              <a:path w="238407" h="234682">
                <a:moveTo>
                  <a:pt x="238408" y="0"/>
                </a:moveTo>
                <a:lnTo>
                  <a:pt x="0" y="0"/>
                </a:lnTo>
                <a:lnTo>
                  <a:pt x="0" y="234682"/>
                </a:lnTo>
                <a:close/>
              </a:path>
            </a:pathLst>
          </a:custGeom>
          <a:solidFill>
            <a:schemeClr val="accent4">
              <a:lumMod val="50000"/>
            </a:schemeClr>
          </a:solidFill>
          <a:ln w="37240" cap="flat">
            <a:noFill/>
            <a:prstDash val="solid"/>
            <a:miter/>
          </a:ln>
        </p:spPr>
        <p:txBody>
          <a:bodyPr rtlCol="0" anchor="ctr"/>
          <a:lstStyle/>
          <a:p>
            <a:endParaRPr lang="en-ID" sz="1350">
              <a:latin typeface="Heebo" pitchFamily="2" charset="-79"/>
              <a:cs typeface="Heebo" pitchFamily="2" charset="-79"/>
            </a:endParaRPr>
          </a:p>
        </p:txBody>
      </p:sp>
      <p:sp>
        <p:nvSpPr>
          <p:cNvPr id="7" name="Freeform: Shape 6">
            <a:extLst>
              <a:ext uri="{FF2B5EF4-FFF2-40B4-BE49-F238E27FC236}">
                <a16:creationId xmlns:a16="http://schemas.microsoft.com/office/drawing/2014/main" id="{04EFEAB0-F9FF-401D-A2F6-8668B85CFFC1}"/>
              </a:ext>
            </a:extLst>
          </p:cNvPr>
          <p:cNvSpPr/>
          <p:nvPr/>
        </p:nvSpPr>
        <p:spPr>
          <a:xfrm>
            <a:off x="1859186" y="2621804"/>
            <a:ext cx="1489114" cy="1111946"/>
          </a:xfrm>
          <a:custGeom>
            <a:avLst/>
            <a:gdLst>
              <a:gd name="connsiteX0" fmla="*/ 0 w 1985485"/>
              <a:gd name="connsiteY0" fmla="*/ 0 h 1482594"/>
              <a:gd name="connsiteX1" fmla="*/ 1985485 w 1985485"/>
              <a:gd name="connsiteY1" fmla="*/ 0 h 1482594"/>
              <a:gd name="connsiteX2" fmla="*/ 1985485 w 1985485"/>
              <a:gd name="connsiteY2" fmla="*/ 1482595 h 1482594"/>
              <a:gd name="connsiteX3" fmla="*/ 0 w 1985485"/>
              <a:gd name="connsiteY3" fmla="*/ 1482595 h 1482594"/>
            </a:gdLst>
            <a:ahLst/>
            <a:cxnLst>
              <a:cxn ang="0">
                <a:pos x="connsiteX0" y="connsiteY0"/>
              </a:cxn>
              <a:cxn ang="0">
                <a:pos x="connsiteX1" y="connsiteY1"/>
              </a:cxn>
              <a:cxn ang="0">
                <a:pos x="connsiteX2" y="connsiteY2"/>
              </a:cxn>
              <a:cxn ang="0">
                <a:pos x="connsiteX3" y="connsiteY3"/>
              </a:cxn>
            </a:cxnLst>
            <a:rect l="l" t="t" r="r" b="b"/>
            <a:pathLst>
              <a:path w="1985485" h="1482594">
                <a:moveTo>
                  <a:pt x="0" y="0"/>
                </a:moveTo>
                <a:lnTo>
                  <a:pt x="1985485" y="0"/>
                </a:lnTo>
                <a:lnTo>
                  <a:pt x="1985485" y="1482595"/>
                </a:lnTo>
                <a:lnTo>
                  <a:pt x="0" y="1482595"/>
                </a:lnTo>
                <a:close/>
              </a:path>
            </a:pathLst>
          </a:custGeom>
          <a:solidFill>
            <a:schemeClr val="accent2"/>
          </a:solidFill>
          <a:ln w="37240" cap="flat">
            <a:noFill/>
            <a:prstDash val="solid"/>
            <a:miter/>
          </a:ln>
        </p:spPr>
        <p:txBody>
          <a:bodyPr rtlCol="0" anchor="ctr"/>
          <a:lstStyle/>
          <a:p>
            <a:pPr algn="ctr"/>
            <a:r>
              <a:rPr lang="en-ID" sz="2800" b="1" dirty="0">
                <a:solidFill>
                  <a:schemeClr val="bg1"/>
                </a:solidFill>
                <a:latin typeface="Heebo" pitchFamily="2" charset="-79"/>
                <a:cs typeface="Heebo" pitchFamily="2" charset="-79"/>
              </a:rPr>
              <a:t>2</a:t>
            </a:r>
          </a:p>
        </p:txBody>
      </p:sp>
      <p:sp>
        <p:nvSpPr>
          <p:cNvPr id="16" name="Freeform: Shape 15">
            <a:extLst>
              <a:ext uri="{FF2B5EF4-FFF2-40B4-BE49-F238E27FC236}">
                <a16:creationId xmlns:a16="http://schemas.microsoft.com/office/drawing/2014/main" id="{3BF51143-A913-413D-9727-6B4007A53AA4}"/>
              </a:ext>
            </a:extLst>
          </p:cNvPr>
          <p:cNvSpPr/>
          <p:nvPr/>
        </p:nvSpPr>
        <p:spPr>
          <a:xfrm>
            <a:off x="1859186" y="3554945"/>
            <a:ext cx="178805" cy="176012"/>
          </a:xfrm>
          <a:custGeom>
            <a:avLst/>
            <a:gdLst>
              <a:gd name="connsiteX0" fmla="*/ 238407 w 238407"/>
              <a:gd name="connsiteY0" fmla="*/ 0 h 234682"/>
              <a:gd name="connsiteX1" fmla="*/ 0 w 238407"/>
              <a:gd name="connsiteY1" fmla="*/ 0 h 234682"/>
              <a:gd name="connsiteX2" fmla="*/ 0 w 238407"/>
              <a:gd name="connsiteY2" fmla="*/ 234682 h 234682"/>
            </a:gdLst>
            <a:ahLst/>
            <a:cxnLst>
              <a:cxn ang="0">
                <a:pos x="connsiteX0" y="connsiteY0"/>
              </a:cxn>
              <a:cxn ang="0">
                <a:pos x="connsiteX1" y="connsiteY1"/>
              </a:cxn>
              <a:cxn ang="0">
                <a:pos x="connsiteX2" y="connsiteY2"/>
              </a:cxn>
            </a:cxnLst>
            <a:rect l="l" t="t" r="r" b="b"/>
            <a:pathLst>
              <a:path w="238407" h="234682">
                <a:moveTo>
                  <a:pt x="238407" y="0"/>
                </a:moveTo>
                <a:lnTo>
                  <a:pt x="0" y="0"/>
                </a:lnTo>
                <a:lnTo>
                  <a:pt x="0" y="234682"/>
                </a:lnTo>
                <a:close/>
              </a:path>
            </a:pathLst>
          </a:custGeom>
          <a:solidFill>
            <a:schemeClr val="accent2">
              <a:lumMod val="50000"/>
            </a:schemeClr>
          </a:solidFill>
          <a:ln w="37240" cap="flat">
            <a:noFill/>
            <a:prstDash val="solid"/>
            <a:miter/>
          </a:ln>
        </p:spPr>
        <p:txBody>
          <a:bodyPr rtlCol="0" anchor="ctr"/>
          <a:lstStyle/>
          <a:p>
            <a:endParaRPr lang="en-ID" sz="1350">
              <a:latin typeface="Heebo" pitchFamily="2" charset="-79"/>
              <a:cs typeface="Heebo" pitchFamily="2" charset="-79"/>
            </a:endParaRPr>
          </a:p>
        </p:txBody>
      </p:sp>
      <p:sp>
        <p:nvSpPr>
          <p:cNvPr id="10" name="Freeform: Shape 9">
            <a:extLst>
              <a:ext uri="{FF2B5EF4-FFF2-40B4-BE49-F238E27FC236}">
                <a16:creationId xmlns:a16="http://schemas.microsoft.com/office/drawing/2014/main" id="{2520F64A-B942-48C3-99C1-E78A07CE0C9E}"/>
              </a:ext>
            </a:extLst>
          </p:cNvPr>
          <p:cNvSpPr/>
          <p:nvPr/>
        </p:nvSpPr>
        <p:spPr>
          <a:xfrm>
            <a:off x="548878" y="2442999"/>
            <a:ext cx="1489114" cy="1111946"/>
          </a:xfrm>
          <a:custGeom>
            <a:avLst/>
            <a:gdLst>
              <a:gd name="connsiteX0" fmla="*/ 0 w 1985485"/>
              <a:gd name="connsiteY0" fmla="*/ 0 h 1482594"/>
              <a:gd name="connsiteX1" fmla="*/ 1985485 w 1985485"/>
              <a:gd name="connsiteY1" fmla="*/ 0 h 1482594"/>
              <a:gd name="connsiteX2" fmla="*/ 1985485 w 1985485"/>
              <a:gd name="connsiteY2" fmla="*/ 1482595 h 1482594"/>
              <a:gd name="connsiteX3" fmla="*/ 0 w 1985485"/>
              <a:gd name="connsiteY3" fmla="*/ 1482595 h 1482594"/>
            </a:gdLst>
            <a:ahLst/>
            <a:cxnLst>
              <a:cxn ang="0">
                <a:pos x="connsiteX0" y="connsiteY0"/>
              </a:cxn>
              <a:cxn ang="0">
                <a:pos x="connsiteX1" y="connsiteY1"/>
              </a:cxn>
              <a:cxn ang="0">
                <a:pos x="connsiteX2" y="connsiteY2"/>
              </a:cxn>
              <a:cxn ang="0">
                <a:pos x="connsiteX3" y="connsiteY3"/>
              </a:cxn>
            </a:cxnLst>
            <a:rect l="l" t="t" r="r" b="b"/>
            <a:pathLst>
              <a:path w="1985485" h="1482594">
                <a:moveTo>
                  <a:pt x="0" y="0"/>
                </a:moveTo>
                <a:lnTo>
                  <a:pt x="1985485" y="0"/>
                </a:lnTo>
                <a:lnTo>
                  <a:pt x="1985485" y="1482595"/>
                </a:lnTo>
                <a:lnTo>
                  <a:pt x="0" y="1482595"/>
                </a:lnTo>
                <a:close/>
              </a:path>
            </a:pathLst>
          </a:custGeom>
          <a:solidFill>
            <a:schemeClr val="accent1"/>
          </a:solidFill>
          <a:ln w="37240" cap="flat">
            <a:noFill/>
            <a:prstDash val="solid"/>
            <a:miter/>
          </a:ln>
          <a:effectLst/>
        </p:spPr>
        <p:txBody>
          <a:bodyPr rtlCol="0" anchor="ctr"/>
          <a:lstStyle/>
          <a:p>
            <a:pPr algn="ctr"/>
            <a:r>
              <a:rPr lang="en-ID" sz="2800" b="1" dirty="0">
                <a:solidFill>
                  <a:schemeClr val="bg1"/>
                </a:solidFill>
                <a:latin typeface="Heebo" pitchFamily="2" charset="-79"/>
                <a:cs typeface="Heebo" pitchFamily="2" charset="-79"/>
              </a:rPr>
              <a:t>1</a:t>
            </a:r>
          </a:p>
        </p:txBody>
      </p:sp>
      <p:sp>
        <p:nvSpPr>
          <p:cNvPr id="13" name="Freeform: Shape 12">
            <a:extLst>
              <a:ext uri="{FF2B5EF4-FFF2-40B4-BE49-F238E27FC236}">
                <a16:creationId xmlns:a16="http://schemas.microsoft.com/office/drawing/2014/main" id="{ADA1FB08-36CA-4027-BCF0-602F767787EC}"/>
              </a:ext>
            </a:extLst>
          </p:cNvPr>
          <p:cNvSpPr/>
          <p:nvPr/>
        </p:nvSpPr>
        <p:spPr>
          <a:xfrm>
            <a:off x="548878" y="3554945"/>
            <a:ext cx="178805" cy="176012"/>
          </a:xfrm>
          <a:custGeom>
            <a:avLst/>
            <a:gdLst>
              <a:gd name="connsiteX0" fmla="*/ 0 w 238407"/>
              <a:gd name="connsiteY0" fmla="*/ 0 h 234682"/>
              <a:gd name="connsiteX1" fmla="*/ 238407 w 238407"/>
              <a:gd name="connsiteY1" fmla="*/ 0 h 234682"/>
              <a:gd name="connsiteX2" fmla="*/ 238407 w 238407"/>
              <a:gd name="connsiteY2" fmla="*/ 234682 h 234682"/>
            </a:gdLst>
            <a:ahLst/>
            <a:cxnLst>
              <a:cxn ang="0">
                <a:pos x="connsiteX0" y="connsiteY0"/>
              </a:cxn>
              <a:cxn ang="0">
                <a:pos x="connsiteX1" y="connsiteY1"/>
              </a:cxn>
              <a:cxn ang="0">
                <a:pos x="connsiteX2" y="connsiteY2"/>
              </a:cxn>
            </a:cxnLst>
            <a:rect l="l" t="t" r="r" b="b"/>
            <a:pathLst>
              <a:path w="238407" h="234682">
                <a:moveTo>
                  <a:pt x="0" y="0"/>
                </a:moveTo>
                <a:lnTo>
                  <a:pt x="238407" y="0"/>
                </a:lnTo>
                <a:lnTo>
                  <a:pt x="238407" y="234682"/>
                </a:lnTo>
                <a:close/>
              </a:path>
            </a:pathLst>
          </a:custGeom>
          <a:solidFill>
            <a:schemeClr val="accent1">
              <a:lumMod val="50000"/>
            </a:schemeClr>
          </a:solidFill>
          <a:ln w="37240" cap="flat">
            <a:noFill/>
            <a:prstDash val="solid"/>
            <a:miter/>
          </a:ln>
        </p:spPr>
        <p:txBody>
          <a:bodyPr rtlCol="0" anchor="ctr"/>
          <a:lstStyle/>
          <a:p>
            <a:endParaRPr lang="en-ID" sz="1350">
              <a:latin typeface="Heebo" pitchFamily="2" charset="-79"/>
              <a:cs typeface="Heebo" pitchFamily="2" charset="-79"/>
            </a:endParaRPr>
          </a:p>
        </p:txBody>
      </p:sp>
      <p:sp>
        <p:nvSpPr>
          <p:cNvPr id="11" name="Freeform: Shape 10">
            <a:extLst>
              <a:ext uri="{FF2B5EF4-FFF2-40B4-BE49-F238E27FC236}">
                <a16:creationId xmlns:a16="http://schemas.microsoft.com/office/drawing/2014/main" id="{BC2ACDFC-A851-4452-B7EC-B43D4599C2B1}"/>
              </a:ext>
            </a:extLst>
          </p:cNvPr>
          <p:cNvSpPr/>
          <p:nvPr/>
        </p:nvSpPr>
        <p:spPr>
          <a:xfrm>
            <a:off x="3169494" y="2442999"/>
            <a:ext cx="1489114" cy="1111946"/>
          </a:xfrm>
          <a:custGeom>
            <a:avLst/>
            <a:gdLst>
              <a:gd name="connsiteX0" fmla="*/ 0 w 1985485"/>
              <a:gd name="connsiteY0" fmla="*/ 0 h 1482594"/>
              <a:gd name="connsiteX1" fmla="*/ 1985485 w 1985485"/>
              <a:gd name="connsiteY1" fmla="*/ 0 h 1482594"/>
              <a:gd name="connsiteX2" fmla="*/ 1985485 w 1985485"/>
              <a:gd name="connsiteY2" fmla="*/ 1482595 h 1482594"/>
              <a:gd name="connsiteX3" fmla="*/ 0 w 1985485"/>
              <a:gd name="connsiteY3" fmla="*/ 1482595 h 1482594"/>
            </a:gdLst>
            <a:ahLst/>
            <a:cxnLst>
              <a:cxn ang="0">
                <a:pos x="connsiteX0" y="connsiteY0"/>
              </a:cxn>
              <a:cxn ang="0">
                <a:pos x="connsiteX1" y="connsiteY1"/>
              </a:cxn>
              <a:cxn ang="0">
                <a:pos x="connsiteX2" y="connsiteY2"/>
              </a:cxn>
              <a:cxn ang="0">
                <a:pos x="connsiteX3" y="connsiteY3"/>
              </a:cxn>
            </a:cxnLst>
            <a:rect l="l" t="t" r="r" b="b"/>
            <a:pathLst>
              <a:path w="1985485" h="1482594">
                <a:moveTo>
                  <a:pt x="0" y="0"/>
                </a:moveTo>
                <a:lnTo>
                  <a:pt x="1985485" y="0"/>
                </a:lnTo>
                <a:lnTo>
                  <a:pt x="1985485" y="1482595"/>
                </a:lnTo>
                <a:lnTo>
                  <a:pt x="0" y="1482595"/>
                </a:lnTo>
                <a:close/>
              </a:path>
            </a:pathLst>
          </a:custGeom>
          <a:solidFill>
            <a:schemeClr val="accent3"/>
          </a:solidFill>
          <a:ln w="37240" cap="flat">
            <a:noFill/>
            <a:prstDash val="solid"/>
            <a:miter/>
          </a:ln>
        </p:spPr>
        <p:txBody>
          <a:bodyPr rtlCol="0" anchor="ctr"/>
          <a:lstStyle/>
          <a:p>
            <a:pPr algn="ctr"/>
            <a:r>
              <a:rPr lang="en-ID" sz="2800" b="1" dirty="0">
                <a:solidFill>
                  <a:schemeClr val="bg1"/>
                </a:solidFill>
                <a:latin typeface="Heebo" pitchFamily="2" charset="-79"/>
                <a:cs typeface="Heebo" pitchFamily="2" charset="-79"/>
              </a:rPr>
              <a:t>3</a:t>
            </a:r>
          </a:p>
        </p:txBody>
      </p:sp>
      <p:sp>
        <p:nvSpPr>
          <p:cNvPr id="14" name="Freeform: Shape 13">
            <a:extLst>
              <a:ext uri="{FF2B5EF4-FFF2-40B4-BE49-F238E27FC236}">
                <a16:creationId xmlns:a16="http://schemas.microsoft.com/office/drawing/2014/main" id="{0501B6DF-9DDD-4EBC-A3BD-80CB33B9D189}"/>
              </a:ext>
            </a:extLst>
          </p:cNvPr>
          <p:cNvSpPr/>
          <p:nvPr/>
        </p:nvSpPr>
        <p:spPr>
          <a:xfrm>
            <a:off x="3169494" y="3554945"/>
            <a:ext cx="178805" cy="176012"/>
          </a:xfrm>
          <a:custGeom>
            <a:avLst/>
            <a:gdLst>
              <a:gd name="connsiteX0" fmla="*/ 0 w 238406"/>
              <a:gd name="connsiteY0" fmla="*/ 0 h 234682"/>
              <a:gd name="connsiteX1" fmla="*/ 238407 w 238406"/>
              <a:gd name="connsiteY1" fmla="*/ 0 h 234682"/>
              <a:gd name="connsiteX2" fmla="*/ 238407 w 238406"/>
              <a:gd name="connsiteY2" fmla="*/ 234682 h 234682"/>
            </a:gdLst>
            <a:ahLst/>
            <a:cxnLst>
              <a:cxn ang="0">
                <a:pos x="connsiteX0" y="connsiteY0"/>
              </a:cxn>
              <a:cxn ang="0">
                <a:pos x="connsiteX1" y="connsiteY1"/>
              </a:cxn>
              <a:cxn ang="0">
                <a:pos x="connsiteX2" y="connsiteY2"/>
              </a:cxn>
            </a:cxnLst>
            <a:rect l="l" t="t" r="r" b="b"/>
            <a:pathLst>
              <a:path w="238406" h="234682">
                <a:moveTo>
                  <a:pt x="0" y="0"/>
                </a:moveTo>
                <a:lnTo>
                  <a:pt x="238407" y="0"/>
                </a:lnTo>
                <a:lnTo>
                  <a:pt x="238407" y="234682"/>
                </a:lnTo>
                <a:close/>
              </a:path>
            </a:pathLst>
          </a:custGeom>
          <a:solidFill>
            <a:schemeClr val="accent3">
              <a:lumMod val="50000"/>
            </a:schemeClr>
          </a:solidFill>
          <a:ln w="37240" cap="flat">
            <a:noFill/>
            <a:prstDash val="solid"/>
            <a:miter/>
          </a:ln>
        </p:spPr>
        <p:txBody>
          <a:bodyPr rtlCol="0" anchor="ctr"/>
          <a:lstStyle/>
          <a:p>
            <a:endParaRPr lang="en-ID" sz="1350">
              <a:latin typeface="Heebo" pitchFamily="2" charset="-79"/>
              <a:cs typeface="Heebo" pitchFamily="2" charset="-79"/>
            </a:endParaRPr>
          </a:p>
        </p:txBody>
      </p:sp>
      <p:sp>
        <p:nvSpPr>
          <p:cNvPr id="12" name="Freeform: Shape 11">
            <a:extLst>
              <a:ext uri="{FF2B5EF4-FFF2-40B4-BE49-F238E27FC236}">
                <a16:creationId xmlns:a16="http://schemas.microsoft.com/office/drawing/2014/main" id="{2049A8E9-3E17-4E71-85F4-862ED9310702}"/>
              </a:ext>
            </a:extLst>
          </p:cNvPr>
          <p:cNvSpPr/>
          <p:nvPr/>
        </p:nvSpPr>
        <p:spPr>
          <a:xfrm>
            <a:off x="5792905" y="2442999"/>
            <a:ext cx="1489114" cy="1111946"/>
          </a:xfrm>
          <a:custGeom>
            <a:avLst/>
            <a:gdLst>
              <a:gd name="connsiteX0" fmla="*/ 0 w 1985485"/>
              <a:gd name="connsiteY0" fmla="*/ 0 h 1482594"/>
              <a:gd name="connsiteX1" fmla="*/ 1985485 w 1985485"/>
              <a:gd name="connsiteY1" fmla="*/ 0 h 1482594"/>
              <a:gd name="connsiteX2" fmla="*/ 1985485 w 1985485"/>
              <a:gd name="connsiteY2" fmla="*/ 1482595 h 1482594"/>
              <a:gd name="connsiteX3" fmla="*/ 0 w 1985485"/>
              <a:gd name="connsiteY3" fmla="*/ 1482595 h 1482594"/>
            </a:gdLst>
            <a:ahLst/>
            <a:cxnLst>
              <a:cxn ang="0">
                <a:pos x="connsiteX0" y="connsiteY0"/>
              </a:cxn>
              <a:cxn ang="0">
                <a:pos x="connsiteX1" y="connsiteY1"/>
              </a:cxn>
              <a:cxn ang="0">
                <a:pos x="connsiteX2" y="connsiteY2"/>
              </a:cxn>
              <a:cxn ang="0">
                <a:pos x="connsiteX3" y="connsiteY3"/>
              </a:cxn>
            </a:cxnLst>
            <a:rect l="l" t="t" r="r" b="b"/>
            <a:pathLst>
              <a:path w="1985485" h="1482594">
                <a:moveTo>
                  <a:pt x="0" y="0"/>
                </a:moveTo>
                <a:lnTo>
                  <a:pt x="1985485" y="0"/>
                </a:lnTo>
                <a:lnTo>
                  <a:pt x="1985485" y="1482595"/>
                </a:lnTo>
                <a:lnTo>
                  <a:pt x="0" y="1482595"/>
                </a:lnTo>
                <a:close/>
              </a:path>
            </a:pathLst>
          </a:custGeom>
          <a:solidFill>
            <a:schemeClr val="accent5"/>
          </a:solidFill>
          <a:ln w="37240" cap="flat">
            <a:noFill/>
            <a:prstDash val="solid"/>
            <a:miter/>
          </a:ln>
        </p:spPr>
        <p:txBody>
          <a:bodyPr rtlCol="0" anchor="ctr"/>
          <a:lstStyle/>
          <a:p>
            <a:pPr algn="ctr"/>
            <a:r>
              <a:rPr lang="en-ID" sz="2800" b="1" dirty="0">
                <a:solidFill>
                  <a:schemeClr val="bg1"/>
                </a:solidFill>
                <a:latin typeface="Heebo" pitchFamily="2" charset="-79"/>
                <a:cs typeface="Heebo" pitchFamily="2" charset="-79"/>
              </a:rPr>
              <a:t>5</a:t>
            </a:r>
          </a:p>
        </p:txBody>
      </p:sp>
      <p:sp>
        <p:nvSpPr>
          <p:cNvPr id="15" name="Freeform: Shape 14">
            <a:extLst>
              <a:ext uri="{FF2B5EF4-FFF2-40B4-BE49-F238E27FC236}">
                <a16:creationId xmlns:a16="http://schemas.microsoft.com/office/drawing/2014/main" id="{1A4BAD2D-8E84-4825-AE20-75D3431D253F}"/>
              </a:ext>
            </a:extLst>
          </p:cNvPr>
          <p:cNvSpPr/>
          <p:nvPr/>
        </p:nvSpPr>
        <p:spPr>
          <a:xfrm>
            <a:off x="5792905" y="3554945"/>
            <a:ext cx="176012" cy="176012"/>
          </a:xfrm>
          <a:custGeom>
            <a:avLst/>
            <a:gdLst>
              <a:gd name="connsiteX0" fmla="*/ 0 w 234682"/>
              <a:gd name="connsiteY0" fmla="*/ 0 h 234682"/>
              <a:gd name="connsiteX1" fmla="*/ 234682 w 234682"/>
              <a:gd name="connsiteY1" fmla="*/ 0 h 234682"/>
              <a:gd name="connsiteX2" fmla="*/ 234682 w 234682"/>
              <a:gd name="connsiteY2" fmla="*/ 234682 h 234682"/>
            </a:gdLst>
            <a:ahLst/>
            <a:cxnLst>
              <a:cxn ang="0">
                <a:pos x="connsiteX0" y="connsiteY0"/>
              </a:cxn>
              <a:cxn ang="0">
                <a:pos x="connsiteX1" y="connsiteY1"/>
              </a:cxn>
              <a:cxn ang="0">
                <a:pos x="connsiteX2" y="connsiteY2"/>
              </a:cxn>
            </a:cxnLst>
            <a:rect l="l" t="t" r="r" b="b"/>
            <a:pathLst>
              <a:path w="234682" h="234682">
                <a:moveTo>
                  <a:pt x="0" y="0"/>
                </a:moveTo>
                <a:lnTo>
                  <a:pt x="234682" y="0"/>
                </a:lnTo>
                <a:lnTo>
                  <a:pt x="234682" y="234682"/>
                </a:lnTo>
                <a:close/>
              </a:path>
            </a:pathLst>
          </a:custGeom>
          <a:solidFill>
            <a:schemeClr val="accent5">
              <a:lumMod val="50000"/>
            </a:schemeClr>
          </a:solidFill>
          <a:ln w="37240" cap="flat">
            <a:noFill/>
            <a:prstDash val="solid"/>
            <a:miter/>
          </a:ln>
        </p:spPr>
        <p:txBody>
          <a:bodyPr rtlCol="0" anchor="ctr"/>
          <a:lstStyle/>
          <a:p>
            <a:endParaRPr lang="en-ID" sz="1350">
              <a:latin typeface="Heebo" pitchFamily="2" charset="-79"/>
              <a:cs typeface="Heebo" pitchFamily="2" charset="-79"/>
            </a:endParaRPr>
          </a:p>
        </p:txBody>
      </p:sp>
      <p:cxnSp>
        <p:nvCxnSpPr>
          <p:cNvPr id="30" name="Straight Connector 29">
            <a:extLst>
              <a:ext uri="{FF2B5EF4-FFF2-40B4-BE49-F238E27FC236}">
                <a16:creationId xmlns:a16="http://schemas.microsoft.com/office/drawing/2014/main" id="{7D0EEBD0-6738-452A-BD43-BFF4E3FD274A}"/>
              </a:ext>
            </a:extLst>
          </p:cNvPr>
          <p:cNvCxnSpPr>
            <a:cxnSpLocks/>
          </p:cNvCxnSpPr>
          <p:nvPr/>
        </p:nvCxnSpPr>
        <p:spPr>
          <a:xfrm>
            <a:off x="1293435" y="2261543"/>
            <a:ext cx="0" cy="222052"/>
          </a:xfrm>
          <a:prstGeom prst="line">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EB8D203-1297-48D0-B365-52F3E89715DC}"/>
              </a:ext>
            </a:extLst>
          </p:cNvPr>
          <p:cNvCxnSpPr>
            <a:cxnSpLocks/>
          </p:cNvCxnSpPr>
          <p:nvPr/>
        </p:nvCxnSpPr>
        <p:spPr>
          <a:xfrm>
            <a:off x="3914051" y="2261543"/>
            <a:ext cx="0" cy="222052"/>
          </a:xfrm>
          <a:prstGeom prst="line">
            <a:avLst/>
          </a:prstGeom>
          <a:ln w="19050">
            <a:solidFill>
              <a:schemeClr val="accent3"/>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B86ADC2-DAED-4B99-AF9E-20F92FE05AF0}"/>
              </a:ext>
            </a:extLst>
          </p:cNvPr>
          <p:cNvCxnSpPr>
            <a:cxnSpLocks/>
          </p:cNvCxnSpPr>
          <p:nvPr/>
        </p:nvCxnSpPr>
        <p:spPr>
          <a:xfrm>
            <a:off x="6537461" y="2261543"/>
            <a:ext cx="0" cy="222052"/>
          </a:xfrm>
          <a:prstGeom prst="line">
            <a:avLst/>
          </a:prstGeom>
          <a:ln w="19050">
            <a:solidFill>
              <a:schemeClr val="accent5"/>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221E717-EC6B-4F0B-B77D-6D3DBB01D4D1}"/>
              </a:ext>
            </a:extLst>
          </p:cNvPr>
          <p:cNvCxnSpPr>
            <a:cxnSpLocks/>
          </p:cNvCxnSpPr>
          <p:nvPr/>
        </p:nvCxnSpPr>
        <p:spPr>
          <a:xfrm>
            <a:off x="2603742" y="3689353"/>
            <a:ext cx="0" cy="222052"/>
          </a:xfrm>
          <a:prstGeom prst="line">
            <a:avLst/>
          </a:prstGeom>
          <a:ln w="19050">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BA83125-F52C-4CFB-974C-3EBFD67DDFE5}"/>
              </a:ext>
            </a:extLst>
          </p:cNvPr>
          <p:cNvCxnSpPr>
            <a:cxnSpLocks/>
          </p:cNvCxnSpPr>
          <p:nvPr/>
        </p:nvCxnSpPr>
        <p:spPr>
          <a:xfrm>
            <a:off x="5224359" y="3689353"/>
            <a:ext cx="0" cy="222052"/>
          </a:xfrm>
          <a:prstGeom prst="line">
            <a:avLst/>
          </a:prstGeom>
          <a:ln w="19050">
            <a:solidFill>
              <a:schemeClr val="accent4"/>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18B8B57-EC7D-4A01-8E01-4B2E29DB0629}"/>
              </a:ext>
            </a:extLst>
          </p:cNvPr>
          <p:cNvCxnSpPr>
            <a:cxnSpLocks/>
          </p:cNvCxnSpPr>
          <p:nvPr/>
        </p:nvCxnSpPr>
        <p:spPr>
          <a:xfrm>
            <a:off x="7847771" y="3689353"/>
            <a:ext cx="0" cy="222052"/>
          </a:xfrm>
          <a:prstGeom prst="line">
            <a:avLst/>
          </a:prstGeom>
          <a:ln w="19050">
            <a:solidFill>
              <a:schemeClr val="accent6"/>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72"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9C2AF930-BAC2-7B55-D714-A31C09D6B167}"/>
              </a:ext>
            </a:extLst>
          </p:cNvPr>
          <p:cNvSpPr txBox="1"/>
          <p:nvPr/>
        </p:nvSpPr>
        <p:spPr>
          <a:xfrm>
            <a:off x="3395339" y="571073"/>
            <a:ext cx="2353322" cy="3462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4500">
                <a:solidFill>
                  <a:srgbClr val="535353"/>
                </a:solidFill>
                <a:latin typeface="Barlow SemiBold"/>
                <a:ea typeface="Barlow SemiBold"/>
                <a:cs typeface="Barlow SemiBold"/>
                <a:sym typeface="Barlow SemiBold"/>
              </a:defRPr>
            </a:lvl1pPr>
          </a:lstStyle>
          <a:p>
            <a:pPr algn="ctr"/>
            <a:r>
              <a:rPr lang="pt-BR" sz="2000">
                <a:solidFill>
                  <a:schemeClr val="tx1"/>
                </a:solidFill>
                <a:latin typeface="Heebo" pitchFamily="2" charset="-79"/>
                <a:cs typeface="Heebo" pitchFamily="2" charset="-79"/>
              </a:rPr>
              <a:t>Título do slide</a:t>
            </a:r>
          </a:p>
        </p:txBody>
      </p:sp>
      <p:sp>
        <p:nvSpPr>
          <p:cNvPr id="73" name="TextBox">
            <a:extLst>
              <a:ext uri="{FF2B5EF4-FFF2-40B4-BE49-F238E27FC236}">
                <a16:creationId xmlns:a16="http://schemas.microsoft.com/office/drawing/2014/main" id="{DD33B519-BCA0-AA26-6E70-1BDDCF361927}"/>
              </a:ext>
            </a:extLst>
          </p:cNvPr>
          <p:cNvSpPr txBox="1"/>
          <p:nvPr/>
        </p:nvSpPr>
        <p:spPr>
          <a:xfrm>
            <a:off x="641995" y="1729699"/>
            <a:ext cx="1356867" cy="415498"/>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lnSpc>
                <a:spcPct val="100000"/>
              </a:lnSpc>
            </a:pPr>
            <a:r>
              <a:rPr lang="pt-BR" sz="900" kern="0" dirty="0">
                <a:latin typeface="Heebo" pitchFamily="2" charset="-79"/>
                <a:cs typeface="Heebo" pitchFamily="2" charset="-79"/>
              </a:rPr>
              <a:t>texto escrito aqui texto escrito aqui texto escrito aqui texto escrito aqui</a:t>
            </a:r>
            <a:endParaRPr lang="pt-BR" sz="900" dirty="0">
              <a:solidFill>
                <a:schemeClr val="tx1"/>
              </a:solidFill>
              <a:latin typeface="Heebo" pitchFamily="2" charset="-79"/>
              <a:cs typeface="Heebo" pitchFamily="2" charset="-79"/>
            </a:endParaRPr>
          </a:p>
        </p:txBody>
      </p:sp>
      <p:sp>
        <p:nvSpPr>
          <p:cNvPr id="75" name="TextBox">
            <a:extLst>
              <a:ext uri="{FF2B5EF4-FFF2-40B4-BE49-F238E27FC236}">
                <a16:creationId xmlns:a16="http://schemas.microsoft.com/office/drawing/2014/main" id="{C98D293B-6927-794F-3BCB-E6A658568497}"/>
              </a:ext>
            </a:extLst>
          </p:cNvPr>
          <p:cNvSpPr txBox="1"/>
          <p:nvPr/>
        </p:nvSpPr>
        <p:spPr>
          <a:xfrm>
            <a:off x="664462" y="1475783"/>
            <a:ext cx="1311930" cy="253916"/>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r>
              <a:rPr lang="pt-BR" sz="1200" b="1" dirty="0">
                <a:solidFill>
                  <a:schemeClr val="accent1"/>
                </a:solidFill>
                <a:latin typeface="Heebo" pitchFamily="2" charset="-79"/>
                <a:cs typeface="Heebo" pitchFamily="2" charset="-79"/>
              </a:rPr>
              <a:t>título do item</a:t>
            </a:r>
          </a:p>
        </p:txBody>
      </p:sp>
      <p:sp>
        <p:nvSpPr>
          <p:cNvPr id="76" name="TextBox">
            <a:extLst>
              <a:ext uri="{FF2B5EF4-FFF2-40B4-BE49-F238E27FC236}">
                <a16:creationId xmlns:a16="http://schemas.microsoft.com/office/drawing/2014/main" id="{81E048F6-F1DA-5286-E20F-35B6569C6461}"/>
              </a:ext>
            </a:extLst>
          </p:cNvPr>
          <p:cNvSpPr txBox="1"/>
          <p:nvPr/>
        </p:nvSpPr>
        <p:spPr>
          <a:xfrm>
            <a:off x="1953968" y="4238902"/>
            <a:ext cx="1356867" cy="415498"/>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lnSpc>
                <a:spcPct val="100000"/>
              </a:lnSpc>
            </a:pPr>
            <a:r>
              <a:rPr lang="pt-BR" sz="900" kern="0" dirty="0">
                <a:latin typeface="Heebo" pitchFamily="2" charset="-79"/>
                <a:cs typeface="Heebo" pitchFamily="2" charset="-79"/>
              </a:rPr>
              <a:t>texto escrito aqui texto escrito aqui texto escrito aqui texto escrito aqui</a:t>
            </a:r>
            <a:endParaRPr lang="pt-BR" sz="900" dirty="0">
              <a:solidFill>
                <a:schemeClr val="tx1"/>
              </a:solidFill>
              <a:latin typeface="Heebo" pitchFamily="2" charset="-79"/>
              <a:cs typeface="Heebo" pitchFamily="2" charset="-79"/>
            </a:endParaRPr>
          </a:p>
        </p:txBody>
      </p:sp>
      <p:sp>
        <p:nvSpPr>
          <p:cNvPr id="77" name="TextBox">
            <a:extLst>
              <a:ext uri="{FF2B5EF4-FFF2-40B4-BE49-F238E27FC236}">
                <a16:creationId xmlns:a16="http://schemas.microsoft.com/office/drawing/2014/main" id="{94EBAFE6-61CF-A9C6-44F5-8ECA3515A772}"/>
              </a:ext>
            </a:extLst>
          </p:cNvPr>
          <p:cNvSpPr txBox="1"/>
          <p:nvPr/>
        </p:nvSpPr>
        <p:spPr>
          <a:xfrm>
            <a:off x="1976435" y="3984986"/>
            <a:ext cx="1311930" cy="253916"/>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r>
              <a:rPr lang="pt-BR" sz="1200" b="1" dirty="0">
                <a:solidFill>
                  <a:schemeClr val="accent2"/>
                </a:solidFill>
                <a:latin typeface="Heebo" pitchFamily="2" charset="-79"/>
                <a:cs typeface="Heebo" pitchFamily="2" charset="-79"/>
              </a:rPr>
              <a:t>título do item</a:t>
            </a:r>
          </a:p>
        </p:txBody>
      </p:sp>
      <p:sp>
        <p:nvSpPr>
          <p:cNvPr id="78" name="TextBox">
            <a:extLst>
              <a:ext uri="{FF2B5EF4-FFF2-40B4-BE49-F238E27FC236}">
                <a16:creationId xmlns:a16="http://schemas.microsoft.com/office/drawing/2014/main" id="{CEB73473-20D5-1BB3-1B44-56A6C322DC74}"/>
              </a:ext>
            </a:extLst>
          </p:cNvPr>
          <p:cNvSpPr txBox="1"/>
          <p:nvPr/>
        </p:nvSpPr>
        <p:spPr>
          <a:xfrm>
            <a:off x="3202683" y="1729699"/>
            <a:ext cx="1356867" cy="415498"/>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lnSpc>
                <a:spcPct val="100000"/>
              </a:lnSpc>
            </a:pPr>
            <a:r>
              <a:rPr lang="pt-BR" sz="900" kern="0" dirty="0">
                <a:latin typeface="Heebo" pitchFamily="2" charset="-79"/>
                <a:cs typeface="Heebo" pitchFamily="2" charset="-79"/>
              </a:rPr>
              <a:t>texto escrito aqui texto escrito aqui texto escrito aqui texto escrito aqui</a:t>
            </a:r>
            <a:endParaRPr lang="pt-BR" sz="900" dirty="0">
              <a:solidFill>
                <a:schemeClr val="tx1"/>
              </a:solidFill>
              <a:latin typeface="Heebo" pitchFamily="2" charset="-79"/>
              <a:cs typeface="Heebo" pitchFamily="2" charset="-79"/>
            </a:endParaRPr>
          </a:p>
        </p:txBody>
      </p:sp>
      <p:sp>
        <p:nvSpPr>
          <p:cNvPr id="80" name="TextBox">
            <a:extLst>
              <a:ext uri="{FF2B5EF4-FFF2-40B4-BE49-F238E27FC236}">
                <a16:creationId xmlns:a16="http://schemas.microsoft.com/office/drawing/2014/main" id="{5FF89A4A-32EE-C848-9B8C-29DF638C0F18}"/>
              </a:ext>
            </a:extLst>
          </p:cNvPr>
          <p:cNvSpPr txBox="1"/>
          <p:nvPr/>
        </p:nvSpPr>
        <p:spPr>
          <a:xfrm>
            <a:off x="3225150" y="1475783"/>
            <a:ext cx="1311930" cy="253916"/>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r>
              <a:rPr lang="pt-BR" sz="1200" b="1" dirty="0">
                <a:solidFill>
                  <a:schemeClr val="accent3"/>
                </a:solidFill>
                <a:latin typeface="Heebo" pitchFamily="2" charset="-79"/>
                <a:cs typeface="Heebo" pitchFamily="2" charset="-79"/>
              </a:rPr>
              <a:t>título do item</a:t>
            </a:r>
          </a:p>
        </p:txBody>
      </p:sp>
      <p:sp>
        <p:nvSpPr>
          <p:cNvPr id="81" name="TextBox">
            <a:extLst>
              <a:ext uri="{FF2B5EF4-FFF2-40B4-BE49-F238E27FC236}">
                <a16:creationId xmlns:a16="http://schemas.microsoft.com/office/drawing/2014/main" id="{EE38E6AB-B201-3B4F-64C2-CADA9829C4E5}"/>
              </a:ext>
            </a:extLst>
          </p:cNvPr>
          <p:cNvSpPr txBox="1"/>
          <p:nvPr/>
        </p:nvSpPr>
        <p:spPr>
          <a:xfrm>
            <a:off x="4543231" y="4238902"/>
            <a:ext cx="1356867" cy="415498"/>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lnSpc>
                <a:spcPct val="100000"/>
              </a:lnSpc>
            </a:pPr>
            <a:r>
              <a:rPr lang="pt-BR" sz="900" kern="0" dirty="0">
                <a:latin typeface="Heebo" pitchFamily="2" charset="-79"/>
                <a:cs typeface="Heebo" pitchFamily="2" charset="-79"/>
              </a:rPr>
              <a:t>texto escrito aqui texto escrito aqui texto escrito aqui texto escrito aqui</a:t>
            </a:r>
            <a:endParaRPr lang="pt-BR" sz="900" dirty="0">
              <a:solidFill>
                <a:schemeClr val="tx1"/>
              </a:solidFill>
              <a:latin typeface="Heebo" pitchFamily="2" charset="-79"/>
              <a:cs typeface="Heebo" pitchFamily="2" charset="-79"/>
            </a:endParaRPr>
          </a:p>
        </p:txBody>
      </p:sp>
      <p:sp>
        <p:nvSpPr>
          <p:cNvPr id="82" name="TextBox">
            <a:extLst>
              <a:ext uri="{FF2B5EF4-FFF2-40B4-BE49-F238E27FC236}">
                <a16:creationId xmlns:a16="http://schemas.microsoft.com/office/drawing/2014/main" id="{60B08B5F-34CD-AEC2-C811-AB136E7382EF}"/>
              </a:ext>
            </a:extLst>
          </p:cNvPr>
          <p:cNvSpPr txBox="1"/>
          <p:nvPr/>
        </p:nvSpPr>
        <p:spPr>
          <a:xfrm>
            <a:off x="4565698" y="3984986"/>
            <a:ext cx="1311930" cy="253916"/>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r>
              <a:rPr lang="pt-BR" sz="1200" b="1" dirty="0">
                <a:solidFill>
                  <a:schemeClr val="accent4">
                    <a:lumMod val="75000"/>
                  </a:schemeClr>
                </a:solidFill>
                <a:latin typeface="Heebo" pitchFamily="2" charset="-79"/>
                <a:cs typeface="Heebo" pitchFamily="2" charset="-79"/>
              </a:rPr>
              <a:t>título do item</a:t>
            </a:r>
          </a:p>
        </p:txBody>
      </p:sp>
      <p:sp>
        <p:nvSpPr>
          <p:cNvPr id="83" name="TextBox">
            <a:extLst>
              <a:ext uri="{FF2B5EF4-FFF2-40B4-BE49-F238E27FC236}">
                <a16:creationId xmlns:a16="http://schemas.microsoft.com/office/drawing/2014/main" id="{86428E59-8771-2319-2ADE-1CBFA55212E0}"/>
              </a:ext>
            </a:extLst>
          </p:cNvPr>
          <p:cNvSpPr txBox="1"/>
          <p:nvPr/>
        </p:nvSpPr>
        <p:spPr>
          <a:xfrm>
            <a:off x="5865457" y="1729699"/>
            <a:ext cx="1356867" cy="415498"/>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lnSpc>
                <a:spcPct val="100000"/>
              </a:lnSpc>
            </a:pPr>
            <a:r>
              <a:rPr lang="pt-BR" sz="900" kern="0" dirty="0">
                <a:latin typeface="Heebo" pitchFamily="2" charset="-79"/>
                <a:cs typeface="Heebo" pitchFamily="2" charset="-79"/>
              </a:rPr>
              <a:t>texto escrito aqui texto escrito aqui texto escrito aqui texto escrito aqui</a:t>
            </a:r>
            <a:endParaRPr lang="pt-BR" sz="900" dirty="0">
              <a:solidFill>
                <a:schemeClr val="tx1"/>
              </a:solidFill>
              <a:latin typeface="Heebo" pitchFamily="2" charset="-79"/>
              <a:cs typeface="Heebo" pitchFamily="2" charset="-79"/>
            </a:endParaRPr>
          </a:p>
        </p:txBody>
      </p:sp>
      <p:sp>
        <p:nvSpPr>
          <p:cNvPr id="85" name="TextBox">
            <a:extLst>
              <a:ext uri="{FF2B5EF4-FFF2-40B4-BE49-F238E27FC236}">
                <a16:creationId xmlns:a16="http://schemas.microsoft.com/office/drawing/2014/main" id="{B32A66C9-AA92-8757-B3E5-2D88B10C65DF}"/>
              </a:ext>
            </a:extLst>
          </p:cNvPr>
          <p:cNvSpPr txBox="1"/>
          <p:nvPr/>
        </p:nvSpPr>
        <p:spPr>
          <a:xfrm>
            <a:off x="5887924" y="1475783"/>
            <a:ext cx="1311930" cy="253916"/>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r>
              <a:rPr lang="pt-BR" sz="1200" b="1" dirty="0">
                <a:solidFill>
                  <a:schemeClr val="accent5"/>
                </a:solidFill>
                <a:latin typeface="Heebo" pitchFamily="2" charset="-79"/>
                <a:cs typeface="Heebo" pitchFamily="2" charset="-79"/>
              </a:rPr>
              <a:t>título do item</a:t>
            </a:r>
          </a:p>
        </p:txBody>
      </p:sp>
      <p:sp>
        <p:nvSpPr>
          <p:cNvPr id="86" name="TextBox">
            <a:extLst>
              <a:ext uri="{FF2B5EF4-FFF2-40B4-BE49-F238E27FC236}">
                <a16:creationId xmlns:a16="http://schemas.microsoft.com/office/drawing/2014/main" id="{98028CAA-A1A1-D889-B07E-AB1DB1AF37B8}"/>
              </a:ext>
            </a:extLst>
          </p:cNvPr>
          <p:cNvSpPr txBox="1"/>
          <p:nvPr/>
        </p:nvSpPr>
        <p:spPr>
          <a:xfrm>
            <a:off x="7148855" y="4238902"/>
            <a:ext cx="1356867" cy="415498"/>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lnSpc>
                <a:spcPct val="100000"/>
              </a:lnSpc>
            </a:pPr>
            <a:r>
              <a:rPr lang="pt-BR" sz="900" kern="0" dirty="0">
                <a:latin typeface="Heebo" pitchFamily="2" charset="-79"/>
                <a:cs typeface="Heebo" pitchFamily="2" charset="-79"/>
              </a:rPr>
              <a:t>texto escrito aqui texto escrito aqui texto escrito aqui texto escrito aqui</a:t>
            </a:r>
            <a:endParaRPr lang="pt-BR" sz="900" dirty="0">
              <a:solidFill>
                <a:schemeClr val="tx1"/>
              </a:solidFill>
              <a:latin typeface="Heebo" pitchFamily="2" charset="-79"/>
              <a:cs typeface="Heebo" pitchFamily="2" charset="-79"/>
            </a:endParaRPr>
          </a:p>
        </p:txBody>
      </p:sp>
      <p:sp>
        <p:nvSpPr>
          <p:cNvPr id="87" name="TextBox">
            <a:extLst>
              <a:ext uri="{FF2B5EF4-FFF2-40B4-BE49-F238E27FC236}">
                <a16:creationId xmlns:a16="http://schemas.microsoft.com/office/drawing/2014/main" id="{F6C39295-74A7-B255-F04D-D02D10D22D4A}"/>
              </a:ext>
            </a:extLst>
          </p:cNvPr>
          <p:cNvSpPr txBox="1"/>
          <p:nvPr/>
        </p:nvSpPr>
        <p:spPr>
          <a:xfrm>
            <a:off x="7171322" y="3984986"/>
            <a:ext cx="1311930" cy="253916"/>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r>
              <a:rPr lang="pt-BR" sz="1200" b="1" dirty="0">
                <a:solidFill>
                  <a:schemeClr val="accent6">
                    <a:lumMod val="75000"/>
                  </a:schemeClr>
                </a:solidFill>
                <a:latin typeface="Heebo" pitchFamily="2" charset="-79"/>
                <a:cs typeface="Heebo" pitchFamily="2" charset="-79"/>
              </a:rPr>
              <a:t>título do item</a:t>
            </a:r>
          </a:p>
        </p:txBody>
      </p:sp>
    </p:spTree>
    <p:extLst>
      <p:ext uri="{BB962C8B-B14F-4D97-AF65-F5344CB8AC3E}">
        <p14:creationId xmlns:p14="http://schemas.microsoft.com/office/powerpoint/2010/main" val="161800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172ABE96-446C-4584-9196-B459AEC4EEE1}"/>
              </a:ext>
            </a:extLst>
          </p:cNvPr>
          <p:cNvSpPr/>
          <p:nvPr/>
        </p:nvSpPr>
        <p:spPr>
          <a:xfrm>
            <a:off x="737245" y="2175616"/>
            <a:ext cx="1277291" cy="1369555"/>
          </a:xfrm>
          <a:custGeom>
            <a:avLst/>
            <a:gdLst>
              <a:gd name="connsiteX0" fmla="*/ 0 w 1703054"/>
              <a:gd name="connsiteY0" fmla="*/ 557433 h 1826073"/>
              <a:gd name="connsiteX1" fmla="*/ 438258 w 1703054"/>
              <a:gd name="connsiteY1" fmla="*/ 557433 h 1826073"/>
              <a:gd name="connsiteX2" fmla="*/ 665075 w 1703054"/>
              <a:gd name="connsiteY2" fmla="*/ 276794 h 1826073"/>
              <a:gd name="connsiteX3" fmla="*/ 891893 w 1703054"/>
              <a:gd name="connsiteY3" fmla="*/ 0 h 1826073"/>
              <a:gd name="connsiteX4" fmla="*/ 1114866 w 1703054"/>
              <a:gd name="connsiteY4" fmla="*/ 276794 h 1826073"/>
              <a:gd name="connsiteX5" fmla="*/ 1341684 w 1703054"/>
              <a:gd name="connsiteY5" fmla="*/ 557433 h 1826073"/>
              <a:gd name="connsiteX6" fmla="*/ 1703054 w 1703054"/>
              <a:gd name="connsiteY6" fmla="*/ 557433 h 1826073"/>
              <a:gd name="connsiteX7" fmla="*/ 1703054 w 1703054"/>
              <a:gd name="connsiteY7" fmla="*/ 1826074 h 1826073"/>
              <a:gd name="connsiteX8" fmla="*/ 0 w 1703054"/>
              <a:gd name="connsiteY8" fmla="*/ 1826074 h 182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3054" h="1826073">
                <a:moveTo>
                  <a:pt x="0" y="557433"/>
                </a:moveTo>
                <a:lnTo>
                  <a:pt x="438258" y="557433"/>
                </a:lnTo>
                <a:lnTo>
                  <a:pt x="665075" y="276794"/>
                </a:lnTo>
                <a:lnTo>
                  <a:pt x="891893" y="0"/>
                </a:lnTo>
                <a:lnTo>
                  <a:pt x="1114866" y="276794"/>
                </a:lnTo>
                <a:lnTo>
                  <a:pt x="1341684" y="557433"/>
                </a:lnTo>
                <a:lnTo>
                  <a:pt x="1703054" y="557433"/>
                </a:lnTo>
                <a:lnTo>
                  <a:pt x="1703054" y="1826074"/>
                </a:lnTo>
                <a:lnTo>
                  <a:pt x="0" y="1826074"/>
                </a:lnTo>
                <a:close/>
              </a:path>
            </a:pathLst>
          </a:custGeom>
          <a:solidFill>
            <a:schemeClr val="accent1"/>
          </a:solidFill>
          <a:ln w="38422" cap="flat">
            <a:noFill/>
            <a:prstDash val="solid"/>
            <a:miter/>
          </a:ln>
        </p:spPr>
        <p:txBody>
          <a:bodyPr rtlCol="0" anchor="ctr"/>
          <a:lstStyle/>
          <a:p>
            <a:pPr algn="ctr"/>
            <a:r>
              <a:rPr lang="en-ID" sz="2400" b="1" dirty="0">
                <a:solidFill>
                  <a:schemeClr val="bg1"/>
                </a:solidFill>
                <a:latin typeface="Heebo" pitchFamily="2" charset="-79"/>
                <a:cs typeface="Heebo" pitchFamily="2" charset="-79"/>
              </a:rPr>
              <a:t>1</a:t>
            </a:r>
          </a:p>
        </p:txBody>
      </p:sp>
      <p:sp>
        <p:nvSpPr>
          <p:cNvPr id="8" name="Freeform: Shape 7">
            <a:extLst>
              <a:ext uri="{FF2B5EF4-FFF2-40B4-BE49-F238E27FC236}">
                <a16:creationId xmlns:a16="http://schemas.microsoft.com/office/drawing/2014/main" id="{4D74F7BC-527F-4B53-AC5C-0C41C95C5610}"/>
              </a:ext>
            </a:extLst>
          </p:cNvPr>
          <p:cNvSpPr/>
          <p:nvPr/>
        </p:nvSpPr>
        <p:spPr>
          <a:xfrm>
            <a:off x="3291826" y="2175616"/>
            <a:ext cx="1277291" cy="1369555"/>
          </a:xfrm>
          <a:custGeom>
            <a:avLst/>
            <a:gdLst>
              <a:gd name="connsiteX0" fmla="*/ 0 w 1703054"/>
              <a:gd name="connsiteY0" fmla="*/ 557433 h 1826073"/>
              <a:gd name="connsiteX1" fmla="*/ 438258 w 1703054"/>
              <a:gd name="connsiteY1" fmla="*/ 557433 h 1826073"/>
              <a:gd name="connsiteX2" fmla="*/ 665075 w 1703054"/>
              <a:gd name="connsiteY2" fmla="*/ 276794 h 1826073"/>
              <a:gd name="connsiteX3" fmla="*/ 891893 w 1703054"/>
              <a:gd name="connsiteY3" fmla="*/ 0 h 1826073"/>
              <a:gd name="connsiteX4" fmla="*/ 1118711 w 1703054"/>
              <a:gd name="connsiteY4" fmla="*/ 276794 h 1826073"/>
              <a:gd name="connsiteX5" fmla="*/ 1345528 w 1703054"/>
              <a:gd name="connsiteY5" fmla="*/ 557433 h 1826073"/>
              <a:gd name="connsiteX6" fmla="*/ 1703054 w 1703054"/>
              <a:gd name="connsiteY6" fmla="*/ 557433 h 1826073"/>
              <a:gd name="connsiteX7" fmla="*/ 1703054 w 1703054"/>
              <a:gd name="connsiteY7" fmla="*/ 1826074 h 1826073"/>
              <a:gd name="connsiteX8" fmla="*/ 0 w 1703054"/>
              <a:gd name="connsiteY8" fmla="*/ 1826074 h 182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3054" h="1826073">
                <a:moveTo>
                  <a:pt x="0" y="557433"/>
                </a:moveTo>
                <a:lnTo>
                  <a:pt x="438258" y="557433"/>
                </a:lnTo>
                <a:lnTo>
                  <a:pt x="665075" y="276794"/>
                </a:lnTo>
                <a:lnTo>
                  <a:pt x="891893" y="0"/>
                </a:lnTo>
                <a:lnTo>
                  <a:pt x="1118711" y="276794"/>
                </a:lnTo>
                <a:lnTo>
                  <a:pt x="1345528" y="557433"/>
                </a:lnTo>
                <a:lnTo>
                  <a:pt x="1703054" y="557433"/>
                </a:lnTo>
                <a:lnTo>
                  <a:pt x="1703054" y="1826074"/>
                </a:lnTo>
                <a:lnTo>
                  <a:pt x="0" y="1826074"/>
                </a:lnTo>
                <a:close/>
              </a:path>
            </a:pathLst>
          </a:custGeom>
          <a:solidFill>
            <a:schemeClr val="accent3"/>
          </a:solidFill>
          <a:ln w="38422" cap="flat">
            <a:noFill/>
            <a:prstDash val="solid"/>
            <a:miter/>
          </a:ln>
        </p:spPr>
        <p:txBody>
          <a:bodyPr rtlCol="0" anchor="ctr"/>
          <a:lstStyle/>
          <a:p>
            <a:pPr algn="ctr"/>
            <a:r>
              <a:rPr lang="en-ID" sz="2400" b="1" dirty="0">
                <a:solidFill>
                  <a:schemeClr val="bg1"/>
                </a:solidFill>
                <a:latin typeface="Heebo" pitchFamily="2" charset="-79"/>
                <a:cs typeface="Heebo" pitchFamily="2" charset="-79"/>
              </a:rPr>
              <a:t>3</a:t>
            </a:r>
          </a:p>
        </p:txBody>
      </p:sp>
      <p:sp>
        <p:nvSpPr>
          <p:cNvPr id="9" name="Freeform: Shape 8">
            <a:extLst>
              <a:ext uri="{FF2B5EF4-FFF2-40B4-BE49-F238E27FC236}">
                <a16:creationId xmlns:a16="http://schemas.microsoft.com/office/drawing/2014/main" id="{B2DDBC25-FFAF-48A2-887E-7E2E56BC1407}"/>
              </a:ext>
            </a:extLst>
          </p:cNvPr>
          <p:cNvSpPr/>
          <p:nvPr/>
        </p:nvSpPr>
        <p:spPr>
          <a:xfrm>
            <a:off x="5846407" y="2175616"/>
            <a:ext cx="1280174" cy="1369555"/>
          </a:xfrm>
          <a:custGeom>
            <a:avLst/>
            <a:gdLst>
              <a:gd name="connsiteX0" fmla="*/ 0 w 1706898"/>
              <a:gd name="connsiteY0" fmla="*/ 557433 h 1826073"/>
              <a:gd name="connsiteX1" fmla="*/ 438258 w 1706898"/>
              <a:gd name="connsiteY1" fmla="*/ 557433 h 1826073"/>
              <a:gd name="connsiteX2" fmla="*/ 665075 w 1706898"/>
              <a:gd name="connsiteY2" fmla="*/ 276794 h 1826073"/>
              <a:gd name="connsiteX3" fmla="*/ 891893 w 1706898"/>
              <a:gd name="connsiteY3" fmla="*/ 0 h 1826073"/>
              <a:gd name="connsiteX4" fmla="*/ 1118711 w 1706898"/>
              <a:gd name="connsiteY4" fmla="*/ 276794 h 1826073"/>
              <a:gd name="connsiteX5" fmla="*/ 1345528 w 1706898"/>
              <a:gd name="connsiteY5" fmla="*/ 557433 h 1826073"/>
              <a:gd name="connsiteX6" fmla="*/ 1706899 w 1706898"/>
              <a:gd name="connsiteY6" fmla="*/ 557433 h 1826073"/>
              <a:gd name="connsiteX7" fmla="*/ 1706899 w 1706898"/>
              <a:gd name="connsiteY7" fmla="*/ 1826074 h 1826073"/>
              <a:gd name="connsiteX8" fmla="*/ 0 w 1706898"/>
              <a:gd name="connsiteY8" fmla="*/ 1826074 h 182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6898" h="1826073">
                <a:moveTo>
                  <a:pt x="0" y="557433"/>
                </a:moveTo>
                <a:lnTo>
                  <a:pt x="438258" y="557433"/>
                </a:lnTo>
                <a:lnTo>
                  <a:pt x="665075" y="276794"/>
                </a:lnTo>
                <a:lnTo>
                  <a:pt x="891893" y="0"/>
                </a:lnTo>
                <a:lnTo>
                  <a:pt x="1118711" y="276794"/>
                </a:lnTo>
                <a:lnTo>
                  <a:pt x="1345528" y="557433"/>
                </a:lnTo>
                <a:lnTo>
                  <a:pt x="1706899" y="557433"/>
                </a:lnTo>
                <a:lnTo>
                  <a:pt x="1706899" y="1826074"/>
                </a:lnTo>
                <a:lnTo>
                  <a:pt x="0" y="1826074"/>
                </a:lnTo>
                <a:close/>
              </a:path>
            </a:pathLst>
          </a:custGeom>
          <a:solidFill>
            <a:schemeClr val="accent5"/>
          </a:solidFill>
          <a:ln w="38422" cap="flat">
            <a:noFill/>
            <a:prstDash val="solid"/>
            <a:miter/>
          </a:ln>
        </p:spPr>
        <p:txBody>
          <a:bodyPr rtlCol="0" anchor="ctr"/>
          <a:lstStyle/>
          <a:p>
            <a:pPr algn="ctr"/>
            <a:r>
              <a:rPr lang="en-ID" sz="2400" b="1" dirty="0">
                <a:solidFill>
                  <a:schemeClr val="bg1"/>
                </a:solidFill>
                <a:latin typeface="Heebo" pitchFamily="2" charset="-79"/>
                <a:cs typeface="Heebo" pitchFamily="2" charset="-79"/>
              </a:rPr>
              <a:t>5</a:t>
            </a:r>
          </a:p>
        </p:txBody>
      </p:sp>
      <p:sp>
        <p:nvSpPr>
          <p:cNvPr id="10" name="Freeform: Shape 9">
            <a:extLst>
              <a:ext uri="{FF2B5EF4-FFF2-40B4-BE49-F238E27FC236}">
                <a16:creationId xmlns:a16="http://schemas.microsoft.com/office/drawing/2014/main" id="{8D418E87-3390-466A-891F-0407B6503B57}"/>
              </a:ext>
            </a:extLst>
          </p:cNvPr>
          <p:cNvSpPr/>
          <p:nvPr/>
        </p:nvSpPr>
        <p:spPr>
          <a:xfrm>
            <a:off x="2014535" y="2593691"/>
            <a:ext cx="1277291" cy="1369555"/>
          </a:xfrm>
          <a:custGeom>
            <a:avLst/>
            <a:gdLst>
              <a:gd name="connsiteX0" fmla="*/ 0 w 1703054"/>
              <a:gd name="connsiteY0" fmla="*/ 1268641 h 1826073"/>
              <a:gd name="connsiteX1" fmla="*/ 438258 w 1703054"/>
              <a:gd name="connsiteY1" fmla="*/ 1268641 h 1826073"/>
              <a:gd name="connsiteX2" fmla="*/ 665075 w 1703054"/>
              <a:gd name="connsiteY2" fmla="*/ 1545435 h 1826073"/>
              <a:gd name="connsiteX3" fmla="*/ 891893 w 1703054"/>
              <a:gd name="connsiteY3" fmla="*/ 1826074 h 1826073"/>
              <a:gd name="connsiteX4" fmla="*/ 1118711 w 1703054"/>
              <a:gd name="connsiteY4" fmla="*/ 1545435 h 1826073"/>
              <a:gd name="connsiteX5" fmla="*/ 1341684 w 1703054"/>
              <a:gd name="connsiteY5" fmla="*/ 1268641 h 1826073"/>
              <a:gd name="connsiteX6" fmla="*/ 1703054 w 1703054"/>
              <a:gd name="connsiteY6" fmla="*/ 1268641 h 1826073"/>
              <a:gd name="connsiteX7" fmla="*/ 1703054 w 1703054"/>
              <a:gd name="connsiteY7" fmla="*/ 0 h 1826073"/>
              <a:gd name="connsiteX8" fmla="*/ 0 w 1703054"/>
              <a:gd name="connsiteY8" fmla="*/ 0 h 182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3054" h="1826073">
                <a:moveTo>
                  <a:pt x="0" y="1268641"/>
                </a:moveTo>
                <a:lnTo>
                  <a:pt x="438258" y="1268641"/>
                </a:lnTo>
                <a:lnTo>
                  <a:pt x="665075" y="1545435"/>
                </a:lnTo>
                <a:lnTo>
                  <a:pt x="891893" y="1826074"/>
                </a:lnTo>
                <a:lnTo>
                  <a:pt x="1118711" y="1545435"/>
                </a:lnTo>
                <a:lnTo>
                  <a:pt x="1341684" y="1268641"/>
                </a:lnTo>
                <a:lnTo>
                  <a:pt x="1703054" y="1268641"/>
                </a:lnTo>
                <a:lnTo>
                  <a:pt x="1703054" y="0"/>
                </a:lnTo>
                <a:lnTo>
                  <a:pt x="0" y="0"/>
                </a:lnTo>
                <a:close/>
              </a:path>
            </a:pathLst>
          </a:custGeom>
          <a:solidFill>
            <a:schemeClr val="accent2"/>
          </a:solidFill>
          <a:ln w="38422" cap="flat">
            <a:noFill/>
            <a:prstDash val="solid"/>
            <a:miter/>
          </a:ln>
        </p:spPr>
        <p:txBody>
          <a:bodyPr rtlCol="0" anchor="ctr"/>
          <a:lstStyle/>
          <a:p>
            <a:pPr algn="ctr"/>
            <a:r>
              <a:rPr lang="en-ID" sz="2400" b="1" dirty="0">
                <a:solidFill>
                  <a:schemeClr val="bg1"/>
                </a:solidFill>
                <a:latin typeface="Heebo" pitchFamily="2" charset="-79"/>
                <a:cs typeface="Heebo" pitchFamily="2" charset="-79"/>
              </a:rPr>
              <a:t>2</a:t>
            </a:r>
          </a:p>
        </p:txBody>
      </p:sp>
      <p:sp>
        <p:nvSpPr>
          <p:cNvPr id="11" name="Freeform: Shape 10">
            <a:extLst>
              <a:ext uri="{FF2B5EF4-FFF2-40B4-BE49-F238E27FC236}">
                <a16:creationId xmlns:a16="http://schemas.microsoft.com/office/drawing/2014/main" id="{F698419B-006E-48AB-85AC-32FD90669977}"/>
              </a:ext>
            </a:extLst>
          </p:cNvPr>
          <p:cNvSpPr/>
          <p:nvPr/>
        </p:nvSpPr>
        <p:spPr>
          <a:xfrm>
            <a:off x="4569116" y="2593691"/>
            <a:ext cx="1277291" cy="1369555"/>
          </a:xfrm>
          <a:custGeom>
            <a:avLst/>
            <a:gdLst>
              <a:gd name="connsiteX0" fmla="*/ 0 w 1703054"/>
              <a:gd name="connsiteY0" fmla="*/ 1268641 h 1826073"/>
              <a:gd name="connsiteX1" fmla="*/ 438258 w 1703054"/>
              <a:gd name="connsiteY1" fmla="*/ 1268641 h 1826073"/>
              <a:gd name="connsiteX2" fmla="*/ 665075 w 1703054"/>
              <a:gd name="connsiteY2" fmla="*/ 1545435 h 1826073"/>
              <a:gd name="connsiteX3" fmla="*/ 891893 w 1703054"/>
              <a:gd name="connsiteY3" fmla="*/ 1826074 h 1826073"/>
              <a:gd name="connsiteX4" fmla="*/ 1118711 w 1703054"/>
              <a:gd name="connsiteY4" fmla="*/ 1545435 h 1826073"/>
              <a:gd name="connsiteX5" fmla="*/ 1345528 w 1703054"/>
              <a:gd name="connsiteY5" fmla="*/ 1268641 h 1826073"/>
              <a:gd name="connsiteX6" fmla="*/ 1703054 w 1703054"/>
              <a:gd name="connsiteY6" fmla="*/ 1268641 h 1826073"/>
              <a:gd name="connsiteX7" fmla="*/ 1703054 w 1703054"/>
              <a:gd name="connsiteY7" fmla="*/ 0 h 1826073"/>
              <a:gd name="connsiteX8" fmla="*/ 0 w 1703054"/>
              <a:gd name="connsiteY8" fmla="*/ 0 h 182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3054" h="1826073">
                <a:moveTo>
                  <a:pt x="0" y="1268641"/>
                </a:moveTo>
                <a:lnTo>
                  <a:pt x="438258" y="1268641"/>
                </a:lnTo>
                <a:lnTo>
                  <a:pt x="665075" y="1545435"/>
                </a:lnTo>
                <a:lnTo>
                  <a:pt x="891893" y="1826074"/>
                </a:lnTo>
                <a:lnTo>
                  <a:pt x="1118711" y="1545435"/>
                </a:lnTo>
                <a:lnTo>
                  <a:pt x="1345528" y="1268641"/>
                </a:lnTo>
                <a:lnTo>
                  <a:pt x="1703054" y="1268641"/>
                </a:lnTo>
                <a:lnTo>
                  <a:pt x="1703054" y="0"/>
                </a:lnTo>
                <a:lnTo>
                  <a:pt x="0" y="0"/>
                </a:lnTo>
                <a:close/>
              </a:path>
            </a:pathLst>
          </a:custGeom>
          <a:solidFill>
            <a:schemeClr val="accent4"/>
          </a:solidFill>
          <a:ln w="38422" cap="flat">
            <a:noFill/>
            <a:prstDash val="solid"/>
            <a:miter/>
          </a:ln>
        </p:spPr>
        <p:txBody>
          <a:bodyPr rtlCol="0" anchor="ctr"/>
          <a:lstStyle/>
          <a:p>
            <a:pPr algn="ctr"/>
            <a:r>
              <a:rPr lang="en-ID" sz="2400" b="1" dirty="0">
                <a:solidFill>
                  <a:schemeClr val="bg1"/>
                </a:solidFill>
                <a:latin typeface="Heebo" pitchFamily="2" charset="-79"/>
                <a:cs typeface="Heebo" pitchFamily="2" charset="-79"/>
              </a:rPr>
              <a:t>4</a:t>
            </a:r>
          </a:p>
        </p:txBody>
      </p:sp>
      <p:sp>
        <p:nvSpPr>
          <p:cNvPr id="12" name="Freeform: Shape 11">
            <a:extLst>
              <a:ext uri="{FF2B5EF4-FFF2-40B4-BE49-F238E27FC236}">
                <a16:creationId xmlns:a16="http://schemas.microsoft.com/office/drawing/2014/main" id="{56865DEB-BD2B-4C1E-B210-3C5C77921C5E}"/>
              </a:ext>
            </a:extLst>
          </p:cNvPr>
          <p:cNvSpPr/>
          <p:nvPr/>
        </p:nvSpPr>
        <p:spPr>
          <a:xfrm>
            <a:off x="7126581" y="2593691"/>
            <a:ext cx="1277290" cy="1369555"/>
          </a:xfrm>
          <a:custGeom>
            <a:avLst/>
            <a:gdLst>
              <a:gd name="connsiteX0" fmla="*/ 0 w 1703053"/>
              <a:gd name="connsiteY0" fmla="*/ 1268641 h 1826073"/>
              <a:gd name="connsiteX1" fmla="*/ 434413 w 1703053"/>
              <a:gd name="connsiteY1" fmla="*/ 1268641 h 1826073"/>
              <a:gd name="connsiteX2" fmla="*/ 661231 w 1703053"/>
              <a:gd name="connsiteY2" fmla="*/ 1545435 h 1826073"/>
              <a:gd name="connsiteX3" fmla="*/ 888048 w 1703053"/>
              <a:gd name="connsiteY3" fmla="*/ 1826074 h 1826073"/>
              <a:gd name="connsiteX4" fmla="*/ 1114866 w 1703053"/>
              <a:gd name="connsiteY4" fmla="*/ 1545435 h 1826073"/>
              <a:gd name="connsiteX5" fmla="*/ 1341684 w 1703053"/>
              <a:gd name="connsiteY5" fmla="*/ 1268641 h 1826073"/>
              <a:gd name="connsiteX6" fmla="*/ 1703054 w 1703053"/>
              <a:gd name="connsiteY6" fmla="*/ 1268641 h 1826073"/>
              <a:gd name="connsiteX7" fmla="*/ 1703054 w 1703053"/>
              <a:gd name="connsiteY7" fmla="*/ 0 h 1826073"/>
              <a:gd name="connsiteX8" fmla="*/ 0 w 1703053"/>
              <a:gd name="connsiteY8" fmla="*/ 0 h 182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3053" h="1826073">
                <a:moveTo>
                  <a:pt x="0" y="1268641"/>
                </a:moveTo>
                <a:lnTo>
                  <a:pt x="434413" y="1268641"/>
                </a:lnTo>
                <a:lnTo>
                  <a:pt x="661231" y="1545435"/>
                </a:lnTo>
                <a:lnTo>
                  <a:pt x="888048" y="1826074"/>
                </a:lnTo>
                <a:lnTo>
                  <a:pt x="1114866" y="1545435"/>
                </a:lnTo>
                <a:lnTo>
                  <a:pt x="1341684" y="1268641"/>
                </a:lnTo>
                <a:lnTo>
                  <a:pt x="1703054" y="1268641"/>
                </a:lnTo>
                <a:lnTo>
                  <a:pt x="1703054" y="0"/>
                </a:lnTo>
                <a:lnTo>
                  <a:pt x="0" y="0"/>
                </a:lnTo>
                <a:close/>
              </a:path>
            </a:pathLst>
          </a:custGeom>
          <a:solidFill>
            <a:schemeClr val="accent6"/>
          </a:solidFill>
          <a:ln w="38422" cap="flat">
            <a:noFill/>
            <a:prstDash val="solid"/>
            <a:miter/>
          </a:ln>
        </p:spPr>
        <p:txBody>
          <a:bodyPr rtlCol="0" anchor="ctr"/>
          <a:lstStyle/>
          <a:p>
            <a:pPr algn="ctr"/>
            <a:r>
              <a:rPr lang="en-ID" sz="2400" b="1" dirty="0">
                <a:solidFill>
                  <a:schemeClr val="bg1"/>
                </a:solidFill>
                <a:latin typeface="Heebo" pitchFamily="2" charset="-79"/>
                <a:cs typeface="Heebo" pitchFamily="2" charset="-79"/>
              </a:rPr>
              <a:t>6</a:t>
            </a:r>
          </a:p>
        </p:txBody>
      </p:sp>
      <p:sp>
        <p:nvSpPr>
          <p:cNvPr id="58"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91E05081-7139-8366-1303-604A5B401950}"/>
              </a:ext>
            </a:extLst>
          </p:cNvPr>
          <p:cNvSpPr txBox="1"/>
          <p:nvPr/>
        </p:nvSpPr>
        <p:spPr>
          <a:xfrm>
            <a:off x="3395339" y="571073"/>
            <a:ext cx="2353322" cy="3462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4500">
                <a:solidFill>
                  <a:srgbClr val="535353"/>
                </a:solidFill>
                <a:latin typeface="Barlow SemiBold"/>
                <a:ea typeface="Barlow SemiBold"/>
                <a:cs typeface="Barlow SemiBold"/>
                <a:sym typeface="Barlow SemiBold"/>
              </a:defRPr>
            </a:lvl1pPr>
          </a:lstStyle>
          <a:p>
            <a:pPr algn="ctr"/>
            <a:r>
              <a:rPr lang="pt-BR" sz="2000">
                <a:solidFill>
                  <a:schemeClr val="tx1"/>
                </a:solidFill>
                <a:latin typeface="Heebo" pitchFamily="2" charset="-79"/>
                <a:cs typeface="Heebo" pitchFamily="2" charset="-79"/>
              </a:rPr>
              <a:t>Título do slide</a:t>
            </a:r>
          </a:p>
        </p:txBody>
      </p:sp>
      <p:sp>
        <p:nvSpPr>
          <p:cNvPr id="59" name="TextBox">
            <a:extLst>
              <a:ext uri="{FF2B5EF4-FFF2-40B4-BE49-F238E27FC236}">
                <a16:creationId xmlns:a16="http://schemas.microsoft.com/office/drawing/2014/main" id="{33478A82-8CE7-7B8C-E8EC-AFE0BBC9D5C9}"/>
              </a:ext>
            </a:extLst>
          </p:cNvPr>
          <p:cNvSpPr txBox="1"/>
          <p:nvPr/>
        </p:nvSpPr>
        <p:spPr>
          <a:xfrm>
            <a:off x="737245" y="1634449"/>
            <a:ext cx="1356867" cy="415498"/>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lnSpc>
                <a:spcPct val="100000"/>
              </a:lnSpc>
            </a:pPr>
            <a:r>
              <a:rPr lang="pt-BR" sz="900" kern="0" dirty="0">
                <a:latin typeface="Heebo" pitchFamily="2" charset="-79"/>
                <a:cs typeface="Heebo" pitchFamily="2" charset="-79"/>
              </a:rPr>
              <a:t>texto escrito aqui texto escrito aqui texto escrito aqui texto escrito aqui</a:t>
            </a:r>
            <a:endParaRPr lang="pt-BR" sz="900" dirty="0">
              <a:solidFill>
                <a:schemeClr val="tx1"/>
              </a:solidFill>
              <a:latin typeface="Heebo" pitchFamily="2" charset="-79"/>
              <a:cs typeface="Heebo" pitchFamily="2" charset="-79"/>
            </a:endParaRPr>
          </a:p>
        </p:txBody>
      </p:sp>
      <p:sp>
        <p:nvSpPr>
          <p:cNvPr id="60" name="TextBox">
            <a:extLst>
              <a:ext uri="{FF2B5EF4-FFF2-40B4-BE49-F238E27FC236}">
                <a16:creationId xmlns:a16="http://schemas.microsoft.com/office/drawing/2014/main" id="{7ADEAD75-0C7A-565B-F112-4662EB1C4AAB}"/>
              </a:ext>
            </a:extLst>
          </p:cNvPr>
          <p:cNvSpPr txBox="1"/>
          <p:nvPr/>
        </p:nvSpPr>
        <p:spPr>
          <a:xfrm>
            <a:off x="759712" y="1380533"/>
            <a:ext cx="1311930" cy="253916"/>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r>
              <a:rPr lang="pt-BR" sz="1200" b="1" dirty="0">
                <a:solidFill>
                  <a:schemeClr val="accent1"/>
                </a:solidFill>
                <a:latin typeface="Heebo" pitchFamily="2" charset="-79"/>
                <a:cs typeface="Heebo" pitchFamily="2" charset="-79"/>
              </a:rPr>
              <a:t>título do item</a:t>
            </a:r>
          </a:p>
        </p:txBody>
      </p:sp>
      <p:sp>
        <p:nvSpPr>
          <p:cNvPr id="61" name="TextBox">
            <a:extLst>
              <a:ext uri="{FF2B5EF4-FFF2-40B4-BE49-F238E27FC236}">
                <a16:creationId xmlns:a16="http://schemas.microsoft.com/office/drawing/2014/main" id="{AFD98C82-0FF0-AD25-1883-3BFDE3A68B0A}"/>
              </a:ext>
            </a:extLst>
          </p:cNvPr>
          <p:cNvSpPr txBox="1"/>
          <p:nvPr/>
        </p:nvSpPr>
        <p:spPr>
          <a:xfrm>
            <a:off x="1992068" y="4277002"/>
            <a:ext cx="1356867" cy="415498"/>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lnSpc>
                <a:spcPct val="100000"/>
              </a:lnSpc>
            </a:pPr>
            <a:r>
              <a:rPr lang="pt-BR" sz="900" kern="0" dirty="0">
                <a:latin typeface="Heebo" pitchFamily="2" charset="-79"/>
                <a:cs typeface="Heebo" pitchFamily="2" charset="-79"/>
              </a:rPr>
              <a:t>texto escrito aqui texto escrito aqui texto escrito aqui texto escrito aqui</a:t>
            </a:r>
            <a:endParaRPr lang="pt-BR" sz="900" dirty="0">
              <a:solidFill>
                <a:schemeClr val="tx1"/>
              </a:solidFill>
              <a:latin typeface="Heebo" pitchFamily="2" charset="-79"/>
              <a:cs typeface="Heebo" pitchFamily="2" charset="-79"/>
            </a:endParaRPr>
          </a:p>
        </p:txBody>
      </p:sp>
      <p:sp>
        <p:nvSpPr>
          <p:cNvPr id="62" name="TextBox">
            <a:extLst>
              <a:ext uri="{FF2B5EF4-FFF2-40B4-BE49-F238E27FC236}">
                <a16:creationId xmlns:a16="http://schemas.microsoft.com/office/drawing/2014/main" id="{48CFD23A-9B47-0434-AA16-CE985016EC65}"/>
              </a:ext>
            </a:extLst>
          </p:cNvPr>
          <p:cNvSpPr txBox="1"/>
          <p:nvPr/>
        </p:nvSpPr>
        <p:spPr>
          <a:xfrm>
            <a:off x="2014535" y="4023086"/>
            <a:ext cx="1311930" cy="253916"/>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r>
              <a:rPr lang="pt-BR" sz="1200" b="1" dirty="0">
                <a:solidFill>
                  <a:schemeClr val="accent2"/>
                </a:solidFill>
                <a:latin typeface="Heebo" pitchFamily="2" charset="-79"/>
                <a:cs typeface="Heebo" pitchFamily="2" charset="-79"/>
              </a:rPr>
              <a:t>título do item</a:t>
            </a:r>
          </a:p>
        </p:txBody>
      </p:sp>
      <p:sp>
        <p:nvSpPr>
          <p:cNvPr id="63" name="TextBox">
            <a:extLst>
              <a:ext uri="{FF2B5EF4-FFF2-40B4-BE49-F238E27FC236}">
                <a16:creationId xmlns:a16="http://schemas.microsoft.com/office/drawing/2014/main" id="{E92D9003-D4D5-25D1-0603-499123907CCE}"/>
              </a:ext>
            </a:extLst>
          </p:cNvPr>
          <p:cNvSpPr txBox="1"/>
          <p:nvPr/>
        </p:nvSpPr>
        <p:spPr>
          <a:xfrm>
            <a:off x="3269358" y="1634449"/>
            <a:ext cx="1356867" cy="415498"/>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lnSpc>
                <a:spcPct val="100000"/>
              </a:lnSpc>
            </a:pPr>
            <a:r>
              <a:rPr lang="pt-BR" sz="900" kern="0" dirty="0">
                <a:latin typeface="Heebo" pitchFamily="2" charset="-79"/>
                <a:cs typeface="Heebo" pitchFamily="2" charset="-79"/>
              </a:rPr>
              <a:t>texto escrito aqui texto escrito aqui texto escrito aqui texto escrito aqui</a:t>
            </a:r>
            <a:endParaRPr lang="pt-BR" sz="900" dirty="0">
              <a:solidFill>
                <a:schemeClr val="tx1"/>
              </a:solidFill>
              <a:latin typeface="Heebo" pitchFamily="2" charset="-79"/>
              <a:cs typeface="Heebo" pitchFamily="2" charset="-79"/>
            </a:endParaRPr>
          </a:p>
        </p:txBody>
      </p:sp>
      <p:sp>
        <p:nvSpPr>
          <p:cNvPr id="64" name="TextBox">
            <a:extLst>
              <a:ext uri="{FF2B5EF4-FFF2-40B4-BE49-F238E27FC236}">
                <a16:creationId xmlns:a16="http://schemas.microsoft.com/office/drawing/2014/main" id="{AC0FB800-5D07-F83A-C16E-57D6EF854114}"/>
              </a:ext>
            </a:extLst>
          </p:cNvPr>
          <p:cNvSpPr txBox="1"/>
          <p:nvPr/>
        </p:nvSpPr>
        <p:spPr>
          <a:xfrm>
            <a:off x="3291825" y="1380533"/>
            <a:ext cx="1311930" cy="253916"/>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r>
              <a:rPr lang="pt-BR" sz="1200" b="1" dirty="0">
                <a:solidFill>
                  <a:schemeClr val="accent3"/>
                </a:solidFill>
                <a:latin typeface="Heebo" pitchFamily="2" charset="-79"/>
                <a:cs typeface="Heebo" pitchFamily="2" charset="-79"/>
              </a:rPr>
              <a:t>título do item</a:t>
            </a:r>
          </a:p>
        </p:txBody>
      </p:sp>
      <p:sp>
        <p:nvSpPr>
          <p:cNvPr id="65" name="TextBox">
            <a:extLst>
              <a:ext uri="{FF2B5EF4-FFF2-40B4-BE49-F238E27FC236}">
                <a16:creationId xmlns:a16="http://schemas.microsoft.com/office/drawing/2014/main" id="{86DC29FD-C728-B224-46CB-849C002CADA5}"/>
              </a:ext>
            </a:extLst>
          </p:cNvPr>
          <p:cNvSpPr txBox="1"/>
          <p:nvPr/>
        </p:nvSpPr>
        <p:spPr>
          <a:xfrm>
            <a:off x="4524181" y="4277002"/>
            <a:ext cx="1356867" cy="415498"/>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lnSpc>
                <a:spcPct val="100000"/>
              </a:lnSpc>
            </a:pPr>
            <a:r>
              <a:rPr lang="pt-BR" sz="900" kern="0" dirty="0">
                <a:latin typeface="Heebo" pitchFamily="2" charset="-79"/>
                <a:cs typeface="Heebo" pitchFamily="2" charset="-79"/>
              </a:rPr>
              <a:t>texto escrito aqui texto escrito aqui texto escrito aqui texto escrito aqui</a:t>
            </a:r>
            <a:endParaRPr lang="pt-BR" sz="900" dirty="0">
              <a:solidFill>
                <a:schemeClr val="tx1"/>
              </a:solidFill>
              <a:latin typeface="Heebo" pitchFamily="2" charset="-79"/>
              <a:cs typeface="Heebo" pitchFamily="2" charset="-79"/>
            </a:endParaRPr>
          </a:p>
        </p:txBody>
      </p:sp>
      <p:sp>
        <p:nvSpPr>
          <p:cNvPr id="80" name="TextBox">
            <a:extLst>
              <a:ext uri="{FF2B5EF4-FFF2-40B4-BE49-F238E27FC236}">
                <a16:creationId xmlns:a16="http://schemas.microsoft.com/office/drawing/2014/main" id="{5A2DF47C-26DC-B3D5-EAB4-9DB83BD09D76}"/>
              </a:ext>
            </a:extLst>
          </p:cNvPr>
          <p:cNvSpPr txBox="1"/>
          <p:nvPr/>
        </p:nvSpPr>
        <p:spPr>
          <a:xfrm>
            <a:off x="4546648" y="4023086"/>
            <a:ext cx="1311930" cy="253916"/>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r>
              <a:rPr lang="pt-BR" sz="1200" b="1" dirty="0">
                <a:solidFill>
                  <a:schemeClr val="accent4">
                    <a:lumMod val="75000"/>
                  </a:schemeClr>
                </a:solidFill>
                <a:latin typeface="Heebo" pitchFamily="2" charset="-79"/>
                <a:cs typeface="Heebo" pitchFamily="2" charset="-79"/>
              </a:rPr>
              <a:t>título do item</a:t>
            </a:r>
          </a:p>
        </p:txBody>
      </p:sp>
      <p:sp>
        <p:nvSpPr>
          <p:cNvPr id="87" name="TextBox">
            <a:extLst>
              <a:ext uri="{FF2B5EF4-FFF2-40B4-BE49-F238E27FC236}">
                <a16:creationId xmlns:a16="http://schemas.microsoft.com/office/drawing/2014/main" id="{3EC55526-7303-7F10-79D5-14C1F4F82207}"/>
              </a:ext>
            </a:extLst>
          </p:cNvPr>
          <p:cNvSpPr txBox="1"/>
          <p:nvPr/>
        </p:nvSpPr>
        <p:spPr>
          <a:xfrm>
            <a:off x="5846407" y="1634449"/>
            <a:ext cx="1356867" cy="415498"/>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lnSpc>
                <a:spcPct val="100000"/>
              </a:lnSpc>
            </a:pPr>
            <a:r>
              <a:rPr lang="pt-BR" sz="900" kern="0" dirty="0">
                <a:latin typeface="Heebo" pitchFamily="2" charset="-79"/>
                <a:cs typeface="Heebo" pitchFamily="2" charset="-79"/>
              </a:rPr>
              <a:t>texto escrito aqui texto escrito aqui texto escrito aqui texto escrito aqui</a:t>
            </a:r>
            <a:endParaRPr lang="pt-BR" sz="900" dirty="0">
              <a:solidFill>
                <a:schemeClr val="tx1"/>
              </a:solidFill>
              <a:latin typeface="Heebo" pitchFamily="2" charset="-79"/>
              <a:cs typeface="Heebo" pitchFamily="2" charset="-79"/>
            </a:endParaRPr>
          </a:p>
        </p:txBody>
      </p:sp>
      <p:sp>
        <p:nvSpPr>
          <p:cNvPr id="88" name="TextBox">
            <a:extLst>
              <a:ext uri="{FF2B5EF4-FFF2-40B4-BE49-F238E27FC236}">
                <a16:creationId xmlns:a16="http://schemas.microsoft.com/office/drawing/2014/main" id="{88638B86-8590-5493-E9F0-7F0B017769E0}"/>
              </a:ext>
            </a:extLst>
          </p:cNvPr>
          <p:cNvSpPr txBox="1"/>
          <p:nvPr/>
        </p:nvSpPr>
        <p:spPr>
          <a:xfrm>
            <a:off x="5868874" y="1380533"/>
            <a:ext cx="1311930" cy="253916"/>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r>
              <a:rPr lang="pt-BR" sz="1200" b="1" dirty="0">
                <a:solidFill>
                  <a:schemeClr val="accent5"/>
                </a:solidFill>
                <a:latin typeface="Heebo" pitchFamily="2" charset="-79"/>
                <a:cs typeface="Heebo" pitchFamily="2" charset="-79"/>
              </a:rPr>
              <a:t>título do item</a:t>
            </a:r>
          </a:p>
        </p:txBody>
      </p:sp>
      <p:sp>
        <p:nvSpPr>
          <p:cNvPr id="89" name="TextBox">
            <a:extLst>
              <a:ext uri="{FF2B5EF4-FFF2-40B4-BE49-F238E27FC236}">
                <a16:creationId xmlns:a16="http://schemas.microsoft.com/office/drawing/2014/main" id="{22AFFECD-888C-68ED-D657-EEEA33019812}"/>
              </a:ext>
            </a:extLst>
          </p:cNvPr>
          <p:cNvSpPr txBox="1"/>
          <p:nvPr/>
        </p:nvSpPr>
        <p:spPr>
          <a:xfrm>
            <a:off x="7101230" y="4277002"/>
            <a:ext cx="1356867" cy="415498"/>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lnSpc>
                <a:spcPct val="100000"/>
              </a:lnSpc>
            </a:pPr>
            <a:r>
              <a:rPr lang="pt-BR" sz="900" kern="0" dirty="0">
                <a:latin typeface="Heebo" pitchFamily="2" charset="-79"/>
                <a:cs typeface="Heebo" pitchFamily="2" charset="-79"/>
              </a:rPr>
              <a:t>texto escrito aqui texto escrito aqui texto escrito aqui texto escrito aqui</a:t>
            </a:r>
            <a:endParaRPr lang="pt-BR" sz="900" dirty="0">
              <a:solidFill>
                <a:schemeClr val="tx1"/>
              </a:solidFill>
              <a:latin typeface="Heebo" pitchFamily="2" charset="-79"/>
              <a:cs typeface="Heebo" pitchFamily="2" charset="-79"/>
            </a:endParaRPr>
          </a:p>
        </p:txBody>
      </p:sp>
      <p:sp>
        <p:nvSpPr>
          <p:cNvPr id="90" name="TextBox">
            <a:extLst>
              <a:ext uri="{FF2B5EF4-FFF2-40B4-BE49-F238E27FC236}">
                <a16:creationId xmlns:a16="http://schemas.microsoft.com/office/drawing/2014/main" id="{F65DA327-1A6A-2BE3-87FC-4CE240FAAF6E}"/>
              </a:ext>
            </a:extLst>
          </p:cNvPr>
          <p:cNvSpPr txBox="1"/>
          <p:nvPr/>
        </p:nvSpPr>
        <p:spPr>
          <a:xfrm>
            <a:off x="7123697" y="4023086"/>
            <a:ext cx="1311930" cy="253916"/>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r>
              <a:rPr lang="pt-BR" sz="1200" b="1" dirty="0">
                <a:solidFill>
                  <a:schemeClr val="accent6">
                    <a:lumMod val="75000"/>
                  </a:schemeClr>
                </a:solidFill>
                <a:latin typeface="Heebo" pitchFamily="2" charset="-79"/>
                <a:cs typeface="Heebo" pitchFamily="2" charset="-79"/>
              </a:rPr>
              <a:t>título do item</a:t>
            </a:r>
          </a:p>
        </p:txBody>
      </p:sp>
    </p:spTree>
    <p:extLst>
      <p:ext uri="{BB962C8B-B14F-4D97-AF65-F5344CB8AC3E}">
        <p14:creationId xmlns:p14="http://schemas.microsoft.com/office/powerpoint/2010/main" val="1569607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Freeform: Shape 50">
            <a:extLst>
              <a:ext uri="{FF2B5EF4-FFF2-40B4-BE49-F238E27FC236}">
                <a16:creationId xmlns:a16="http://schemas.microsoft.com/office/drawing/2014/main" id="{756B4A29-2F63-4975-9EFC-3652B9BE78BC}"/>
              </a:ext>
            </a:extLst>
          </p:cNvPr>
          <p:cNvSpPr/>
          <p:nvPr/>
        </p:nvSpPr>
        <p:spPr>
          <a:xfrm>
            <a:off x="2834616" y="3057627"/>
            <a:ext cx="197211" cy="496871"/>
          </a:xfrm>
          <a:custGeom>
            <a:avLst/>
            <a:gdLst>
              <a:gd name="connsiteX0" fmla="*/ 107127 w 262948"/>
              <a:gd name="connsiteY0" fmla="*/ 0 h 662495"/>
              <a:gd name="connsiteX1" fmla="*/ 160691 w 262948"/>
              <a:gd name="connsiteY1" fmla="*/ 0 h 662495"/>
              <a:gd name="connsiteX2" fmla="*/ 160691 w 262948"/>
              <a:gd name="connsiteY2" fmla="*/ 380068 h 662495"/>
              <a:gd name="connsiteX3" fmla="*/ 199646 w 262948"/>
              <a:gd name="connsiteY3" fmla="*/ 399546 h 662495"/>
              <a:gd name="connsiteX4" fmla="*/ 262948 w 262948"/>
              <a:gd name="connsiteY4" fmla="*/ 438502 h 662495"/>
              <a:gd name="connsiteX5" fmla="*/ 262948 w 262948"/>
              <a:gd name="connsiteY5" fmla="*/ 511543 h 662495"/>
              <a:gd name="connsiteX6" fmla="*/ 262948 w 262948"/>
              <a:gd name="connsiteY6" fmla="*/ 589454 h 662495"/>
              <a:gd name="connsiteX7" fmla="*/ 199646 w 262948"/>
              <a:gd name="connsiteY7" fmla="*/ 623539 h 662495"/>
              <a:gd name="connsiteX8" fmla="*/ 131475 w 262948"/>
              <a:gd name="connsiteY8" fmla="*/ 662495 h 662495"/>
              <a:gd name="connsiteX9" fmla="*/ 68172 w 262948"/>
              <a:gd name="connsiteY9" fmla="*/ 623539 h 662495"/>
              <a:gd name="connsiteX10" fmla="*/ 0 w 262948"/>
              <a:gd name="connsiteY10" fmla="*/ 589454 h 662495"/>
              <a:gd name="connsiteX11" fmla="*/ 0 w 262948"/>
              <a:gd name="connsiteY11" fmla="*/ 511543 h 662495"/>
              <a:gd name="connsiteX12" fmla="*/ 0 w 262948"/>
              <a:gd name="connsiteY12" fmla="*/ 438502 h 662495"/>
              <a:gd name="connsiteX13" fmla="*/ 68172 w 262948"/>
              <a:gd name="connsiteY13" fmla="*/ 399546 h 662495"/>
              <a:gd name="connsiteX14" fmla="*/ 107127 w 262948"/>
              <a:gd name="connsiteY14" fmla="*/ 380068 h 66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2948" h="662495">
                <a:moveTo>
                  <a:pt x="107127" y="0"/>
                </a:moveTo>
                <a:lnTo>
                  <a:pt x="160691" y="0"/>
                </a:lnTo>
                <a:lnTo>
                  <a:pt x="160691" y="380068"/>
                </a:lnTo>
                <a:lnTo>
                  <a:pt x="199646" y="399546"/>
                </a:lnTo>
                <a:lnTo>
                  <a:pt x="262948" y="438502"/>
                </a:lnTo>
                <a:lnTo>
                  <a:pt x="262948" y="511543"/>
                </a:lnTo>
                <a:lnTo>
                  <a:pt x="262948" y="589454"/>
                </a:lnTo>
                <a:lnTo>
                  <a:pt x="199646" y="623539"/>
                </a:lnTo>
                <a:lnTo>
                  <a:pt x="131475" y="662495"/>
                </a:lnTo>
                <a:lnTo>
                  <a:pt x="68172" y="623539"/>
                </a:lnTo>
                <a:lnTo>
                  <a:pt x="0" y="589454"/>
                </a:lnTo>
                <a:lnTo>
                  <a:pt x="0" y="511543"/>
                </a:lnTo>
                <a:lnTo>
                  <a:pt x="0" y="438502"/>
                </a:lnTo>
                <a:lnTo>
                  <a:pt x="68172" y="399546"/>
                </a:lnTo>
                <a:lnTo>
                  <a:pt x="107127" y="380068"/>
                </a:lnTo>
                <a:close/>
              </a:path>
            </a:pathLst>
          </a:custGeom>
          <a:solidFill>
            <a:schemeClr val="accent2"/>
          </a:solidFill>
          <a:ln w="55391" cap="flat">
            <a:noFill/>
            <a:prstDash val="solid"/>
            <a:miter/>
          </a:ln>
        </p:spPr>
        <p:txBody>
          <a:bodyPr rtlCol="0" anchor="ctr"/>
          <a:lstStyle/>
          <a:p>
            <a:endParaRPr lang="en-ID" sz="1350">
              <a:latin typeface="Heebo" pitchFamily="2" charset="-79"/>
              <a:cs typeface="Heebo" pitchFamily="2" charset="-79"/>
            </a:endParaRPr>
          </a:p>
        </p:txBody>
      </p:sp>
      <p:sp>
        <p:nvSpPr>
          <p:cNvPr id="56" name="Freeform: Shape 55">
            <a:extLst>
              <a:ext uri="{FF2B5EF4-FFF2-40B4-BE49-F238E27FC236}">
                <a16:creationId xmlns:a16="http://schemas.microsoft.com/office/drawing/2014/main" id="{956852E9-DD53-440A-862B-7FF1D64BF866}"/>
              </a:ext>
            </a:extLst>
          </p:cNvPr>
          <p:cNvSpPr/>
          <p:nvPr/>
        </p:nvSpPr>
        <p:spPr>
          <a:xfrm>
            <a:off x="4993225" y="3228631"/>
            <a:ext cx="197211" cy="496871"/>
          </a:xfrm>
          <a:custGeom>
            <a:avLst/>
            <a:gdLst>
              <a:gd name="connsiteX0" fmla="*/ 107127 w 262948"/>
              <a:gd name="connsiteY0" fmla="*/ 0 h 662495"/>
              <a:gd name="connsiteX1" fmla="*/ 160691 w 262948"/>
              <a:gd name="connsiteY1" fmla="*/ 0 h 662495"/>
              <a:gd name="connsiteX2" fmla="*/ 160691 w 262948"/>
              <a:gd name="connsiteY2" fmla="*/ 380068 h 662495"/>
              <a:gd name="connsiteX3" fmla="*/ 199646 w 262948"/>
              <a:gd name="connsiteY3" fmla="*/ 399546 h 662495"/>
              <a:gd name="connsiteX4" fmla="*/ 262948 w 262948"/>
              <a:gd name="connsiteY4" fmla="*/ 438502 h 662495"/>
              <a:gd name="connsiteX5" fmla="*/ 262948 w 262948"/>
              <a:gd name="connsiteY5" fmla="*/ 511543 h 662495"/>
              <a:gd name="connsiteX6" fmla="*/ 262948 w 262948"/>
              <a:gd name="connsiteY6" fmla="*/ 589454 h 662495"/>
              <a:gd name="connsiteX7" fmla="*/ 199646 w 262948"/>
              <a:gd name="connsiteY7" fmla="*/ 623539 h 662495"/>
              <a:gd name="connsiteX8" fmla="*/ 131475 w 262948"/>
              <a:gd name="connsiteY8" fmla="*/ 662495 h 662495"/>
              <a:gd name="connsiteX9" fmla="*/ 68172 w 262948"/>
              <a:gd name="connsiteY9" fmla="*/ 623539 h 662495"/>
              <a:gd name="connsiteX10" fmla="*/ 0 w 262948"/>
              <a:gd name="connsiteY10" fmla="*/ 589454 h 662495"/>
              <a:gd name="connsiteX11" fmla="*/ 0 w 262948"/>
              <a:gd name="connsiteY11" fmla="*/ 511543 h 662495"/>
              <a:gd name="connsiteX12" fmla="*/ 0 w 262948"/>
              <a:gd name="connsiteY12" fmla="*/ 438502 h 662495"/>
              <a:gd name="connsiteX13" fmla="*/ 68172 w 262948"/>
              <a:gd name="connsiteY13" fmla="*/ 399546 h 662495"/>
              <a:gd name="connsiteX14" fmla="*/ 107127 w 262948"/>
              <a:gd name="connsiteY14" fmla="*/ 380068 h 66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2948" h="662495">
                <a:moveTo>
                  <a:pt x="107127" y="0"/>
                </a:moveTo>
                <a:lnTo>
                  <a:pt x="160691" y="0"/>
                </a:lnTo>
                <a:lnTo>
                  <a:pt x="160691" y="380068"/>
                </a:lnTo>
                <a:lnTo>
                  <a:pt x="199646" y="399546"/>
                </a:lnTo>
                <a:lnTo>
                  <a:pt x="262948" y="438502"/>
                </a:lnTo>
                <a:lnTo>
                  <a:pt x="262948" y="511543"/>
                </a:lnTo>
                <a:lnTo>
                  <a:pt x="262948" y="589454"/>
                </a:lnTo>
                <a:lnTo>
                  <a:pt x="199646" y="623539"/>
                </a:lnTo>
                <a:lnTo>
                  <a:pt x="131475" y="662495"/>
                </a:lnTo>
                <a:lnTo>
                  <a:pt x="68172" y="623539"/>
                </a:lnTo>
                <a:lnTo>
                  <a:pt x="0" y="589454"/>
                </a:lnTo>
                <a:lnTo>
                  <a:pt x="0" y="511543"/>
                </a:lnTo>
                <a:lnTo>
                  <a:pt x="0" y="438502"/>
                </a:lnTo>
                <a:lnTo>
                  <a:pt x="68172" y="399546"/>
                </a:lnTo>
                <a:lnTo>
                  <a:pt x="107127" y="380068"/>
                </a:lnTo>
                <a:close/>
              </a:path>
            </a:pathLst>
          </a:custGeom>
          <a:solidFill>
            <a:schemeClr val="accent4"/>
          </a:solidFill>
          <a:ln w="55391" cap="flat">
            <a:noFill/>
            <a:prstDash val="solid"/>
            <a:miter/>
          </a:ln>
        </p:spPr>
        <p:txBody>
          <a:bodyPr rtlCol="0" anchor="ctr"/>
          <a:lstStyle/>
          <a:p>
            <a:endParaRPr lang="en-ID" sz="1350" dirty="0">
              <a:latin typeface="Heebo" pitchFamily="2" charset="-79"/>
              <a:cs typeface="Heebo" pitchFamily="2" charset="-79"/>
            </a:endParaRPr>
          </a:p>
        </p:txBody>
      </p:sp>
      <p:sp>
        <p:nvSpPr>
          <p:cNvPr id="63" name="Freeform: Shape 62">
            <a:extLst>
              <a:ext uri="{FF2B5EF4-FFF2-40B4-BE49-F238E27FC236}">
                <a16:creationId xmlns:a16="http://schemas.microsoft.com/office/drawing/2014/main" id="{42B9065E-348D-4B97-9FA5-A45EC944C622}"/>
              </a:ext>
            </a:extLst>
          </p:cNvPr>
          <p:cNvSpPr/>
          <p:nvPr/>
        </p:nvSpPr>
        <p:spPr>
          <a:xfrm>
            <a:off x="7392024" y="3323272"/>
            <a:ext cx="197211" cy="496871"/>
          </a:xfrm>
          <a:custGeom>
            <a:avLst/>
            <a:gdLst>
              <a:gd name="connsiteX0" fmla="*/ 107127 w 262948"/>
              <a:gd name="connsiteY0" fmla="*/ 0 h 662495"/>
              <a:gd name="connsiteX1" fmla="*/ 160691 w 262948"/>
              <a:gd name="connsiteY1" fmla="*/ 0 h 662495"/>
              <a:gd name="connsiteX2" fmla="*/ 160691 w 262948"/>
              <a:gd name="connsiteY2" fmla="*/ 380068 h 662495"/>
              <a:gd name="connsiteX3" fmla="*/ 199646 w 262948"/>
              <a:gd name="connsiteY3" fmla="*/ 399546 h 662495"/>
              <a:gd name="connsiteX4" fmla="*/ 262948 w 262948"/>
              <a:gd name="connsiteY4" fmla="*/ 438502 h 662495"/>
              <a:gd name="connsiteX5" fmla="*/ 262948 w 262948"/>
              <a:gd name="connsiteY5" fmla="*/ 511543 h 662495"/>
              <a:gd name="connsiteX6" fmla="*/ 262948 w 262948"/>
              <a:gd name="connsiteY6" fmla="*/ 589454 h 662495"/>
              <a:gd name="connsiteX7" fmla="*/ 199646 w 262948"/>
              <a:gd name="connsiteY7" fmla="*/ 623539 h 662495"/>
              <a:gd name="connsiteX8" fmla="*/ 131475 w 262948"/>
              <a:gd name="connsiteY8" fmla="*/ 662495 h 662495"/>
              <a:gd name="connsiteX9" fmla="*/ 68172 w 262948"/>
              <a:gd name="connsiteY9" fmla="*/ 623539 h 662495"/>
              <a:gd name="connsiteX10" fmla="*/ 0 w 262948"/>
              <a:gd name="connsiteY10" fmla="*/ 589454 h 662495"/>
              <a:gd name="connsiteX11" fmla="*/ 0 w 262948"/>
              <a:gd name="connsiteY11" fmla="*/ 511543 h 662495"/>
              <a:gd name="connsiteX12" fmla="*/ 0 w 262948"/>
              <a:gd name="connsiteY12" fmla="*/ 438502 h 662495"/>
              <a:gd name="connsiteX13" fmla="*/ 68172 w 262948"/>
              <a:gd name="connsiteY13" fmla="*/ 399546 h 662495"/>
              <a:gd name="connsiteX14" fmla="*/ 107127 w 262948"/>
              <a:gd name="connsiteY14" fmla="*/ 380068 h 66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2948" h="662495">
                <a:moveTo>
                  <a:pt x="107127" y="0"/>
                </a:moveTo>
                <a:lnTo>
                  <a:pt x="160691" y="0"/>
                </a:lnTo>
                <a:lnTo>
                  <a:pt x="160691" y="380068"/>
                </a:lnTo>
                <a:lnTo>
                  <a:pt x="199646" y="399546"/>
                </a:lnTo>
                <a:lnTo>
                  <a:pt x="262948" y="438502"/>
                </a:lnTo>
                <a:lnTo>
                  <a:pt x="262948" y="511543"/>
                </a:lnTo>
                <a:lnTo>
                  <a:pt x="262948" y="589454"/>
                </a:lnTo>
                <a:lnTo>
                  <a:pt x="199646" y="623539"/>
                </a:lnTo>
                <a:lnTo>
                  <a:pt x="131475" y="662495"/>
                </a:lnTo>
                <a:lnTo>
                  <a:pt x="68172" y="623539"/>
                </a:lnTo>
                <a:lnTo>
                  <a:pt x="0" y="589454"/>
                </a:lnTo>
                <a:lnTo>
                  <a:pt x="0" y="511543"/>
                </a:lnTo>
                <a:lnTo>
                  <a:pt x="0" y="438502"/>
                </a:lnTo>
                <a:lnTo>
                  <a:pt x="68172" y="399546"/>
                </a:lnTo>
                <a:lnTo>
                  <a:pt x="107127" y="380068"/>
                </a:lnTo>
                <a:close/>
              </a:path>
            </a:pathLst>
          </a:custGeom>
          <a:solidFill>
            <a:schemeClr val="accent6"/>
          </a:solidFill>
          <a:ln w="55391" cap="flat">
            <a:noFill/>
            <a:prstDash val="solid"/>
            <a:miter/>
          </a:ln>
        </p:spPr>
        <p:txBody>
          <a:bodyPr rtlCol="0" anchor="ctr"/>
          <a:lstStyle/>
          <a:p>
            <a:endParaRPr lang="en-ID" sz="1350">
              <a:latin typeface="Heebo" pitchFamily="2" charset="-79"/>
              <a:cs typeface="Heebo" pitchFamily="2" charset="-79"/>
            </a:endParaRPr>
          </a:p>
        </p:txBody>
      </p:sp>
      <p:sp>
        <p:nvSpPr>
          <p:cNvPr id="37" name="Freeform: Shape 36">
            <a:extLst>
              <a:ext uri="{FF2B5EF4-FFF2-40B4-BE49-F238E27FC236}">
                <a16:creationId xmlns:a16="http://schemas.microsoft.com/office/drawing/2014/main" id="{9C4924B0-C952-4B74-9204-38B60D3796E6}"/>
              </a:ext>
            </a:extLst>
          </p:cNvPr>
          <p:cNvSpPr/>
          <p:nvPr/>
        </p:nvSpPr>
        <p:spPr>
          <a:xfrm rot="10800000">
            <a:off x="1665603" y="2499178"/>
            <a:ext cx="197212" cy="583956"/>
          </a:xfrm>
          <a:custGeom>
            <a:avLst/>
            <a:gdLst>
              <a:gd name="connsiteX0" fmla="*/ 131475 w 262949"/>
              <a:gd name="connsiteY0" fmla="*/ 778608 h 778608"/>
              <a:gd name="connsiteX1" fmla="*/ 68173 w 262949"/>
              <a:gd name="connsiteY1" fmla="*/ 739653 h 778608"/>
              <a:gd name="connsiteX2" fmla="*/ 0 w 262949"/>
              <a:gd name="connsiteY2" fmla="*/ 700698 h 778608"/>
              <a:gd name="connsiteX3" fmla="*/ 0 w 262949"/>
              <a:gd name="connsiteY3" fmla="*/ 627655 h 778608"/>
              <a:gd name="connsiteX4" fmla="*/ 0 w 262949"/>
              <a:gd name="connsiteY4" fmla="*/ 549745 h 778608"/>
              <a:gd name="connsiteX5" fmla="*/ 68173 w 262949"/>
              <a:gd name="connsiteY5" fmla="*/ 515659 h 778608"/>
              <a:gd name="connsiteX6" fmla="*/ 102258 w 262949"/>
              <a:gd name="connsiteY6" fmla="*/ 491311 h 778608"/>
              <a:gd name="connsiteX7" fmla="*/ 102258 w 262949"/>
              <a:gd name="connsiteY7" fmla="*/ 0 h 778608"/>
              <a:gd name="connsiteX8" fmla="*/ 160691 w 262949"/>
              <a:gd name="connsiteY8" fmla="*/ 0 h 778608"/>
              <a:gd name="connsiteX9" fmla="*/ 160691 w 262949"/>
              <a:gd name="connsiteY9" fmla="*/ 491311 h 778608"/>
              <a:gd name="connsiteX10" fmla="*/ 199647 w 262949"/>
              <a:gd name="connsiteY10" fmla="*/ 515659 h 778608"/>
              <a:gd name="connsiteX11" fmla="*/ 262949 w 262949"/>
              <a:gd name="connsiteY11" fmla="*/ 549746 h 778608"/>
              <a:gd name="connsiteX12" fmla="*/ 262949 w 262949"/>
              <a:gd name="connsiteY12" fmla="*/ 627656 h 778608"/>
              <a:gd name="connsiteX13" fmla="*/ 262949 w 262949"/>
              <a:gd name="connsiteY13" fmla="*/ 700698 h 778608"/>
              <a:gd name="connsiteX14" fmla="*/ 199647 w 262949"/>
              <a:gd name="connsiteY14" fmla="*/ 739653 h 77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2949" h="778608">
                <a:moveTo>
                  <a:pt x="131475" y="778608"/>
                </a:moveTo>
                <a:lnTo>
                  <a:pt x="68173" y="739653"/>
                </a:lnTo>
                <a:lnTo>
                  <a:pt x="0" y="700698"/>
                </a:lnTo>
                <a:lnTo>
                  <a:pt x="0" y="627655"/>
                </a:lnTo>
                <a:lnTo>
                  <a:pt x="0" y="549745"/>
                </a:lnTo>
                <a:lnTo>
                  <a:pt x="68173" y="515659"/>
                </a:lnTo>
                <a:lnTo>
                  <a:pt x="102258" y="491311"/>
                </a:lnTo>
                <a:lnTo>
                  <a:pt x="102258" y="0"/>
                </a:lnTo>
                <a:lnTo>
                  <a:pt x="160691" y="0"/>
                </a:lnTo>
                <a:lnTo>
                  <a:pt x="160691" y="491311"/>
                </a:lnTo>
                <a:lnTo>
                  <a:pt x="199647" y="515659"/>
                </a:lnTo>
                <a:lnTo>
                  <a:pt x="262949" y="549746"/>
                </a:lnTo>
                <a:lnTo>
                  <a:pt x="262949" y="627656"/>
                </a:lnTo>
                <a:lnTo>
                  <a:pt x="262949" y="700698"/>
                </a:lnTo>
                <a:lnTo>
                  <a:pt x="199647" y="739653"/>
                </a:lnTo>
                <a:close/>
              </a:path>
            </a:pathLst>
          </a:custGeom>
          <a:solidFill>
            <a:schemeClr val="accent1"/>
          </a:solidFill>
          <a:ln w="40005" cap="flat">
            <a:noFill/>
            <a:prstDash val="solid"/>
            <a:miter/>
          </a:ln>
        </p:spPr>
        <p:txBody>
          <a:bodyPr rtlCol="0" anchor="ctr"/>
          <a:lstStyle/>
          <a:p>
            <a:endParaRPr lang="en-ID" sz="1350" dirty="0">
              <a:latin typeface="Heebo" pitchFamily="2" charset="-79"/>
              <a:cs typeface="Heebo" pitchFamily="2" charset="-79"/>
            </a:endParaRPr>
          </a:p>
        </p:txBody>
      </p:sp>
      <p:sp>
        <p:nvSpPr>
          <p:cNvPr id="42" name="Freeform: Shape 41">
            <a:extLst>
              <a:ext uri="{FF2B5EF4-FFF2-40B4-BE49-F238E27FC236}">
                <a16:creationId xmlns:a16="http://schemas.microsoft.com/office/drawing/2014/main" id="{9400F946-1B46-47C0-9AB1-821982FDA96D}"/>
              </a:ext>
            </a:extLst>
          </p:cNvPr>
          <p:cNvSpPr/>
          <p:nvPr/>
        </p:nvSpPr>
        <p:spPr>
          <a:xfrm rot="10800000">
            <a:off x="3948981" y="1938557"/>
            <a:ext cx="197211" cy="448724"/>
          </a:xfrm>
          <a:custGeom>
            <a:avLst/>
            <a:gdLst>
              <a:gd name="connsiteX0" fmla="*/ 131475 w 262948"/>
              <a:gd name="connsiteY0" fmla="*/ 598299 h 598299"/>
              <a:gd name="connsiteX1" fmla="*/ 68172 w 262948"/>
              <a:gd name="connsiteY1" fmla="*/ 559343 h 598299"/>
              <a:gd name="connsiteX2" fmla="*/ 0 w 262948"/>
              <a:gd name="connsiteY2" fmla="*/ 525258 h 598299"/>
              <a:gd name="connsiteX3" fmla="*/ 0 w 262948"/>
              <a:gd name="connsiteY3" fmla="*/ 447347 h 598299"/>
              <a:gd name="connsiteX4" fmla="*/ 0 w 262948"/>
              <a:gd name="connsiteY4" fmla="*/ 374306 h 598299"/>
              <a:gd name="connsiteX5" fmla="*/ 68172 w 262948"/>
              <a:gd name="connsiteY5" fmla="*/ 335350 h 598299"/>
              <a:gd name="connsiteX6" fmla="*/ 107127 w 262948"/>
              <a:gd name="connsiteY6" fmla="*/ 315872 h 598299"/>
              <a:gd name="connsiteX7" fmla="*/ 107127 w 262948"/>
              <a:gd name="connsiteY7" fmla="*/ 0 h 598299"/>
              <a:gd name="connsiteX8" fmla="*/ 160691 w 262948"/>
              <a:gd name="connsiteY8" fmla="*/ 0 h 598299"/>
              <a:gd name="connsiteX9" fmla="*/ 160691 w 262948"/>
              <a:gd name="connsiteY9" fmla="*/ 315872 h 598299"/>
              <a:gd name="connsiteX10" fmla="*/ 199646 w 262948"/>
              <a:gd name="connsiteY10" fmla="*/ 335350 h 598299"/>
              <a:gd name="connsiteX11" fmla="*/ 262948 w 262948"/>
              <a:gd name="connsiteY11" fmla="*/ 374306 h 598299"/>
              <a:gd name="connsiteX12" fmla="*/ 262948 w 262948"/>
              <a:gd name="connsiteY12" fmla="*/ 447347 h 598299"/>
              <a:gd name="connsiteX13" fmla="*/ 262948 w 262948"/>
              <a:gd name="connsiteY13" fmla="*/ 525258 h 598299"/>
              <a:gd name="connsiteX14" fmla="*/ 199646 w 262948"/>
              <a:gd name="connsiteY14" fmla="*/ 559343 h 598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2948" h="598299">
                <a:moveTo>
                  <a:pt x="131475" y="598299"/>
                </a:moveTo>
                <a:lnTo>
                  <a:pt x="68172" y="559343"/>
                </a:lnTo>
                <a:lnTo>
                  <a:pt x="0" y="525258"/>
                </a:lnTo>
                <a:lnTo>
                  <a:pt x="0" y="447347"/>
                </a:lnTo>
                <a:lnTo>
                  <a:pt x="0" y="374306"/>
                </a:lnTo>
                <a:lnTo>
                  <a:pt x="68172" y="335350"/>
                </a:lnTo>
                <a:lnTo>
                  <a:pt x="107127" y="315872"/>
                </a:lnTo>
                <a:lnTo>
                  <a:pt x="107127" y="0"/>
                </a:lnTo>
                <a:lnTo>
                  <a:pt x="160691" y="0"/>
                </a:lnTo>
                <a:lnTo>
                  <a:pt x="160691" y="315872"/>
                </a:lnTo>
                <a:lnTo>
                  <a:pt x="199646" y="335350"/>
                </a:lnTo>
                <a:lnTo>
                  <a:pt x="262948" y="374306"/>
                </a:lnTo>
                <a:lnTo>
                  <a:pt x="262948" y="447347"/>
                </a:lnTo>
                <a:lnTo>
                  <a:pt x="262948" y="525258"/>
                </a:lnTo>
                <a:lnTo>
                  <a:pt x="199646" y="559343"/>
                </a:lnTo>
                <a:close/>
              </a:path>
            </a:pathLst>
          </a:custGeom>
          <a:solidFill>
            <a:schemeClr val="accent3"/>
          </a:solidFill>
          <a:ln w="55391" cap="flat">
            <a:noFill/>
            <a:prstDash val="solid"/>
            <a:miter/>
          </a:ln>
        </p:spPr>
        <p:txBody>
          <a:bodyPr wrap="square" rtlCol="0" anchor="ctr">
            <a:noAutofit/>
          </a:bodyPr>
          <a:lstStyle/>
          <a:p>
            <a:endParaRPr lang="en-ID" sz="1350">
              <a:latin typeface="Heebo" pitchFamily="2" charset="-79"/>
              <a:cs typeface="Heebo" pitchFamily="2" charset="-79"/>
            </a:endParaRPr>
          </a:p>
        </p:txBody>
      </p:sp>
      <p:sp>
        <p:nvSpPr>
          <p:cNvPr id="47" name="Freeform: Shape 46">
            <a:extLst>
              <a:ext uri="{FF2B5EF4-FFF2-40B4-BE49-F238E27FC236}">
                <a16:creationId xmlns:a16="http://schemas.microsoft.com/office/drawing/2014/main" id="{4FE82804-1DC7-47D2-871E-57D520529B6D}"/>
              </a:ext>
            </a:extLst>
          </p:cNvPr>
          <p:cNvSpPr/>
          <p:nvPr/>
        </p:nvSpPr>
        <p:spPr>
          <a:xfrm rot="10800000">
            <a:off x="6142164" y="2499178"/>
            <a:ext cx="197211" cy="448724"/>
          </a:xfrm>
          <a:custGeom>
            <a:avLst/>
            <a:gdLst>
              <a:gd name="connsiteX0" fmla="*/ 131475 w 262948"/>
              <a:gd name="connsiteY0" fmla="*/ 598299 h 598299"/>
              <a:gd name="connsiteX1" fmla="*/ 68172 w 262948"/>
              <a:gd name="connsiteY1" fmla="*/ 559343 h 598299"/>
              <a:gd name="connsiteX2" fmla="*/ 0 w 262948"/>
              <a:gd name="connsiteY2" fmla="*/ 525258 h 598299"/>
              <a:gd name="connsiteX3" fmla="*/ 0 w 262948"/>
              <a:gd name="connsiteY3" fmla="*/ 447347 h 598299"/>
              <a:gd name="connsiteX4" fmla="*/ 0 w 262948"/>
              <a:gd name="connsiteY4" fmla="*/ 374306 h 598299"/>
              <a:gd name="connsiteX5" fmla="*/ 68172 w 262948"/>
              <a:gd name="connsiteY5" fmla="*/ 335350 h 598299"/>
              <a:gd name="connsiteX6" fmla="*/ 107127 w 262948"/>
              <a:gd name="connsiteY6" fmla="*/ 315872 h 598299"/>
              <a:gd name="connsiteX7" fmla="*/ 107127 w 262948"/>
              <a:gd name="connsiteY7" fmla="*/ 0 h 598299"/>
              <a:gd name="connsiteX8" fmla="*/ 160691 w 262948"/>
              <a:gd name="connsiteY8" fmla="*/ 0 h 598299"/>
              <a:gd name="connsiteX9" fmla="*/ 160691 w 262948"/>
              <a:gd name="connsiteY9" fmla="*/ 315872 h 598299"/>
              <a:gd name="connsiteX10" fmla="*/ 199646 w 262948"/>
              <a:gd name="connsiteY10" fmla="*/ 335350 h 598299"/>
              <a:gd name="connsiteX11" fmla="*/ 262948 w 262948"/>
              <a:gd name="connsiteY11" fmla="*/ 374306 h 598299"/>
              <a:gd name="connsiteX12" fmla="*/ 262948 w 262948"/>
              <a:gd name="connsiteY12" fmla="*/ 447347 h 598299"/>
              <a:gd name="connsiteX13" fmla="*/ 262948 w 262948"/>
              <a:gd name="connsiteY13" fmla="*/ 525258 h 598299"/>
              <a:gd name="connsiteX14" fmla="*/ 199646 w 262948"/>
              <a:gd name="connsiteY14" fmla="*/ 559343 h 598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2948" h="598299">
                <a:moveTo>
                  <a:pt x="131475" y="598299"/>
                </a:moveTo>
                <a:lnTo>
                  <a:pt x="68172" y="559343"/>
                </a:lnTo>
                <a:lnTo>
                  <a:pt x="0" y="525258"/>
                </a:lnTo>
                <a:lnTo>
                  <a:pt x="0" y="447347"/>
                </a:lnTo>
                <a:lnTo>
                  <a:pt x="0" y="374306"/>
                </a:lnTo>
                <a:lnTo>
                  <a:pt x="68172" y="335350"/>
                </a:lnTo>
                <a:lnTo>
                  <a:pt x="107127" y="315872"/>
                </a:lnTo>
                <a:lnTo>
                  <a:pt x="107127" y="0"/>
                </a:lnTo>
                <a:lnTo>
                  <a:pt x="160691" y="0"/>
                </a:lnTo>
                <a:lnTo>
                  <a:pt x="160691" y="315872"/>
                </a:lnTo>
                <a:lnTo>
                  <a:pt x="199646" y="335350"/>
                </a:lnTo>
                <a:lnTo>
                  <a:pt x="262948" y="374306"/>
                </a:lnTo>
                <a:lnTo>
                  <a:pt x="262948" y="447347"/>
                </a:lnTo>
                <a:lnTo>
                  <a:pt x="262948" y="525258"/>
                </a:lnTo>
                <a:lnTo>
                  <a:pt x="199646" y="559343"/>
                </a:lnTo>
                <a:close/>
              </a:path>
            </a:pathLst>
          </a:custGeom>
          <a:solidFill>
            <a:schemeClr val="accent5"/>
          </a:solidFill>
          <a:ln w="55391" cap="flat">
            <a:noFill/>
            <a:prstDash val="solid"/>
            <a:miter/>
          </a:ln>
        </p:spPr>
        <p:txBody>
          <a:bodyPr wrap="square" rtlCol="0" anchor="ctr">
            <a:noAutofit/>
          </a:bodyPr>
          <a:lstStyle/>
          <a:p>
            <a:endParaRPr lang="en-ID" sz="1350">
              <a:latin typeface="Heebo" pitchFamily="2" charset="-79"/>
              <a:cs typeface="Heebo" pitchFamily="2" charset="-79"/>
            </a:endParaRPr>
          </a:p>
        </p:txBody>
      </p:sp>
      <p:sp>
        <p:nvSpPr>
          <p:cNvPr id="7" name="Freeform: Shape 6">
            <a:extLst>
              <a:ext uri="{FF2B5EF4-FFF2-40B4-BE49-F238E27FC236}">
                <a16:creationId xmlns:a16="http://schemas.microsoft.com/office/drawing/2014/main" id="{410A2C8F-BA90-4B42-8B89-18ED8F1F2513}"/>
              </a:ext>
            </a:extLst>
          </p:cNvPr>
          <p:cNvSpPr/>
          <p:nvPr/>
        </p:nvSpPr>
        <p:spPr>
          <a:xfrm>
            <a:off x="1094780" y="2741999"/>
            <a:ext cx="1376594" cy="1202577"/>
          </a:xfrm>
          <a:custGeom>
            <a:avLst/>
            <a:gdLst>
              <a:gd name="connsiteX0" fmla="*/ 1607580 w 1835458"/>
              <a:gd name="connsiteY0" fmla="*/ 178160 h 1603436"/>
              <a:gd name="connsiteX1" fmla="*/ 1835458 w 1835458"/>
              <a:gd name="connsiteY1" fmla="*/ 406038 h 1603436"/>
              <a:gd name="connsiteX2" fmla="*/ 1707018 w 1835458"/>
              <a:gd name="connsiteY2" fmla="*/ 609057 h 1603436"/>
              <a:gd name="connsiteX3" fmla="*/ 1806456 w 1835458"/>
              <a:gd name="connsiteY3" fmla="*/ 812076 h 1603436"/>
              <a:gd name="connsiteX4" fmla="*/ 737498 w 1835458"/>
              <a:gd name="connsiteY4" fmla="*/ 1549574 h 1603436"/>
              <a:gd name="connsiteX5" fmla="*/ 671206 w 1835458"/>
              <a:gd name="connsiteY5" fmla="*/ 1603437 h 1603436"/>
              <a:gd name="connsiteX6" fmla="*/ 0 w 1835458"/>
              <a:gd name="connsiteY6" fmla="*/ 1006809 h 1603436"/>
              <a:gd name="connsiteX7" fmla="*/ 87008 w 1835458"/>
              <a:gd name="connsiteY7" fmla="*/ 932231 h 1603436"/>
              <a:gd name="connsiteX8" fmla="*/ 1408704 w 1835458"/>
              <a:gd name="connsiteY8" fmla="*/ 0 h 1603436"/>
              <a:gd name="connsiteX9" fmla="*/ 1508142 w 1835458"/>
              <a:gd name="connsiteY9" fmla="*/ 203019 h 1603436"/>
              <a:gd name="connsiteX10" fmla="*/ 1607580 w 1835458"/>
              <a:gd name="connsiteY10" fmla="*/ 178160 h 160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5458" h="1603436">
                <a:moveTo>
                  <a:pt x="1607580" y="178160"/>
                </a:moveTo>
                <a:cubicBezTo>
                  <a:pt x="1731877" y="178160"/>
                  <a:pt x="1835458" y="281741"/>
                  <a:pt x="1835458" y="406038"/>
                </a:cubicBezTo>
                <a:cubicBezTo>
                  <a:pt x="1835458" y="497190"/>
                  <a:pt x="1781596" y="571768"/>
                  <a:pt x="1707018" y="609057"/>
                </a:cubicBezTo>
                <a:lnTo>
                  <a:pt x="1806456" y="812076"/>
                </a:lnTo>
                <a:cubicBezTo>
                  <a:pt x="1445993" y="998522"/>
                  <a:pt x="1114533" y="1247117"/>
                  <a:pt x="737498" y="1549574"/>
                </a:cubicBezTo>
                <a:lnTo>
                  <a:pt x="671206" y="1603437"/>
                </a:lnTo>
                <a:lnTo>
                  <a:pt x="0" y="1006809"/>
                </a:lnTo>
                <a:lnTo>
                  <a:pt x="87008" y="932231"/>
                </a:lnTo>
                <a:cubicBezTo>
                  <a:pt x="538622" y="555195"/>
                  <a:pt x="957090" y="240308"/>
                  <a:pt x="1408704" y="0"/>
                </a:cubicBezTo>
                <a:lnTo>
                  <a:pt x="1508142" y="203019"/>
                </a:lnTo>
                <a:cubicBezTo>
                  <a:pt x="1541288" y="186446"/>
                  <a:pt x="1574434" y="178160"/>
                  <a:pt x="1607580" y="178160"/>
                </a:cubicBezTo>
                <a:close/>
              </a:path>
            </a:pathLst>
          </a:custGeom>
          <a:solidFill>
            <a:schemeClr val="accent1"/>
          </a:solidFill>
          <a:ln w="41426" cap="flat">
            <a:noFill/>
            <a:prstDash val="solid"/>
            <a:miter/>
          </a:ln>
        </p:spPr>
        <p:txBody>
          <a:bodyPr rtlCol="0" anchor="ctr"/>
          <a:lstStyle/>
          <a:p>
            <a:pPr algn="ctr"/>
            <a:r>
              <a:rPr lang="en-ID" b="1" dirty="0">
                <a:solidFill>
                  <a:schemeClr val="bg1"/>
                </a:solidFill>
                <a:latin typeface="Heebo" pitchFamily="2" charset="-79"/>
                <a:cs typeface="Heebo" pitchFamily="2" charset="-79"/>
              </a:rPr>
              <a:t>01</a:t>
            </a:r>
          </a:p>
        </p:txBody>
      </p:sp>
      <p:sp>
        <p:nvSpPr>
          <p:cNvPr id="8" name="Freeform: Shape 7">
            <a:extLst>
              <a:ext uri="{FF2B5EF4-FFF2-40B4-BE49-F238E27FC236}">
                <a16:creationId xmlns:a16="http://schemas.microsoft.com/office/drawing/2014/main" id="{DFC0FDB9-C6BA-4E82-B4FB-8D31CB100F93}"/>
              </a:ext>
            </a:extLst>
          </p:cNvPr>
          <p:cNvSpPr/>
          <p:nvPr/>
        </p:nvSpPr>
        <p:spPr>
          <a:xfrm>
            <a:off x="2204134" y="2356677"/>
            <a:ext cx="1367271" cy="963305"/>
          </a:xfrm>
          <a:custGeom>
            <a:avLst/>
            <a:gdLst>
              <a:gd name="connsiteX0" fmla="*/ 1595150 w 1823028"/>
              <a:gd name="connsiteY0" fmla="*/ 227879 h 1284406"/>
              <a:gd name="connsiteX1" fmla="*/ 1823029 w 1823028"/>
              <a:gd name="connsiteY1" fmla="*/ 455757 h 1284406"/>
              <a:gd name="connsiteX2" fmla="*/ 1620010 w 1823028"/>
              <a:gd name="connsiteY2" fmla="*/ 679493 h 1284406"/>
              <a:gd name="connsiteX3" fmla="*/ 1644869 w 1823028"/>
              <a:gd name="connsiteY3" fmla="*/ 907371 h 1284406"/>
              <a:gd name="connsiteX4" fmla="*/ 1644869 w 1823028"/>
              <a:gd name="connsiteY4" fmla="*/ 907371 h 1284406"/>
              <a:gd name="connsiteX5" fmla="*/ 397752 w 1823028"/>
              <a:gd name="connsiteY5" fmla="*/ 1284407 h 1284406"/>
              <a:gd name="connsiteX6" fmla="*/ 331460 w 1823028"/>
              <a:gd name="connsiteY6" fmla="*/ 1147679 h 1284406"/>
              <a:gd name="connsiteX7" fmla="*/ 435041 w 1823028"/>
              <a:gd name="connsiteY7" fmla="*/ 915658 h 1284406"/>
              <a:gd name="connsiteX8" fmla="*/ 128441 w 1823028"/>
              <a:gd name="connsiteY8" fmla="*/ 609057 h 1284406"/>
              <a:gd name="connsiteX9" fmla="*/ 70435 w 1823028"/>
              <a:gd name="connsiteY9" fmla="*/ 613201 h 1284406"/>
              <a:gd name="connsiteX10" fmla="*/ 0 w 1823028"/>
              <a:gd name="connsiteY10" fmla="*/ 472330 h 1284406"/>
              <a:gd name="connsiteX11" fmla="*/ 1528858 w 1823028"/>
              <a:gd name="connsiteY11" fmla="*/ 0 h 1284406"/>
              <a:gd name="connsiteX12" fmla="*/ 1541288 w 1823028"/>
              <a:gd name="connsiteY12" fmla="*/ 0 h 1284406"/>
              <a:gd name="connsiteX13" fmla="*/ 1566147 w 1823028"/>
              <a:gd name="connsiteY13" fmla="*/ 227879 h 1284406"/>
              <a:gd name="connsiteX14" fmla="*/ 1595150 w 1823028"/>
              <a:gd name="connsiteY14" fmla="*/ 227879 h 128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3028" h="1284406">
                <a:moveTo>
                  <a:pt x="1595150" y="227879"/>
                </a:moveTo>
                <a:cubicBezTo>
                  <a:pt x="1719447" y="227879"/>
                  <a:pt x="1823029" y="331460"/>
                  <a:pt x="1823029" y="455757"/>
                </a:cubicBezTo>
                <a:cubicBezTo>
                  <a:pt x="1823029" y="571768"/>
                  <a:pt x="1736020" y="667063"/>
                  <a:pt x="1620010" y="679493"/>
                </a:cubicBezTo>
                <a:lnTo>
                  <a:pt x="1644869" y="907371"/>
                </a:lnTo>
                <a:lnTo>
                  <a:pt x="1644869" y="907371"/>
                </a:lnTo>
                <a:cubicBezTo>
                  <a:pt x="1151823" y="969520"/>
                  <a:pt x="758214" y="1097960"/>
                  <a:pt x="397752" y="1284407"/>
                </a:cubicBezTo>
                <a:lnTo>
                  <a:pt x="331460" y="1147679"/>
                </a:lnTo>
                <a:cubicBezTo>
                  <a:pt x="397752" y="1089674"/>
                  <a:pt x="435041" y="1006809"/>
                  <a:pt x="435041" y="915658"/>
                </a:cubicBezTo>
                <a:cubicBezTo>
                  <a:pt x="435041" y="745784"/>
                  <a:pt x="298314" y="609057"/>
                  <a:pt x="128441" y="609057"/>
                </a:cubicBezTo>
                <a:cubicBezTo>
                  <a:pt x="107724" y="609057"/>
                  <a:pt x="91151" y="609057"/>
                  <a:pt x="70435" y="613201"/>
                </a:cubicBezTo>
                <a:lnTo>
                  <a:pt x="0" y="472330"/>
                </a:lnTo>
                <a:cubicBezTo>
                  <a:pt x="451614" y="236165"/>
                  <a:pt x="936374" y="74578"/>
                  <a:pt x="1528858" y="0"/>
                </a:cubicBezTo>
                <a:lnTo>
                  <a:pt x="1541288" y="0"/>
                </a:lnTo>
                <a:lnTo>
                  <a:pt x="1566147" y="227879"/>
                </a:lnTo>
                <a:cubicBezTo>
                  <a:pt x="1578577" y="227879"/>
                  <a:pt x="1586864" y="227879"/>
                  <a:pt x="1595150" y="227879"/>
                </a:cubicBezTo>
                <a:close/>
              </a:path>
            </a:pathLst>
          </a:custGeom>
          <a:solidFill>
            <a:schemeClr val="accent2"/>
          </a:solidFill>
          <a:ln w="41426" cap="flat">
            <a:noFill/>
            <a:prstDash val="solid"/>
            <a:miter/>
          </a:ln>
        </p:spPr>
        <p:txBody>
          <a:bodyPr rtlCol="0" anchor="ctr"/>
          <a:lstStyle/>
          <a:p>
            <a:pPr algn="ctr"/>
            <a:r>
              <a:rPr lang="en-ID" b="1" dirty="0">
                <a:solidFill>
                  <a:schemeClr val="bg1"/>
                </a:solidFill>
                <a:latin typeface="Heebo" pitchFamily="2" charset="-79"/>
                <a:cs typeface="Heebo" pitchFamily="2" charset="-79"/>
              </a:rPr>
              <a:t>02</a:t>
            </a:r>
          </a:p>
        </p:txBody>
      </p:sp>
      <p:sp>
        <p:nvSpPr>
          <p:cNvPr id="9" name="Freeform: Shape 8">
            <a:extLst>
              <a:ext uri="{FF2B5EF4-FFF2-40B4-BE49-F238E27FC236}">
                <a16:creationId xmlns:a16="http://schemas.microsoft.com/office/drawing/2014/main" id="{A66F91F9-7D24-4F98-812F-04EFB9216152}"/>
              </a:ext>
            </a:extLst>
          </p:cNvPr>
          <p:cNvSpPr/>
          <p:nvPr/>
        </p:nvSpPr>
        <p:spPr>
          <a:xfrm>
            <a:off x="3422249" y="2328397"/>
            <a:ext cx="1292693" cy="746096"/>
          </a:xfrm>
          <a:custGeom>
            <a:avLst/>
            <a:gdLst>
              <a:gd name="connsiteX0" fmla="*/ 1553718 w 1723590"/>
              <a:gd name="connsiteY0" fmla="*/ 340163 h 994795"/>
              <a:gd name="connsiteX1" fmla="*/ 1723591 w 1723590"/>
              <a:gd name="connsiteY1" fmla="*/ 559755 h 994795"/>
              <a:gd name="connsiteX2" fmla="*/ 1495712 w 1723590"/>
              <a:gd name="connsiteY2" fmla="*/ 787634 h 994795"/>
              <a:gd name="connsiteX3" fmla="*/ 1441850 w 1723590"/>
              <a:gd name="connsiteY3" fmla="*/ 779347 h 994795"/>
              <a:gd name="connsiteX4" fmla="*/ 1387988 w 1723590"/>
              <a:gd name="connsiteY4" fmla="*/ 994796 h 994795"/>
              <a:gd name="connsiteX5" fmla="*/ 1383845 w 1723590"/>
              <a:gd name="connsiteY5" fmla="*/ 994796 h 994795"/>
              <a:gd name="connsiteX6" fmla="*/ 103581 w 1723590"/>
              <a:gd name="connsiteY6" fmla="*/ 936790 h 994795"/>
              <a:gd name="connsiteX7" fmla="*/ 82865 w 1723590"/>
              <a:gd name="connsiteY7" fmla="*/ 779347 h 994795"/>
              <a:gd name="connsiteX8" fmla="*/ 277597 w 1723590"/>
              <a:gd name="connsiteY8" fmla="*/ 493463 h 994795"/>
              <a:gd name="connsiteX9" fmla="*/ 16573 w 1723590"/>
              <a:gd name="connsiteY9" fmla="*/ 191006 h 994795"/>
              <a:gd name="connsiteX10" fmla="*/ 16573 w 1723590"/>
              <a:gd name="connsiteY10" fmla="*/ 191006 h 994795"/>
              <a:gd name="connsiteX11" fmla="*/ 0 w 1723590"/>
              <a:gd name="connsiteY11" fmla="*/ 33563 h 994795"/>
              <a:gd name="connsiteX12" fmla="*/ 1591007 w 1723590"/>
              <a:gd name="connsiteY12" fmla="*/ 124714 h 994795"/>
              <a:gd name="connsiteX13" fmla="*/ 1607580 w 1723590"/>
              <a:gd name="connsiteY13" fmla="*/ 128857 h 994795"/>
              <a:gd name="connsiteX14" fmla="*/ 1553718 w 1723590"/>
              <a:gd name="connsiteY14" fmla="*/ 340163 h 994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23590" h="994795">
                <a:moveTo>
                  <a:pt x="1553718" y="340163"/>
                </a:moveTo>
                <a:cubicBezTo>
                  <a:pt x="1653156" y="365022"/>
                  <a:pt x="1723591" y="452030"/>
                  <a:pt x="1723591" y="559755"/>
                </a:cubicBezTo>
                <a:cubicBezTo>
                  <a:pt x="1723591" y="684052"/>
                  <a:pt x="1620010" y="787634"/>
                  <a:pt x="1495712" y="787634"/>
                </a:cubicBezTo>
                <a:cubicBezTo>
                  <a:pt x="1474996" y="787634"/>
                  <a:pt x="1458423" y="783490"/>
                  <a:pt x="1441850" y="779347"/>
                </a:cubicBezTo>
                <a:lnTo>
                  <a:pt x="1387988" y="994796"/>
                </a:lnTo>
                <a:lnTo>
                  <a:pt x="1383845" y="994796"/>
                </a:lnTo>
                <a:cubicBezTo>
                  <a:pt x="965376" y="899501"/>
                  <a:pt x="526192" y="887071"/>
                  <a:pt x="103581" y="936790"/>
                </a:cubicBezTo>
                <a:lnTo>
                  <a:pt x="82865" y="779347"/>
                </a:lnTo>
                <a:cubicBezTo>
                  <a:pt x="198876" y="733771"/>
                  <a:pt x="277597" y="621904"/>
                  <a:pt x="277597" y="493463"/>
                </a:cubicBezTo>
                <a:cubicBezTo>
                  <a:pt x="277597" y="340163"/>
                  <a:pt x="165730" y="211722"/>
                  <a:pt x="16573" y="191006"/>
                </a:cubicBezTo>
                <a:lnTo>
                  <a:pt x="16573" y="191006"/>
                </a:lnTo>
                <a:lnTo>
                  <a:pt x="0" y="33563"/>
                </a:lnTo>
                <a:cubicBezTo>
                  <a:pt x="534479" y="-28586"/>
                  <a:pt x="1068958" y="-7870"/>
                  <a:pt x="1591007" y="124714"/>
                </a:cubicBezTo>
                <a:lnTo>
                  <a:pt x="1607580" y="128857"/>
                </a:lnTo>
                <a:lnTo>
                  <a:pt x="1553718" y="340163"/>
                </a:lnTo>
                <a:close/>
              </a:path>
            </a:pathLst>
          </a:custGeom>
          <a:solidFill>
            <a:schemeClr val="accent3"/>
          </a:solidFill>
          <a:ln w="41426" cap="flat">
            <a:noFill/>
            <a:prstDash val="solid"/>
            <a:miter/>
          </a:ln>
        </p:spPr>
        <p:txBody>
          <a:bodyPr rtlCol="0" anchor="ctr"/>
          <a:lstStyle/>
          <a:p>
            <a:pPr algn="ctr"/>
            <a:r>
              <a:rPr lang="en-ID" b="1" dirty="0">
                <a:solidFill>
                  <a:schemeClr val="bg1"/>
                </a:solidFill>
                <a:latin typeface="Heebo" pitchFamily="2" charset="-79"/>
                <a:cs typeface="Heebo" pitchFamily="2" charset="-79"/>
              </a:rPr>
              <a:t>03</a:t>
            </a:r>
          </a:p>
        </p:txBody>
      </p:sp>
      <p:sp>
        <p:nvSpPr>
          <p:cNvPr id="10" name="Freeform: Shape 9">
            <a:extLst>
              <a:ext uri="{FF2B5EF4-FFF2-40B4-BE49-F238E27FC236}">
                <a16:creationId xmlns:a16="http://schemas.microsoft.com/office/drawing/2014/main" id="{2FA97A30-970A-44DA-9CDE-D7612277C503}"/>
              </a:ext>
            </a:extLst>
          </p:cNvPr>
          <p:cNvSpPr/>
          <p:nvPr/>
        </p:nvSpPr>
        <p:spPr>
          <a:xfrm>
            <a:off x="4522281" y="2440578"/>
            <a:ext cx="1280263" cy="991271"/>
          </a:xfrm>
          <a:custGeom>
            <a:avLst/>
            <a:gdLst>
              <a:gd name="connsiteX0" fmla="*/ 1541288 w 1707017"/>
              <a:gd name="connsiteY0" fmla="*/ 667063 h 1321695"/>
              <a:gd name="connsiteX1" fmla="*/ 1707018 w 1707017"/>
              <a:gd name="connsiteY1" fmla="*/ 886655 h 1321695"/>
              <a:gd name="connsiteX2" fmla="*/ 1479139 w 1707017"/>
              <a:gd name="connsiteY2" fmla="*/ 1114534 h 1321695"/>
              <a:gd name="connsiteX3" fmla="*/ 1421134 w 1707017"/>
              <a:gd name="connsiteY3" fmla="*/ 1106247 h 1321695"/>
              <a:gd name="connsiteX4" fmla="*/ 1363128 w 1707017"/>
              <a:gd name="connsiteY4" fmla="*/ 1321696 h 1321695"/>
              <a:gd name="connsiteX5" fmla="*/ 729211 w 1707017"/>
              <a:gd name="connsiteY5" fmla="*/ 1106247 h 1321695"/>
              <a:gd name="connsiteX6" fmla="*/ 227879 w 1707017"/>
              <a:gd name="connsiteY6" fmla="*/ 932231 h 1321695"/>
              <a:gd name="connsiteX7" fmla="*/ 0 w 1707017"/>
              <a:gd name="connsiteY7" fmla="*/ 870082 h 1321695"/>
              <a:gd name="connsiteX8" fmla="*/ 37289 w 1707017"/>
              <a:gd name="connsiteY8" fmla="*/ 720925 h 1321695"/>
              <a:gd name="connsiteX9" fmla="*/ 339746 w 1707017"/>
              <a:gd name="connsiteY9" fmla="*/ 414325 h 1321695"/>
              <a:gd name="connsiteX10" fmla="*/ 182303 w 1707017"/>
              <a:gd name="connsiteY10" fmla="*/ 145014 h 1321695"/>
              <a:gd name="connsiteX11" fmla="*/ 219592 w 1707017"/>
              <a:gd name="connsiteY11" fmla="*/ 0 h 1321695"/>
              <a:gd name="connsiteX12" fmla="*/ 435041 w 1707017"/>
              <a:gd name="connsiteY12" fmla="*/ 62149 h 1321695"/>
              <a:gd name="connsiteX13" fmla="*/ 990236 w 1707017"/>
              <a:gd name="connsiteY13" fmla="*/ 248595 h 1321695"/>
              <a:gd name="connsiteX14" fmla="*/ 1607580 w 1707017"/>
              <a:gd name="connsiteY14" fmla="*/ 447471 h 1321695"/>
              <a:gd name="connsiteX15" fmla="*/ 1541288 w 1707017"/>
              <a:gd name="connsiteY15" fmla="*/ 667063 h 132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07017" h="1321695">
                <a:moveTo>
                  <a:pt x="1541288" y="667063"/>
                </a:moveTo>
                <a:cubicBezTo>
                  <a:pt x="1636583" y="691922"/>
                  <a:pt x="1707018" y="783074"/>
                  <a:pt x="1707018" y="886655"/>
                </a:cubicBezTo>
                <a:cubicBezTo>
                  <a:pt x="1707018" y="1010952"/>
                  <a:pt x="1603437" y="1114534"/>
                  <a:pt x="1479139" y="1114534"/>
                </a:cubicBezTo>
                <a:cubicBezTo>
                  <a:pt x="1458423" y="1114534"/>
                  <a:pt x="1437707" y="1110390"/>
                  <a:pt x="1421134" y="1106247"/>
                </a:cubicBezTo>
                <a:lnTo>
                  <a:pt x="1363128" y="1321696"/>
                </a:lnTo>
                <a:cubicBezTo>
                  <a:pt x="1147679" y="1255404"/>
                  <a:pt x="940517" y="1184969"/>
                  <a:pt x="729211" y="1106247"/>
                </a:cubicBezTo>
                <a:cubicBezTo>
                  <a:pt x="563482" y="1044098"/>
                  <a:pt x="397752" y="981950"/>
                  <a:pt x="227879" y="932231"/>
                </a:cubicBezTo>
                <a:cubicBezTo>
                  <a:pt x="153300" y="907371"/>
                  <a:pt x="74578" y="886655"/>
                  <a:pt x="0" y="870082"/>
                </a:cubicBezTo>
                <a:lnTo>
                  <a:pt x="37289" y="720925"/>
                </a:lnTo>
                <a:cubicBezTo>
                  <a:pt x="203019" y="716782"/>
                  <a:pt x="339746" y="580055"/>
                  <a:pt x="339746" y="414325"/>
                </a:cubicBezTo>
                <a:cubicBezTo>
                  <a:pt x="339746" y="302457"/>
                  <a:pt x="277597" y="198876"/>
                  <a:pt x="182303" y="145014"/>
                </a:cubicBezTo>
                <a:lnTo>
                  <a:pt x="219592" y="0"/>
                </a:lnTo>
                <a:cubicBezTo>
                  <a:pt x="290027" y="20716"/>
                  <a:pt x="360462" y="37289"/>
                  <a:pt x="435041" y="62149"/>
                </a:cubicBezTo>
                <a:cubicBezTo>
                  <a:pt x="621487" y="120154"/>
                  <a:pt x="803790" y="186446"/>
                  <a:pt x="990236" y="248595"/>
                </a:cubicBezTo>
                <a:cubicBezTo>
                  <a:pt x="1193255" y="319030"/>
                  <a:pt x="1400418" y="389465"/>
                  <a:pt x="1607580" y="447471"/>
                </a:cubicBezTo>
                <a:lnTo>
                  <a:pt x="1541288" y="667063"/>
                </a:lnTo>
                <a:close/>
              </a:path>
            </a:pathLst>
          </a:custGeom>
          <a:solidFill>
            <a:schemeClr val="accent4"/>
          </a:solidFill>
          <a:ln w="41426" cap="flat">
            <a:noFill/>
            <a:prstDash val="solid"/>
            <a:miter/>
          </a:ln>
        </p:spPr>
        <p:txBody>
          <a:bodyPr rtlCol="0" anchor="ctr"/>
          <a:lstStyle/>
          <a:p>
            <a:pPr algn="ctr"/>
            <a:r>
              <a:rPr lang="en-ID" b="1" dirty="0">
                <a:solidFill>
                  <a:schemeClr val="bg1"/>
                </a:solidFill>
                <a:latin typeface="Heebo" pitchFamily="2" charset="-79"/>
                <a:cs typeface="Heebo" pitchFamily="2" charset="-79"/>
              </a:rPr>
              <a:t>04</a:t>
            </a:r>
          </a:p>
        </p:txBody>
      </p:sp>
      <p:sp>
        <p:nvSpPr>
          <p:cNvPr id="11" name="Freeform: Shape 10">
            <a:extLst>
              <a:ext uri="{FF2B5EF4-FFF2-40B4-BE49-F238E27FC236}">
                <a16:creationId xmlns:a16="http://schemas.microsoft.com/office/drawing/2014/main" id="{EDF91F4D-2134-461F-ABEF-996EF73B366D}"/>
              </a:ext>
            </a:extLst>
          </p:cNvPr>
          <p:cNvSpPr/>
          <p:nvPr/>
        </p:nvSpPr>
        <p:spPr>
          <a:xfrm>
            <a:off x="5603669" y="2791717"/>
            <a:ext cx="1336197" cy="792857"/>
          </a:xfrm>
          <a:custGeom>
            <a:avLst/>
            <a:gdLst>
              <a:gd name="connsiteX0" fmla="*/ 1553718 w 1781596"/>
              <a:gd name="connsiteY0" fmla="*/ 352176 h 1057143"/>
              <a:gd name="connsiteX1" fmla="*/ 1781596 w 1781596"/>
              <a:gd name="connsiteY1" fmla="*/ 580055 h 1057143"/>
              <a:gd name="connsiteX2" fmla="*/ 1582720 w 1781596"/>
              <a:gd name="connsiteY2" fmla="*/ 803790 h 1057143"/>
              <a:gd name="connsiteX3" fmla="*/ 1611723 w 1781596"/>
              <a:gd name="connsiteY3" fmla="*/ 1031669 h 1057143"/>
              <a:gd name="connsiteX4" fmla="*/ 1603437 w 1781596"/>
              <a:gd name="connsiteY4" fmla="*/ 1031669 h 1057143"/>
              <a:gd name="connsiteX5" fmla="*/ 0 w 1781596"/>
              <a:gd name="connsiteY5" fmla="*/ 870082 h 1057143"/>
              <a:gd name="connsiteX6" fmla="*/ 0 w 1781596"/>
              <a:gd name="connsiteY6" fmla="*/ 870082 h 1057143"/>
              <a:gd name="connsiteX7" fmla="*/ 41432 w 1781596"/>
              <a:gd name="connsiteY7" fmla="*/ 720925 h 1057143"/>
              <a:gd name="connsiteX8" fmla="*/ 41432 w 1781596"/>
              <a:gd name="connsiteY8" fmla="*/ 720925 h 1057143"/>
              <a:gd name="connsiteX9" fmla="*/ 41432 w 1781596"/>
              <a:gd name="connsiteY9" fmla="*/ 720925 h 1057143"/>
              <a:gd name="connsiteX10" fmla="*/ 348033 w 1781596"/>
              <a:gd name="connsiteY10" fmla="*/ 414325 h 1057143"/>
              <a:gd name="connsiteX11" fmla="*/ 194732 w 1781596"/>
              <a:gd name="connsiteY11" fmla="*/ 149157 h 1057143"/>
              <a:gd name="connsiteX12" fmla="*/ 236165 w 1781596"/>
              <a:gd name="connsiteY12" fmla="*/ 0 h 1057143"/>
              <a:gd name="connsiteX13" fmla="*/ 269311 w 1781596"/>
              <a:gd name="connsiteY13" fmla="*/ 8287 h 1057143"/>
              <a:gd name="connsiteX14" fmla="*/ 1499855 w 1781596"/>
              <a:gd name="connsiteY14" fmla="*/ 124297 h 1057143"/>
              <a:gd name="connsiteX15" fmla="*/ 1528858 w 1781596"/>
              <a:gd name="connsiteY15" fmla="*/ 352176 h 1057143"/>
              <a:gd name="connsiteX16" fmla="*/ 1553718 w 1781596"/>
              <a:gd name="connsiteY16" fmla="*/ 352176 h 105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81596" h="1057143">
                <a:moveTo>
                  <a:pt x="1553718" y="352176"/>
                </a:moveTo>
                <a:cubicBezTo>
                  <a:pt x="1678015" y="352176"/>
                  <a:pt x="1781596" y="455757"/>
                  <a:pt x="1781596" y="580055"/>
                </a:cubicBezTo>
                <a:cubicBezTo>
                  <a:pt x="1781596" y="696066"/>
                  <a:pt x="1694588" y="791360"/>
                  <a:pt x="1582720" y="803790"/>
                </a:cubicBezTo>
                <a:lnTo>
                  <a:pt x="1611723" y="1031669"/>
                </a:lnTo>
                <a:lnTo>
                  <a:pt x="1603437" y="1031669"/>
                </a:lnTo>
                <a:cubicBezTo>
                  <a:pt x="1060671" y="1097961"/>
                  <a:pt x="522049" y="1031669"/>
                  <a:pt x="0" y="870082"/>
                </a:cubicBezTo>
                <a:lnTo>
                  <a:pt x="0" y="870082"/>
                </a:lnTo>
                <a:lnTo>
                  <a:pt x="41432" y="720925"/>
                </a:lnTo>
                <a:lnTo>
                  <a:pt x="41432" y="720925"/>
                </a:lnTo>
                <a:lnTo>
                  <a:pt x="41432" y="720925"/>
                </a:lnTo>
                <a:cubicBezTo>
                  <a:pt x="211305" y="720925"/>
                  <a:pt x="348033" y="584198"/>
                  <a:pt x="348033" y="414325"/>
                </a:cubicBezTo>
                <a:cubicBezTo>
                  <a:pt x="348033" y="302457"/>
                  <a:pt x="290027" y="203019"/>
                  <a:pt x="194732" y="149157"/>
                </a:cubicBezTo>
                <a:lnTo>
                  <a:pt x="236165" y="0"/>
                </a:lnTo>
                <a:lnTo>
                  <a:pt x="269311" y="8287"/>
                </a:lnTo>
                <a:cubicBezTo>
                  <a:pt x="675349" y="124297"/>
                  <a:pt x="1077244" y="182303"/>
                  <a:pt x="1499855" y="124297"/>
                </a:cubicBezTo>
                <a:lnTo>
                  <a:pt x="1528858" y="352176"/>
                </a:lnTo>
                <a:cubicBezTo>
                  <a:pt x="1533001" y="356319"/>
                  <a:pt x="1545431" y="352176"/>
                  <a:pt x="1553718" y="352176"/>
                </a:cubicBezTo>
                <a:close/>
              </a:path>
            </a:pathLst>
          </a:custGeom>
          <a:solidFill>
            <a:schemeClr val="accent5"/>
          </a:solidFill>
          <a:ln w="41426" cap="flat">
            <a:noFill/>
            <a:prstDash val="solid"/>
            <a:miter/>
          </a:ln>
        </p:spPr>
        <p:txBody>
          <a:bodyPr rtlCol="0" anchor="ctr"/>
          <a:lstStyle/>
          <a:p>
            <a:pPr algn="ctr"/>
            <a:r>
              <a:rPr lang="en-ID" b="1" dirty="0">
                <a:solidFill>
                  <a:schemeClr val="bg1"/>
                </a:solidFill>
                <a:latin typeface="Heebo" pitchFamily="2" charset="-79"/>
                <a:cs typeface="Heebo" pitchFamily="2" charset="-79"/>
              </a:rPr>
              <a:t>05</a:t>
            </a:r>
          </a:p>
        </p:txBody>
      </p:sp>
      <p:sp>
        <p:nvSpPr>
          <p:cNvPr id="59" name="Forma Livre: Forma 58">
            <a:extLst>
              <a:ext uri="{FF2B5EF4-FFF2-40B4-BE49-F238E27FC236}">
                <a16:creationId xmlns:a16="http://schemas.microsoft.com/office/drawing/2014/main" id="{B7204E5D-2F24-10B6-C3B9-E5C62EB30FB0}"/>
              </a:ext>
            </a:extLst>
          </p:cNvPr>
          <p:cNvSpPr/>
          <p:nvPr/>
        </p:nvSpPr>
        <p:spPr>
          <a:xfrm>
            <a:off x="6784494" y="2422715"/>
            <a:ext cx="1493110" cy="1133430"/>
          </a:xfrm>
          <a:custGeom>
            <a:avLst/>
            <a:gdLst>
              <a:gd name="connsiteX0" fmla="*/ 765970 w 1493110"/>
              <a:gd name="connsiteY0" fmla="*/ 0 h 1133430"/>
              <a:gd name="connsiteX1" fmla="*/ 1493110 w 1493110"/>
              <a:gd name="connsiteY1" fmla="*/ 152264 h 1133430"/>
              <a:gd name="connsiteX2" fmla="*/ 1340846 w 1493110"/>
              <a:gd name="connsiteY2" fmla="*/ 873189 h 1133430"/>
              <a:gd name="connsiteX3" fmla="*/ 1232001 w 1493110"/>
              <a:gd name="connsiteY3" fmla="*/ 707862 h 1133430"/>
              <a:gd name="connsiteX4" fmla="*/ 976658 w 1493110"/>
              <a:gd name="connsiteY4" fmla="*/ 855946 h 1133430"/>
              <a:gd name="connsiteX5" fmla="*/ 83901 w 1493110"/>
              <a:gd name="connsiteY5" fmla="*/ 1133430 h 1133430"/>
              <a:gd name="connsiteX6" fmla="*/ 68363 w 1493110"/>
              <a:gd name="connsiteY6" fmla="*/ 1018455 h 1133430"/>
              <a:gd name="connsiteX7" fmla="*/ 211305 w 1493110"/>
              <a:gd name="connsiteY7" fmla="*/ 804042 h 1133430"/>
              <a:gd name="connsiteX8" fmla="*/ 15537 w 1493110"/>
              <a:gd name="connsiteY8" fmla="*/ 577199 h 1133430"/>
              <a:gd name="connsiteX9" fmla="*/ 0 w 1493110"/>
              <a:gd name="connsiteY9" fmla="*/ 456009 h 1133430"/>
              <a:gd name="connsiteX10" fmla="*/ 6214 w 1493110"/>
              <a:gd name="connsiteY10" fmla="*/ 456009 h 1133430"/>
              <a:gd name="connsiteX11" fmla="*/ 672177 w 1493110"/>
              <a:gd name="connsiteY11" fmla="*/ 250628 h 1133430"/>
              <a:gd name="connsiteX12" fmla="*/ 861711 w 1493110"/>
              <a:gd name="connsiteY12" fmla="*/ 145423 h 1133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3110" h="1133430">
                <a:moveTo>
                  <a:pt x="765970" y="0"/>
                </a:moveTo>
                <a:lnTo>
                  <a:pt x="1493110" y="152264"/>
                </a:lnTo>
                <a:lnTo>
                  <a:pt x="1340846" y="873189"/>
                </a:lnTo>
                <a:lnTo>
                  <a:pt x="1232001" y="707862"/>
                </a:lnTo>
                <a:lnTo>
                  <a:pt x="976658" y="855946"/>
                </a:lnTo>
                <a:cubicBezTo>
                  <a:pt x="702669" y="996509"/>
                  <a:pt x="405520" y="1093810"/>
                  <a:pt x="83901" y="1133430"/>
                </a:cubicBezTo>
                <a:lnTo>
                  <a:pt x="68363" y="1018455"/>
                </a:lnTo>
                <a:cubicBezTo>
                  <a:pt x="152264" y="984273"/>
                  <a:pt x="211305" y="900373"/>
                  <a:pt x="211305" y="804042"/>
                </a:cubicBezTo>
                <a:cubicBezTo>
                  <a:pt x="211305" y="689067"/>
                  <a:pt x="124297" y="592736"/>
                  <a:pt x="15537" y="577199"/>
                </a:cubicBezTo>
                <a:lnTo>
                  <a:pt x="0" y="456009"/>
                </a:lnTo>
                <a:lnTo>
                  <a:pt x="6214" y="456009"/>
                </a:lnTo>
                <a:cubicBezTo>
                  <a:pt x="243933" y="423382"/>
                  <a:pt x="465921" y="352299"/>
                  <a:pt x="672177" y="250628"/>
                </a:cubicBezTo>
                <a:lnTo>
                  <a:pt x="861711" y="145423"/>
                </a:lnTo>
                <a:close/>
              </a:path>
            </a:pathLst>
          </a:custGeom>
          <a:solidFill>
            <a:schemeClr val="accent6"/>
          </a:solidFill>
          <a:ln w="41426" cap="flat">
            <a:noFill/>
            <a:prstDash val="solid"/>
            <a:miter/>
          </a:ln>
        </p:spPr>
        <p:txBody>
          <a:bodyPr wrap="square" rtlCol="0" anchor="ctr">
            <a:noAutofit/>
          </a:bodyPr>
          <a:lstStyle/>
          <a:p>
            <a:pPr algn="ctr"/>
            <a:r>
              <a:rPr lang="en-ID" b="1" dirty="0">
                <a:solidFill>
                  <a:schemeClr val="bg1"/>
                </a:solidFill>
                <a:latin typeface="Heebo" pitchFamily="2" charset="-79"/>
                <a:cs typeface="Heebo" pitchFamily="2" charset="-79"/>
              </a:rPr>
              <a:t>06</a:t>
            </a:r>
          </a:p>
        </p:txBody>
      </p:sp>
      <p:sp>
        <p:nvSpPr>
          <p:cNvPr id="54"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6BC509CC-B052-C71C-014F-AC90DB75E6F5}"/>
              </a:ext>
            </a:extLst>
          </p:cNvPr>
          <p:cNvSpPr txBox="1"/>
          <p:nvPr/>
        </p:nvSpPr>
        <p:spPr>
          <a:xfrm>
            <a:off x="3395339" y="571073"/>
            <a:ext cx="2353322" cy="3462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4500">
                <a:solidFill>
                  <a:srgbClr val="535353"/>
                </a:solidFill>
                <a:latin typeface="Barlow SemiBold"/>
                <a:ea typeface="Barlow SemiBold"/>
                <a:cs typeface="Barlow SemiBold"/>
                <a:sym typeface="Barlow SemiBold"/>
              </a:defRPr>
            </a:lvl1pPr>
          </a:lstStyle>
          <a:p>
            <a:pPr algn="ctr"/>
            <a:r>
              <a:rPr lang="pt-BR" sz="2000">
                <a:solidFill>
                  <a:schemeClr val="tx1"/>
                </a:solidFill>
                <a:latin typeface="Heebo" pitchFamily="2" charset="-79"/>
                <a:cs typeface="Heebo" pitchFamily="2" charset="-79"/>
              </a:rPr>
              <a:t>Título do slide</a:t>
            </a:r>
          </a:p>
        </p:txBody>
      </p:sp>
      <p:sp>
        <p:nvSpPr>
          <p:cNvPr id="60" name="TextBox">
            <a:extLst>
              <a:ext uri="{FF2B5EF4-FFF2-40B4-BE49-F238E27FC236}">
                <a16:creationId xmlns:a16="http://schemas.microsoft.com/office/drawing/2014/main" id="{56CAF5B2-DC28-2EEB-6506-DDCBD0AA34F4}"/>
              </a:ext>
            </a:extLst>
          </p:cNvPr>
          <p:cNvSpPr txBox="1"/>
          <p:nvPr/>
        </p:nvSpPr>
        <p:spPr>
          <a:xfrm>
            <a:off x="1087445" y="1971810"/>
            <a:ext cx="1356867" cy="415498"/>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lnSpc>
                <a:spcPct val="100000"/>
              </a:lnSpc>
            </a:pPr>
            <a:r>
              <a:rPr lang="pt-BR" sz="900" kern="0" dirty="0">
                <a:latin typeface="Heebo" pitchFamily="2" charset="-79"/>
                <a:cs typeface="Heebo" pitchFamily="2" charset="-79"/>
              </a:rPr>
              <a:t>texto escrito aqui texto escrito aqui texto escrito aqui texto escrito aqui</a:t>
            </a:r>
            <a:endParaRPr lang="pt-BR" sz="900" dirty="0">
              <a:solidFill>
                <a:schemeClr val="tx1"/>
              </a:solidFill>
              <a:latin typeface="Heebo" pitchFamily="2" charset="-79"/>
              <a:cs typeface="Heebo" pitchFamily="2" charset="-79"/>
            </a:endParaRPr>
          </a:p>
        </p:txBody>
      </p:sp>
      <p:sp>
        <p:nvSpPr>
          <p:cNvPr id="61" name="TextBox">
            <a:extLst>
              <a:ext uri="{FF2B5EF4-FFF2-40B4-BE49-F238E27FC236}">
                <a16:creationId xmlns:a16="http://schemas.microsoft.com/office/drawing/2014/main" id="{AEEB8186-F89B-48B1-E73C-68C22FAC81CF}"/>
              </a:ext>
            </a:extLst>
          </p:cNvPr>
          <p:cNvSpPr txBox="1"/>
          <p:nvPr/>
        </p:nvSpPr>
        <p:spPr>
          <a:xfrm>
            <a:off x="1109912" y="1717894"/>
            <a:ext cx="1311930" cy="253916"/>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r>
              <a:rPr lang="pt-BR" sz="1200" b="1" dirty="0">
                <a:solidFill>
                  <a:schemeClr val="accent1"/>
                </a:solidFill>
                <a:latin typeface="Heebo" pitchFamily="2" charset="-79"/>
                <a:cs typeface="Heebo" pitchFamily="2" charset="-79"/>
              </a:rPr>
              <a:t>título do item</a:t>
            </a:r>
          </a:p>
        </p:txBody>
      </p:sp>
      <p:sp>
        <p:nvSpPr>
          <p:cNvPr id="62" name="TextBox">
            <a:extLst>
              <a:ext uri="{FF2B5EF4-FFF2-40B4-BE49-F238E27FC236}">
                <a16:creationId xmlns:a16="http://schemas.microsoft.com/office/drawing/2014/main" id="{52AEE78D-B3B4-0B1F-2F5A-3479A9299C1D}"/>
              </a:ext>
            </a:extLst>
          </p:cNvPr>
          <p:cNvSpPr txBox="1"/>
          <p:nvPr/>
        </p:nvSpPr>
        <p:spPr>
          <a:xfrm>
            <a:off x="2201870" y="3867285"/>
            <a:ext cx="1356867" cy="415498"/>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lnSpc>
                <a:spcPct val="100000"/>
              </a:lnSpc>
            </a:pPr>
            <a:r>
              <a:rPr lang="pt-BR" sz="900" kern="0" dirty="0">
                <a:latin typeface="Heebo" pitchFamily="2" charset="-79"/>
                <a:cs typeface="Heebo" pitchFamily="2" charset="-79"/>
              </a:rPr>
              <a:t>texto escrito aqui texto escrito aqui texto escrito aqui texto escrito aqui</a:t>
            </a:r>
            <a:endParaRPr lang="pt-BR" sz="900" dirty="0">
              <a:solidFill>
                <a:schemeClr val="tx1"/>
              </a:solidFill>
              <a:latin typeface="Heebo" pitchFamily="2" charset="-79"/>
              <a:cs typeface="Heebo" pitchFamily="2" charset="-79"/>
            </a:endParaRPr>
          </a:p>
        </p:txBody>
      </p:sp>
      <p:sp>
        <p:nvSpPr>
          <p:cNvPr id="66" name="TextBox">
            <a:extLst>
              <a:ext uri="{FF2B5EF4-FFF2-40B4-BE49-F238E27FC236}">
                <a16:creationId xmlns:a16="http://schemas.microsoft.com/office/drawing/2014/main" id="{11352502-C17C-584A-A475-EF43E1A2D302}"/>
              </a:ext>
            </a:extLst>
          </p:cNvPr>
          <p:cNvSpPr txBox="1"/>
          <p:nvPr/>
        </p:nvSpPr>
        <p:spPr>
          <a:xfrm>
            <a:off x="2224337" y="3613369"/>
            <a:ext cx="1311930" cy="253916"/>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r>
              <a:rPr lang="pt-BR" sz="1200" b="1" dirty="0">
                <a:solidFill>
                  <a:schemeClr val="accent2"/>
                </a:solidFill>
                <a:latin typeface="Heebo" pitchFamily="2" charset="-79"/>
                <a:cs typeface="Heebo" pitchFamily="2" charset="-79"/>
              </a:rPr>
              <a:t>título do item</a:t>
            </a:r>
          </a:p>
        </p:txBody>
      </p:sp>
      <p:sp>
        <p:nvSpPr>
          <p:cNvPr id="88" name="TextBox">
            <a:extLst>
              <a:ext uri="{FF2B5EF4-FFF2-40B4-BE49-F238E27FC236}">
                <a16:creationId xmlns:a16="http://schemas.microsoft.com/office/drawing/2014/main" id="{9A685859-C942-768C-093C-A0271B3CF98D}"/>
              </a:ext>
            </a:extLst>
          </p:cNvPr>
          <p:cNvSpPr txBox="1"/>
          <p:nvPr/>
        </p:nvSpPr>
        <p:spPr>
          <a:xfrm>
            <a:off x="3392495" y="1476510"/>
            <a:ext cx="1356867" cy="415498"/>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lnSpc>
                <a:spcPct val="100000"/>
              </a:lnSpc>
            </a:pPr>
            <a:r>
              <a:rPr lang="pt-BR" sz="900" kern="0" dirty="0">
                <a:latin typeface="Heebo" pitchFamily="2" charset="-79"/>
                <a:cs typeface="Heebo" pitchFamily="2" charset="-79"/>
              </a:rPr>
              <a:t>texto escrito aqui texto escrito aqui texto escrito aqui texto escrito aqui</a:t>
            </a:r>
            <a:endParaRPr lang="pt-BR" sz="900" dirty="0">
              <a:solidFill>
                <a:schemeClr val="tx1"/>
              </a:solidFill>
              <a:latin typeface="Heebo" pitchFamily="2" charset="-79"/>
              <a:cs typeface="Heebo" pitchFamily="2" charset="-79"/>
            </a:endParaRPr>
          </a:p>
        </p:txBody>
      </p:sp>
      <p:sp>
        <p:nvSpPr>
          <p:cNvPr id="89" name="TextBox">
            <a:extLst>
              <a:ext uri="{FF2B5EF4-FFF2-40B4-BE49-F238E27FC236}">
                <a16:creationId xmlns:a16="http://schemas.microsoft.com/office/drawing/2014/main" id="{9F0CA3A5-88C0-A98F-A152-8A1F8CBC9EFD}"/>
              </a:ext>
            </a:extLst>
          </p:cNvPr>
          <p:cNvSpPr txBox="1"/>
          <p:nvPr/>
        </p:nvSpPr>
        <p:spPr>
          <a:xfrm>
            <a:off x="3414962" y="1222594"/>
            <a:ext cx="1311930" cy="253916"/>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r>
              <a:rPr lang="pt-BR" sz="1200" b="1" dirty="0">
                <a:solidFill>
                  <a:schemeClr val="accent3"/>
                </a:solidFill>
                <a:latin typeface="Heebo" pitchFamily="2" charset="-79"/>
                <a:cs typeface="Heebo" pitchFamily="2" charset="-79"/>
              </a:rPr>
              <a:t>título do item</a:t>
            </a:r>
          </a:p>
        </p:txBody>
      </p:sp>
      <p:sp>
        <p:nvSpPr>
          <p:cNvPr id="90" name="TextBox">
            <a:extLst>
              <a:ext uri="{FF2B5EF4-FFF2-40B4-BE49-F238E27FC236}">
                <a16:creationId xmlns:a16="http://schemas.microsoft.com/office/drawing/2014/main" id="{A73F9044-B1A7-CE19-0233-6EC0E2B353DB}"/>
              </a:ext>
            </a:extLst>
          </p:cNvPr>
          <p:cNvSpPr txBox="1"/>
          <p:nvPr/>
        </p:nvSpPr>
        <p:spPr>
          <a:xfrm>
            <a:off x="4373570" y="4029210"/>
            <a:ext cx="1356867" cy="415498"/>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lnSpc>
                <a:spcPct val="100000"/>
              </a:lnSpc>
            </a:pPr>
            <a:r>
              <a:rPr lang="pt-BR" sz="900" kern="0" dirty="0">
                <a:latin typeface="Heebo" pitchFamily="2" charset="-79"/>
                <a:cs typeface="Heebo" pitchFamily="2" charset="-79"/>
              </a:rPr>
              <a:t>texto escrito aqui texto escrito aqui texto escrito aqui texto escrito aqui</a:t>
            </a:r>
            <a:endParaRPr lang="pt-BR" sz="900" dirty="0">
              <a:solidFill>
                <a:schemeClr val="tx1"/>
              </a:solidFill>
              <a:latin typeface="Heebo" pitchFamily="2" charset="-79"/>
              <a:cs typeface="Heebo" pitchFamily="2" charset="-79"/>
            </a:endParaRPr>
          </a:p>
        </p:txBody>
      </p:sp>
      <p:sp>
        <p:nvSpPr>
          <p:cNvPr id="91" name="TextBox">
            <a:extLst>
              <a:ext uri="{FF2B5EF4-FFF2-40B4-BE49-F238E27FC236}">
                <a16:creationId xmlns:a16="http://schemas.microsoft.com/office/drawing/2014/main" id="{F99F36E4-5F5C-1F3C-B01A-9101EB3659E9}"/>
              </a:ext>
            </a:extLst>
          </p:cNvPr>
          <p:cNvSpPr txBox="1"/>
          <p:nvPr/>
        </p:nvSpPr>
        <p:spPr>
          <a:xfrm>
            <a:off x="4396037" y="3775294"/>
            <a:ext cx="1311930" cy="253916"/>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r>
              <a:rPr lang="pt-BR" sz="1200" b="1" dirty="0">
                <a:solidFill>
                  <a:schemeClr val="accent4">
                    <a:lumMod val="75000"/>
                  </a:schemeClr>
                </a:solidFill>
                <a:latin typeface="Heebo" pitchFamily="2" charset="-79"/>
                <a:cs typeface="Heebo" pitchFamily="2" charset="-79"/>
              </a:rPr>
              <a:t>título do item</a:t>
            </a:r>
          </a:p>
        </p:txBody>
      </p:sp>
      <p:sp>
        <p:nvSpPr>
          <p:cNvPr id="92" name="TextBox">
            <a:extLst>
              <a:ext uri="{FF2B5EF4-FFF2-40B4-BE49-F238E27FC236}">
                <a16:creationId xmlns:a16="http://schemas.microsoft.com/office/drawing/2014/main" id="{9348DD08-1DCF-F089-BD53-16DD4A97B6A3}"/>
              </a:ext>
            </a:extLst>
          </p:cNvPr>
          <p:cNvSpPr txBox="1"/>
          <p:nvPr/>
        </p:nvSpPr>
        <p:spPr>
          <a:xfrm>
            <a:off x="5564195" y="2048010"/>
            <a:ext cx="1356867" cy="415498"/>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lnSpc>
                <a:spcPct val="100000"/>
              </a:lnSpc>
            </a:pPr>
            <a:r>
              <a:rPr lang="pt-BR" sz="900" kern="0" dirty="0">
                <a:latin typeface="Heebo" pitchFamily="2" charset="-79"/>
                <a:cs typeface="Heebo" pitchFamily="2" charset="-79"/>
              </a:rPr>
              <a:t>texto escrito aqui texto escrito aqui texto escrito aqui texto escrito aqui</a:t>
            </a:r>
            <a:endParaRPr lang="pt-BR" sz="900" dirty="0">
              <a:solidFill>
                <a:schemeClr val="tx1"/>
              </a:solidFill>
              <a:latin typeface="Heebo" pitchFamily="2" charset="-79"/>
              <a:cs typeface="Heebo" pitchFamily="2" charset="-79"/>
            </a:endParaRPr>
          </a:p>
        </p:txBody>
      </p:sp>
      <p:sp>
        <p:nvSpPr>
          <p:cNvPr id="93" name="TextBox">
            <a:extLst>
              <a:ext uri="{FF2B5EF4-FFF2-40B4-BE49-F238E27FC236}">
                <a16:creationId xmlns:a16="http://schemas.microsoft.com/office/drawing/2014/main" id="{4092DA13-8B37-31B5-63FB-D24AAAD16ACA}"/>
              </a:ext>
            </a:extLst>
          </p:cNvPr>
          <p:cNvSpPr txBox="1"/>
          <p:nvPr/>
        </p:nvSpPr>
        <p:spPr>
          <a:xfrm>
            <a:off x="5586662" y="1794094"/>
            <a:ext cx="1311930" cy="253916"/>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r>
              <a:rPr lang="pt-BR" sz="1200" b="1" dirty="0">
                <a:solidFill>
                  <a:schemeClr val="accent5"/>
                </a:solidFill>
                <a:latin typeface="Heebo" pitchFamily="2" charset="-79"/>
                <a:cs typeface="Heebo" pitchFamily="2" charset="-79"/>
              </a:rPr>
              <a:t>título do item</a:t>
            </a:r>
          </a:p>
        </p:txBody>
      </p:sp>
      <p:sp>
        <p:nvSpPr>
          <p:cNvPr id="94" name="TextBox">
            <a:extLst>
              <a:ext uri="{FF2B5EF4-FFF2-40B4-BE49-F238E27FC236}">
                <a16:creationId xmlns:a16="http://schemas.microsoft.com/office/drawing/2014/main" id="{FF8B46A2-6E39-49D2-C337-D5D62DD4B59A}"/>
              </a:ext>
            </a:extLst>
          </p:cNvPr>
          <p:cNvSpPr txBox="1"/>
          <p:nvPr/>
        </p:nvSpPr>
        <p:spPr>
          <a:xfrm>
            <a:off x="6821495" y="4086360"/>
            <a:ext cx="1356867" cy="415498"/>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lnSpc>
                <a:spcPct val="100000"/>
              </a:lnSpc>
            </a:pPr>
            <a:r>
              <a:rPr lang="pt-BR" sz="900" kern="0" dirty="0">
                <a:latin typeface="Heebo" pitchFamily="2" charset="-79"/>
                <a:cs typeface="Heebo" pitchFamily="2" charset="-79"/>
              </a:rPr>
              <a:t>texto escrito aqui texto escrito aqui texto escrito aqui texto escrito aqui</a:t>
            </a:r>
            <a:endParaRPr lang="pt-BR" sz="900" dirty="0">
              <a:solidFill>
                <a:schemeClr val="tx1"/>
              </a:solidFill>
              <a:latin typeface="Heebo" pitchFamily="2" charset="-79"/>
              <a:cs typeface="Heebo" pitchFamily="2" charset="-79"/>
            </a:endParaRPr>
          </a:p>
        </p:txBody>
      </p:sp>
      <p:sp>
        <p:nvSpPr>
          <p:cNvPr id="95" name="TextBox">
            <a:extLst>
              <a:ext uri="{FF2B5EF4-FFF2-40B4-BE49-F238E27FC236}">
                <a16:creationId xmlns:a16="http://schemas.microsoft.com/office/drawing/2014/main" id="{4E3651E4-4BBE-C769-253A-CE66832C4BF4}"/>
              </a:ext>
            </a:extLst>
          </p:cNvPr>
          <p:cNvSpPr txBox="1"/>
          <p:nvPr/>
        </p:nvSpPr>
        <p:spPr>
          <a:xfrm>
            <a:off x="6843962" y="3832444"/>
            <a:ext cx="1311930" cy="253916"/>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r>
              <a:rPr lang="pt-BR" sz="1200" b="1" dirty="0">
                <a:solidFill>
                  <a:schemeClr val="accent6">
                    <a:lumMod val="75000"/>
                  </a:schemeClr>
                </a:solidFill>
                <a:latin typeface="Heebo" pitchFamily="2" charset="-79"/>
                <a:cs typeface="Heebo" pitchFamily="2" charset="-79"/>
              </a:rPr>
              <a:t>título do item</a:t>
            </a:r>
          </a:p>
        </p:txBody>
      </p:sp>
    </p:spTree>
    <p:extLst>
      <p:ext uri="{BB962C8B-B14F-4D97-AF65-F5344CB8AC3E}">
        <p14:creationId xmlns:p14="http://schemas.microsoft.com/office/powerpoint/2010/main" val="319233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Freeform: Shape 56">
            <a:extLst>
              <a:ext uri="{FF2B5EF4-FFF2-40B4-BE49-F238E27FC236}">
                <a16:creationId xmlns:a16="http://schemas.microsoft.com/office/drawing/2014/main" id="{1A5204E8-CFE7-4B1F-90C8-D9C8AF18DC78}"/>
              </a:ext>
            </a:extLst>
          </p:cNvPr>
          <p:cNvSpPr/>
          <p:nvPr/>
        </p:nvSpPr>
        <p:spPr>
          <a:xfrm>
            <a:off x="657000" y="2662692"/>
            <a:ext cx="7830000" cy="32204"/>
          </a:xfrm>
          <a:custGeom>
            <a:avLst/>
            <a:gdLst>
              <a:gd name="connsiteX0" fmla="*/ 0 w 9984521"/>
              <a:gd name="connsiteY0" fmla="*/ 0 h 42938"/>
              <a:gd name="connsiteX1" fmla="*/ 640738 w 9984521"/>
              <a:gd name="connsiteY1" fmla="*/ 0 h 42938"/>
              <a:gd name="connsiteX2" fmla="*/ 1451307 w 9984521"/>
              <a:gd name="connsiteY2" fmla="*/ 0 h 42938"/>
              <a:gd name="connsiteX3" fmla="*/ 2092046 w 9984521"/>
              <a:gd name="connsiteY3" fmla="*/ 0 h 42938"/>
              <a:gd name="connsiteX4" fmla="*/ 3543353 w 9984521"/>
              <a:gd name="connsiteY4" fmla="*/ 0 h 42938"/>
              <a:gd name="connsiteX5" fmla="*/ 4994661 w 9984521"/>
              <a:gd name="connsiteY5" fmla="*/ 0 h 42938"/>
              <a:gd name="connsiteX6" fmla="*/ 6441675 w 9984521"/>
              <a:gd name="connsiteY6" fmla="*/ 0 h 42938"/>
              <a:gd name="connsiteX7" fmla="*/ 6445969 w 9984521"/>
              <a:gd name="connsiteY7" fmla="*/ 0 h 42938"/>
              <a:gd name="connsiteX8" fmla="*/ 7892983 w 9984521"/>
              <a:gd name="connsiteY8" fmla="*/ 0 h 42938"/>
              <a:gd name="connsiteX9" fmla="*/ 8533721 w 9984521"/>
              <a:gd name="connsiteY9" fmla="*/ 0 h 42938"/>
              <a:gd name="connsiteX10" fmla="*/ 9344291 w 9984521"/>
              <a:gd name="connsiteY10" fmla="*/ 0 h 42938"/>
              <a:gd name="connsiteX11" fmla="*/ 9984521 w 9984521"/>
              <a:gd name="connsiteY11" fmla="*/ 0 h 42938"/>
              <a:gd name="connsiteX12" fmla="*/ 9984521 w 9984521"/>
              <a:gd name="connsiteY12" fmla="*/ 42938 h 42938"/>
              <a:gd name="connsiteX13" fmla="*/ 9344291 w 9984521"/>
              <a:gd name="connsiteY13" fmla="*/ 42938 h 42938"/>
              <a:gd name="connsiteX14" fmla="*/ 8533720 w 9984521"/>
              <a:gd name="connsiteY14" fmla="*/ 42938 h 42938"/>
              <a:gd name="connsiteX15" fmla="*/ 7892983 w 9984521"/>
              <a:gd name="connsiteY15" fmla="*/ 42938 h 42938"/>
              <a:gd name="connsiteX16" fmla="*/ 6445969 w 9984521"/>
              <a:gd name="connsiteY16" fmla="*/ 42938 h 42938"/>
              <a:gd name="connsiteX17" fmla="*/ 6441675 w 9984521"/>
              <a:gd name="connsiteY17" fmla="*/ 42938 h 42938"/>
              <a:gd name="connsiteX18" fmla="*/ 4994661 w 9984521"/>
              <a:gd name="connsiteY18" fmla="*/ 42938 h 42938"/>
              <a:gd name="connsiteX19" fmla="*/ 3543353 w 9984521"/>
              <a:gd name="connsiteY19" fmla="*/ 42938 h 42938"/>
              <a:gd name="connsiteX20" fmla="*/ 2092046 w 9984521"/>
              <a:gd name="connsiteY20" fmla="*/ 42938 h 42938"/>
              <a:gd name="connsiteX21" fmla="*/ 1451307 w 9984521"/>
              <a:gd name="connsiteY21" fmla="*/ 42938 h 42938"/>
              <a:gd name="connsiteX22" fmla="*/ 640738 w 9984521"/>
              <a:gd name="connsiteY22" fmla="*/ 42938 h 42938"/>
              <a:gd name="connsiteX23" fmla="*/ 0 w 9984521"/>
              <a:gd name="connsiteY23" fmla="*/ 42938 h 4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84521" h="42938">
                <a:moveTo>
                  <a:pt x="0" y="0"/>
                </a:moveTo>
                <a:lnTo>
                  <a:pt x="640738" y="0"/>
                </a:lnTo>
                <a:lnTo>
                  <a:pt x="1451307" y="0"/>
                </a:lnTo>
                <a:lnTo>
                  <a:pt x="2092046" y="0"/>
                </a:lnTo>
                <a:lnTo>
                  <a:pt x="3543353" y="0"/>
                </a:lnTo>
                <a:lnTo>
                  <a:pt x="4994661" y="0"/>
                </a:lnTo>
                <a:lnTo>
                  <a:pt x="6441675" y="0"/>
                </a:lnTo>
                <a:lnTo>
                  <a:pt x="6445969" y="0"/>
                </a:lnTo>
                <a:lnTo>
                  <a:pt x="7892983" y="0"/>
                </a:lnTo>
                <a:lnTo>
                  <a:pt x="8533721" y="0"/>
                </a:lnTo>
                <a:lnTo>
                  <a:pt x="9344291" y="0"/>
                </a:lnTo>
                <a:lnTo>
                  <a:pt x="9984521" y="0"/>
                </a:lnTo>
                <a:lnTo>
                  <a:pt x="9984521" y="42938"/>
                </a:lnTo>
                <a:lnTo>
                  <a:pt x="9344291" y="42938"/>
                </a:lnTo>
                <a:lnTo>
                  <a:pt x="8533720" y="42938"/>
                </a:lnTo>
                <a:lnTo>
                  <a:pt x="7892983" y="42938"/>
                </a:lnTo>
                <a:lnTo>
                  <a:pt x="6445969" y="42938"/>
                </a:lnTo>
                <a:lnTo>
                  <a:pt x="6441675" y="42938"/>
                </a:lnTo>
                <a:lnTo>
                  <a:pt x="4994661" y="42938"/>
                </a:lnTo>
                <a:lnTo>
                  <a:pt x="3543353" y="42938"/>
                </a:lnTo>
                <a:lnTo>
                  <a:pt x="2092046" y="42938"/>
                </a:lnTo>
                <a:lnTo>
                  <a:pt x="1451307" y="42938"/>
                </a:lnTo>
                <a:lnTo>
                  <a:pt x="640738" y="42938"/>
                </a:lnTo>
                <a:lnTo>
                  <a:pt x="0" y="42938"/>
                </a:lnTo>
                <a:close/>
              </a:path>
            </a:pathLst>
          </a:custGeom>
          <a:solidFill>
            <a:schemeClr val="tx1">
              <a:alpha val="20000"/>
            </a:schemeClr>
          </a:solidFill>
          <a:ln w="42933" cap="flat">
            <a:noFill/>
            <a:prstDash val="solid"/>
            <a:miter/>
          </a:ln>
        </p:spPr>
        <p:txBody>
          <a:bodyPr rtlCol="0" anchor="ctr"/>
          <a:lstStyle/>
          <a:p>
            <a:endParaRPr lang="en-ID" sz="1350">
              <a:latin typeface="Heebo" pitchFamily="2" charset="-79"/>
              <a:cs typeface="Heebo" pitchFamily="2" charset="-79"/>
            </a:endParaRPr>
          </a:p>
        </p:txBody>
      </p:sp>
      <p:sp>
        <p:nvSpPr>
          <p:cNvPr id="72"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C36A0ADC-25CC-9042-4F41-F9407D48ECFE}"/>
              </a:ext>
            </a:extLst>
          </p:cNvPr>
          <p:cNvSpPr txBox="1"/>
          <p:nvPr/>
        </p:nvSpPr>
        <p:spPr>
          <a:xfrm>
            <a:off x="3395339" y="571073"/>
            <a:ext cx="2353322" cy="3462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4500">
                <a:solidFill>
                  <a:srgbClr val="535353"/>
                </a:solidFill>
                <a:latin typeface="Barlow SemiBold"/>
                <a:ea typeface="Barlow SemiBold"/>
                <a:cs typeface="Barlow SemiBold"/>
                <a:sym typeface="Barlow SemiBold"/>
              </a:defRPr>
            </a:lvl1pPr>
          </a:lstStyle>
          <a:p>
            <a:pPr algn="ctr"/>
            <a:r>
              <a:rPr lang="pt-BR" sz="2000">
                <a:solidFill>
                  <a:schemeClr val="tx1"/>
                </a:solidFill>
                <a:latin typeface="Heebo" pitchFamily="2" charset="-79"/>
                <a:cs typeface="Heebo" pitchFamily="2" charset="-79"/>
              </a:rPr>
              <a:t>Título do slide</a:t>
            </a:r>
          </a:p>
        </p:txBody>
      </p:sp>
      <p:sp>
        <p:nvSpPr>
          <p:cNvPr id="73" name="TextBox">
            <a:extLst>
              <a:ext uri="{FF2B5EF4-FFF2-40B4-BE49-F238E27FC236}">
                <a16:creationId xmlns:a16="http://schemas.microsoft.com/office/drawing/2014/main" id="{4ED7FBF8-73FD-C8E9-DBAC-0DBC42CB895C}"/>
              </a:ext>
            </a:extLst>
          </p:cNvPr>
          <p:cNvSpPr txBox="1"/>
          <p:nvPr/>
        </p:nvSpPr>
        <p:spPr>
          <a:xfrm>
            <a:off x="436173" y="3139776"/>
            <a:ext cx="1356867" cy="415498"/>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lnSpc>
                <a:spcPct val="100000"/>
              </a:lnSpc>
            </a:pPr>
            <a:r>
              <a:rPr lang="pt-BR" sz="900" kern="0" dirty="0">
                <a:latin typeface="Heebo" pitchFamily="2" charset="-79"/>
                <a:cs typeface="Heebo" pitchFamily="2" charset="-79"/>
              </a:rPr>
              <a:t>texto escrito aqui texto escrito aqui texto escrito aqui texto escrito aqui</a:t>
            </a:r>
            <a:endParaRPr lang="pt-BR" sz="900" dirty="0">
              <a:solidFill>
                <a:schemeClr val="tx1"/>
              </a:solidFill>
              <a:latin typeface="Heebo" pitchFamily="2" charset="-79"/>
              <a:cs typeface="Heebo" pitchFamily="2" charset="-79"/>
            </a:endParaRPr>
          </a:p>
        </p:txBody>
      </p:sp>
      <p:sp>
        <p:nvSpPr>
          <p:cNvPr id="74" name="TextBox">
            <a:extLst>
              <a:ext uri="{FF2B5EF4-FFF2-40B4-BE49-F238E27FC236}">
                <a16:creationId xmlns:a16="http://schemas.microsoft.com/office/drawing/2014/main" id="{E535FB33-6F0B-7FC3-2544-C7DCEEB1E2F2}"/>
              </a:ext>
            </a:extLst>
          </p:cNvPr>
          <p:cNvSpPr txBox="1"/>
          <p:nvPr/>
        </p:nvSpPr>
        <p:spPr>
          <a:xfrm>
            <a:off x="458640" y="2885860"/>
            <a:ext cx="1311930" cy="253916"/>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r>
              <a:rPr lang="pt-BR" sz="1200" b="1" dirty="0">
                <a:solidFill>
                  <a:schemeClr val="accent1"/>
                </a:solidFill>
                <a:latin typeface="Heebo" pitchFamily="2" charset="-79"/>
                <a:cs typeface="Heebo" pitchFamily="2" charset="-79"/>
              </a:rPr>
              <a:t>título do item</a:t>
            </a:r>
          </a:p>
        </p:txBody>
      </p:sp>
      <p:sp>
        <p:nvSpPr>
          <p:cNvPr id="76" name="TextBox">
            <a:extLst>
              <a:ext uri="{FF2B5EF4-FFF2-40B4-BE49-F238E27FC236}">
                <a16:creationId xmlns:a16="http://schemas.microsoft.com/office/drawing/2014/main" id="{557095FC-3C67-220F-5567-2A4B781AEDED}"/>
              </a:ext>
            </a:extLst>
          </p:cNvPr>
          <p:cNvSpPr txBox="1"/>
          <p:nvPr/>
        </p:nvSpPr>
        <p:spPr>
          <a:xfrm>
            <a:off x="2164870" y="3139776"/>
            <a:ext cx="1356867" cy="415498"/>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lnSpc>
                <a:spcPct val="100000"/>
              </a:lnSpc>
            </a:pPr>
            <a:r>
              <a:rPr lang="pt-BR" sz="900" kern="0" dirty="0">
                <a:latin typeface="Heebo" pitchFamily="2" charset="-79"/>
                <a:cs typeface="Heebo" pitchFamily="2" charset="-79"/>
              </a:rPr>
              <a:t>texto escrito aqui texto escrito aqui texto escrito aqui texto escrito aqui</a:t>
            </a:r>
            <a:endParaRPr lang="pt-BR" sz="900" dirty="0">
              <a:solidFill>
                <a:schemeClr val="tx1"/>
              </a:solidFill>
              <a:latin typeface="Heebo" pitchFamily="2" charset="-79"/>
              <a:cs typeface="Heebo" pitchFamily="2" charset="-79"/>
            </a:endParaRPr>
          </a:p>
        </p:txBody>
      </p:sp>
      <p:sp>
        <p:nvSpPr>
          <p:cNvPr id="78" name="TextBox">
            <a:extLst>
              <a:ext uri="{FF2B5EF4-FFF2-40B4-BE49-F238E27FC236}">
                <a16:creationId xmlns:a16="http://schemas.microsoft.com/office/drawing/2014/main" id="{43F0B09E-E919-15E4-C25C-C872F4520C99}"/>
              </a:ext>
            </a:extLst>
          </p:cNvPr>
          <p:cNvSpPr txBox="1"/>
          <p:nvPr/>
        </p:nvSpPr>
        <p:spPr>
          <a:xfrm>
            <a:off x="2187337" y="2885860"/>
            <a:ext cx="1311930" cy="253916"/>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r>
              <a:rPr lang="pt-BR" sz="1200" b="1" dirty="0">
                <a:solidFill>
                  <a:schemeClr val="accent2"/>
                </a:solidFill>
                <a:latin typeface="Heebo" pitchFamily="2" charset="-79"/>
                <a:cs typeface="Heebo" pitchFamily="2" charset="-79"/>
              </a:rPr>
              <a:t>título do item</a:t>
            </a:r>
          </a:p>
        </p:txBody>
      </p:sp>
      <p:sp>
        <p:nvSpPr>
          <p:cNvPr id="80" name="TextBox">
            <a:extLst>
              <a:ext uri="{FF2B5EF4-FFF2-40B4-BE49-F238E27FC236}">
                <a16:creationId xmlns:a16="http://schemas.microsoft.com/office/drawing/2014/main" id="{7D908FB2-8954-BAC8-F486-2BC485423EBF}"/>
              </a:ext>
            </a:extLst>
          </p:cNvPr>
          <p:cNvSpPr txBox="1"/>
          <p:nvPr/>
        </p:nvSpPr>
        <p:spPr>
          <a:xfrm>
            <a:off x="3893567" y="3139776"/>
            <a:ext cx="1356867" cy="415498"/>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lnSpc>
                <a:spcPct val="100000"/>
              </a:lnSpc>
            </a:pPr>
            <a:r>
              <a:rPr lang="pt-BR" sz="900" kern="0" dirty="0">
                <a:latin typeface="Heebo" pitchFamily="2" charset="-79"/>
                <a:cs typeface="Heebo" pitchFamily="2" charset="-79"/>
              </a:rPr>
              <a:t>texto escrito aqui texto escrito aqui texto escrito aqui texto escrito aqui</a:t>
            </a:r>
            <a:endParaRPr lang="pt-BR" sz="900" dirty="0">
              <a:solidFill>
                <a:schemeClr val="tx1"/>
              </a:solidFill>
              <a:latin typeface="Heebo" pitchFamily="2" charset="-79"/>
              <a:cs typeface="Heebo" pitchFamily="2" charset="-79"/>
            </a:endParaRPr>
          </a:p>
        </p:txBody>
      </p:sp>
      <p:sp>
        <p:nvSpPr>
          <p:cNvPr id="82" name="TextBox">
            <a:extLst>
              <a:ext uri="{FF2B5EF4-FFF2-40B4-BE49-F238E27FC236}">
                <a16:creationId xmlns:a16="http://schemas.microsoft.com/office/drawing/2014/main" id="{B067AE58-BE57-4219-72A9-D52AE2032210}"/>
              </a:ext>
            </a:extLst>
          </p:cNvPr>
          <p:cNvSpPr txBox="1"/>
          <p:nvPr/>
        </p:nvSpPr>
        <p:spPr>
          <a:xfrm>
            <a:off x="3916034" y="2885860"/>
            <a:ext cx="1311930" cy="253916"/>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r>
              <a:rPr lang="pt-BR" sz="1200" b="1" dirty="0">
                <a:solidFill>
                  <a:schemeClr val="accent3"/>
                </a:solidFill>
                <a:latin typeface="Heebo" pitchFamily="2" charset="-79"/>
                <a:cs typeface="Heebo" pitchFamily="2" charset="-79"/>
              </a:rPr>
              <a:t>título do item</a:t>
            </a:r>
          </a:p>
        </p:txBody>
      </p:sp>
      <p:sp>
        <p:nvSpPr>
          <p:cNvPr id="84" name="TextBox">
            <a:extLst>
              <a:ext uri="{FF2B5EF4-FFF2-40B4-BE49-F238E27FC236}">
                <a16:creationId xmlns:a16="http://schemas.microsoft.com/office/drawing/2014/main" id="{2E16FA0F-D16E-EAEF-768E-70BC9E046C72}"/>
              </a:ext>
            </a:extLst>
          </p:cNvPr>
          <p:cNvSpPr txBox="1"/>
          <p:nvPr/>
        </p:nvSpPr>
        <p:spPr>
          <a:xfrm>
            <a:off x="5622264" y="3139776"/>
            <a:ext cx="1356867" cy="415498"/>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lnSpc>
                <a:spcPct val="100000"/>
              </a:lnSpc>
            </a:pPr>
            <a:r>
              <a:rPr lang="pt-BR" sz="900" kern="0" dirty="0">
                <a:latin typeface="Heebo" pitchFamily="2" charset="-79"/>
                <a:cs typeface="Heebo" pitchFamily="2" charset="-79"/>
              </a:rPr>
              <a:t>texto escrito aqui texto escrito aqui texto escrito aqui texto escrito aqui</a:t>
            </a:r>
            <a:endParaRPr lang="pt-BR" sz="900" dirty="0">
              <a:solidFill>
                <a:schemeClr val="tx1"/>
              </a:solidFill>
              <a:latin typeface="Heebo" pitchFamily="2" charset="-79"/>
              <a:cs typeface="Heebo" pitchFamily="2" charset="-79"/>
            </a:endParaRPr>
          </a:p>
        </p:txBody>
      </p:sp>
      <p:sp>
        <p:nvSpPr>
          <p:cNvPr id="85" name="TextBox">
            <a:extLst>
              <a:ext uri="{FF2B5EF4-FFF2-40B4-BE49-F238E27FC236}">
                <a16:creationId xmlns:a16="http://schemas.microsoft.com/office/drawing/2014/main" id="{1621FDB8-CD9E-7BBE-BC17-09E1BD0C771C}"/>
              </a:ext>
            </a:extLst>
          </p:cNvPr>
          <p:cNvSpPr txBox="1"/>
          <p:nvPr/>
        </p:nvSpPr>
        <p:spPr>
          <a:xfrm>
            <a:off x="5644731" y="2885860"/>
            <a:ext cx="1311930" cy="253916"/>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r>
              <a:rPr lang="pt-BR" sz="1200" b="1" dirty="0">
                <a:solidFill>
                  <a:schemeClr val="accent4">
                    <a:lumMod val="75000"/>
                  </a:schemeClr>
                </a:solidFill>
                <a:latin typeface="Heebo" pitchFamily="2" charset="-79"/>
                <a:cs typeface="Heebo" pitchFamily="2" charset="-79"/>
              </a:rPr>
              <a:t>título do item</a:t>
            </a:r>
          </a:p>
        </p:txBody>
      </p:sp>
      <p:sp>
        <p:nvSpPr>
          <p:cNvPr id="86" name="TextBox">
            <a:extLst>
              <a:ext uri="{FF2B5EF4-FFF2-40B4-BE49-F238E27FC236}">
                <a16:creationId xmlns:a16="http://schemas.microsoft.com/office/drawing/2014/main" id="{C4EE10DF-1A2C-AFF5-0B63-EBAE5CD96225}"/>
              </a:ext>
            </a:extLst>
          </p:cNvPr>
          <p:cNvSpPr txBox="1"/>
          <p:nvPr/>
        </p:nvSpPr>
        <p:spPr>
          <a:xfrm>
            <a:off x="7350960" y="3139776"/>
            <a:ext cx="1356867" cy="415498"/>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lnSpc>
                <a:spcPct val="100000"/>
              </a:lnSpc>
            </a:pPr>
            <a:r>
              <a:rPr lang="pt-BR" sz="900" kern="0" dirty="0">
                <a:latin typeface="Heebo" pitchFamily="2" charset="-79"/>
                <a:cs typeface="Heebo" pitchFamily="2" charset="-79"/>
              </a:rPr>
              <a:t>texto escrito aqui texto escrito aqui texto escrito aqui texto escrito aqui</a:t>
            </a:r>
            <a:endParaRPr lang="pt-BR" sz="900" dirty="0">
              <a:solidFill>
                <a:schemeClr val="tx1"/>
              </a:solidFill>
              <a:latin typeface="Heebo" pitchFamily="2" charset="-79"/>
              <a:cs typeface="Heebo" pitchFamily="2" charset="-79"/>
            </a:endParaRPr>
          </a:p>
        </p:txBody>
      </p:sp>
      <p:sp>
        <p:nvSpPr>
          <p:cNvPr id="87" name="TextBox">
            <a:extLst>
              <a:ext uri="{FF2B5EF4-FFF2-40B4-BE49-F238E27FC236}">
                <a16:creationId xmlns:a16="http://schemas.microsoft.com/office/drawing/2014/main" id="{8B279B35-CAD4-31A0-CC50-77AC87ADF092}"/>
              </a:ext>
            </a:extLst>
          </p:cNvPr>
          <p:cNvSpPr txBox="1"/>
          <p:nvPr/>
        </p:nvSpPr>
        <p:spPr>
          <a:xfrm>
            <a:off x="7373427" y="2885860"/>
            <a:ext cx="1311930" cy="253916"/>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r>
              <a:rPr lang="pt-BR" sz="1200" b="1" dirty="0">
                <a:solidFill>
                  <a:schemeClr val="accent5"/>
                </a:solidFill>
                <a:latin typeface="Heebo" pitchFamily="2" charset="-79"/>
                <a:cs typeface="Heebo" pitchFamily="2" charset="-79"/>
              </a:rPr>
              <a:t>título do item</a:t>
            </a:r>
          </a:p>
        </p:txBody>
      </p:sp>
      <p:sp>
        <p:nvSpPr>
          <p:cNvPr id="90" name="Freeform: Shape 39">
            <a:extLst>
              <a:ext uri="{FF2B5EF4-FFF2-40B4-BE49-F238E27FC236}">
                <a16:creationId xmlns:a16="http://schemas.microsoft.com/office/drawing/2014/main" id="{6B7DACB5-B8B0-4CEA-94CC-E62821BEB7E5}"/>
              </a:ext>
            </a:extLst>
          </p:cNvPr>
          <p:cNvSpPr/>
          <p:nvPr/>
        </p:nvSpPr>
        <p:spPr>
          <a:xfrm>
            <a:off x="2727371" y="2550388"/>
            <a:ext cx="231865" cy="231866"/>
          </a:xfrm>
          <a:custGeom>
            <a:avLst/>
            <a:gdLst>
              <a:gd name="connsiteX0" fmla="*/ 309154 w 309154"/>
              <a:gd name="connsiteY0" fmla="*/ 154577 h 309154"/>
              <a:gd name="connsiteX1" fmla="*/ 154577 w 309154"/>
              <a:gd name="connsiteY1" fmla="*/ 309154 h 309154"/>
              <a:gd name="connsiteX2" fmla="*/ 0 w 309154"/>
              <a:gd name="connsiteY2" fmla="*/ 154577 h 309154"/>
              <a:gd name="connsiteX3" fmla="*/ 154577 w 309154"/>
              <a:gd name="connsiteY3" fmla="*/ 0 h 309154"/>
              <a:gd name="connsiteX4" fmla="*/ 309154 w 309154"/>
              <a:gd name="connsiteY4" fmla="*/ 154577 h 309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54" h="309154">
                <a:moveTo>
                  <a:pt x="309154" y="154577"/>
                </a:moveTo>
                <a:cubicBezTo>
                  <a:pt x="309154" y="239948"/>
                  <a:pt x="239948" y="309154"/>
                  <a:pt x="154577" y="309154"/>
                </a:cubicBezTo>
                <a:cubicBezTo>
                  <a:pt x="69207" y="309154"/>
                  <a:pt x="0" y="239948"/>
                  <a:pt x="0" y="154577"/>
                </a:cubicBezTo>
                <a:cubicBezTo>
                  <a:pt x="0" y="69207"/>
                  <a:pt x="69207" y="0"/>
                  <a:pt x="154577" y="0"/>
                </a:cubicBezTo>
                <a:cubicBezTo>
                  <a:pt x="239948" y="0"/>
                  <a:pt x="309154" y="69207"/>
                  <a:pt x="309154" y="154577"/>
                </a:cubicBezTo>
                <a:close/>
              </a:path>
            </a:pathLst>
          </a:custGeom>
          <a:solidFill>
            <a:schemeClr val="accent2"/>
          </a:solidFill>
          <a:ln w="42933" cap="flat">
            <a:solidFill>
              <a:schemeClr val="bg1"/>
            </a:solidFill>
            <a:prstDash val="solid"/>
            <a:miter/>
          </a:ln>
        </p:spPr>
        <p:txBody>
          <a:bodyPr rtlCol="0" anchor="ctr"/>
          <a:lstStyle/>
          <a:p>
            <a:endParaRPr lang="en-ID" sz="1350">
              <a:latin typeface="Heebo" pitchFamily="2" charset="-79"/>
              <a:cs typeface="Heebo" pitchFamily="2" charset="-79"/>
            </a:endParaRPr>
          </a:p>
        </p:txBody>
      </p:sp>
      <p:sp>
        <p:nvSpPr>
          <p:cNvPr id="91" name="Freeform: Shape 40">
            <a:extLst>
              <a:ext uri="{FF2B5EF4-FFF2-40B4-BE49-F238E27FC236}">
                <a16:creationId xmlns:a16="http://schemas.microsoft.com/office/drawing/2014/main" id="{1C1F2FC4-50A4-2491-1A4A-AECBD8576D33}"/>
              </a:ext>
            </a:extLst>
          </p:cNvPr>
          <p:cNvSpPr/>
          <p:nvPr/>
        </p:nvSpPr>
        <p:spPr>
          <a:xfrm>
            <a:off x="998674" y="2550388"/>
            <a:ext cx="231866" cy="231866"/>
          </a:xfrm>
          <a:custGeom>
            <a:avLst/>
            <a:gdLst>
              <a:gd name="connsiteX0" fmla="*/ 309154 w 309154"/>
              <a:gd name="connsiteY0" fmla="*/ 154577 h 309154"/>
              <a:gd name="connsiteX1" fmla="*/ 154577 w 309154"/>
              <a:gd name="connsiteY1" fmla="*/ 309154 h 309154"/>
              <a:gd name="connsiteX2" fmla="*/ 0 w 309154"/>
              <a:gd name="connsiteY2" fmla="*/ 154577 h 309154"/>
              <a:gd name="connsiteX3" fmla="*/ 154577 w 309154"/>
              <a:gd name="connsiteY3" fmla="*/ 0 h 309154"/>
              <a:gd name="connsiteX4" fmla="*/ 309154 w 309154"/>
              <a:gd name="connsiteY4" fmla="*/ 154577 h 309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54" h="309154">
                <a:moveTo>
                  <a:pt x="309154" y="154577"/>
                </a:moveTo>
                <a:cubicBezTo>
                  <a:pt x="309154" y="239948"/>
                  <a:pt x="239948" y="309154"/>
                  <a:pt x="154577" y="309154"/>
                </a:cubicBezTo>
                <a:cubicBezTo>
                  <a:pt x="69207" y="309154"/>
                  <a:pt x="0" y="239948"/>
                  <a:pt x="0" y="154577"/>
                </a:cubicBezTo>
                <a:cubicBezTo>
                  <a:pt x="0" y="69207"/>
                  <a:pt x="69207" y="0"/>
                  <a:pt x="154577" y="0"/>
                </a:cubicBezTo>
                <a:cubicBezTo>
                  <a:pt x="239948" y="0"/>
                  <a:pt x="309154" y="69207"/>
                  <a:pt x="309154" y="154577"/>
                </a:cubicBezTo>
                <a:close/>
              </a:path>
            </a:pathLst>
          </a:custGeom>
          <a:solidFill>
            <a:schemeClr val="accent1"/>
          </a:solidFill>
          <a:ln w="42933" cap="flat">
            <a:solidFill>
              <a:schemeClr val="bg1"/>
            </a:solidFill>
            <a:prstDash val="solid"/>
            <a:miter/>
          </a:ln>
        </p:spPr>
        <p:txBody>
          <a:bodyPr rtlCol="0" anchor="ctr"/>
          <a:lstStyle/>
          <a:p>
            <a:endParaRPr lang="en-ID" sz="1350">
              <a:latin typeface="Heebo" pitchFamily="2" charset="-79"/>
              <a:cs typeface="Heebo" pitchFamily="2" charset="-79"/>
            </a:endParaRPr>
          </a:p>
        </p:txBody>
      </p:sp>
      <p:sp>
        <p:nvSpPr>
          <p:cNvPr id="92" name="Freeform: Shape 47">
            <a:extLst>
              <a:ext uri="{FF2B5EF4-FFF2-40B4-BE49-F238E27FC236}">
                <a16:creationId xmlns:a16="http://schemas.microsoft.com/office/drawing/2014/main" id="{7DD461FC-EDFB-8981-879F-49FAC8CD0F7A}"/>
              </a:ext>
            </a:extLst>
          </p:cNvPr>
          <p:cNvSpPr/>
          <p:nvPr/>
        </p:nvSpPr>
        <p:spPr>
          <a:xfrm>
            <a:off x="4456067" y="2550388"/>
            <a:ext cx="231866" cy="231866"/>
          </a:xfrm>
          <a:custGeom>
            <a:avLst/>
            <a:gdLst>
              <a:gd name="connsiteX0" fmla="*/ 309154 w 309154"/>
              <a:gd name="connsiteY0" fmla="*/ 154577 h 309154"/>
              <a:gd name="connsiteX1" fmla="*/ 154577 w 309154"/>
              <a:gd name="connsiteY1" fmla="*/ 309154 h 309154"/>
              <a:gd name="connsiteX2" fmla="*/ 0 w 309154"/>
              <a:gd name="connsiteY2" fmla="*/ 154577 h 309154"/>
              <a:gd name="connsiteX3" fmla="*/ 154577 w 309154"/>
              <a:gd name="connsiteY3" fmla="*/ 0 h 309154"/>
              <a:gd name="connsiteX4" fmla="*/ 309154 w 309154"/>
              <a:gd name="connsiteY4" fmla="*/ 154577 h 309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54" h="309154">
                <a:moveTo>
                  <a:pt x="309154" y="154577"/>
                </a:moveTo>
                <a:cubicBezTo>
                  <a:pt x="309154" y="239948"/>
                  <a:pt x="239948" y="309154"/>
                  <a:pt x="154577" y="309154"/>
                </a:cubicBezTo>
                <a:cubicBezTo>
                  <a:pt x="69207" y="309154"/>
                  <a:pt x="0" y="239948"/>
                  <a:pt x="0" y="154577"/>
                </a:cubicBezTo>
                <a:cubicBezTo>
                  <a:pt x="0" y="69207"/>
                  <a:pt x="69207" y="0"/>
                  <a:pt x="154577" y="0"/>
                </a:cubicBezTo>
                <a:cubicBezTo>
                  <a:pt x="239948" y="0"/>
                  <a:pt x="309154" y="69207"/>
                  <a:pt x="309154" y="154577"/>
                </a:cubicBezTo>
                <a:close/>
              </a:path>
            </a:pathLst>
          </a:custGeom>
          <a:solidFill>
            <a:schemeClr val="accent3"/>
          </a:solidFill>
          <a:ln w="42933" cap="flat">
            <a:solidFill>
              <a:schemeClr val="bg1"/>
            </a:solidFill>
            <a:prstDash val="solid"/>
            <a:miter/>
          </a:ln>
        </p:spPr>
        <p:txBody>
          <a:bodyPr rtlCol="0" anchor="ctr"/>
          <a:lstStyle/>
          <a:p>
            <a:endParaRPr lang="en-ID" sz="1350">
              <a:latin typeface="Heebo" pitchFamily="2" charset="-79"/>
              <a:cs typeface="Heebo" pitchFamily="2" charset="-79"/>
            </a:endParaRPr>
          </a:p>
        </p:txBody>
      </p:sp>
      <p:sp>
        <p:nvSpPr>
          <p:cNvPr id="93" name="Freeform: Shape 51">
            <a:extLst>
              <a:ext uri="{FF2B5EF4-FFF2-40B4-BE49-F238E27FC236}">
                <a16:creationId xmlns:a16="http://schemas.microsoft.com/office/drawing/2014/main" id="{04E3F47B-6D8A-0E5F-9F2F-B5B1DEDA8361}"/>
              </a:ext>
            </a:extLst>
          </p:cNvPr>
          <p:cNvSpPr/>
          <p:nvPr/>
        </p:nvSpPr>
        <p:spPr>
          <a:xfrm>
            <a:off x="7913461" y="2550388"/>
            <a:ext cx="231866" cy="231866"/>
          </a:xfrm>
          <a:custGeom>
            <a:avLst/>
            <a:gdLst>
              <a:gd name="connsiteX0" fmla="*/ 309154 w 309154"/>
              <a:gd name="connsiteY0" fmla="*/ 154577 h 309154"/>
              <a:gd name="connsiteX1" fmla="*/ 154577 w 309154"/>
              <a:gd name="connsiteY1" fmla="*/ 309154 h 309154"/>
              <a:gd name="connsiteX2" fmla="*/ 0 w 309154"/>
              <a:gd name="connsiteY2" fmla="*/ 154577 h 309154"/>
              <a:gd name="connsiteX3" fmla="*/ 154577 w 309154"/>
              <a:gd name="connsiteY3" fmla="*/ 0 h 309154"/>
              <a:gd name="connsiteX4" fmla="*/ 309154 w 309154"/>
              <a:gd name="connsiteY4" fmla="*/ 154577 h 309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54" h="309154">
                <a:moveTo>
                  <a:pt x="309154" y="154577"/>
                </a:moveTo>
                <a:cubicBezTo>
                  <a:pt x="309154" y="239948"/>
                  <a:pt x="239948" y="309154"/>
                  <a:pt x="154577" y="309154"/>
                </a:cubicBezTo>
                <a:cubicBezTo>
                  <a:pt x="69207" y="309154"/>
                  <a:pt x="0" y="239948"/>
                  <a:pt x="0" y="154577"/>
                </a:cubicBezTo>
                <a:cubicBezTo>
                  <a:pt x="0" y="69207"/>
                  <a:pt x="69207" y="0"/>
                  <a:pt x="154577" y="0"/>
                </a:cubicBezTo>
                <a:cubicBezTo>
                  <a:pt x="239948" y="0"/>
                  <a:pt x="309154" y="69207"/>
                  <a:pt x="309154" y="154577"/>
                </a:cubicBezTo>
                <a:close/>
              </a:path>
            </a:pathLst>
          </a:custGeom>
          <a:solidFill>
            <a:schemeClr val="accent5"/>
          </a:solidFill>
          <a:ln w="42933" cap="flat">
            <a:solidFill>
              <a:schemeClr val="bg1"/>
            </a:solidFill>
            <a:prstDash val="solid"/>
            <a:miter/>
          </a:ln>
        </p:spPr>
        <p:txBody>
          <a:bodyPr rtlCol="0" anchor="ctr"/>
          <a:lstStyle/>
          <a:p>
            <a:endParaRPr lang="en-ID" sz="1350">
              <a:latin typeface="Heebo" pitchFamily="2" charset="-79"/>
              <a:cs typeface="Heebo" pitchFamily="2" charset="-79"/>
            </a:endParaRPr>
          </a:p>
        </p:txBody>
      </p:sp>
      <p:sp>
        <p:nvSpPr>
          <p:cNvPr id="94" name="Freeform: Shape 55">
            <a:extLst>
              <a:ext uri="{FF2B5EF4-FFF2-40B4-BE49-F238E27FC236}">
                <a16:creationId xmlns:a16="http://schemas.microsoft.com/office/drawing/2014/main" id="{E9CD9E8A-F517-FD54-9AA9-221CD8432961}"/>
              </a:ext>
            </a:extLst>
          </p:cNvPr>
          <p:cNvSpPr/>
          <p:nvPr/>
        </p:nvSpPr>
        <p:spPr>
          <a:xfrm>
            <a:off x="6184764" y="2550388"/>
            <a:ext cx="231865" cy="231866"/>
          </a:xfrm>
          <a:custGeom>
            <a:avLst/>
            <a:gdLst>
              <a:gd name="connsiteX0" fmla="*/ 309154 w 309154"/>
              <a:gd name="connsiteY0" fmla="*/ 154577 h 309154"/>
              <a:gd name="connsiteX1" fmla="*/ 154577 w 309154"/>
              <a:gd name="connsiteY1" fmla="*/ 309154 h 309154"/>
              <a:gd name="connsiteX2" fmla="*/ 0 w 309154"/>
              <a:gd name="connsiteY2" fmla="*/ 154577 h 309154"/>
              <a:gd name="connsiteX3" fmla="*/ 154577 w 309154"/>
              <a:gd name="connsiteY3" fmla="*/ 0 h 309154"/>
              <a:gd name="connsiteX4" fmla="*/ 309154 w 309154"/>
              <a:gd name="connsiteY4" fmla="*/ 154577 h 309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54" h="309154">
                <a:moveTo>
                  <a:pt x="309154" y="154577"/>
                </a:moveTo>
                <a:cubicBezTo>
                  <a:pt x="309154" y="239948"/>
                  <a:pt x="239948" y="309154"/>
                  <a:pt x="154577" y="309154"/>
                </a:cubicBezTo>
                <a:cubicBezTo>
                  <a:pt x="69207" y="309154"/>
                  <a:pt x="0" y="239948"/>
                  <a:pt x="0" y="154577"/>
                </a:cubicBezTo>
                <a:cubicBezTo>
                  <a:pt x="0" y="69207"/>
                  <a:pt x="69207" y="0"/>
                  <a:pt x="154577" y="0"/>
                </a:cubicBezTo>
                <a:cubicBezTo>
                  <a:pt x="239948" y="0"/>
                  <a:pt x="309154" y="69207"/>
                  <a:pt x="309154" y="154577"/>
                </a:cubicBezTo>
                <a:close/>
              </a:path>
            </a:pathLst>
          </a:custGeom>
          <a:solidFill>
            <a:schemeClr val="accent4"/>
          </a:solidFill>
          <a:ln w="42933" cap="flat">
            <a:solidFill>
              <a:schemeClr val="bg1"/>
            </a:solidFill>
            <a:prstDash val="solid"/>
            <a:miter/>
          </a:ln>
        </p:spPr>
        <p:txBody>
          <a:bodyPr rtlCol="0" anchor="ctr"/>
          <a:lstStyle/>
          <a:p>
            <a:endParaRPr lang="en-ID" sz="1350">
              <a:latin typeface="Heebo" pitchFamily="2" charset="-79"/>
              <a:cs typeface="Heebo" pitchFamily="2" charset="-79"/>
            </a:endParaRPr>
          </a:p>
        </p:txBody>
      </p:sp>
      <p:pic>
        <p:nvPicPr>
          <p:cNvPr id="95" name="Gráfico 94" descr="Aperto de mão com preenchimento sólido">
            <a:extLst>
              <a:ext uri="{FF2B5EF4-FFF2-40B4-BE49-F238E27FC236}">
                <a16:creationId xmlns:a16="http://schemas.microsoft.com/office/drawing/2014/main" id="{70FD3973-6FD0-A452-AC75-A8E7A42079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8422" y="1795327"/>
            <a:ext cx="831274" cy="831274"/>
          </a:xfrm>
          <a:prstGeom prst="rect">
            <a:avLst/>
          </a:prstGeom>
        </p:spPr>
      </p:pic>
      <p:pic>
        <p:nvPicPr>
          <p:cNvPr id="96" name="Gráfico 95" descr="Dinheiro com preenchimento sólido">
            <a:extLst>
              <a:ext uri="{FF2B5EF4-FFF2-40B4-BE49-F238E27FC236}">
                <a16:creationId xmlns:a16="http://schemas.microsoft.com/office/drawing/2014/main" id="{3DD0AE26-8948-5526-0D33-9E56370BF3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59363" y="1834509"/>
            <a:ext cx="624549" cy="624549"/>
          </a:xfrm>
          <a:prstGeom prst="rect">
            <a:avLst/>
          </a:prstGeom>
        </p:spPr>
      </p:pic>
      <p:pic>
        <p:nvPicPr>
          <p:cNvPr id="97" name="Gráfico 96" descr="Desbloquear com preenchimento sólido">
            <a:extLst>
              <a:ext uri="{FF2B5EF4-FFF2-40B4-BE49-F238E27FC236}">
                <a16:creationId xmlns:a16="http://schemas.microsoft.com/office/drawing/2014/main" id="{1D1A4A70-EDFD-44CB-9C86-BAAF2C97BBE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40923" y="1822671"/>
            <a:ext cx="687004" cy="687004"/>
          </a:xfrm>
          <a:prstGeom prst="rect">
            <a:avLst/>
          </a:prstGeom>
        </p:spPr>
      </p:pic>
      <p:pic>
        <p:nvPicPr>
          <p:cNvPr id="98" name="Gráfico 97" descr="Chat com preenchimento sólido">
            <a:extLst>
              <a:ext uri="{FF2B5EF4-FFF2-40B4-BE49-F238E27FC236}">
                <a16:creationId xmlns:a16="http://schemas.microsoft.com/office/drawing/2014/main" id="{851A1B00-CF3B-88A6-341F-843877CACC4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73101" y="1822671"/>
            <a:ext cx="687004" cy="687004"/>
          </a:xfrm>
          <a:prstGeom prst="rect">
            <a:avLst/>
          </a:prstGeom>
        </p:spPr>
      </p:pic>
      <p:pic>
        <p:nvPicPr>
          <p:cNvPr id="99" name="Gráfico 98" descr="Livros com preenchimento sólido">
            <a:extLst>
              <a:ext uri="{FF2B5EF4-FFF2-40B4-BE49-F238E27FC236}">
                <a16:creationId xmlns:a16="http://schemas.microsoft.com/office/drawing/2014/main" id="{1F01E073-761B-AA65-8830-6BA9DA087B6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17117" y="1834509"/>
            <a:ext cx="624549" cy="624549"/>
          </a:xfrm>
          <a:prstGeom prst="rect">
            <a:avLst/>
          </a:prstGeom>
        </p:spPr>
      </p:pic>
    </p:spTree>
    <p:extLst>
      <p:ext uri="{BB962C8B-B14F-4D97-AF65-F5344CB8AC3E}">
        <p14:creationId xmlns:p14="http://schemas.microsoft.com/office/powerpoint/2010/main" val="78837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CB1680FF-5032-42D2-8C5D-ACA8C603A0EE}"/>
              </a:ext>
            </a:extLst>
          </p:cNvPr>
          <p:cNvCxnSpPr>
            <a:cxnSpLocks/>
          </p:cNvCxnSpPr>
          <p:nvPr/>
        </p:nvCxnSpPr>
        <p:spPr>
          <a:xfrm>
            <a:off x="1290351" y="3727243"/>
            <a:ext cx="0" cy="270706"/>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3394100-A673-451B-A125-86017351ABA6}"/>
              </a:ext>
            </a:extLst>
          </p:cNvPr>
          <p:cNvCxnSpPr>
            <a:cxnSpLocks/>
          </p:cNvCxnSpPr>
          <p:nvPr/>
        </p:nvCxnSpPr>
        <p:spPr>
          <a:xfrm>
            <a:off x="2572766" y="3127463"/>
            <a:ext cx="0" cy="270706"/>
          </a:xfrm>
          <a:prstGeom prst="line">
            <a:avLst/>
          </a:prstGeom>
          <a:ln w="19050">
            <a:solidFill>
              <a:schemeClr val="accent2"/>
            </a:solidFill>
            <a:tailEnd type="ova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41032BA-3E37-4881-864E-9130FB6BE675}"/>
              </a:ext>
            </a:extLst>
          </p:cNvPr>
          <p:cNvCxnSpPr>
            <a:cxnSpLocks/>
          </p:cNvCxnSpPr>
          <p:nvPr/>
        </p:nvCxnSpPr>
        <p:spPr>
          <a:xfrm>
            <a:off x="3860421" y="2561574"/>
            <a:ext cx="0" cy="270706"/>
          </a:xfrm>
          <a:prstGeom prst="line">
            <a:avLst/>
          </a:prstGeom>
          <a:ln w="19050">
            <a:solidFill>
              <a:schemeClr val="accent3"/>
            </a:solidFill>
            <a:tailEnd type="ova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3A5A1FD-B4EF-4427-BADC-012E3D5DDFBE}"/>
              </a:ext>
            </a:extLst>
          </p:cNvPr>
          <p:cNvCxnSpPr>
            <a:cxnSpLocks/>
          </p:cNvCxnSpPr>
          <p:nvPr/>
        </p:nvCxnSpPr>
        <p:spPr>
          <a:xfrm>
            <a:off x="5290577" y="2561574"/>
            <a:ext cx="0" cy="270706"/>
          </a:xfrm>
          <a:prstGeom prst="line">
            <a:avLst/>
          </a:prstGeom>
          <a:ln w="19050">
            <a:solidFill>
              <a:schemeClr val="accent4"/>
            </a:solidFill>
            <a:tailEnd type="ova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02FDE69-509D-47AA-841E-5C3FEACC040A}"/>
              </a:ext>
            </a:extLst>
          </p:cNvPr>
          <p:cNvCxnSpPr>
            <a:cxnSpLocks/>
          </p:cNvCxnSpPr>
          <p:nvPr/>
        </p:nvCxnSpPr>
        <p:spPr>
          <a:xfrm>
            <a:off x="6566930" y="3127463"/>
            <a:ext cx="0" cy="270706"/>
          </a:xfrm>
          <a:prstGeom prst="line">
            <a:avLst/>
          </a:prstGeom>
          <a:ln w="19050">
            <a:solidFill>
              <a:schemeClr val="accent5"/>
            </a:solidFill>
            <a:tailEnd type="ova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36E9AEC-4A95-420A-B45F-054566A9BD1D}"/>
              </a:ext>
            </a:extLst>
          </p:cNvPr>
          <p:cNvCxnSpPr>
            <a:cxnSpLocks/>
          </p:cNvCxnSpPr>
          <p:nvPr/>
        </p:nvCxnSpPr>
        <p:spPr>
          <a:xfrm>
            <a:off x="7851866" y="3727243"/>
            <a:ext cx="0" cy="270706"/>
          </a:xfrm>
          <a:prstGeom prst="line">
            <a:avLst/>
          </a:prstGeom>
          <a:ln w="19050">
            <a:solidFill>
              <a:schemeClr val="accent6"/>
            </a:solidFill>
            <a:tailEnd type="oval"/>
          </a:ln>
        </p:spPr>
        <p:style>
          <a:lnRef idx="1">
            <a:schemeClr val="accent1"/>
          </a:lnRef>
          <a:fillRef idx="0">
            <a:schemeClr val="accent1"/>
          </a:fillRef>
          <a:effectRef idx="0">
            <a:schemeClr val="accent1"/>
          </a:effectRef>
          <a:fontRef idx="minor">
            <a:schemeClr val="tx1"/>
          </a:fontRef>
        </p:style>
      </p:cxnSp>
      <p:sp>
        <p:nvSpPr>
          <p:cNvPr id="17" name="Freeform: Shape 16">
            <a:extLst>
              <a:ext uri="{FF2B5EF4-FFF2-40B4-BE49-F238E27FC236}">
                <a16:creationId xmlns:a16="http://schemas.microsoft.com/office/drawing/2014/main" id="{1781EF4F-2EBF-4E3E-BFF1-88A4F4E3EB79}"/>
              </a:ext>
            </a:extLst>
          </p:cNvPr>
          <p:cNvSpPr/>
          <p:nvPr/>
        </p:nvSpPr>
        <p:spPr>
          <a:xfrm>
            <a:off x="7498928" y="2660674"/>
            <a:ext cx="699918" cy="786989"/>
          </a:xfrm>
          <a:custGeom>
            <a:avLst/>
            <a:gdLst>
              <a:gd name="connsiteX0" fmla="*/ 483038 w 961475"/>
              <a:gd name="connsiteY0" fmla="*/ 0 h 1081084"/>
              <a:gd name="connsiteX1" fmla="*/ 243819 w 961475"/>
              <a:gd name="connsiteY1" fmla="*/ 138011 h 1081084"/>
              <a:gd name="connsiteX2" fmla="*/ 0 w 961475"/>
              <a:gd name="connsiteY2" fmla="*/ 271421 h 1081084"/>
              <a:gd name="connsiteX3" fmla="*/ 0 w 961475"/>
              <a:gd name="connsiteY3" fmla="*/ 542842 h 1081084"/>
              <a:gd name="connsiteX4" fmla="*/ 0 w 961475"/>
              <a:gd name="connsiteY4" fmla="*/ 809663 h 1081084"/>
              <a:gd name="connsiteX5" fmla="*/ 243819 w 961475"/>
              <a:gd name="connsiteY5" fmla="*/ 943074 h 1081084"/>
              <a:gd name="connsiteX6" fmla="*/ 483038 w 961475"/>
              <a:gd name="connsiteY6" fmla="*/ 1081084 h 1081084"/>
              <a:gd name="connsiteX7" fmla="*/ 722257 w 961475"/>
              <a:gd name="connsiteY7" fmla="*/ 943074 h 1081084"/>
              <a:gd name="connsiteX8" fmla="*/ 961475 w 961475"/>
              <a:gd name="connsiteY8" fmla="*/ 809663 h 1081084"/>
              <a:gd name="connsiteX9" fmla="*/ 961475 w 961475"/>
              <a:gd name="connsiteY9" fmla="*/ 542842 h 1081084"/>
              <a:gd name="connsiteX10" fmla="*/ 961475 w 961475"/>
              <a:gd name="connsiteY10" fmla="*/ 271421 h 1081084"/>
              <a:gd name="connsiteX11" fmla="*/ 722257 w 961475"/>
              <a:gd name="connsiteY11" fmla="*/ 138011 h 108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1475" h="1081084">
                <a:moveTo>
                  <a:pt x="483038" y="0"/>
                </a:moveTo>
                <a:lnTo>
                  <a:pt x="243819" y="138011"/>
                </a:lnTo>
                <a:lnTo>
                  <a:pt x="0" y="271421"/>
                </a:lnTo>
                <a:lnTo>
                  <a:pt x="0" y="542842"/>
                </a:lnTo>
                <a:lnTo>
                  <a:pt x="0" y="809663"/>
                </a:lnTo>
                <a:lnTo>
                  <a:pt x="243819" y="943074"/>
                </a:lnTo>
                <a:lnTo>
                  <a:pt x="483038" y="1081084"/>
                </a:lnTo>
                <a:lnTo>
                  <a:pt x="722257" y="943074"/>
                </a:lnTo>
                <a:lnTo>
                  <a:pt x="961475" y="809663"/>
                </a:lnTo>
                <a:lnTo>
                  <a:pt x="961475" y="542842"/>
                </a:lnTo>
                <a:lnTo>
                  <a:pt x="961475" y="271421"/>
                </a:lnTo>
                <a:lnTo>
                  <a:pt x="722257" y="138011"/>
                </a:lnTo>
                <a:close/>
              </a:path>
            </a:pathLst>
          </a:custGeom>
          <a:solidFill>
            <a:schemeClr val="accent6"/>
          </a:solidFill>
          <a:ln w="45997" cap="flat">
            <a:noFill/>
            <a:prstDash val="solid"/>
            <a:miter/>
          </a:ln>
        </p:spPr>
        <p:txBody>
          <a:bodyPr rtlCol="0" anchor="ctr"/>
          <a:lstStyle/>
          <a:p>
            <a:pPr algn="ctr"/>
            <a:r>
              <a:rPr lang="en-ID" sz="2400" b="1" dirty="0">
                <a:solidFill>
                  <a:schemeClr val="bg1"/>
                </a:solidFill>
                <a:latin typeface="Heebo" pitchFamily="2" charset="-79"/>
                <a:cs typeface="Heebo" pitchFamily="2" charset="-79"/>
              </a:rPr>
              <a:t>6</a:t>
            </a:r>
          </a:p>
        </p:txBody>
      </p:sp>
      <p:sp>
        <p:nvSpPr>
          <p:cNvPr id="18" name="Freeform: Shape 17">
            <a:extLst>
              <a:ext uri="{FF2B5EF4-FFF2-40B4-BE49-F238E27FC236}">
                <a16:creationId xmlns:a16="http://schemas.microsoft.com/office/drawing/2014/main" id="{830238BA-2ECA-4D85-856D-64B94F41230F}"/>
              </a:ext>
            </a:extLst>
          </p:cNvPr>
          <p:cNvSpPr/>
          <p:nvPr/>
        </p:nvSpPr>
        <p:spPr>
          <a:xfrm>
            <a:off x="6216305" y="2094711"/>
            <a:ext cx="703266" cy="783639"/>
          </a:xfrm>
          <a:custGeom>
            <a:avLst/>
            <a:gdLst>
              <a:gd name="connsiteX0" fmla="*/ 483038 w 966075"/>
              <a:gd name="connsiteY0" fmla="*/ 0 h 1076483"/>
              <a:gd name="connsiteX1" fmla="*/ 243818 w 966075"/>
              <a:gd name="connsiteY1" fmla="*/ 133410 h 1076483"/>
              <a:gd name="connsiteX2" fmla="*/ 0 w 966075"/>
              <a:gd name="connsiteY2" fmla="*/ 271421 h 1076483"/>
              <a:gd name="connsiteX3" fmla="*/ 0 w 966075"/>
              <a:gd name="connsiteY3" fmla="*/ 538242 h 1076483"/>
              <a:gd name="connsiteX4" fmla="*/ 0 w 966075"/>
              <a:gd name="connsiteY4" fmla="*/ 809663 h 1076483"/>
              <a:gd name="connsiteX5" fmla="*/ 243818 w 966075"/>
              <a:gd name="connsiteY5" fmla="*/ 943074 h 1076483"/>
              <a:gd name="connsiteX6" fmla="*/ 483038 w 966075"/>
              <a:gd name="connsiteY6" fmla="*/ 1076484 h 1076483"/>
              <a:gd name="connsiteX7" fmla="*/ 722256 w 966075"/>
              <a:gd name="connsiteY7" fmla="*/ 943074 h 1076483"/>
              <a:gd name="connsiteX8" fmla="*/ 966075 w 966075"/>
              <a:gd name="connsiteY8" fmla="*/ 809663 h 1076483"/>
              <a:gd name="connsiteX9" fmla="*/ 966075 w 966075"/>
              <a:gd name="connsiteY9" fmla="*/ 538242 h 1076483"/>
              <a:gd name="connsiteX10" fmla="*/ 966075 w 966075"/>
              <a:gd name="connsiteY10" fmla="*/ 271421 h 1076483"/>
              <a:gd name="connsiteX11" fmla="*/ 722256 w 966075"/>
              <a:gd name="connsiteY11" fmla="*/ 133410 h 1076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6075" h="1076483">
                <a:moveTo>
                  <a:pt x="483038" y="0"/>
                </a:moveTo>
                <a:lnTo>
                  <a:pt x="243818" y="133410"/>
                </a:lnTo>
                <a:lnTo>
                  <a:pt x="0" y="271421"/>
                </a:lnTo>
                <a:lnTo>
                  <a:pt x="0" y="538242"/>
                </a:lnTo>
                <a:lnTo>
                  <a:pt x="0" y="809663"/>
                </a:lnTo>
                <a:lnTo>
                  <a:pt x="243818" y="943074"/>
                </a:lnTo>
                <a:lnTo>
                  <a:pt x="483038" y="1076484"/>
                </a:lnTo>
                <a:lnTo>
                  <a:pt x="722256" y="943074"/>
                </a:lnTo>
                <a:lnTo>
                  <a:pt x="966075" y="809663"/>
                </a:lnTo>
                <a:lnTo>
                  <a:pt x="966075" y="538242"/>
                </a:lnTo>
                <a:lnTo>
                  <a:pt x="966075" y="271421"/>
                </a:lnTo>
                <a:lnTo>
                  <a:pt x="722256" y="133410"/>
                </a:lnTo>
                <a:close/>
              </a:path>
            </a:pathLst>
          </a:custGeom>
          <a:solidFill>
            <a:schemeClr val="accent5"/>
          </a:solidFill>
          <a:ln w="45997" cap="flat">
            <a:noFill/>
            <a:prstDash val="solid"/>
            <a:miter/>
          </a:ln>
        </p:spPr>
        <p:txBody>
          <a:bodyPr rtlCol="0" anchor="ctr"/>
          <a:lstStyle/>
          <a:p>
            <a:pPr algn="ctr"/>
            <a:r>
              <a:rPr lang="en-ID" sz="2400" b="1" dirty="0">
                <a:solidFill>
                  <a:schemeClr val="bg1"/>
                </a:solidFill>
                <a:latin typeface="Heebo" pitchFamily="2" charset="-79"/>
                <a:cs typeface="Heebo" pitchFamily="2" charset="-79"/>
              </a:rPr>
              <a:t>5</a:t>
            </a:r>
          </a:p>
        </p:txBody>
      </p:sp>
      <p:sp>
        <p:nvSpPr>
          <p:cNvPr id="7" name="Freeform: Shape 6">
            <a:extLst>
              <a:ext uri="{FF2B5EF4-FFF2-40B4-BE49-F238E27FC236}">
                <a16:creationId xmlns:a16="http://schemas.microsoft.com/office/drawing/2014/main" id="{695505D1-9133-4B64-8359-D413A73B7545}"/>
              </a:ext>
            </a:extLst>
          </p:cNvPr>
          <p:cNvSpPr/>
          <p:nvPr/>
        </p:nvSpPr>
        <p:spPr>
          <a:xfrm>
            <a:off x="945156" y="2660674"/>
            <a:ext cx="699917" cy="786989"/>
          </a:xfrm>
          <a:custGeom>
            <a:avLst/>
            <a:gdLst>
              <a:gd name="connsiteX0" fmla="*/ 478437 w 961474"/>
              <a:gd name="connsiteY0" fmla="*/ 0 h 1081084"/>
              <a:gd name="connsiteX1" fmla="*/ 722256 w 961474"/>
              <a:gd name="connsiteY1" fmla="*/ 138011 h 1081084"/>
              <a:gd name="connsiteX2" fmla="*/ 961475 w 961474"/>
              <a:gd name="connsiteY2" fmla="*/ 271421 h 1081084"/>
              <a:gd name="connsiteX3" fmla="*/ 961475 w 961474"/>
              <a:gd name="connsiteY3" fmla="*/ 542842 h 1081084"/>
              <a:gd name="connsiteX4" fmla="*/ 961475 w 961474"/>
              <a:gd name="connsiteY4" fmla="*/ 809663 h 1081084"/>
              <a:gd name="connsiteX5" fmla="*/ 722256 w 961474"/>
              <a:gd name="connsiteY5" fmla="*/ 943074 h 1081084"/>
              <a:gd name="connsiteX6" fmla="*/ 478437 w 961474"/>
              <a:gd name="connsiteY6" fmla="*/ 1081084 h 1081084"/>
              <a:gd name="connsiteX7" fmla="*/ 239219 w 961474"/>
              <a:gd name="connsiteY7" fmla="*/ 943074 h 1081084"/>
              <a:gd name="connsiteX8" fmla="*/ 0 w 961474"/>
              <a:gd name="connsiteY8" fmla="*/ 809663 h 1081084"/>
              <a:gd name="connsiteX9" fmla="*/ 0 w 961474"/>
              <a:gd name="connsiteY9" fmla="*/ 542842 h 1081084"/>
              <a:gd name="connsiteX10" fmla="*/ 0 w 961474"/>
              <a:gd name="connsiteY10" fmla="*/ 271421 h 1081084"/>
              <a:gd name="connsiteX11" fmla="*/ 239219 w 961474"/>
              <a:gd name="connsiteY11" fmla="*/ 138011 h 108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1474" h="1081084">
                <a:moveTo>
                  <a:pt x="478437" y="0"/>
                </a:moveTo>
                <a:lnTo>
                  <a:pt x="722256" y="138011"/>
                </a:lnTo>
                <a:lnTo>
                  <a:pt x="961475" y="271421"/>
                </a:lnTo>
                <a:lnTo>
                  <a:pt x="961475" y="542842"/>
                </a:lnTo>
                <a:lnTo>
                  <a:pt x="961475" y="809663"/>
                </a:lnTo>
                <a:lnTo>
                  <a:pt x="722256" y="943074"/>
                </a:lnTo>
                <a:lnTo>
                  <a:pt x="478437" y="1081084"/>
                </a:lnTo>
                <a:lnTo>
                  <a:pt x="239219" y="943074"/>
                </a:lnTo>
                <a:lnTo>
                  <a:pt x="0" y="809663"/>
                </a:lnTo>
                <a:lnTo>
                  <a:pt x="0" y="542842"/>
                </a:lnTo>
                <a:lnTo>
                  <a:pt x="0" y="271421"/>
                </a:lnTo>
                <a:lnTo>
                  <a:pt x="239219" y="138011"/>
                </a:lnTo>
                <a:close/>
              </a:path>
            </a:pathLst>
          </a:custGeom>
          <a:solidFill>
            <a:schemeClr val="accent1"/>
          </a:solidFill>
          <a:ln w="45997" cap="flat">
            <a:noFill/>
            <a:prstDash val="solid"/>
            <a:miter/>
          </a:ln>
        </p:spPr>
        <p:txBody>
          <a:bodyPr rtlCol="0" anchor="ctr"/>
          <a:lstStyle/>
          <a:p>
            <a:pPr algn="ctr"/>
            <a:r>
              <a:rPr lang="en-ID" sz="2400" b="1" dirty="0">
                <a:solidFill>
                  <a:schemeClr val="bg1"/>
                </a:solidFill>
                <a:latin typeface="Heebo" pitchFamily="2" charset="-79"/>
                <a:cs typeface="Heebo" pitchFamily="2" charset="-79"/>
              </a:rPr>
              <a:t>1</a:t>
            </a:r>
          </a:p>
        </p:txBody>
      </p:sp>
      <p:sp>
        <p:nvSpPr>
          <p:cNvPr id="8" name="Freeform: Shape 7">
            <a:extLst>
              <a:ext uri="{FF2B5EF4-FFF2-40B4-BE49-F238E27FC236}">
                <a16:creationId xmlns:a16="http://schemas.microsoft.com/office/drawing/2014/main" id="{3C11988A-9EBE-4120-A740-F6F3E7D21D02}"/>
              </a:ext>
            </a:extLst>
          </p:cNvPr>
          <p:cNvSpPr/>
          <p:nvPr/>
        </p:nvSpPr>
        <p:spPr>
          <a:xfrm>
            <a:off x="2224429" y="2076565"/>
            <a:ext cx="699917" cy="783639"/>
          </a:xfrm>
          <a:custGeom>
            <a:avLst/>
            <a:gdLst>
              <a:gd name="connsiteX0" fmla="*/ 478437 w 961474"/>
              <a:gd name="connsiteY0" fmla="*/ 0 h 1076483"/>
              <a:gd name="connsiteX1" fmla="*/ 722256 w 961474"/>
              <a:gd name="connsiteY1" fmla="*/ 133410 h 1076483"/>
              <a:gd name="connsiteX2" fmla="*/ 961475 w 961474"/>
              <a:gd name="connsiteY2" fmla="*/ 271421 h 1076483"/>
              <a:gd name="connsiteX3" fmla="*/ 961475 w 961474"/>
              <a:gd name="connsiteY3" fmla="*/ 538242 h 1076483"/>
              <a:gd name="connsiteX4" fmla="*/ 961475 w 961474"/>
              <a:gd name="connsiteY4" fmla="*/ 809663 h 1076483"/>
              <a:gd name="connsiteX5" fmla="*/ 722256 w 961474"/>
              <a:gd name="connsiteY5" fmla="*/ 943074 h 1076483"/>
              <a:gd name="connsiteX6" fmla="*/ 478437 w 961474"/>
              <a:gd name="connsiteY6" fmla="*/ 1076484 h 1076483"/>
              <a:gd name="connsiteX7" fmla="*/ 239219 w 961474"/>
              <a:gd name="connsiteY7" fmla="*/ 943074 h 1076483"/>
              <a:gd name="connsiteX8" fmla="*/ 0 w 961474"/>
              <a:gd name="connsiteY8" fmla="*/ 809663 h 1076483"/>
              <a:gd name="connsiteX9" fmla="*/ 0 w 961474"/>
              <a:gd name="connsiteY9" fmla="*/ 538242 h 1076483"/>
              <a:gd name="connsiteX10" fmla="*/ 0 w 961474"/>
              <a:gd name="connsiteY10" fmla="*/ 271421 h 1076483"/>
              <a:gd name="connsiteX11" fmla="*/ 239219 w 961474"/>
              <a:gd name="connsiteY11" fmla="*/ 133410 h 1076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1474" h="1076483">
                <a:moveTo>
                  <a:pt x="478437" y="0"/>
                </a:moveTo>
                <a:lnTo>
                  <a:pt x="722256" y="133410"/>
                </a:lnTo>
                <a:lnTo>
                  <a:pt x="961475" y="271421"/>
                </a:lnTo>
                <a:lnTo>
                  <a:pt x="961475" y="538242"/>
                </a:lnTo>
                <a:lnTo>
                  <a:pt x="961475" y="809663"/>
                </a:lnTo>
                <a:lnTo>
                  <a:pt x="722256" y="943074"/>
                </a:lnTo>
                <a:lnTo>
                  <a:pt x="478437" y="1076484"/>
                </a:lnTo>
                <a:lnTo>
                  <a:pt x="239219" y="943074"/>
                </a:lnTo>
                <a:lnTo>
                  <a:pt x="0" y="809663"/>
                </a:lnTo>
                <a:lnTo>
                  <a:pt x="0" y="538242"/>
                </a:lnTo>
                <a:lnTo>
                  <a:pt x="0" y="271421"/>
                </a:lnTo>
                <a:lnTo>
                  <a:pt x="239219" y="133410"/>
                </a:lnTo>
                <a:close/>
              </a:path>
            </a:pathLst>
          </a:custGeom>
          <a:solidFill>
            <a:schemeClr val="accent2"/>
          </a:solidFill>
          <a:ln w="45997" cap="flat">
            <a:noFill/>
            <a:prstDash val="solid"/>
            <a:miter/>
          </a:ln>
        </p:spPr>
        <p:txBody>
          <a:bodyPr rtlCol="0" anchor="ctr"/>
          <a:lstStyle/>
          <a:p>
            <a:pPr algn="ctr"/>
            <a:r>
              <a:rPr lang="en-ID" sz="2400" b="1" dirty="0">
                <a:solidFill>
                  <a:schemeClr val="bg1"/>
                </a:solidFill>
                <a:latin typeface="Heebo" pitchFamily="2" charset="-79"/>
                <a:cs typeface="Heebo" pitchFamily="2" charset="-79"/>
              </a:rPr>
              <a:t>2</a:t>
            </a:r>
          </a:p>
        </p:txBody>
      </p:sp>
      <p:sp>
        <p:nvSpPr>
          <p:cNvPr id="9" name="Freeform: Shape 8">
            <a:extLst>
              <a:ext uri="{FF2B5EF4-FFF2-40B4-BE49-F238E27FC236}">
                <a16:creationId xmlns:a16="http://schemas.microsoft.com/office/drawing/2014/main" id="{70FD7865-47A1-450F-9895-1ADB99FFEF7C}"/>
              </a:ext>
            </a:extLst>
          </p:cNvPr>
          <p:cNvSpPr/>
          <p:nvPr/>
        </p:nvSpPr>
        <p:spPr>
          <a:xfrm>
            <a:off x="3507054" y="1525401"/>
            <a:ext cx="703267" cy="786989"/>
          </a:xfrm>
          <a:custGeom>
            <a:avLst/>
            <a:gdLst>
              <a:gd name="connsiteX0" fmla="*/ 483038 w 966075"/>
              <a:gd name="connsiteY0" fmla="*/ 0 h 1081084"/>
              <a:gd name="connsiteX1" fmla="*/ 722256 w 966075"/>
              <a:gd name="connsiteY1" fmla="*/ 138011 h 1081084"/>
              <a:gd name="connsiteX2" fmla="*/ 966075 w 966075"/>
              <a:gd name="connsiteY2" fmla="*/ 271421 h 1081084"/>
              <a:gd name="connsiteX3" fmla="*/ 966075 w 966075"/>
              <a:gd name="connsiteY3" fmla="*/ 542842 h 1081084"/>
              <a:gd name="connsiteX4" fmla="*/ 966075 w 966075"/>
              <a:gd name="connsiteY4" fmla="*/ 809663 h 1081084"/>
              <a:gd name="connsiteX5" fmla="*/ 722256 w 966075"/>
              <a:gd name="connsiteY5" fmla="*/ 947674 h 1081084"/>
              <a:gd name="connsiteX6" fmla="*/ 483038 w 966075"/>
              <a:gd name="connsiteY6" fmla="*/ 1081084 h 1081084"/>
              <a:gd name="connsiteX7" fmla="*/ 243819 w 966075"/>
              <a:gd name="connsiteY7" fmla="*/ 947674 h 1081084"/>
              <a:gd name="connsiteX8" fmla="*/ 0 w 966075"/>
              <a:gd name="connsiteY8" fmla="*/ 809663 h 1081084"/>
              <a:gd name="connsiteX9" fmla="*/ 0 w 966075"/>
              <a:gd name="connsiteY9" fmla="*/ 542842 h 1081084"/>
              <a:gd name="connsiteX10" fmla="*/ 0 w 966075"/>
              <a:gd name="connsiteY10" fmla="*/ 271421 h 1081084"/>
              <a:gd name="connsiteX11" fmla="*/ 243819 w 966075"/>
              <a:gd name="connsiteY11" fmla="*/ 138011 h 108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6075" h="1081084">
                <a:moveTo>
                  <a:pt x="483038" y="0"/>
                </a:moveTo>
                <a:lnTo>
                  <a:pt x="722256" y="138011"/>
                </a:lnTo>
                <a:lnTo>
                  <a:pt x="966075" y="271421"/>
                </a:lnTo>
                <a:lnTo>
                  <a:pt x="966075" y="542842"/>
                </a:lnTo>
                <a:lnTo>
                  <a:pt x="966075" y="809663"/>
                </a:lnTo>
                <a:lnTo>
                  <a:pt x="722256" y="947674"/>
                </a:lnTo>
                <a:lnTo>
                  <a:pt x="483038" y="1081084"/>
                </a:lnTo>
                <a:lnTo>
                  <a:pt x="243819" y="947674"/>
                </a:lnTo>
                <a:lnTo>
                  <a:pt x="0" y="809663"/>
                </a:lnTo>
                <a:lnTo>
                  <a:pt x="0" y="542842"/>
                </a:lnTo>
                <a:lnTo>
                  <a:pt x="0" y="271421"/>
                </a:lnTo>
                <a:lnTo>
                  <a:pt x="243819" y="138011"/>
                </a:lnTo>
                <a:close/>
              </a:path>
            </a:pathLst>
          </a:custGeom>
          <a:solidFill>
            <a:schemeClr val="accent3"/>
          </a:solidFill>
          <a:ln w="45997" cap="flat">
            <a:noFill/>
            <a:prstDash val="solid"/>
            <a:miter/>
          </a:ln>
        </p:spPr>
        <p:txBody>
          <a:bodyPr rtlCol="0" anchor="ctr"/>
          <a:lstStyle/>
          <a:p>
            <a:pPr algn="ctr"/>
            <a:r>
              <a:rPr lang="en-ID" sz="2400" b="1" dirty="0">
                <a:solidFill>
                  <a:schemeClr val="bg1"/>
                </a:solidFill>
                <a:latin typeface="Heebo" pitchFamily="2" charset="-79"/>
                <a:cs typeface="Heebo" pitchFamily="2" charset="-79"/>
              </a:rPr>
              <a:t>3</a:t>
            </a:r>
          </a:p>
        </p:txBody>
      </p:sp>
      <p:grpSp>
        <p:nvGrpSpPr>
          <p:cNvPr id="4" name="Group 3">
            <a:extLst>
              <a:ext uri="{FF2B5EF4-FFF2-40B4-BE49-F238E27FC236}">
                <a16:creationId xmlns:a16="http://schemas.microsoft.com/office/drawing/2014/main" id="{CCB78B48-1493-4917-8F34-9FCC036464C0}"/>
              </a:ext>
            </a:extLst>
          </p:cNvPr>
          <p:cNvGrpSpPr/>
          <p:nvPr/>
        </p:nvGrpSpPr>
        <p:grpSpPr>
          <a:xfrm>
            <a:off x="653802" y="1193861"/>
            <a:ext cx="7836397" cy="2585341"/>
            <a:chOff x="871735" y="1591814"/>
            <a:chExt cx="10448529" cy="3447121"/>
          </a:xfrm>
        </p:grpSpPr>
        <p:sp>
          <p:nvSpPr>
            <p:cNvPr id="90" name="Freeform: Shape 89">
              <a:extLst>
                <a:ext uri="{FF2B5EF4-FFF2-40B4-BE49-F238E27FC236}">
                  <a16:creationId xmlns:a16="http://schemas.microsoft.com/office/drawing/2014/main" id="{740EFD17-ADF3-4128-A9A0-662C162047D9}"/>
                </a:ext>
              </a:extLst>
            </p:cNvPr>
            <p:cNvSpPr/>
            <p:nvPr/>
          </p:nvSpPr>
          <p:spPr>
            <a:xfrm>
              <a:off x="8757249" y="3105511"/>
              <a:ext cx="2563015" cy="1933424"/>
            </a:xfrm>
            <a:custGeom>
              <a:avLst/>
              <a:gdLst>
                <a:gd name="connsiteX0" fmla="*/ 1710165 w 2563015"/>
                <a:gd name="connsiteY0" fmla="*/ 0 h 1933424"/>
                <a:gd name="connsiteX1" fmla="*/ 2563015 w 2563015"/>
                <a:gd name="connsiteY1" fmla="*/ 477774 h 1933424"/>
                <a:gd name="connsiteX2" fmla="*/ 2563015 w 2563015"/>
                <a:gd name="connsiteY2" fmla="*/ 1455650 h 1933424"/>
                <a:gd name="connsiteX3" fmla="*/ 1710165 w 2563015"/>
                <a:gd name="connsiteY3" fmla="*/ 1933424 h 1933424"/>
                <a:gd name="connsiteX4" fmla="*/ 853274 w 2563015"/>
                <a:gd name="connsiteY4" fmla="*/ 1455886 h 1933424"/>
                <a:gd name="connsiteX5" fmla="*/ 852783 w 2563015"/>
                <a:gd name="connsiteY5" fmla="*/ 1455807 h 1933424"/>
                <a:gd name="connsiteX6" fmla="*/ 852783 w 2563015"/>
                <a:gd name="connsiteY6" fmla="*/ 812820 h 1933424"/>
                <a:gd name="connsiteX7" fmla="*/ 1049250 w 2563015"/>
                <a:gd name="connsiteY7" fmla="*/ 705655 h 1933424"/>
                <a:gd name="connsiteX8" fmla="*/ 1049250 w 2563015"/>
                <a:gd name="connsiteY8" fmla="*/ 1344059 h 1933424"/>
                <a:gd name="connsiteX9" fmla="*/ 1049318 w 2563015"/>
                <a:gd name="connsiteY9" fmla="*/ 1344020 h 1933424"/>
                <a:gd name="connsiteX10" fmla="*/ 1710165 w 2563015"/>
                <a:gd name="connsiteY10" fmla="*/ 1714631 h 1933424"/>
                <a:gd name="connsiteX11" fmla="*/ 2371013 w 2563015"/>
                <a:gd name="connsiteY11" fmla="*/ 1344020 h 1933424"/>
                <a:gd name="connsiteX12" fmla="*/ 2371013 w 2563015"/>
                <a:gd name="connsiteY12" fmla="*/ 589404 h 1933424"/>
                <a:gd name="connsiteX13" fmla="*/ 1710165 w 2563015"/>
                <a:gd name="connsiteY13" fmla="*/ 223259 h 1933424"/>
                <a:gd name="connsiteX14" fmla="*/ 0 w 2563015"/>
                <a:gd name="connsiteY14" fmla="*/ 1178809 h 1933424"/>
                <a:gd name="connsiteX15" fmla="*/ 0 w 2563015"/>
                <a:gd name="connsiteY15" fmla="*/ 955550 h 193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3015" h="1933424">
                  <a:moveTo>
                    <a:pt x="1710165" y="0"/>
                  </a:moveTo>
                  <a:lnTo>
                    <a:pt x="2563015" y="477774"/>
                  </a:lnTo>
                  <a:lnTo>
                    <a:pt x="2563015" y="1455650"/>
                  </a:lnTo>
                  <a:lnTo>
                    <a:pt x="1710165" y="1933424"/>
                  </a:lnTo>
                  <a:lnTo>
                    <a:pt x="853274" y="1455886"/>
                  </a:lnTo>
                  <a:lnTo>
                    <a:pt x="852783" y="1455807"/>
                  </a:lnTo>
                  <a:lnTo>
                    <a:pt x="852783" y="812820"/>
                  </a:lnTo>
                  <a:lnTo>
                    <a:pt x="1049250" y="705655"/>
                  </a:lnTo>
                  <a:lnTo>
                    <a:pt x="1049250" y="1344059"/>
                  </a:lnTo>
                  <a:lnTo>
                    <a:pt x="1049318" y="1344020"/>
                  </a:lnTo>
                  <a:lnTo>
                    <a:pt x="1710165" y="1714631"/>
                  </a:lnTo>
                  <a:lnTo>
                    <a:pt x="2371013" y="1344020"/>
                  </a:lnTo>
                  <a:lnTo>
                    <a:pt x="2371013" y="589404"/>
                  </a:lnTo>
                  <a:lnTo>
                    <a:pt x="1710165" y="223259"/>
                  </a:lnTo>
                  <a:lnTo>
                    <a:pt x="0" y="1178809"/>
                  </a:lnTo>
                  <a:lnTo>
                    <a:pt x="0" y="955550"/>
                  </a:lnTo>
                  <a:close/>
                </a:path>
              </a:pathLst>
            </a:custGeom>
            <a:solidFill>
              <a:schemeClr val="accent6"/>
            </a:solidFill>
            <a:ln w="45997" cap="flat">
              <a:noFill/>
              <a:prstDash val="solid"/>
              <a:miter/>
            </a:ln>
          </p:spPr>
          <p:txBody>
            <a:bodyPr wrap="square" rtlCol="0" anchor="ctr">
              <a:noAutofit/>
            </a:bodyPr>
            <a:lstStyle/>
            <a:p>
              <a:endParaRPr lang="en-ID" sz="1350">
                <a:latin typeface="Heebo" pitchFamily="2" charset="-79"/>
                <a:cs typeface="Heebo" pitchFamily="2" charset="-79"/>
              </a:endParaRPr>
            </a:p>
          </p:txBody>
        </p:sp>
        <p:sp>
          <p:nvSpPr>
            <p:cNvPr id="89" name="Freeform: Shape 88">
              <a:extLst>
                <a:ext uri="{FF2B5EF4-FFF2-40B4-BE49-F238E27FC236}">
                  <a16:creationId xmlns:a16="http://schemas.microsoft.com/office/drawing/2014/main" id="{16945062-D046-4B03-BE0A-D5EFD11D81AD}"/>
                </a:ext>
              </a:extLst>
            </p:cNvPr>
            <p:cNvSpPr/>
            <p:nvPr/>
          </p:nvSpPr>
          <p:spPr>
            <a:xfrm>
              <a:off x="7047084" y="2346429"/>
              <a:ext cx="2563015" cy="1937890"/>
            </a:xfrm>
            <a:custGeom>
              <a:avLst/>
              <a:gdLst>
                <a:gd name="connsiteX0" fmla="*/ 1710165 w 2563015"/>
                <a:gd name="connsiteY0" fmla="*/ 0 h 1937890"/>
                <a:gd name="connsiteX1" fmla="*/ 2563015 w 2563015"/>
                <a:gd name="connsiteY1" fmla="*/ 482240 h 1937890"/>
                <a:gd name="connsiteX2" fmla="*/ 2563015 w 2563015"/>
                <a:gd name="connsiteY2" fmla="*/ 1460115 h 1937890"/>
                <a:gd name="connsiteX3" fmla="*/ 1710165 w 2563015"/>
                <a:gd name="connsiteY3" fmla="*/ 1937890 h 1937890"/>
                <a:gd name="connsiteX4" fmla="*/ 857316 w 2563015"/>
                <a:gd name="connsiteY4" fmla="*/ 1460115 h 1937890"/>
                <a:gd name="connsiteX5" fmla="*/ 857317 w 2563015"/>
                <a:gd name="connsiteY5" fmla="*/ 1460114 h 1937890"/>
                <a:gd name="connsiteX6" fmla="*/ 857317 w 2563015"/>
                <a:gd name="connsiteY6" fmla="*/ 817130 h 1937890"/>
                <a:gd name="connsiteX7" fmla="*/ 1049322 w 2563015"/>
                <a:gd name="connsiteY7" fmla="*/ 709965 h 1937890"/>
                <a:gd name="connsiteX8" fmla="*/ 1049322 w 2563015"/>
                <a:gd name="connsiteY8" fmla="*/ 1344021 h 1937890"/>
                <a:gd name="connsiteX9" fmla="*/ 1049325 w 2563015"/>
                <a:gd name="connsiteY9" fmla="*/ 1344024 h 1937890"/>
                <a:gd name="connsiteX10" fmla="*/ 1710165 w 2563015"/>
                <a:gd name="connsiteY10" fmla="*/ 1714631 h 1937890"/>
                <a:gd name="connsiteX11" fmla="*/ 2371012 w 2563015"/>
                <a:gd name="connsiteY11" fmla="*/ 1344020 h 1937890"/>
                <a:gd name="connsiteX12" fmla="*/ 2371012 w 2563015"/>
                <a:gd name="connsiteY12" fmla="*/ 593870 h 1937890"/>
                <a:gd name="connsiteX13" fmla="*/ 1710165 w 2563015"/>
                <a:gd name="connsiteY13" fmla="*/ 223259 h 1937890"/>
                <a:gd name="connsiteX14" fmla="*/ 0 w 2563015"/>
                <a:gd name="connsiteY14" fmla="*/ 1183274 h 1937890"/>
                <a:gd name="connsiteX15" fmla="*/ 0 w 2563015"/>
                <a:gd name="connsiteY15" fmla="*/ 960015 h 1937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3015" h="1937890">
                  <a:moveTo>
                    <a:pt x="1710165" y="0"/>
                  </a:moveTo>
                  <a:lnTo>
                    <a:pt x="2563015" y="482240"/>
                  </a:lnTo>
                  <a:lnTo>
                    <a:pt x="2563015" y="1460115"/>
                  </a:lnTo>
                  <a:lnTo>
                    <a:pt x="1710165" y="1937890"/>
                  </a:lnTo>
                  <a:lnTo>
                    <a:pt x="857316" y="1460115"/>
                  </a:lnTo>
                  <a:lnTo>
                    <a:pt x="857317" y="1460114"/>
                  </a:lnTo>
                  <a:lnTo>
                    <a:pt x="857317" y="817130"/>
                  </a:lnTo>
                  <a:lnTo>
                    <a:pt x="1049322" y="709965"/>
                  </a:lnTo>
                  <a:lnTo>
                    <a:pt x="1049322" y="1344021"/>
                  </a:lnTo>
                  <a:lnTo>
                    <a:pt x="1049325" y="1344024"/>
                  </a:lnTo>
                  <a:lnTo>
                    <a:pt x="1710165" y="1714631"/>
                  </a:lnTo>
                  <a:lnTo>
                    <a:pt x="2371012" y="1344020"/>
                  </a:lnTo>
                  <a:lnTo>
                    <a:pt x="2371012" y="593870"/>
                  </a:lnTo>
                  <a:lnTo>
                    <a:pt x="1710165" y="223259"/>
                  </a:lnTo>
                  <a:lnTo>
                    <a:pt x="0" y="1183274"/>
                  </a:lnTo>
                  <a:lnTo>
                    <a:pt x="0" y="960015"/>
                  </a:lnTo>
                  <a:close/>
                </a:path>
              </a:pathLst>
            </a:custGeom>
            <a:solidFill>
              <a:schemeClr val="accent5"/>
            </a:solidFill>
            <a:ln w="45997" cap="flat">
              <a:noFill/>
              <a:prstDash val="solid"/>
              <a:miter/>
            </a:ln>
          </p:spPr>
          <p:txBody>
            <a:bodyPr wrap="square" rtlCol="0" anchor="ctr">
              <a:noAutofit/>
            </a:bodyPr>
            <a:lstStyle/>
            <a:p>
              <a:endParaRPr lang="en-ID" sz="1350">
                <a:latin typeface="Heebo" pitchFamily="2" charset="-79"/>
                <a:cs typeface="Heebo" pitchFamily="2" charset="-79"/>
              </a:endParaRPr>
            </a:p>
          </p:txBody>
        </p:sp>
        <p:sp>
          <p:nvSpPr>
            <p:cNvPr id="94" name="Freeform: Shape 93">
              <a:extLst>
                <a:ext uri="{FF2B5EF4-FFF2-40B4-BE49-F238E27FC236}">
                  <a16:creationId xmlns:a16="http://schemas.microsoft.com/office/drawing/2014/main" id="{5DEB723B-DC3E-4368-87BA-3C726C71BBB5}"/>
                </a:ext>
              </a:extLst>
            </p:cNvPr>
            <p:cNvSpPr/>
            <p:nvPr/>
          </p:nvSpPr>
          <p:spPr>
            <a:xfrm>
              <a:off x="871735" y="3105511"/>
              <a:ext cx="2563016" cy="1933424"/>
            </a:xfrm>
            <a:custGeom>
              <a:avLst/>
              <a:gdLst>
                <a:gd name="connsiteX0" fmla="*/ 852850 w 2563016"/>
                <a:gd name="connsiteY0" fmla="*/ 0 h 1933424"/>
                <a:gd name="connsiteX1" fmla="*/ 2563016 w 2563016"/>
                <a:gd name="connsiteY1" fmla="*/ 955550 h 1933424"/>
                <a:gd name="connsiteX2" fmla="*/ 2563016 w 2563016"/>
                <a:gd name="connsiteY2" fmla="*/ 1178809 h 1933424"/>
                <a:gd name="connsiteX3" fmla="*/ 852850 w 2563016"/>
                <a:gd name="connsiteY3" fmla="*/ 223259 h 1933424"/>
                <a:gd name="connsiteX4" fmla="*/ 192003 w 2563016"/>
                <a:gd name="connsiteY4" fmla="*/ 589404 h 1933424"/>
                <a:gd name="connsiteX5" fmla="*/ 192003 w 2563016"/>
                <a:gd name="connsiteY5" fmla="*/ 1344020 h 1933424"/>
                <a:gd name="connsiteX6" fmla="*/ 852850 w 2563016"/>
                <a:gd name="connsiteY6" fmla="*/ 1714631 h 1933424"/>
                <a:gd name="connsiteX7" fmla="*/ 1513698 w 2563016"/>
                <a:gd name="connsiteY7" fmla="*/ 1344020 h 1933424"/>
                <a:gd name="connsiteX8" fmla="*/ 1514561 w 2563016"/>
                <a:gd name="connsiteY8" fmla="*/ 1344510 h 1933424"/>
                <a:gd name="connsiteX9" fmla="*/ 1514561 w 2563016"/>
                <a:gd name="connsiteY9" fmla="*/ 706946 h 1933424"/>
                <a:gd name="connsiteX10" fmla="*/ 1711028 w 2563016"/>
                <a:gd name="connsiteY10" fmla="*/ 814111 h 1933424"/>
                <a:gd name="connsiteX11" fmla="*/ 1711028 w 2563016"/>
                <a:gd name="connsiteY11" fmla="*/ 1457097 h 1933424"/>
                <a:gd name="connsiteX12" fmla="*/ 1704302 w 2563016"/>
                <a:gd name="connsiteY12" fmla="*/ 1458918 h 1933424"/>
                <a:gd name="connsiteX13" fmla="*/ 852850 w 2563016"/>
                <a:gd name="connsiteY13" fmla="*/ 1933424 h 1933424"/>
                <a:gd name="connsiteX14" fmla="*/ 0 w 2563016"/>
                <a:gd name="connsiteY14" fmla="*/ 1455650 h 1933424"/>
                <a:gd name="connsiteX15" fmla="*/ 0 w 2563016"/>
                <a:gd name="connsiteY15" fmla="*/ 477774 h 193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3016" h="1933424">
                  <a:moveTo>
                    <a:pt x="852850" y="0"/>
                  </a:moveTo>
                  <a:lnTo>
                    <a:pt x="2563016" y="955550"/>
                  </a:lnTo>
                  <a:lnTo>
                    <a:pt x="2563016" y="1178809"/>
                  </a:lnTo>
                  <a:lnTo>
                    <a:pt x="852850" y="223259"/>
                  </a:lnTo>
                  <a:lnTo>
                    <a:pt x="192003" y="589404"/>
                  </a:lnTo>
                  <a:lnTo>
                    <a:pt x="192003" y="1344020"/>
                  </a:lnTo>
                  <a:lnTo>
                    <a:pt x="852850" y="1714631"/>
                  </a:lnTo>
                  <a:lnTo>
                    <a:pt x="1513698" y="1344020"/>
                  </a:lnTo>
                  <a:lnTo>
                    <a:pt x="1514561" y="1344510"/>
                  </a:lnTo>
                  <a:lnTo>
                    <a:pt x="1514561" y="706946"/>
                  </a:lnTo>
                  <a:lnTo>
                    <a:pt x="1711028" y="814111"/>
                  </a:lnTo>
                  <a:lnTo>
                    <a:pt x="1711028" y="1457097"/>
                  </a:lnTo>
                  <a:lnTo>
                    <a:pt x="1704302" y="1458918"/>
                  </a:lnTo>
                  <a:lnTo>
                    <a:pt x="852850" y="1933424"/>
                  </a:lnTo>
                  <a:lnTo>
                    <a:pt x="0" y="1455650"/>
                  </a:lnTo>
                  <a:lnTo>
                    <a:pt x="0" y="477774"/>
                  </a:lnTo>
                  <a:close/>
                </a:path>
              </a:pathLst>
            </a:custGeom>
            <a:solidFill>
              <a:schemeClr val="accent1"/>
            </a:solidFill>
            <a:ln w="45997" cap="flat">
              <a:noFill/>
              <a:prstDash val="solid"/>
              <a:miter/>
            </a:ln>
          </p:spPr>
          <p:txBody>
            <a:bodyPr wrap="square" rtlCol="0" anchor="ctr">
              <a:noAutofit/>
            </a:bodyPr>
            <a:lstStyle/>
            <a:p>
              <a:endParaRPr lang="en-ID" sz="1350">
                <a:latin typeface="Heebo" pitchFamily="2" charset="-79"/>
                <a:cs typeface="Heebo" pitchFamily="2" charset="-79"/>
              </a:endParaRPr>
            </a:p>
          </p:txBody>
        </p:sp>
        <p:sp>
          <p:nvSpPr>
            <p:cNvPr id="93" name="Freeform: Shape 92">
              <a:extLst>
                <a:ext uri="{FF2B5EF4-FFF2-40B4-BE49-F238E27FC236}">
                  <a16:creationId xmlns:a16="http://schemas.microsoft.com/office/drawing/2014/main" id="{7FEB0DD7-F2EC-4608-A365-466EFA8D6360}"/>
                </a:ext>
              </a:extLst>
            </p:cNvPr>
            <p:cNvSpPr/>
            <p:nvPr/>
          </p:nvSpPr>
          <p:spPr>
            <a:xfrm>
              <a:off x="2581901" y="2346430"/>
              <a:ext cx="2563016" cy="1937890"/>
            </a:xfrm>
            <a:custGeom>
              <a:avLst/>
              <a:gdLst>
                <a:gd name="connsiteX0" fmla="*/ 852851 w 2563016"/>
                <a:gd name="connsiteY0" fmla="*/ 0 h 1937890"/>
                <a:gd name="connsiteX1" fmla="*/ 2563016 w 2563016"/>
                <a:gd name="connsiteY1" fmla="*/ 960015 h 1937890"/>
                <a:gd name="connsiteX2" fmla="*/ 2563016 w 2563016"/>
                <a:gd name="connsiteY2" fmla="*/ 1183274 h 1937890"/>
                <a:gd name="connsiteX3" fmla="*/ 852851 w 2563016"/>
                <a:gd name="connsiteY3" fmla="*/ 223259 h 1937890"/>
                <a:gd name="connsiteX4" fmla="*/ 192002 w 2563016"/>
                <a:gd name="connsiteY4" fmla="*/ 593870 h 1937890"/>
                <a:gd name="connsiteX5" fmla="*/ 192002 w 2563016"/>
                <a:gd name="connsiteY5" fmla="*/ 1344020 h 1937890"/>
                <a:gd name="connsiteX6" fmla="*/ 852851 w 2563016"/>
                <a:gd name="connsiteY6" fmla="*/ 1714631 h 1937890"/>
                <a:gd name="connsiteX7" fmla="*/ 1513697 w 2563016"/>
                <a:gd name="connsiteY7" fmla="*/ 1344020 h 1937890"/>
                <a:gd name="connsiteX8" fmla="*/ 1513697 w 2563016"/>
                <a:gd name="connsiteY8" fmla="*/ 711412 h 1937890"/>
                <a:gd name="connsiteX9" fmla="*/ 1710165 w 2563016"/>
                <a:gd name="connsiteY9" fmla="*/ 818577 h 1937890"/>
                <a:gd name="connsiteX10" fmla="*/ 1710165 w 2563016"/>
                <a:gd name="connsiteY10" fmla="*/ 1460115 h 1937890"/>
                <a:gd name="connsiteX11" fmla="*/ 1710165 w 2563016"/>
                <a:gd name="connsiteY11" fmla="*/ 1461563 h 1937890"/>
                <a:gd name="connsiteX12" fmla="*/ 1707066 w 2563016"/>
                <a:gd name="connsiteY12" fmla="*/ 1461842 h 1937890"/>
                <a:gd name="connsiteX13" fmla="*/ 852851 w 2563016"/>
                <a:gd name="connsiteY13" fmla="*/ 1937890 h 1937890"/>
                <a:gd name="connsiteX14" fmla="*/ 0 w 2563016"/>
                <a:gd name="connsiteY14" fmla="*/ 1460115 h 1937890"/>
                <a:gd name="connsiteX15" fmla="*/ 0 w 2563016"/>
                <a:gd name="connsiteY15" fmla="*/ 482240 h 1937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3016" h="1937890">
                  <a:moveTo>
                    <a:pt x="852851" y="0"/>
                  </a:moveTo>
                  <a:lnTo>
                    <a:pt x="2563016" y="960015"/>
                  </a:lnTo>
                  <a:lnTo>
                    <a:pt x="2563016" y="1183274"/>
                  </a:lnTo>
                  <a:lnTo>
                    <a:pt x="852851" y="223259"/>
                  </a:lnTo>
                  <a:lnTo>
                    <a:pt x="192002" y="593870"/>
                  </a:lnTo>
                  <a:lnTo>
                    <a:pt x="192002" y="1344020"/>
                  </a:lnTo>
                  <a:lnTo>
                    <a:pt x="852851" y="1714631"/>
                  </a:lnTo>
                  <a:lnTo>
                    <a:pt x="1513697" y="1344020"/>
                  </a:lnTo>
                  <a:lnTo>
                    <a:pt x="1513697" y="711412"/>
                  </a:lnTo>
                  <a:lnTo>
                    <a:pt x="1710165" y="818577"/>
                  </a:lnTo>
                  <a:lnTo>
                    <a:pt x="1710165" y="1460115"/>
                  </a:lnTo>
                  <a:lnTo>
                    <a:pt x="1710165" y="1461563"/>
                  </a:lnTo>
                  <a:lnTo>
                    <a:pt x="1707066" y="1461842"/>
                  </a:lnTo>
                  <a:lnTo>
                    <a:pt x="852851" y="1937890"/>
                  </a:lnTo>
                  <a:lnTo>
                    <a:pt x="0" y="1460115"/>
                  </a:lnTo>
                  <a:lnTo>
                    <a:pt x="0" y="482240"/>
                  </a:lnTo>
                  <a:close/>
                </a:path>
              </a:pathLst>
            </a:custGeom>
            <a:solidFill>
              <a:schemeClr val="accent2"/>
            </a:solidFill>
            <a:ln w="45997" cap="flat">
              <a:noFill/>
              <a:prstDash val="solid"/>
              <a:miter/>
            </a:ln>
          </p:spPr>
          <p:txBody>
            <a:bodyPr wrap="square" rtlCol="0" anchor="ctr">
              <a:noAutofit/>
            </a:bodyPr>
            <a:lstStyle/>
            <a:p>
              <a:endParaRPr lang="en-ID" sz="1350" dirty="0">
                <a:latin typeface="Heebo" pitchFamily="2" charset="-79"/>
                <a:cs typeface="Heebo" pitchFamily="2" charset="-79"/>
              </a:endParaRPr>
            </a:p>
          </p:txBody>
        </p:sp>
        <p:sp>
          <p:nvSpPr>
            <p:cNvPr id="92" name="Freeform: Shape 91">
              <a:extLst>
                <a:ext uri="{FF2B5EF4-FFF2-40B4-BE49-F238E27FC236}">
                  <a16:creationId xmlns:a16="http://schemas.microsoft.com/office/drawing/2014/main" id="{5A2E808F-7FCD-411F-A5E6-F2BF6D6CE1CD}"/>
                </a:ext>
              </a:extLst>
            </p:cNvPr>
            <p:cNvSpPr/>
            <p:nvPr/>
          </p:nvSpPr>
          <p:spPr>
            <a:xfrm>
              <a:off x="4292065" y="1591814"/>
              <a:ext cx="2004868" cy="1937890"/>
            </a:xfrm>
            <a:custGeom>
              <a:avLst/>
              <a:gdLst>
                <a:gd name="connsiteX0" fmla="*/ 852850 w 2004868"/>
                <a:gd name="connsiteY0" fmla="*/ 0 h 1937890"/>
                <a:gd name="connsiteX1" fmla="*/ 2004868 w 2004868"/>
                <a:gd name="connsiteY1" fmla="*/ 642987 h 1937890"/>
                <a:gd name="connsiteX2" fmla="*/ 1803935 w 2004868"/>
                <a:gd name="connsiteY2" fmla="*/ 754617 h 1937890"/>
                <a:gd name="connsiteX3" fmla="*/ 852850 w 2004868"/>
                <a:gd name="connsiteY3" fmla="*/ 223259 h 1937890"/>
                <a:gd name="connsiteX4" fmla="*/ 192004 w 2004868"/>
                <a:gd name="connsiteY4" fmla="*/ 593870 h 1937890"/>
                <a:gd name="connsiteX5" fmla="*/ 192004 w 2004868"/>
                <a:gd name="connsiteY5" fmla="*/ 1344020 h 1937890"/>
                <a:gd name="connsiteX6" fmla="*/ 852850 w 2004868"/>
                <a:gd name="connsiteY6" fmla="*/ 1714631 h 1937890"/>
                <a:gd name="connsiteX7" fmla="*/ 1513379 w 2004868"/>
                <a:gd name="connsiteY7" fmla="*/ 1344200 h 1937890"/>
                <a:gd name="connsiteX8" fmla="*/ 1513697 w 2004868"/>
                <a:gd name="connsiteY8" fmla="*/ 1343881 h 1937890"/>
                <a:gd name="connsiteX9" fmla="*/ 1513697 w 2004868"/>
                <a:gd name="connsiteY9" fmla="*/ 705359 h 1937890"/>
                <a:gd name="connsiteX10" fmla="*/ 1705701 w 2004868"/>
                <a:gd name="connsiteY10" fmla="*/ 812524 h 1937890"/>
                <a:gd name="connsiteX11" fmla="*/ 1705701 w 2004868"/>
                <a:gd name="connsiteY11" fmla="*/ 1455511 h 1937890"/>
                <a:gd name="connsiteX12" fmla="*/ 1705494 w 2004868"/>
                <a:gd name="connsiteY12" fmla="*/ 1455530 h 1937890"/>
                <a:gd name="connsiteX13" fmla="*/ 1705701 w 2004868"/>
                <a:gd name="connsiteY13" fmla="*/ 1455650 h 1937890"/>
                <a:gd name="connsiteX14" fmla="*/ 852850 w 2004868"/>
                <a:gd name="connsiteY14" fmla="*/ 1937890 h 1937890"/>
                <a:gd name="connsiteX15" fmla="*/ 0 w 2004868"/>
                <a:gd name="connsiteY15" fmla="*/ 1455650 h 1937890"/>
                <a:gd name="connsiteX16" fmla="*/ 0 w 2004868"/>
                <a:gd name="connsiteY16" fmla="*/ 477774 h 1937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04868" h="1937890">
                  <a:moveTo>
                    <a:pt x="852850" y="0"/>
                  </a:moveTo>
                  <a:lnTo>
                    <a:pt x="2004868" y="642987"/>
                  </a:lnTo>
                  <a:lnTo>
                    <a:pt x="1803935" y="754617"/>
                  </a:lnTo>
                  <a:lnTo>
                    <a:pt x="852850" y="223259"/>
                  </a:lnTo>
                  <a:lnTo>
                    <a:pt x="192004" y="593870"/>
                  </a:lnTo>
                  <a:lnTo>
                    <a:pt x="192004" y="1344020"/>
                  </a:lnTo>
                  <a:lnTo>
                    <a:pt x="852850" y="1714631"/>
                  </a:lnTo>
                  <a:lnTo>
                    <a:pt x="1513379" y="1344200"/>
                  </a:lnTo>
                  <a:lnTo>
                    <a:pt x="1513697" y="1343881"/>
                  </a:lnTo>
                  <a:lnTo>
                    <a:pt x="1513697" y="705359"/>
                  </a:lnTo>
                  <a:lnTo>
                    <a:pt x="1705701" y="812524"/>
                  </a:lnTo>
                  <a:lnTo>
                    <a:pt x="1705701" y="1455511"/>
                  </a:lnTo>
                  <a:lnTo>
                    <a:pt x="1705494" y="1455530"/>
                  </a:lnTo>
                  <a:lnTo>
                    <a:pt x="1705701" y="1455650"/>
                  </a:lnTo>
                  <a:lnTo>
                    <a:pt x="852850" y="1937890"/>
                  </a:lnTo>
                  <a:lnTo>
                    <a:pt x="0" y="1455650"/>
                  </a:lnTo>
                  <a:lnTo>
                    <a:pt x="0" y="477774"/>
                  </a:lnTo>
                  <a:close/>
                </a:path>
              </a:pathLst>
            </a:custGeom>
            <a:solidFill>
              <a:schemeClr val="accent3"/>
            </a:solidFill>
            <a:ln w="45997" cap="flat">
              <a:noFill/>
              <a:prstDash val="solid"/>
              <a:miter/>
            </a:ln>
          </p:spPr>
          <p:txBody>
            <a:bodyPr wrap="square" rtlCol="0" anchor="ctr">
              <a:noAutofit/>
            </a:bodyPr>
            <a:lstStyle/>
            <a:p>
              <a:endParaRPr lang="en-ID" sz="1350">
                <a:latin typeface="Heebo" pitchFamily="2" charset="-79"/>
                <a:cs typeface="Heebo" pitchFamily="2" charset="-79"/>
              </a:endParaRPr>
            </a:p>
          </p:txBody>
        </p:sp>
        <p:sp>
          <p:nvSpPr>
            <p:cNvPr id="91" name="Freeform: Shape 90">
              <a:extLst>
                <a:ext uri="{FF2B5EF4-FFF2-40B4-BE49-F238E27FC236}">
                  <a16:creationId xmlns:a16="http://schemas.microsoft.com/office/drawing/2014/main" id="{6C84F6CE-7490-4AFD-8FEB-985DC99D857D}"/>
                </a:ext>
              </a:extLst>
            </p:cNvPr>
            <p:cNvSpPr/>
            <p:nvPr/>
          </p:nvSpPr>
          <p:spPr>
            <a:xfrm>
              <a:off x="5899531" y="1591814"/>
              <a:ext cx="2004868" cy="1937890"/>
            </a:xfrm>
            <a:custGeom>
              <a:avLst/>
              <a:gdLst>
                <a:gd name="connsiteX0" fmla="*/ 1147553 w 2004868"/>
                <a:gd name="connsiteY0" fmla="*/ 0 h 1937890"/>
                <a:gd name="connsiteX1" fmla="*/ 2004868 w 2004868"/>
                <a:gd name="connsiteY1" fmla="*/ 477774 h 1937890"/>
                <a:gd name="connsiteX2" fmla="*/ 2004868 w 2004868"/>
                <a:gd name="connsiteY2" fmla="*/ 1455650 h 1937890"/>
                <a:gd name="connsiteX3" fmla="*/ 1147553 w 2004868"/>
                <a:gd name="connsiteY3" fmla="*/ 1937890 h 1937890"/>
                <a:gd name="connsiteX4" fmla="*/ 306585 w 2004868"/>
                <a:gd name="connsiteY4" fmla="*/ 1462369 h 1937890"/>
                <a:gd name="connsiteX5" fmla="*/ 294703 w 2004868"/>
                <a:gd name="connsiteY5" fmla="*/ 1457961 h 1937890"/>
                <a:gd name="connsiteX6" fmla="*/ 294703 w 2004868"/>
                <a:gd name="connsiteY6" fmla="*/ 1455650 h 1937890"/>
                <a:gd name="connsiteX7" fmla="*/ 294703 w 2004868"/>
                <a:gd name="connsiteY7" fmla="*/ 1455650 h 1937890"/>
                <a:gd name="connsiteX8" fmla="*/ 294703 w 2004868"/>
                <a:gd name="connsiteY8" fmla="*/ 1455650 h 1937890"/>
                <a:gd name="connsiteX9" fmla="*/ 294703 w 2004868"/>
                <a:gd name="connsiteY9" fmla="*/ 814975 h 1937890"/>
                <a:gd name="connsiteX10" fmla="*/ 486707 w 2004868"/>
                <a:gd name="connsiteY10" fmla="*/ 707810 h 1937890"/>
                <a:gd name="connsiteX11" fmla="*/ 486707 w 2004868"/>
                <a:gd name="connsiteY11" fmla="*/ 1344022 h 1937890"/>
                <a:gd name="connsiteX12" fmla="*/ 1147553 w 2004868"/>
                <a:gd name="connsiteY12" fmla="*/ 1714631 h 1937890"/>
                <a:gd name="connsiteX13" fmla="*/ 1808400 w 2004868"/>
                <a:gd name="connsiteY13" fmla="*/ 1344020 h 1937890"/>
                <a:gd name="connsiteX14" fmla="*/ 1808400 w 2004868"/>
                <a:gd name="connsiteY14" fmla="*/ 593870 h 1937890"/>
                <a:gd name="connsiteX15" fmla="*/ 1147553 w 2004868"/>
                <a:gd name="connsiteY15" fmla="*/ 223259 h 1937890"/>
                <a:gd name="connsiteX16" fmla="*/ 196469 w 2004868"/>
                <a:gd name="connsiteY16" fmla="*/ 754617 h 1937890"/>
                <a:gd name="connsiteX17" fmla="*/ 0 w 2004868"/>
                <a:gd name="connsiteY17" fmla="*/ 642987 h 1937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04868" h="1937890">
                  <a:moveTo>
                    <a:pt x="1147553" y="0"/>
                  </a:moveTo>
                  <a:lnTo>
                    <a:pt x="2004868" y="477774"/>
                  </a:lnTo>
                  <a:lnTo>
                    <a:pt x="2004868" y="1455650"/>
                  </a:lnTo>
                  <a:lnTo>
                    <a:pt x="1147553" y="1937890"/>
                  </a:lnTo>
                  <a:lnTo>
                    <a:pt x="306585" y="1462369"/>
                  </a:lnTo>
                  <a:lnTo>
                    <a:pt x="294703" y="1457961"/>
                  </a:lnTo>
                  <a:lnTo>
                    <a:pt x="294703" y="1455650"/>
                  </a:lnTo>
                  <a:lnTo>
                    <a:pt x="294703" y="1455650"/>
                  </a:lnTo>
                  <a:lnTo>
                    <a:pt x="294703" y="1455650"/>
                  </a:lnTo>
                  <a:lnTo>
                    <a:pt x="294703" y="814975"/>
                  </a:lnTo>
                  <a:lnTo>
                    <a:pt x="486707" y="707810"/>
                  </a:lnTo>
                  <a:lnTo>
                    <a:pt x="486707" y="1344022"/>
                  </a:lnTo>
                  <a:lnTo>
                    <a:pt x="1147553" y="1714631"/>
                  </a:lnTo>
                  <a:lnTo>
                    <a:pt x="1808400" y="1344020"/>
                  </a:lnTo>
                  <a:lnTo>
                    <a:pt x="1808400" y="593870"/>
                  </a:lnTo>
                  <a:lnTo>
                    <a:pt x="1147553" y="223259"/>
                  </a:lnTo>
                  <a:lnTo>
                    <a:pt x="196469" y="754617"/>
                  </a:lnTo>
                  <a:lnTo>
                    <a:pt x="0" y="642987"/>
                  </a:lnTo>
                  <a:close/>
                </a:path>
              </a:pathLst>
            </a:custGeom>
            <a:solidFill>
              <a:schemeClr val="accent4"/>
            </a:solidFill>
            <a:ln w="45997" cap="flat">
              <a:noFill/>
              <a:prstDash val="solid"/>
              <a:miter/>
            </a:ln>
          </p:spPr>
          <p:txBody>
            <a:bodyPr wrap="square" rtlCol="0" anchor="ctr">
              <a:noAutofit/>
            </a:bodyPr>
            <a:lstStyle/>
            <a:p>
              <a:endParaRPr lang="en-ID" sz="1350">
                <a:latin typeface="Heebo" pitchFamily="2" charset="-79"/>
                <a:cs typeface="Heebo" pitchFamily="2" charset="-79"/>
              </a:endParaRPr>
            </a:p>
          </p:txBody>
        </p:sp>
      </p:grpSp>
      <p:sp>
        <p:nvSpPr>
          <p:cNvPr id="19" name="Freeform: Shape 18">
            <a:extLst>
              <a:ext uri="{FF2B5EF4-FFF2-40B4-BE49-F238E27FC236}">
                <a16:creationId xmlns:a16="http://schemas.microsoft.com/office/drawing/2014/main" id="{401E4CCA-133F-453A-9BB9-F4BC96B81EBE}"/>
              </a:ext>
            </a:extLst>
          </p:cNvPr>
          <p:cNvSpPr/>
          <p:nvPr/>
        </p:nvSpPr>
        <p:spPr>
          <a:xfrm>
            <a:off x="4937029" y="1525401"/>
            <a:ext cx="699917" cy="786989"/>
          </a:xfrm>
          <a:custGeom>
            <a:avLst/>
            <a:gdLst>
              <a:gd name="connsiteX0" fmla="*/ 478437 w 961474"/>
              <a:gd name="connsiteY0" fmla="*/ 0 h 1081084"/>
              <a:gd name="connsiteX1" fmla="*/ 239219 w 961474"/>
              <a:gd name="connsiteY1" fmla="*/ 138011 h 1081084"/>
              <a:gd name="connsiteX2" fmla="*/ 0 w 961474"/>
              <a:gd name="connsiteY2" fmla="*/ 271421 h 1081084"/>
              <a:gd name="connsiteX3" fmla="*/ 0 w 961474"/>
              <a:gd name="connsiteY3" fmla="*/ 542842 h 1081084"/>
              <a:gd name="connsiteX4" fmla="*/ 0 w 961474"/>
              <a:gd name="connsiteY4" fmla="*/ 809663 h 1081084"/>
              <a:gd name="connsiteX5" fmla="*/ 239219 w 961474"/>
              <a:gd name="connsiteY5" fmla="*/ 947674 h 1081084"/>
              <a:gd name="connsiteX6" fmla="*/ 478437 w 961474"/>
              <a:gd name="connsiteY6" fmla="*/ 1081084 h 1081084"/>
              <a:gd name="connsiteX7" fmla="*/ 722256 w 961474"/>
              <a:gd name="connsiteY7" fmla="*/ 947674 h 1081084"/>
              <a:gd name="connsiteX8" fmla="*/ 961475 w 961474"/>
              <a:gd name="connsiteY8" fmla="*/ 809663 h 1081084"/>
              <a:gd name="connsiteX9" fmla="*/ 961475 w 961474"/>
              <a:gd name="connsiteY9" fmla="*/ 542842 h 1081084"/>
              <a:gd name="connsiteX10" fmla="*/ 961475 w 961474"/>
              <a:gd name="connsiteY10" fmla="*/ 271421 h 1081084"/>
              <a:gd name="connsiteX11" fmla="*/ 722256 w 961474"/>
              <a:gd name="connsiteY11" fmla="*/ 138011 h 108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1474" h="1081084">
                <a:moveTo>
                  <a:pt x="478437" y="0"/>
                </a:moveTo>
                <a:lnTo>
                  <a:pt x="239219" y="138011"/>
                </a:lnTo>
                <a:lnTo>
                  <a:pt x="0" y="271421"/>
                </a:lnTo>
                <a:lnTo>
                  <a:pt x="0" y="542842"/>
                </a:lnTo>
                <a:lnTo>
                  <a:pt x="0" y="809663"/>
                </a:lnTo>
                <a:lnTo>
                  <a:pt x="239219" y="947674"/>
                </a:lnTo>
                <a:lnTo>
                  <a:pt x="478437" y="1081084"/>
                </a:lnTo>
                <a:lnTo>
                  <a:pt x="722256" y="947674"/>
                </a:lnTo>
                <a:lnTo>
                  <a:pt x="961475" y="809663"/>
                </a:lnTo>
                <a:lnTo>
                  <a:pt x="961475" y="542842"/>
                </a:lnTo>
                <a:lnTo>
                  <a:pt x="961475" y="271421"/>
                </a:lnTo>
                <a:lnTo>
                  <a:pt x="722256" y="138011"/>
                </a:lnTo>
                <a:close/>
              </a:path>
            </a:pathLst>
          </a:custGeom>
          <a:solidFill>
            <a:schemeClr val="accent4"/>
          </a:solidFill>
          <a:ln w="45997" cap="flat">
            <a:noFill/>
            <a:prstDash val="solid"/>
            <a:miter/>
          </a:ln>
        </p:spPr>
        <p:txBody>
          <a:bodyPr rtlCol="0" anchor="ctr"/>
          <a:lstStyle/>
          <a:p>
            <a:pPr algn="ctr"/>
            <a:r>
              <a:rPr lang="en-ID" sz="2400" b="1" dirty="0">
                <a:solidFill>
                  <a:schemeClr val="bg1"/>
                </a:solidFill>
                <a:latin typeface="Heebo" pitchFamily="2" charset="-79"/>
                <a:cs typeface="Heebo" pitchFamily="2" charset="-79"/>
              </a:rPr>
              <a:t>4</a:t>
            </a:r>
          </a:p>
        </p:txBody>
      </p:sp>
      <p:sp>
        <p:nvSpPr>
          <p:cNvPr id="95"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B4C5953C-6572-4A74-7656-BDA5D1E90433}"/>
              </a:ext>
            </a:extLst>
          </p:cNvPr>
          <p:cNvSpPr txBox="1"/>
          <p:nvPr/>
        </p:nvSpPr>
        <p:spPr>
          <a:xfrm>
            <a:off x="3395339" y="571073"/>
            <a:ext cx="2353322" cy="3462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4500">
                <a:solidFill>
                  <a:srgbClr val="535353"/>
                </a:solidFill>
                <a:latin typeface="Barlow SemiBold"/>
                <a:ea typeface="Barlow SemiBold"/>
                <a:cs typeface="Barlow SemiBold"/>
                <a:sym typeface="Barlow SemiBold"/>
              </a:defRPr>
            </a:lvl1pPr>
          </a:lstStyle>
          <a:p>
            <a:pPr algn="ctr"/>
            <a:r>
              <a:rPr lang="pt-BR" sz="2000">
                <a:solidFill>
                  <a:schemeClr val="tx1"/>
                </a:solidFill>
                <a:latin typeface="Heebo" pitchFamily="2" charset="-79"/>
                <a:cs typeface="Heebo" pitchFamily="2" charset="-79"/>
              </a:rPr>
              <a:t>Título do slide</a:t>
            </a:r>
          </a:p>
        </p:txBody>
      </p:sp>
      <p:sp>
        <p:nvSpPr>
          <p:cNvPr id="96" name="TextBox">
            <a:extLst>
              <a:ext uri="{FF2B5EF4-FFF2-40B4-BE49-F238E27FC236}">
                <a16:creationId xmlns:a16="http://schemas.microsoft.com/office/drawing/2014/main" id="{F9490CB4-625E-62BB-8BB5-821A5F0F604F}"/>
              </a:ext>
            </a:extLst>
          </p:cNvPr>
          <p:cNvSpPr txBox="1"/>
          <p:nvPr/>
        </p:nvSpPr>
        <p:spPr>
          <a:xfrm>
            <a:off x="611917" y="4311351"/>
            <a:ext cx="1356867" cy="415498"/>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lnSpc>
                <a:spcPct val="100000"/>
              </a:lnSpc>
            </a:pPr>
            <a:r>
              <a:rPr lang="pt-BR" sz="900" kern="0" dirty="0">
                <a:latin typeface="Heebo" pitchFamily="2" charset="-79"/>
                <a:cs typeface="Heebo" pitchFamily="2" charset="-79"/>
              </a:rPr>
              <a:t>texto escrito aqui texto escrito aqui texto escrito aqui texto escrito aqui</a:t>
            </a:r>
            <a:endParaRPr lang="pt-BR" sz="900" dirty="0">
              <a:solidFill>
                <a:schemeClr val="tx1"/>
              </a:solidFill>
              <a:latin typeface="Heebo" pitchFamily="2" charset="-79"/>
              <a:cs typeface="Heebo" pitchFamily="2" charset="-79"/>
            </a:endParaRPr>
          </a:p>
        </p:txBody>
      </p:sp>
      <p:sp>
        <p:nvSpPr>
          <p:cNvPr id="97" name="TextBox">
            <a:extLst>
              <a:ext uri="{FF2B5EF4-FFF2-40B4-BE49-F238E27FC236}">
                <a16:creationId xmlns:a16="http://schemas.microsoft.com/office/drawing/2014/main" id="{D7258A56-0483-2AF9-C69F-378F59E9175F}"/>
              </a:ext>
            </a:extLst>
          </p:cNvPr>
          <p:cNvSpPr txBox="1"/>
          <p:nvPr/>
        </p:nvSpPr>
        <p:spPr>
          <a:xfrm>
            <a:off x="634384" y="4057435"/>
            <a:ext cx="1311930" cy="253916"/>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r>
              <a:rPr lang="pt-BR" sz="1200" b="1" dirty="0">
                <a:solidFill>
                  <a:schemeClr val="accent1"/>
                </a:solidFill>
                <a:latin typeface="Heebo" pitchFamily="2" charset="-79"/>
                <a:cs typeface="Heebo" pitchFamily="2" charset="-79"/>
              </a:rPr>
              <a:t>título do item</a:t>
            </a:r>
          </a:p>
        </p:txBody>
      </p:sp>
      <p:sp>
        <p:nvSpPr>
          <p:cNvPr id="98" name="TextBox">
            <a:extLst>
              <a:ext uri="{FF2B5EF4-FFF2-40B4-BE49-F238E27FC236}">
                <a16:creationId xmlns:a16="http://schemas.microsoft.com/office/drawing/2014/main" id="{54A1C5B6-47E3-9848-8C6B-39EF72E1F2C9}"/>
              </a:ext>
            </a:extLst>
          </p:cNvPr>
          <p:cNvSpPr txBox="1"/>
          <p:nvPr/>
        </p:nvSpPr>
        <p:spPr>
          <a:xfrm>
            <a:off x="1935892" y="3711276"/>
            <a:ext cx="1356867" cy="415498"/>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lnSpc>
                <a:spcPct val="100000"/>
              </a:lnSpc>
            </a:pPr>
            <a:r>
              <a:rPr lang="pt-BR" sz="900" kern="0" dirty="0">
                <a:latin typeface="Heebo" pitchFamily="2" charset="-79"/>
                <a:cs typeface="Heebo" pitchFamily="2" charset="-79"/>
              </a:rPr>
              <a:t>texto escrito aqui texto escrito aqui texto escrito aqui texto escrito aqui</a:t>
            </a:r>
            <a:endParaRPr lang="pt-BR" sz="900" dirty="0">
              <a:solidFill>
                <a:schemeClr val="tx1"/>
              </a:solidFill>
              <a:latin typeface="Heebo" pitchFamily="2" charset="-79"/>
              <a:cs typeface="Heebo" pitchFamily="2" charset="-79"/>
            </a:endParaRPr>
          </a:p>
        </p:txBody>
      </p:sp>
      <p:sp>
        <p:nvSpPr>
          <p:cNvPr id="99" name="TextBox">
            <a:extLst>
              <a:ext uri="{FF2B5EF4-FFF2-40B4-BE49-F238E27FC236}">
                <a16:creationId xmlns:a16="http://schemas.microsoft.com/office/drawing/2014/main" id="{77DD6A3B-C335-290B-F64C-C4011276F04F}"/>
              </a:ext>
            </a:extLst>
          </p:cNvPr>
          <p:cNvSpPr txBox="1"/>
          <p:nvPr/>
        </p:nvSpPr>
        <p:spPr>
          <a:xfrm>
            <a:off x="1958359" y="3457360"/>
            <a:ext cx="1311930" cy="253916"/>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r>
              <a:rPr lang="pt-BR" sz="1200" b="1" dirty="0">
                <a:solidFill>
                  <a:schemeClr val="accent2"/>
                </a:solidFill>
                <a:latin typeface="Heebo" pitchFamily="2" charset="-79"/>
                <a:cs typeface="Heebo" pitchFamily="2" charset="-79"/>
              </a:rPr>
              <a:t>título do item</a:t>
            </a:r>
          </a:p>
        </p:txBody>
      </p:sp>
      <p:sp>
        <p:nvSpPr>
          <p:cNvPr id="100" name="TextBox">
            <a:extLst>
              <a:ext uri="{FF2B5EF4-FFF2-40B4-BE49-F238E27FC236}">
                <a16:creationId xmlns:a16="http://schemas.microsoft.com/office/drawing/2014/main" id="{DABD28CA-E8F8-6696-9C45-007774E6CE2D}"/>
              </a:ext>
            </a:extLst>
          </p:cNvPr>
          <p:cNvSpPr txBox="1"/>
          <p:nvPr/>
        </p:nvSpPr>
        <p:spPr>
          <a:xfrm>
            <a:off x="3181513" y="3139776"/>
            <a:ext cx="1356867" cy="415498"/>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lnSpc>
                <a:spcPct val="100000"/>
              </a:lnSpc>
            </a:pPr>
            <a:r>
              <a:rPr lang="pt-BR" sz="900" kern="0" dirty="0">
                <a:latin typeface="Heebo" pitchFamily="2" charset="-79"/>
                <a:cs typeface="Heebo" pitchFamily="2" charset="-79"/>
              </a:rPr>
              <a:t>texto escrito aqui texto escrito aqui texto escrito aqui texto escrito aqui</a:t>
            </a:r>
            <a:endParaRPr lang="pt-BR" sz="900" dirty="0">
              <a:solidFill>
                <a:schemeClr val="tx1"/>
              </a:solidFill>
              <a:latin typeface="Heebo" pitchFamily="2" charset="-79"/>
              <a:cs typeface="Heebo" pitchFamily="2" charset="-79"/>
            </a:endParaRPr>
          </a:p>
        </p:txBody>
      </p:sp>
      <p:sp>
        <p:nvSpPr>
          <p:cNvPr id="101" name="TextBox">
            <a:extLst>
              <a:ext uri="{FF2B5EF4-FFF2-40B4-BE49-F238E27FC236}">
                <a16:creationId xmlns:a16="http://schemas.microsoft.com/office/drawing/2014/main" id="{205239AD-237E-53A8-559A-672F3C741785}"/>
              </a:ext>
            </a:extLst>
          </p:cNvPr>
          <p:cNvSpPr txBox="1"/>
          <p:nvPr/>
        </p:nvSpPr>
        <p:spPr>
          <a:xfrm>
            <a:off x="3203980" y="2885860"/>
            <a:ext cx="1311930" cy="253916"/>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r>
              <a:rPr lang="pt-BR" sz="1200" b="1" dirty="0">
                <a:solidFill>
                  <a:schemeClr val="accent3"/>
                </a:solidFill>
                <a:latin typeface="Heebo" pitchFamily="2" charset="-79"/>
                <a:cs typeface="Heebo" pitchFamily="2" charset="-79"/>
              </a:rPr>
              <a:t>título do item</a:t>
            </a:r>
          </a:p>
        </p:txBody>
      </p:sp>
      <p:sp>
        <p:nvSpPr>
          <p:cNvPr id="102" name="TextBox">
            <a:extLst>
              <a:ext uri="{FF2B5EF4-FFF2-40B4-BE49-F238E27FC236}">
                <a16:creationId xmlns:a16="http://schemas.microsoft.com/office/drawing/2014/main" id="{25EEC9F7-A55C-54D2-E15A-1FE8538494CE}"/>
              </a:ext>
            </a:extLst>
          </p:cNvPr>
          <p:cNvSpPr txBox="1"/>
          <p:nvPr/>
        </p:nvSpPr>
        <p:spPr>
          <a:xfrm>
            <a:off x="4619788" y="3139776"/>
            <a:ext cx="1356867" cy="415498"/>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lnSpc>
                <a:spcPct val="100000"/>
              </a:lnSpc>
            </a:pPr>
            <a:r>
              <a:rPr lang="pt-BR" sz="900" kern="0" dirty="0">
                <a:latin typeface="Heebo" pitchFamily="2" charset="-79"/>
                <a:cs typeface="Heebo" pitchFamily="2" charset="-79"/>
              </a:rPr>
              <a:t>texto escrito aqui texto escrito aqui texto escrito aqui texto escrito aqui</a:t>
            </a:r>
            <a:endParaRPr lang="pt-BR" sz="900" dirty="0">
              <a:solidFill>
                <a:schemeClr val="tx1"/>
              </a:solidFill>
              <a:latin typeface="Heebo" pitchFamily="2" charset="-79"/>
              <a:cs typeface="Heebo" pitchFamily="2" charset="-79"/>
            </a:endParaRPr>
          </a:p>
        </p:txBody>
      </p:sp>
      <p:sp>
        <p:nvSpPr>
          <p:cNvPr id="103" name="TextBox">
            <a:extLst>
              <a:ext uri="{FF2B5EF4-FFF2-40B4-BE49-F238E27FC236}">
                <a16:creationId xmlns:a16="http://schemas.microsoft.com/office/drawing/2014/main" id="{5BCBEFF5-068C-8CAF-5C28-7B60FB474C78}"/>
              </a:ext>
            </a:extLst>
          </p:cNvPr>
          <p:cNvSpPr txBox="1"/>
          <p:nvPr/>
        </p:nvSpPr>
        <p:spPr>
          <a:xfrm>
            <a:off x="4642255" y="2885860"/>
            <a:ext cx="1311930" cy="253916"/>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r>
              <a:rPr lang="pt-BR" sz="1200" b="1" dirty="0">
                <a:solidFill>
                  <a:schemeClr val="accent4">
                    <a:lumMod val="75000"/>
                  </a:schemeClr>
                </a:solidFill>
                <a:latin typeface="Heebo" pitchFamily="2" charset="-79"/>
                <a:cs typeface="Heebo" pitchFamily="2" charset="-79"/>
              </a:rPr>
              <a:t>título do item</a:t>
            </a:r>
          </a:p>
        </p:txBody>
      </p:sp>
      <p:sp>
        <p:nvSpPr>
          <p:cNvPr id="104" name="TextBox">
            <a:extLst>
              <a:ext uri="{FF2B5EF4-FFF2-40B4-BE49-F238E27FC236}">
                <a16:creationId xmlns:a16="http://schemas.microsoft.com/office/drawing/2014/main" id="{012F43AD-18A1-D738-29CD-AF30F8E87137}"/>
              </a:ext>
            </a:extLst>
          </p:cNvPr>
          <p:cNvSpPr txBox="1"/>
          <p:nvPr/>
        </p:nvSpPr>
        <p:spPr>
          <a:xfrm>
            <a:off x="5848650" y="3701579"/>
            <a:ext cx="1356867" cy="415498"/>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lnSpc>
                <a:spcPct val="100000"/>
              </a:lnSpc>
            </a:pPr>
            <a:r>
              <a:rPr lang="pt-BR" sz="900" kern="0" dirty="0">
                <a:latin typeface="Heebo" pitchFamily="2" charset="-79"/>
                <a:cs typeface="Heebo" pitchFamily="2" charset="-79"/>
              </a:rPr>
              <a:t>texto escrito aqui texto escrito aqui texto escrito aqui texto escrito aqui</a:t>
            </a:r>
            <a:endParaRPr lang="pt-BR" sz="900" dirty="0">
              <a:solidFill>
                <a:schemeClr val="tx1"/>
              </a:solidFill>
              <a:latin typeface="Heebo" pitchFamily="2" charset="-79"/>
              <a:cs typeface="Heebo" pitchFamily="2" charset="-79"/>
            </a:endParaRPr>
          </a:p>
        </p:txBody>
      </p:sp>
      <p:sp>
        <p:nvSpPr>
          <p:cNvPr id="105" name="TextBox">
            <a:extLst>
              <a:ext uri="{FF2B5EF4-FFF2-40B4-BE49-F238E27FC236}">
                <a16:creationId xmlns:a16="http://schemas.microsoft.com/office/drawing/2014/main" id="{C0C014F9-C36F-0C34-48F3-779A8F668F78}"/>
              </a:ext>
            </a:extLst>
          </p:cNvPr>
          <p:cNvSpPr txBox="1"/>
          <p:nvPr/>
        </p:nvSpPr>
        <p:spPr>
          <a:xfrm>
            <a:off x="5871117" y="3447663"/>
            <a:ext cx="1311930" cy="253916"/>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r>
              <a:rPr lang="pt-BR" sz="1200" b="1" dirty="0">
                <a:solidFill>
                  <a:schemeClr val="accent5"/>
                </a:solidFill>
                <a:latin typeface="Heebo" pitchFamily="2" charset="-79"/>
                <a:cs typeface="Heebo" pitchFamily="2" charset="-79"/>
              </a:rPr>
              <a:t>título do item</a:t>
            </a:r>
          </a:p>
        </p:txBody>
      </p:sp>
      <p:sp>
        <p:nvSpPr>
          <p:cNvPr id="106" name="TextBox">
            <a:extLst>
              <a:ext uri="{FF2B5EF4-FFF2-40B4-BE49-F238E27FC236}">
                <a16:creationId xmlns:a16="http://schemas.microsoft.com/office/drawing/2014/main" id="{E0F78DAD-A943-17D4-5E04-25B1AACDD98B}"/>
              </a:ext>
            </a:extLst>
          </p:cNvPr>
          <p:cNvSpPr txBox="1"/>
          <p:nvPr/>
        </p:nvSpPr>
        <p:spPr>
          <a:xfrm>
            <a:off x="7172625" y="4311351"/>
            <a:ext cx="1356867" cy="415498"/>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lnSpc>
                <a:spcPct val="100000"/>
              </a:lnSpc>
            </a:pPr>
            <a:r>
              <a:rPr lang="pt-BR" sz="900" kern="0" dirty="0">
                <a:latin typeface="Heebo" pitchFamily="2" charset="-79"/>
                <a:cs typeface="Heebo" pitchFamily="2" charset="-79"/>
              </a:rPr>
              <a:t>texto escrito aqui texto escrito aqui texto escrito aqui texto escrito aqui</a:t>
            </a:r>
            <a:endParaRPr lang="pt-BR" sz="900" dirty="0">
              <a:solidFill>
                <a:schemeClr val="tx1"/>
              </a:solidFill>
              <a:latin typeface="Heebo" pitchFamily="2" charset="-79"/>
              <a:cs typeface="Heebo" pitchFamily="2" charset="-79"/>
            </a:endParaRPr>
          </a:p>
        </p:txBody>
      </p:sp>
      <p:sp>
        <p:nvSpPr>
          <p:cNvPr id="107" name="TextBox">
            <a:extLst>
              <a:ext uri="{FF2B5EF4-FFF2-40B4-BE49-F238E27FC236}">
                <a16:creationId xmlns:a16="http://schemas.microsoft.com/office/drawing/2014/main" id="{6A174530-A110-8124-C572-DE435BB17C82}"/>
              </a:ext>
            </a:extLst>
          </p:cNvPr>
          <p:cNvSpPr txBox="1"/>
          <p:nvPr/>
        </p:nvSpPr>
        <p:spPr>
          <a:xfrm>
            <a:off x="7195092" y="4057435"/>
            <a:ext cx="1311930" cy="253916"/>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r>
              <a:rPr lang="pt-BR" sz="1200" b="1" dirty="0">
                <a:solidFill>
                  <a:schemeClr val="accent6">
                    <a:lumMod val="75000"/>
                  </a:schemeClr>
                </a:solidFill>
                <a:latin typeface="Heebo" pitchFamily="2" charset="-79"/>
                <a:cs typeface="Heebo" pitchFamily="2" charset="-79"/>
              </a:rPr>
              <a:t>título do item</a:t>
            </a:r>
          </a:p>
        </p:txBody>
      </p:sp>
    </p:spTree>
    <p:extLst>
      <p:ext uri="{BB962C8B-B14F-4D97-AF65-F5344CB8AC3E}">
        <p14:creationId xmlns:p14="http://schemas.microsoft.com/office/powerpoint/2010/main" val="281889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Freeform: Shape 47">
            <a:extLst>
              <a:ext uri="{FF2B5EF4-FFF2-40B4-BE49-F238E27FC236}">
                <a16:creationId xmlns:a16="http://schemas.microsoft.com/office/drawing/2014/main" id="{19086BD6-DEAD-4454-B683-0958B7A992C3}"/>
              </a:ext>
            </a:extLst>
          </p:cNvPr>
          <p:cNvSpPr/>
          <p:nvPr/>
        </p:nvSpPr>
        <p:spPr>
          <a:xfrm>
            <a:off x="541938" y="2208421"/>
            <a:ext cx="1488811" cy="1283455"/>
          </a:xfrm>
          <a:custGeom>
            <a:avLst/>
            <a:gdLst>
              <a:gd name="connsiteX0" fmla="*/ 366044 w 1698446"/>
              <a:gd name="connsiteY0" fmla="*/ 0 h 1464175"/>
              <a:gd name="connsiteX1" fmla="*/ 1332402 w 1698446"/>
              <a:gd name="connsiteY1" fmla="*/ 0 h 1464175"/>
              <a:gd name="connsiteX2" fmla="*/ 1698446 w 1698446"/>
              <a:gd name="connsiteY2" fmla="*/ 732088 h 1464175"/>
              <a:gd name="connsiteX3" fmla="*/ 1597992 w 1698446"/>
              <a:gd name="connsiteY3" fmla="*/ 932995 h 1464175"/>
              <a:gd name="connsiteX4" fmla="*/ 1498032 w 1698446"/>
              <a:gd name="connsiteY4" fmla="*/ 732537 h 1464175"/>
              <a:gd name="connsiteX5" fmla="*/ 1498256 w 1698446"/>
              <a:gd name="connsiteY5" fmla="*/ 732088 h 1464175"/>
              <a:gd name="connsiteX6" fmla="*/ 1218501 w 1698446"/>
              <a:gd name="connsiteY6" fmla="*/ 172577 h 1464175"/>
              <a:gd name="connsiteX7" fmla="*/ 479945 w 1698446"/>
              <a:gd name="connsiteY7" fmla="*/ 172577 h 1464175"/>
              <a:gd name="connsiteX8" fmla="*/ 200190 w 1698446"/>
              <a:gd name="connsiteY8" fmla="*/ 732088 h 1464175"/>
              <a:gd name="connsiteX9" fmla="*/ 479945 w 1698446"/>
              <a:gd name="connsiteY9" fmla="*/ 1291598 h 1464175"/>
              <a:gd name="connsiteX10" fmla="*/ 1218501 w 1698446"/>
              <a:gd name="connsiteY10" fmla="*/ 1291598 h 1464175"/>
              <a:gd name="connsiteX11" fmla="*/ 1447680 w 1698446"/>
              <a:gd name="connsiteY11" fmla="*/ 833241 h 1464175"/>
              <a:gd name="connsiteX12" fmla="*/ 1547640 w 1698446"/>
              <a:gd name="connsiteY12" fmla="*/ 1033699 h 1464175"/>
              <a:gd name="connsiteX13" fmla="*/ 1332402 w 1698446"/>
              <a:gd name="connsiteY13" fmla="*/ 1464175 h 1464175"/>
              <a:gd name="connsiteX14" fmla="*/ 366044 w 1698446"/>
              <a:gd name="connsiteY14" fmla="*/ 1464175 h 1464175"/>
              <a:gd name="connsiteX15" fmla="*/ 0 w 1698446"/>
              <a:gd name="connsiteY15" fmla="*/ 732088 h 1464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8446" h="1464175">
                <a:moveTo>
                  <a:pt x="366044" y="0"/>
                </a:moveTo>
                <a:lnTo>
                  <a:pt x="1332402" y="0"/>
                </a:lnTo>
                <a:lnTo>
                  <a:pt x="1698446" y="732088"/>
                </a:lnTo>
                <a:lnTo>
                  <a:pt x="1597992" y="932995"/>
                </a:lnTo>
                <a:lnTo>
                  <a:pt x="1498032" y="732537"/>
                </a:lnTo>
                <a:lnTo>
                  <a:pt x="1498256" y="732088"/>
                </a:lnTo>
                <a:lnTo>
                  <a:pt x="1218501" y="172577"/>
                </a:lnTo>
                <a:lnTo>
                  <a:pt x="479945" y="172577"/>
                </a:lnTo>
                <a:lnTo>
                  <a:pt x="200190" y="732088"/>
                </a:lnTo>
                <a:lnTo>
                  <a:pt x="479945" y="1291598"/>
                </a:lnTo>
                <a:lnTo>
                  <a:pt x="1218501" y="1291598"/>
                </a:lnTo>
                <a:lnTo>
                  <a:pt x="1447680" y="833241"/>
                </a:lnTo>
                <a:lnTo>
                  <a:pt x="1547640" y="1033699"/>
                </a:lnTo>
                <a:lnTo>
                  <a:pt x="1332402" y="1464175"/>
                </a:lnTo>
                <a:lnTo>
                  <a:pt x="366044" y="1464175"/>
                </a:lnTo>
                <a:lnTo>
                  <a:pt x="0" y="73208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sz="2400" dirty="0">
              <a:latin typeface="Heebo" pitchFamily="2" charset="-79"/>
              <a:cs typeface="Heebo" pitchFamily="2" charset="-79"/>
            </a:endParaRPr>
          </a:p>
        </p:txBody>
      </p:sp>
      <p:sp>
        <p:nvSpPr>
          <p:cNvPr id="51" name="Hexagon 50">
            <a:extLst>
              <a:ext uri="{FF2B5EF4-FFF2-40B4-BE49-F238E27FC236}">
                <a16:creationId xmlns:a16="http://schemas.microsoft.com/office/drawing/2014/main" id="{FA0638A8-6508-4919-B6F4-9E6ECB35B312}"/>
              </a:ext>
            </a:extLst>
          </p:cNvPr>
          <p:cNvSpPr/>
          <p:nvPr/>
        </p:nvSpPr>
        <p:spPr>
          <a:xfrm>
            <a:off x="888534" y="2507210"/>
            <a:ext cx="795620" cy="685877"/>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a:latin typeface="Heebo" pitchFamily="2" charset="-79"/>
                <a:cs typeface="Heebo" pitchFamily="2" charset="-79"/>
              </a:rPr>
              <a:t>1</a:t>
            </a:r>
          </a:p>
        </p:txBody>
      </p:sp>
      <p:sp>
        <p:nvSpPr>
          <p:cNvPr id="55" name="Freeform: Shape 54">
            <a:extLst>
              <a:ext uri="{FF2B5EF4-FFF2-40B4-BE49-F238E27FC236}">
                <a16:creationId xmlns:a16="http://schemas.microsoft.com/office/drawing/2014/main" id="{7DA51910-4D52-4941-AE10-6EE3640ED8AB}"/>
              </a:ext>
            </a:extLst>
          </p:cNvPr>
          <p:cNvSpPr/>
          <p:nvPr/>
        </p:nvSpPr>
        <p:spPr>
          <a:xfrm flipV="1">
            <a:off x="1853664" y="2208421"/>
            <a:ext cx="1488811" cy="1283455"/>
          </a:xfrm>
          <a:custGeom>
            <a:avLst/>
            <a:gdLst>
              <a:gd name="connsiteX0" fmla="*/ 366044 w 1698446"/>
              <a:gd name="connsiteY0" fmla="*/ 0 h 1464175"/>
              <a:gd name="connsiteX1" fmla="*/ 1332402 w 1698446"/>
              <a:gd name="connsiteY1" fmla="*/ 0 h 1464175"/>
              <a:gd name="connsiteX2" fmla="*/ 1698446 w 1698446"/>
              <a:gd name="connsiteY2" fmla="*/ 732088 h 1464175"/>
              <a:gd name="connsiteX3" fmla="*/ 1597992 w 1698446"/>
              <a:gd name="connsiteY3" fmla="*/ 932995 h 1464175"/>
              <a:gd name="connsiteX4" fmla="*/ 1498032 w 1698446"/>
              <a:gd name="connsiteY4" fmla="*/ 732537 h 1464175"/>
              <a:gd name="connsiteX5" fmla="*/ 1498256 w 1698446"/>
              <a:gd name="connsiteY5" fmla="*/ 732088 h 1464175"/>
              <a:gd name="connsiteX6" fmla="*/ 1218501 w 1698446"/>
              <a:gd name="connsiteY6" fmla="*/ 172577 h 1464175"/>
              <a:gd name="connsiteX7" fmla="*/ 479945 w 1698446"/>
              <a:gd name="connsiteY7" fmla="*/ 172577 h 1464175"/>
              <a:gd name="connsiteX8" fmla="*/ 200190 w 1698446"/>
              <a:gd name="connsiteY8" fmla="*/ 732088 h 1464175"/>
              <a:gd name="connsiteX9" fmla="*/ 479945 w 1698446"/>
              <a:gd name="connsiteY9" fmla="*/ 1291598 h 1464175"/>
              <a:gd name="connsiteX10" fmla="*/ 1218501 w 1698446"/>
              <a:gd name="connsiteY10" fmla="*/ 1291598 h 1464175"/>
              <a:gd name="connsiteX11" fmla="*/ 1447680 w 1698446"/>
              <a:gd name="connsiteY11" fmla="*/ 833241 h 1464175"/>
              <a:gd name="connsiteX12" fmla="*/ 1547640 w 1698446"/>
              <a:gd name="connsiteY12" fmla="*/ 1033699 h 1464175"/>
              <a:gd name="connsiteX13" fmla="*/ 1332402 w 1698446"/>
              <a:gd name="connsiteY13" fmla="*/ 1464175 h 1464175"/>
              <a:gd name="connsiteX14" fmla="*/ 366044 w 1698446"/>
              <a:gd name="connsiteY14" fmla="*/ 1464175 h 1464175"/>
              <a:gd name="connsiteX15" fmla="*/ 0 w 1698446"/>
              <a:gd name="connsiteY15" fmla="*/ 732088 h 1464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8446" h="1464175">
                <a:moveTo>
                  <a:pt x="366044" y="0"/>
                </a:moveTo>
                <a:lnTo>
                  <a:pt x="1332402" y="0"/>
                </a:lnTo>
                <a:lnTo>
                  <a:pt x="1698446" y="732088"/>
                </a:lnTo>
                <a:lnTo>
                  <a:pt x="1597992" y="932995"/>
                </a:lnTo>
                <a:lnTo>
                  <a:pt x="1498032" y="732537"/>
                </a:lnTo>
                <a:lnTo>
                  <a:pt x="1498256" y="732088"/>
                </a:lnTo>
                <a:lnTo>
                  <a:pt x="1218501" y="172577"/>
                </a:lnTo>
                <a:lnTo>
                  <a:pt x="479945" y="172577"/>
                </a:lnTo>
                <a:lnTo>
                  <a:pt x="200190" y="732088"/>
                </a:lnTo>
                <a:lnTo>
                  <a:pt x="479945" y="1291598"/>
                </a:lnTo>
                <a:lnTo>
                  <a:pt x="1218501" y="1291598"/>
                </a:lnTo>
                <a:lnTo>
                  <a:pt x="1447680" y="833241"/>
                </a:lnTo>
                <a:lnTo>
                  <a:pt x="1547640" y="1033699"/>
                </a:lnTo>
                <a:lnTo>
                  <a:pt x="1332402" y="1464175"/>
                </a:lnTo>
                <a:lnTo>
                  <a:pt x="366044" y="1464175"/>
                </a:lnTo>
                <a:lnTo>
                  <a:pt x="0" y="73208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sz="2400" dirty="0">
              <a:latin typeface="Heebo" pitchFamily="2" charset="-79"/>
              <a:cs typeface="Heebo" pitchFamily="2" charset="-79"/>
            </a:endParaRPr>
          </a:p>
        </p:txBody>
      </p:sp>
      <p:sp>
        <p:nvSpPr>
          <p:cNvPr id="56" name="Hexagon 55">
            <a:extLst>
              <a:ext uri="{FF2B5EF4-FFF2-40B4-BE49-F238E27FC236}">
                <a16:creationId xmlns:a16="http://schemas.microsoft.com/office/drawing/2014/main" id="{4128B927-127A-4DCB-A50F-2C2BEEFE5733}"/>
              </a:ext>
            </a:extLst>
          </p:cNvPr>
          <p:cNvSpPr/>
          <p:nvPr/>
        </p:nvSpPr>
        <p:spPr>
          <a:xfrm>
            <a:off x="2209114" y="2507210"/>
            <a:ext cx="795620" cy="685877"/>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a:latin typeface="Heebo" pitchFamily="2" charset="-79"/>
                <a:cs typeface="Heebo" pitchFamily="2" charset="-79"/>
              </a:rPr>
              <a:t>2</a:t>
            </a:r>
          </a:p>
        </p:txBody>
      </p:sp>
      <p:sp>
        <p:nvSpPr>
          <p:cNvPr id="58" name="Freeform: Shape 57">
            <a:extLst>
              <a:ext uri="{FF2B5EF4-FFF2-40B4-BE49-F238E27FC236}">
                <a16:creationId xmlns:a16="http://schemas.microsoft.com/office/drawing/2014/main" id="{C71E5F48-C1CC-461E-9585-F1F9849CAD53}"/>
              </a:ext>
            </a:extLst>
          </p:cNvPr>
          <p:cNvSpPr/>
          <p:nvPr/>
        </p:nvSpPr>
        <p:spPr>
          <a:xfrm>
            <a:off x="3167304" y="2208421"/>
            <a:ext cx="1488811" cy="1283455"/>
          </a:xfrm>
          <a:custGeom>
            <a:avLst/>
            <a:gdLst>
              <a:gd name="connsiteX0" fmla="*/ 366044 w 1698446"/>
              <a:gd name="connsiteY0" fmla="*/ 0 h 1464175"/>
              <a:gd name="connsiteX1" fmla="*/ 1332402 w 1698446"/>
              <a:gd name="connsiteY1" fmla="*/ 0 h 1464175"/>
              <a:gd name="connsiteX2" fmla="*/ 1698446 w 1698446"/>
              <a:gd name="connsiteY2" fmla="*/ 732088 h 1464175"/>
              <a:gd name="connsiteX3" fmla="*/ 1597992 w 1698446"/>
              <a:gd name="connsiteY3" fmla="*/ 932995 h 1464175"/>
              <a:gd name="connsiteX4" fmla="*/ 1498032 w 1698446"/>
              <a:gd name="connsiteY4" fmla="*/ 732537 h 1464175"/>
              <a:gd name="connsiteX5" fmla="*/ 1498256 w 1698446"/>
              <a:gd name="connsiteY5" fmla="*/ 732088 h 1464175"/>
              <a:gd name="connsiteX6" fmla="*/ 1218501 w 1698446"/>
              <a:gd name="connsiteY6" fmla="*/ 172577 h 1464175"/>
              <a:gd name="connsiteX7" fmla="*/ 479945 w 1698446"/>
              <a:gd name="connsiteY7" fmla="*/ 172577 h 1464175"/>
              <a:gd name="connsiteX8" fmla="*/ 200190 w 1698446"/>
              <a:gd name="connsiteY8" fmla="*/ 732088 h 1464175"/>
              <a:gd name="connsiteX9" fmla="*/ 479945 w 1698446"/>
              <a:gd name="connsiteY9" fmla="*/ 1291598 h 1464175"/>
              <a:gd name="connsiteX10" fmla="*/ 1218501 w 1698446"/>
              <a:gd name="connsiteY10" fmla="*/ 1291598 h 1464175"/>
              <a:gd name="connsiteX11" fmla="*/ 1447680 w 1698446"/>
              <a:gd name="connsiteY11" fmla="*/ 833241 h 1464175"/>
              <a:gd name="connsiteX12" fmla="*/ 1547640 w 1698446"/>
              <a:gd name="connsiteY12" fmla="*/ 1033699 h 1464175"/>
              <a:gd name="connsiteX13" fmla="*/ 1332402 w 1698446"/>
              <a:gd name="connsiteY13" fmla="*/ 1464175 h 1464175"/>
              <a:gd name="connsiteX14" fmla="*/ 366044 w 1698446"/>
              <a:gd name="connsiteY14" fmla="*/ 1464175 h 1464175"/>
              <a:gd name="connsiteX15" fmla="*/ 0 w 1698446"/>
              <a:gd name="connsiteY15" fmla="*/ 732088 h 1464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8446" h="1464175">
                <a:moveTo>
                  <a:pt x="366044" y="0"/>
                </a:moveTo>
                <a:lnTo>
                  <a:pt x="1332402" y="0"/>
                </a:lnTo>
                <a:lnTo>
                  <a:pt x="1698446" y="732088"/>
                </a:lnTo>
                <a:lnTo>
                  <a:pt x="1597992" y="932995"/>
                </a:lnTo>
                <a:lnTo>
                  <a:pt x="1498032" y="732537"/>
                </a:lnTo>
                <a:lnTo>
                  <a:pt x="1498256" y="732088"/>
                </a:lnTo>
                <a:lnTo>
                  <a:pt x="1218501" y="172577"/>
                </a:lnTo>
                <a:lnTo>
                  <a:pt x="479945" y="172577"/>
                </a:lnTo>
                <a:lnTo>
                  <a:pt x="200190" y="732088"/>
                </a:lnTo>
                <a:lnTo>
                  <a:pt x="479945" y="1291598"/>
                </a:lnTo>
                <a:lnTo>
                  <a:pt x="1218501" y="1291598"/>
                </a:lnTo>
                <a:lnTo>
                  <a:pt x="1447680" y="833241"/>
                </a:lnTo>
                <a:lnTo>
                  <a:pt x="1547640" y="1033699"/>
                </a:lnTo>
                <a:lnTo>
                  <a:pt x="1332402" y="1464175"/>
                </a:lnTo>
                <a:lnTo>
                  <a:pt x="366044" y="1464175"/>
                </a:lnTo>
                <a:lnTo>
                  <a:pt x="0" y="732088"/>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sz="2400" dirty="0">
              <a:latin typeface="Heebo" pitchFamily="2" charset="-79"/>
              <a:cs typeface="Heebo" pitchFamily="2" charset="-79"/>
            </a:endParaRPr>
          </a:p>
        </p:txBody>
      </p:sp>
      <p:sp>
        <p:nvSpPr>
          <p:cNvPr id="59" name="Hexagon 58">
            <a:extLst>
              <a:ext uri="{FF2B5EF4-FFF2-40B4-BE49-F238E27FC236}">
                <a16:creationId xmlns:a16="http://schemas.microsoft.com/office/drawing/2014/main" id="{9DC49917-B5B1-4DD4-9155-3E2C66F95BB2}"/>
              </a:ext>
            </a:extLst>
          </p:cNvPr>
          <p:cNvSpPr/>
          <p:nvPr/>
        </p:nvSpPr>
        <p:spPr>
          <a:xfrm>
            <a:off x="3513900" y="2507210"/>
            <a:ext cx="795620" cy="68587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a:latin typeface="Heebo" pitchFamily="2" charset="-79"/>
                <a:cs typeface="Heebo" pitchFamily="2" charset="-79"/>
              </a:rPr>
              <a:t>3</a:t>
            </a:r>
          </a:p>
        </p:txBody>
      </p:sp>
      <p:sp>
        <p:nvSpPr>
          <p:cNvPr id="61" name="Freeform: Shape 60">
            <a:extLst>
              <a:ext uri="{FF2B5EF4-FFF2-40B4-BE49-F238E27FC236}">
                <a16:creationId xmlns:a16="http://schemas.microsoft.com/office/drawing/2014/main" id="{BB6DC5FC-847A-4D95-BBF8-6E9D49824FED}"/>
              </a:ext>
            </a:extLst>
          </p:cNvPr>
          <p:cNvSpPr/>
          <p:nvPr/>
        </p:nvSpPr>
        <p:spPr>
          <a:xfrm flipV="1">
            <a:off x="4479030" y="2208421"/>
            <a:ext cx="1488811" cy="1283455"/>
          </a:xfrm>
          <a:custGeom>
            <a:avLst/>
            <a:gdLst>
              <a:gd name="connsiteX0" fmla="*/ 366044 w 1698446"/>
              <a:gd name="connsiteY0" fmla="*/ 0 h 1464175"/>
              <a:gd name="connsiteX1" fmla="*/ 1332402 w 1698446"/>
              <a:gd name="connsiteY1" fmla="*/ 0 h 1464175"/>
              <a:gd name="connsiteX2" fmla="*/ 1698446 w 1698446"/>
              <a:gd name="connsiteY2" fmla="*/ 732088 h 1464175"/>
              <a:gd name="connsiteX3" fmla="*/ 1597992 w 1698446"/>
              <a:gd name="connsiteY3" fmla="*/ 932995 h 1464175"/>
              <a:gd name="connsiteX4" fmla="*/ 1498032 w 1698446"/>
              <a:gd name="connsiteY4" fmla="*/ 732537 h 1464175"/>
              <a:gd name="connsiteX5" fmla="*/ 1498256 w 1698446"/>
              <a:gd name="connsiteY5" fmla="*/ 732088 h 1464175"/>
              <a:gd name="connsiteX6" fmla="*/ 1218501 w 1698446"/>
              <a:gd name="connsiteY6" fmla="*/ 172577 h 1464175"/>
              <a:gd name="connsiteX7" fmla="*/ 479945 w 1698446"/>
              <a:gd name="connsiteY7" fmla="*/ 172577 h 1464175"/>
              <a:gd name="connsiteX8" fmla="*/ 200190 w 1698446"/>
              <a:gd name="connsiteY8" fmla="*/ 732088 h 1464175"/>
              <a:gd name="connsiteX9" fmla="*/ 479945 w 1698446"/>
              <a:gd name="connsiteY9" fmla="*/ 1291598 h 1464175"/>
              <a:gd name="connsiteX10" fmla="*/ 1218501 w 1698446"/>
              <a:gd name="connsiteY10" fmla="*/ 1291598 h 1464175"/>
              <a:gd name="connsiteX11" fmla="*/ 1447680 w 1698446"/>
              <a:gd name="connsiteY11" fmla="*/ 833241 h 1464175"/>
              <a:gd name="connsiteX12" fmla="*/ 1547640 w 1698446"/>
              <a:gd name="connsiteY12" fmla="*/ 1033699 h 1464175"/>
              <a:gd name="connsiteX13" fmla="*/ 1332402 w 1698446"/>
              <a:gd name="connsiteY13" fmla="*/ 1464175 h 1464175"/>
              <a:gd name="connsiteX14" fmla="*/ 366044 w 1698446"/>
              <a:gd name="connsiteY14" fmla="*/ 1464175 h 1464175"/>
              <a:gd name="connsiteX15" fmla="*/ 0 w 1698446"/>
              <a:gd name="connsiteY15" fmla="*/ 732088 h 1464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8446" h="1464175">
                <a:moveTo>
                  <a:pt x="366044" y="0"/>
                </a:moveTo>
                <a:lnTo>
                  <a:pt x="1332402" y="0"/>
                </a:lnTo>
                <a:lnTo>
                  <a:pt x="1698446" y="732088"/>
                </a:lnTo>
                <a:lnTo>
                  <a:pt x="1597992" y="932995"/>
                </a:lnTo>
                <a:lnTo>
                  <a:pt x="1498032" y="732537"/>
                </a:lnTo>
                <a:lnTo>
                  <a:pt x="1498256" y="732088"/>
                </a:lnTo>
                <a:lnTo>
                  <a:pt x="1218501" y="172577"/>
                </a:lnTo>
                <a:lnTo>
                  <a:pt x="479945" y="172577"/>
                </a:lnTo>
                <a:lnTo>
                  <a:pt x="200190" y="732088"/>
                </a:lnTo>
                <a:lnTo>
                  <a:pt x="479945" y="1291598"/>
                </a:lnTo>
                <a:lnTo>
                  <a:pt x="1218501" y="1291598"/>
                </a:lnTo>
                <a:lnTo>
                  <a:pt x="1447680" y="833241"/>
                </a:lnTo>
                <a:lnTo>
                  <a:pt x="1547640" y="1033699"/>
                </a:lnTo>
                <a:lnTo>
                  <a:pt x="1332402" y="1464175"/>
                </a:lnTo>
                <a:lnTo>
                  <a:pt x="366044" y="1464175"/>
                </a:lnTo>
                <a:lnTo>
                  <a:pt x="0" y="73208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sz="2400" dirty="0">
              <a:latin typeface="Heebo" pitchFamily="2" charset="-79"/>
              <a:cs typeface="Heebo" pitchFamily="2" charset="-79"/>
            </a:endParaRPr>
          </a:p>
        </p:txBody>
      </p:sp>
      <p:sp>
        <p:nvSpPr>
          <p:cNvPr id="62" name="Hexagon 61">
            <a:extLst>
              <a:ext uri="{FF2B5EF4-FFF2-40B4-BE49-F238E27FC236}">
                <a16:creationId xmlns:a16="http://schemas.microsoft.com/office/drawing/2014/main" id="{BF2F858A-64DB-4B92-BA66-2152A01773A8}"/>
              </a:ext>
            </a:extLst>
          </p:cNvPr>
          <p:cNvSpPr/>
          <p:nvPr/>
        </p:nvSpPr>
        <p:spPr>
          <a:xfrm>
            <a:off x="4825626" y="2507210"/>
            <a:ext cx="795620" cy="685877"/>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a:latin typeface="Heebo" pitchFamily="2" charset="-79"/>
                <a:cs typeface="Heebo" pitchFamily="2" charset="-79"/>
              </a:rPr>
              <a:t>4</a:t>
            </a:r>
          </a:p>
        </p:txBody>
      </p:sp>
      <p:sp>
        <p:nvSpPr>
          <p:cNvPr id="64" name="Freeform: Shape 63">
            <a:extLst>
              <a:ext uri="{FF2B5EF4-FFF2-40B4-BE49-F238E27FC236}">
                <a16:creationId xmlns:a16="http://schemas.microsoft.com/office/drawing/2014/main" id="{90E5534C-F339-420F-BF3F-68C1B69491B7}"/>
              </a:ext>
            </a:extLst>
          </p:cNvPr>
          <p:cNvSpPr/>
          <p:nvPr/>
        </p:nvSpPr>
        <p:spPr>
          <a:xfrm>
            <a:off x="5792670" y="2208421"/>
            <a:ext cx="1488811" cy="1283455"/>
          </a:xfrm>
          <a:custGeom>
            <a:avLst/>
            <a:gdLst>
              <a:gd name="connsiteX0" fmla="*/ 366044 w 1698446"/>
              <a:gd name="connsiteY0" fmla="*/ 0 h 1464175"/>
              <a:gd name="connsiteX1" fmla="*/ 1332402 w 1698446"/>
              <a:gd name="connsiteY1" fmla="*/ 0 h 1464175"/>
              <a:gd name="connsiteX2" fmla="*/ 1698446 w 1698446"/>
              <a:gd name="connsiteY2" fmla="*/ 732088 h 1464175"/>
              <a:gd name="connsiteX3" fmla="*/ 1597992 w 1698446"/>
              <a:gd name="connsiteY3" fmla="*/ 932995 h 1464175"/>
              <a:gd name="connsiteX4" fmla="*/ 1498032 w 1698446"/>
              <a:gd name="connsiteY4" fmla="*/ 732537 h 1464175"/>
              <a:gd name="connsiteX5" fmla="*/ 1498256 w 1698446"/>
              <a:gd name="connsiteY5" fmla="*/ 732088 h 1464175"/>
              <a:gd name="connsiteX6" fmla="*/ 1218501 w 1698446"/>
              <a:gd name="connsiteY6" fmla="*/ 172577 h 1464175"/>
              <a:gd name="connsiteX7" fmla="*/ 479945 w 1698446"/>
              <a:gd name="connsiteY7" fmla="*/ 172577 h 1464175"/>
              <a:gd name="connsiteX8" fmla="*/ 200190 w 1698446"/>
              <a:gd name="connsiteY8" fmla="*/ 732088 h 1464175"/>
              <a:gd name="connsiteX9" fmla="*/ 479945 w 1698446"/>
              <a:gd name="connsiteY9" fmla="*/ 1291598 h 1464175"/>
              <a:gd name="connsiteX10" fmla="*/ 1218501 w 1698446"/>
              <a:gd name="connsiteY10" fmla="*/ 1291598 h 1464175"/>
              <a:gd name="connsiteX11" fmla="*/ 1447680 w 1698446"/>
              <a:gd name="connsiteY11" fmla="*/ 833241 h 1464175"/>
              <a:gd name="connsiteX12" fmla="*/ 1547640 w 1698446"/>
              <a:gd name="connsiteY12" fmla="*/ 1033699 h 1464175"/>
              <a:gd name="connsiteX13" fmla="*/ 1332402 w 1698446"/>
              <a:gd name="connsiteY13" fmla="*/ 1464175 h 1464175"/>
              <a:gd name="connsiteX14" fmla="*/ 366044 w 1698446"/>
              <a:gd name="connsiteY14" fmla="*/ 1464175 h 1464175"/>
              <a:gd name="connsiteX15" fmla="*/ 0 w 1698446"/>
              <a:gd name="connsiteY15" fmla="*/ 732088 h 1464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8446" h="1464175">
                <a:moveTo>
                  <a:pt x="366044" y="0"/>
                </a:moveTo>
                <a:lnTo>
                  <a:pt x="1332402" y="0"/>
                </a:lnTo>
                <a:lnTo>
                  <a:pt x="1698446" y="732088"/>
                </a:lnTo>
                <a:lnTo>
                  <a:pt x="1597992" y="932995"/>
                </a:lnTo>
                <a:lnTo>
                  <a:pt x="1498032" y="732537"/>
                </a:lnTo>
                <a:lnTo>
                  <a:pt x="1498256" y="732088"/>
                </a:lnTo>
                <a:lnTo>
                  <a:pt x="1218501" y="172577"/>
                </a:lnTo>
                <a:lnTo>
                  <a:pt x="479945" y="172577"/>
                </a:lnTo>
                <a:lnTo>
                  <a:pt x="200190" y="732088"/>
                </a:lnTo>
                <a:lnTo>
                  <a:pt x="479945" y="1291598"/>
                </a:lnTo>
                <a:lnTo>
                  <a:pt x="1218501" y="1291598"/>
                </a:lnTo>
                <a:lnTo>
                  <a:pt x="1447680" y="833241"/>
                </a:lnTo>
                <a:lnTo>
                  <a:pt x="1547640" y="1033699"/>
                </a:lnTo>
                <a:lnTo>
                  <a:pt x="1332402" y="1464175"/>
                </a:lnTo>
                <a:lnTo>
                  <a:pt x="366044" y="1464175"/>
                </a:lnTo>
                <a:lnTo>
                  <a:pt x="0" y="732088"/>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sz="2400" dirty="0">
              <a:latin typeface="Heebo" pitchFamily="2" charset="-79"/>
              <a:cs typeface="Heebo" pitchFamily="2" charset="-79"/>
            </a:endParaRPr>
          </a:p>
        </p:txBody>
      </p:sp>
      <p:sp>
        <p:nvSpPr>
          <p:cNvPr id="65" name="Hexagon 64">
            <a:extLst>
              <a:ext uri="{FF2B5EF4-FFF2-40B4-BE49-F238E27FC236}">
                <a16:creationId xmlns:a16="http://schemas.microsoft.com/office/drawing/2014/main" id="{34CB7B67-D4FF-4797-873D-0C29944541F6}"/>
              </a:ext>
            </a:extLst>
          </p:cNvPr>
          <p:cNvSpPr/>
          <p:nvPr/>
        </p:nvSpPr>
        <p:spPr>
          <a:xfrm>
            <a:off x="6139266" y="2507210"/>
            <a:ext cx="795620" cy="685877"/>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a:latin typeface="Heebo" pitchFamily="2" charset="-79"/>
                <a:cs typeface="Heebo" pitchFamily="2" charset="-79"/>
              </a:rPr>
              <a:t>5</a:t>
            </a:r>
          </a:p>
        </p:txBody>
      </p:sp>
      <p:sp>
        <p:nvSpPr>
          <p:cNvPr id="28" name="Hexagon 27">
            <a:extLst>
              <a:ext uri="{FF2B5EF4-FFF2-40B4-BE49-F238E27FC236}">
                <a16:creationId xmlns:a16="http://schemas.microsoft.com/office/drawing/2014/main" id="{5636871F-59FA-4E37-ACD7-38441DFCB23D}"/>
              </a:ext>
            </a:extLst>
          </p:cNvPr>
          <p:cNvSpPr/>
          <p:nvPr/>
        </p:nvSpPr>
        <p:spPr>
          <a:xfrm>
            <a:off x="7452907" y="2507211"/>
            <a:ext cx="795620" cy="685877"/>
          </a:xfrm>
          <a:prstGeom prst="hex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a:latin typeface="Heebo" pitchFamily="2" charset="-79"/>
                <a:cs typeface="Heebo" pitchFamily="2" charset="-79"/>
              </a:rPr>
              <a:t>6</a:t>
            </a:r>
          </a:p>
        </p:txBody>
      </p:sp>
      <p:sp>
        <p:nvSpPr>
          <p:cNvPr id="79" name="Freeform: Shape 78">
            <a:extLst>
              <a:ext uri="{FF2B5EF4-FFF2-40B4-BE49-F238E27FC236}">
                <a16:creationId xmlns:a16="http://schemas.microsoft.com/office/drawing/2014/main" id="{67C6B994-00C5-40CD-8078-EB0489F0FA3A}"/>
              </a:ext>
            </a:extLst>
          </p:cNvPr>
          <p:cNvSpPr/>
          <p:nvPr/>
        </p:nvSpPr>
        <p:spPr>
          <a:xfrm flipV="1">
            <a:off x="7104526" y="2208421"/>
            <a:ext cx="1488811" cy="1283455"/>
          </a:xfrm>
          <a:custGeom>
            <a:avLst/>
            <a:gdLst>
              <a:gd name="connsiteX0" fmla="*/ 366044 w 1698446"/>
              <a:gd name="connsiteY0" fmla="*/ 0 h 1464175"/>
              <a:gd name="connsiteX1" fmla="*/ 1332402 w 1698446"/>
              <a:gd name="connsiteY1" fmla="*/ 0 h 1464175"/>
              <a:gd name="connsiteX2" fmla="*/ 1698446 w 1698446"/>
              <a:gd name="connsiteY2" fmla="*/ 732088 h 1464175"/>
              <a:gd name="connsiteX3" fmla="*/ 1597992 w 1698446"/>
              <a:gd name="connsiteY3" fmla="*/ 932995 h 1464175"/>
              <a:gd name="connsiteX4" fmla="*/ 1498032 w 1698446"/>
              <a:gd name="connsiteY4" fmla="*/ 732537 h 1464175"/>
              <a:gd name="connsiteX5" fmla="*/ 1498256 w 1698446"/>
              <a:gd name="connsiteY5" fmla="*/ 732088 h 1464175"/>
              <a:gd name="connsiteX6" fmla="*/ 1218501 w 1698446"/>
              <a:gd name="connsiteY6" fmla="*/ 172577 h 1464175"/>
              <a:gd name="connsiteX7" fmla="*/ 479945 w 1698446"/>
              <a:gd name="connsiteY7" fmla="*/ 172577 h 1464175"/>
              <a:gd name="connsiteX8" fmla="*/ 200190 w 1698446"/>
              <a:gd name="connsiteY8" fmla="*/ 732088 h 1464175"/>
              <a:gd name="connsiteX9" fmla="*/ 479945 w 1698446"/>
              <a:gd name="connsiteY9" fmla="*/ 1291598 h 1464175"/>
              <a:gd name="connsiteX10" fmla="*/ 1218501 w 1698446"/>
              <a:gd name="connsiteY10" fmla="*/ 1291598 h 1464175"/>
              <a:gd name="connsiteX11" fmla="*/ 1447680 w 1698446"/>
              <a:gd name="connsiteY11" fmla="*/ 833241 h 1464175"/>
              <a:gd name="connsiteX12" fmla="*/ 1547640 w 1698446"/>
              <a:gd name="connsiteY12" fmla="*/ 1033699 h 1464175"/>
              <a:gd name="connsiteX13" fmla="*/ 1332402 w 1698446"/>
              <a:gd name="connsiteY13" fmla="*/ 1464175 h 1464175"/>
              <a:gd name="connsiteX14" fmla="*/ 366044 w 1698446"/>
              <a:gd name="connsiteY14" fmla="*/ 1464175 h 1464175"/>
              <a:gd name="connsiteX15" fmla="*/ 0 w 1698446"/>
              <a:gd name="connsiteY15" fmla="*/ 732088 h 1464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8446" h="1464175">
                <a:moveTo>
                  <a:pt x="366044" y="0"/>
                </a:moveTo>
                <a:lnTo>
                  <a:pt x="1332402" y="0"/>
                </a:lnTo>
                <a:lnTo>
                  <a:pt x="1698446" y="732088"/>
                </a:lnTo>
                <a:lnTo>
                  <a:pt x="1597992" y="932995"/>
                </a:lnTo>
                <a:lnTo>
                  <a:pt x="1498032" y="732537"/>
                </a:lnTo>
                <a:lnTo>
                  <a:pt x="1498256" y="732088"/>
                </a:lnTo>
                <a:lnTo>
                  <a:pt x="1218501" y="172577"/>
                </a:lnTo>
                <a:lnTo>
                  <a:pt x="479945" y="172577"/>
                </a:lnTo>
                <a:lnTo>
                  <a:pt x="200190" y="732088"/>
                </a:lnTo>
                <a:lnTo>
                  <a:pt x="479945" y="1291598"/>
                </a:lnTo>
                <a:lnTo>
                  <a:pt x="1218501" y="1291598"/>
                </a:lnTo>
                <a:lnTo>
                  <a:pt x="1447680" y="833241"/>
                </a:lnTo>
                <a:lnTo>
                  <a:pt x="1547640" y="1033699"/>
                </a:lnTo>
                <a:lnTo>
                  <a:pt x="1332402" y="1464175"/>
                </a:lnTo>
                <a:lnTo>
                  <a:pt x="366044" y="1464175"/>
                </a:lnTo>
                <a:lnTo>
                  <a:pt x="0" y="732088"/>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sz="2400" dirty="0">
              <a:latin typeface="Heebo" pitchFamily="2" charset="-79"/>
              <a:cs typeface="Heebo" pitchFamily="2" charset="-79"/>
            </a:endParaRPr>
          </a:p>
        </p:txBody>
      </p:sp>
      <p:cxnSp>
        <p:nvCxnSpPr>
          <p:cNvPr id="109" name="Straight Connector 108">
            <a:extLst>
              <a:ext uri="{FF2B5EF4-FFF2-40B4-BE49-F238E27FC236}">
                <a16:creationId xmlns:a16="http://schemas.microsoft.com/office/drawing/2014/main" id="{7A32F78E-2660-4826-950F-7C42328A4AF3}"/>
              </a:ext>
            </a:extLst>
          </p:cNvPr>
          <p:cNvCxnSpPr>
            <a:cxnSpLocks/>
          </p:cNvCxnSpPr>
          <p:nvPr/>
        </p:nvCxnSpPr>
        <p:spPr>
          <a:xfrm>
            <a:off x="1290351" y="3460857"/>
            <a:ext cx="0" cy="270706"/>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BE826D2-8709-4CE5-8AE3-059CE9D70A53}"/>
              </a:ext>
            </a:extLst>
          </p:cNvPr>
          <p:cNvCxnSpPr>
            <a:cxnSpLocks/>
          </p:cNvCxnSpPr>
          <p:nvPr/>
        </p:nvCxnSpPr>
        <p:spPr>
          <a:xfrm>
            <a:off x="3911710" y="3460857"/>
            <a:ext cx="0" cy="270706"/>
          </a:xfrm>
          <a:prstGeom prst="line">
            <a:avLst/>
          </a:prstGeom>
          <a:ln w="19050">
            <a:solidFill>
              <a:schemeClr val="accent3"/>
            </a:solidFill>
            <a:tailEnd type="ova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2099125B-ACD7-4D60-A372-B349E50F29DB}"/>
              </a:ext>
            </a:extLst>
          </p:cNvPr>
          <p:cNvCxnSpPr>
            <a:cxnSpLocks/>
          </p:cNvCxnSpPr>
          <p:nvPr/>
        </p:nvCxnSpPr>
        <p:spPr>
          <a:xfrm>
            <a:off x="6537076" y="3460857"/>
            <a:ext cx="0" cy="270706"/>
          </a:xfrm>
          <a:prstGeom prst="line">
            <a:avLst/>
          </a:prstGeom>
          <a:ln w="19050">
            <a:solidFill>
              <a:schemeClr val="accent5"/>
            </a:solidFill>
            <a:tailEnd type="ova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DCCDC98-47AF-4AC7-A39A-E2B619A58A62}"/>
              </a:ext>
            </a:extLst>
          </p:cNvPr>
          <p:cNvCxnSpPr>
            <a:cxnSpLocks/>
          </p:cNvCxnSpPr>
          <p:nvPr/>
        </p:nvCxnSpPr>
        <p:spPr>
          <a:xfrm>
            <a:off x="2598069" y="1965798"/>
            <a:ext cx="0" cy="270706"/>
          </a:xfrm>
          <a:prstGeom prst="line">
            <a:avLst/>
          </a:prstGeom>
          <a:ln w="19050">
            <a:solidFill>
              <a:schemeClr val="accent2"/>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21A1C0B-D7B6-4911-97FB-68F46CCFE26B}"/>
              </a:ext>
            </a:extLst>
          </p:cNvPr>
          <p:cNvCxnSpPr>
            <a:cxnSpLocks/>
          </p:cNvCxnSpPr>
          <p:nvPr/>
        </p:nvCxnSpPr>
        <p:spPr>
          <a:xfrm>
            <a:off x="5223435" y="1965798"/>
            <a:ext cx="0" cy="270706"/>
          </a:xfrm>
          <a:prstGeom prst="line">
            <a:avLst/>
          </a:prstGeom>
          <a:ln w="19050">
            <a:solidFill>
              <a:schemeClr val="accent4"/>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5062447-399A-41C3-8096-C962499808BA}"/>
              </a:ext>
            </a:extLst>
          </p:cNvPr>
          <p:cNvCxnSpPr>
            <a:cxnSpLocks/>
          </p:cNvCxnSpPr>
          <p:nvPr/>
        </p:nvCxnSpPr>
        <p:spPr>
          <a:xfrm>
            <a:off x="7850717" y="1965798"/>
            <a:ext cx="0" cy="270706"/>
          </a:xfrm>
          <a:prstGeom prst="line">
            <a:avLst/>
          </a:prstGeom>
          <a:ln w="19050">
            <a:solidFill>
              <a:schemeClr val="accent6"/>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63"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28C8435A-1EF9-8EA8-0011-A0CD8BBF78AA}"/>
              </a:ext>
            </a:extLst>
          </p:cNvPr>
          <p:cNvSpPr txBox="1"/>
          <p:nvPr/>
        </p:nvSpPr>
        <p:spPr>
          <a:xfrm>
            <a:off x="3395339" y="571073"/>
            <a:ext cx="2353322" cy="3462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4500">
                <a:solidFill>
                  <a:srgbClr val="535353"/>
                </a:solidFill>
                <a:latin typeface="Barlow SemiBold"/>
                <a:ea typeface="Barlow SemiBold"/>
                <a:cs typeface="Barlow SemiBold"/>
                <a:sym typeface="Barlow SemiBold"/>
              </a:defRPr>
            </a:lvl1pPr>
          </a:lstStyle>
          <a:p>
            <a:pPr algn="ctr"/>
            <a:r>
              <a:rPr lang="pt-BR" sz="2000">
                <a:solidFill>
                  <a:schemeClr val="tx1"/>
                </a:solidFill>
                <a:latin typeface="Heebo" pitchFamily="2" charset="-79"/>
                <a:cs typeface="Heebo" pitchFamily="2" charset="-79"/>
              </a:rPr>
              <a:t>Título do slide</a:t>
            </a:r>
          </a:p>
        </p:txBody>
      </p:sp>
      <p:sp>
        <p:nvSpPr>
          <p:cNvPr id="66" name="TextBox">
            <a:extLst>
              <a:ext uri="{FF2B5EF4-FFF2-40B4-BE49-F238E27FC236}">
                <a16:creationId xmlns:a16="http://schemas.microsoft.com/office/drawing/2014/main" id="{7D4D66BD-F684-3A2F-F8B2-70474B87E03B}"/>
              </a:ext>
            </a:extLst>
          </p:cNvPr>
          <p:cNvSpPr txBox="1"/>
          <p:nvPr/>
        </p:nvSpPr>
        <p:spPr>
          <a:xfrm>
            <a:off x="611917" y="4111326"/>
            <a:ext cx="1356867" cy="415498"/>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lnSpc>
                <a:spcPct val="100000"/>
              </a:lnSpc>
            </a:pPr>
            <a:r>
              <a:rPr lang="pt-BR" sz="900" kern="0" dirty="0">
                <a:latin typeface="Heebo" pitchFamily="2" charset="-79"/>
                <a:cs typeface="Heebo" pitchFamily="2" charset="-79"/>
              </a:rPr>
              <a:t>texto escrito aqui texto escrito aqui texto escrito aqui texto escrito aqui</a:t>
            </a:r>
            <a:endParaRPr lang="pt-BR" sz="900" dirty="0">
              <a:solidFill>
                <a:schemeClr val="tx1"/>
              </a:solidFill>
              <a:latin typeface="Heebo" pitchFamily="2" charset="-79"/>
              <a:cs typeface="Heebo" pitchFamily="2" charset="-79"/>
            </a:endParaRPr>
          </a:p>
        </p:txBody>
      </p:sp>
      <p:sp>
        <p:nvSpPr>
          <p:cNvPr id="67" name="TextBox">
            <a:extLst>
              <a:ext uri="{FF2B5EF4-FFF2-40B4-BE49-F238E27FC236}">
                <a16:creationId xmlns:a16="http://schemas.microsoft.com/office/drawing/2014/main" id="{C711D13C-CC85-1F68-1119-E208522EE598}"/>
              </a:ext>
            </a:extLst>
          </p:cNvPr>
          <p:cNvSpPr txBox="1"/>
          <p:nvPr/>
        </p:nvSpPr>
        <p:spPr>
          <a:xfrm>
            <a:off x="634384" y="3857410"/>
            <a:ext cx="1311930" cy="253916"/>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r>
              <a:rPr lang="pt-BR" sz="1200" b="1" dirty="0">
                <a:solidFill>
                  <a:schemeClr val="accent1"/>
                </a:solidFill>
                <a:latin typeface="Heebo" pitchFamily="2" charset="-79"/>
                <a:cs typeface="Heebo" pitchFamily="2" charset="-79"/>
              </a:rPr>
              <a:t>título do item</a:t>
            </a:r>
          </a:p>
        </p:txBody>
      </p:sp>
      <p:sp>
        <p:nvSpPr>
          <p:cNvPr id="69" name="TextBox">
            <a:extLst>
              <a:ext uri="{FF2B5EF4-FFF2-40B4-BE49-F238E27FC236}">
                <a16:creationId xmlns:a16="http://schemas.microsoft.com/office/drawing/2014/main" id="{9C63A2F3-3E73-6F8E-758B-AD03CF004891}"/>
              </a:ext>
            </a:extLst>
          </p:cNvPr>
          <p:cNvSpPr txBox="1"/>
          <p:nvPr/>
        </p:nvSpPr>
        <p:spPr>
          <a:xfrm>
            <a:off x="1935892" y="1453851"/>
            <a:ext cx="1356867" cy="415498"/>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lnSpc>
                <a:spcPct val="100000"/>
              </a:lnSpc>
            </a:pPr>
            <a:r>
              <a:rPr lang="pt-BR" sz="900" kern="0" dirty="0">
                <a:latin typeface="Heebo" pitchFamily="2" charset="-79"/>
                <a:cs typeface="Heebo" pitchFamily="2" charset="-79"/>
              </a:rPr>
              <a:t>texto escrito aqui texto escrito aqui texto escrito aqui texto escrito aqui</a:t>
            </a:r>
            <a:endParaRPr lang="pt-BR" sz="900" dirty="0">
              <a:solidFill>
                <a:schemeClr val="tx1"/>
              </a:solidFill>
              <a:latin typeface="Heebo" pitchFamily="2" charset="-79"/>
              <a:cs typeface="Heebo" pitchFamily="2" charset="-79"/>
            </a:endParaRPr>
          </a:p>
        </p:txBody>
      </p:sp>
      <p:sp>
        <p:nvSpPr>
          <p:cNvPr id="70" name="TextBox">
            <a:extLst>
              <a:ext uri="{FF2B5EF4-FFF2-40B4-BE49-F238E27FC236}">
                <a16:creationId xmlns:a16="http://schemas.microsoft.com/office/drawing/2014/main" id="{F0D07295-C2CE-9523-339E-332A09DCC44D}"/>
              </a:ext>
            </a:extLst>
          </p:cNvPr>
          <p:cNvSpPr txBox="1"/>
          <p:nvPr/>
        </p:nvSpPr>
        <p:spPr>
          <a:xfrm>
            <a:off x="1958359" y="1199935"/>
            <a:ext cx="1311930" cy="253916"/>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r>
              <a:rPr lang="pt-BR" sz="1200" b="1" dirty="0">
                <a:solidFill>
                  <a:schemeClr val="accent2"/>
                </a:solidFill>
                <a:latin typeface="Heebo" pitchFamily="2" charset="-79"/>
                <a:cs typeface="Heebo" pitchFamily="2" charset="-79"/>
              </a:rPr>
              <a:t>título do item</a:t>
            </a:r>
          </a:p>
        </p:txBody>
      </p:sp>
      <p:sp>
        <p:nvSpPr>
          <p:cNvPr id="72" name="TextBox">
            <a:extLst>
              <a:ext uri="{FF2B5EF4-FFF2-40B4-BE49-F238E27FC236}">
                <a16:creationId xmlns:a16="http://schemas.microsoft.com/office/drawing/2014/main" id="{D5B27A3E-942F-AB6F-C134-0A587F1ACD9A}"/>
              </a:ext>
            </a:extLst>
          </p:cNvPr>
          <p:cNvSpPr txBox="1"/>
          <p:nvPr/>
        </p:nvSpPr>
        <p:spPr>
          <a:xfrm>
            <a:off x="3210088" y="4111326"/>
            <a:ext cx="1356867" cy="415498"/>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lnSpc>
                <a:spcPct val="100000"/>
              </a:lnSpc>
            </a:pPr>
            <a:r>
              <a:rPr lang="pt-BR" sz="900" kern="0" dirty="0">
                <a:latin typeface="Heebo" pitchFamily="2" charset="-79"/>
                <a:cs typeface="Heebo" pitchFamily="2" charset="-79"/>
              </a:rPr>
              <a:t>texto escrito aqui texto escrito aqui texto escrito aqui texto escrito aqui</a:t>
            </a:r>
            <a:endParaRPr lang="pt-BR" sz="900" dirty="0">
              <a:solidFill>
                <a:schemeClr val="tx1"/>
              </a:solidFill>
              <a:latin typeface="Heebo" pitchFamily="2" charset="-79"/>
              <a:cs typeface="Heebo" pitchFamily="2" charset="-79"/>
            </a:endParaRPr>
          </a:p>
        </p:txBody>
      </p:sp>
      <p:sp>
        <p:nvSpPr>
          <p:cNvPr id="73" name="TextBox">
            <a:extLst>
              <a:ext uri="{FF2B5EF4-FFF2-40B4-BE49-F238E27FC236}">
                <a16:creationId xmlns:a16="http://schemas.microsoft.com/office/drawing/2014/main" id="{499A0D2E-2F9E-7903-3C06-870A95C0C373}"/>
              </a:ext>
            </a:extLst>
          </p:cNvPr>
          <p:cNvSpPr txBox="1"/>
          <p:nvPr/>
        </p:nvSpPr>
        <p:spPr>
          <a:xfrm>
            <a:off x="3232555" y="3857410"/>
            <a:ext cx="1311930" cy="253916"/>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r>
              <a:rPr lang="pt-BR" sz="1200" b="1" dirty="0">
                <a:solidFill>
                  <a:schemeClr val="accent3"/>
                </a:solidFill>
                <a:latin typeface="Heebo" pitchFamily="2" charset="-79"/>
                <a:cs typeface="Heebo" pitchFamily="2" charset="-79"/>
              </a:rPr>
              <a:t>título do item</a:t>
            </a:r>
          </a:p>
        </p:txBody>
      </p:sp>
      <p:sp>
        <p:nvSpPr>
          <p:cNvPr id="84" name="TextBox">
            <a:extLst>
              <a:ext uri="{FF2B5EF4-FFF2-40B4-BE49-F238E27FC236}">
                <a16:creationId xmlns:a16="http://schemas.microsoft.com/office/drawing/2014/main" id="{ADF4C262-922C-2A0D-94CB-BF94D5743B09}"/>
              </a:ext>
            </a:extLst>
          </p:cNvPr>
          <p:cNvSpPr txBox="1"/>
          <p:nvPr/>
        </p:nvSpPr>
        <p:spPr>
          <a:xfrm>
            <a:off x="4534063" y="1453851"/>
            <a:ext cx="1356867" cy="415498"/>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lnSpc>
                <a:spcPct val="100000"/>
              </a:lnSpc>
            </a:pPr>
            <a:r>
              <a:rPr lang="pt-BR" sz="900" kern="0" dirty="0">
                <a:latin typeface="Heebo" pitchFamily="2" charset="-79"/>
                <a:cs typeface="Heebo" pitchFamily="2" charset="-79"/>
              </a:rPr>
              <a:t>texto escrito aqui texto escrito aqui texto escrito aqui texto escrito aqui</a:t>
            </a:r>
            <a:endParaRPr lang="pt-BR" sz="900" dirty="0">
              <a:solidFill>
                <a:schemeClr val="tx1"/>
              </a:solidFill>
              <a:latin typeface="Heebo" pitchFamily="2" charset="-79"/>
              <a:cs typeface="Heebo" pitchFamily="2" charset="-79"/>
            </a:endParaRPr>
          </a:p>
        </p:txBody>
      </p:sp>
      <p:sp>
        <p:nvSpPr>
          <p:cNvPr id="85" name="TextBox">
            <a:extLst>
              <a:ext uri="{FF2B5EF4-FFF2-40B4-BE49-F238E27FC236}">
                <a16:creationId xmlns:a16="http://schemas.microsoft.com/office/drawing/2014/main" id="{803BAB67-3661-8526-1124-12CBB4FC15F1}"/>
              </a:ext>
            </a:extLst>
          </p:cNvPr>
          <p:cNvSpPr txBox="1"/>
          <p:nvPr/>
        </p:nvSpPr>
        <p:spPr>
          <a:xfrm>
            <a:off x="4556530" y="1199935"/>
            <a:ext cx="1311930" cy="253916"/>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r>
              <a:rPr lang="pt-BR" sz="1200" b="1" dirty="0">
                <a:solidFill>
                  <a:schemeClr val="accent4">
                    <a:lumMod val="75000"/>
                  </a:schemeClr>
                </a:solidFill>
                <a:latin typeface="Heebo" pitchFamily="2" charset="-79"/>
                <a:cs typeface="Heebo" pitchFamily="2" charset="-79"/>
              </a:rPr>
              <a:t>título do item</a:t>
            </a:r>
          </a:p>
        </p:txBody>
      </p:sp>
      <p:sp>
        <p:nvSpPr>
          <p:cNvPr id="87" name="TextBox">
            <a:extLst>
              <a:ext uri="{FF2B5EF4-FFF2-40B4-BE49-F238E27FC236}">
                <a16:creationId xmlns:a16="http://schemas.microsoft.com/office/drawing/2014/main" id="{0A229347-6555-D158-8A3F-80DC04EDC514}"/>
              </a:ext>
            </a:extLst>
          </p:cNvPr>
          <p:cNvSpPr txBox="1"/>
          <p:nvPr/>
        </p:nvSpPr>
        <p:spPr>
          <a:xfrm>
            <a:off x="5848650" y="4111326"/>
            <a:ext cx="1356867" cy="415498"/>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lnSpc>
                <a:spcPct val="100000"/>
              </a:lnSpc>
            </a:pPr>
            <a:r>
              <a:rPr lang="pt-BR" sz="900" kern="0" dirty="0">
                <a:latin typeface="Heebo" pitchFamily="2" charset="-79"/>
                <a:cs typeface="Heebo" pitchFamily="2" charset="-79"/>
              </a:rPr>
              <a:t>texto escrito aqui texto escrito aqui texto escrito aqui texto escrito aqui</a:t>
            </a:r>
            <a:endParaRPr lang="pt-BR" sz="900" dirty="0">
              <a:solidFill>
                <a:schemeClr val="tx1"/>
              </a:solidFill>
              <a:latin typeface="Heebo" pitchFamily="2" charset="-79"/>
              <a:cs typeface="Heebo" pitchFamily="2" charset="-79"/>
            </a:endParaRPr>
          </a:p>
        </p:txBody>
      </p:sp>
      <p:sp>
        <p:nvSpPr>
          <p:cNvPr id="125" name="TextBox">
            <a:extLst>
              <a:ext uri="{FF2B5EF4-FFF2-40B4-BE49-F238E27FC236}">
                <a16:creationId xmlns:a16="http://schemas.microsoft.com/office/drawing/2014/main" id="{855D396F-C0FE-E8CA-798C-5FAA2DDB21CD}"/>
              </a:ext>
            </a:extLst>
          </p:cNvPr>
          <p:cNvSpPr txBox="1"/>
          <p:nvPr/>
        </p:nvSpPr>
        <p:spPr>
          <a:xfrm>
            <a:off x="5871117" y="3857410"/>
            <a:ext cx="1311930" cy="253916"/>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r>
              <a:rPr lang="pt-BR" sz="1200" b="1" dirty="0">
                <a:solidFill>
                  <a:schemeClr val="accent5"/>
                </a:solidFill>
                <a:latin typeface="Heebo" pitchFamily="2" charset="-79"/>
                <a:cs typeface="Heebo" pitchFamily="2" charset="-79"/>
              </a:rPr>
              <a:t>título do item</a:t>
            </a:r>
          </a:p>
        </p:txBody>
      </p:sp>
      <p:sp>
        <p:nvSpPr>
          <p:cNvPr id="127" name="TextBox">
            <a:extLst>
              <a:ext uri="{FF2B5EF4-FFF2-40B4-BE49-F238E27FC236}">
                <a16:creationId xmlns:a16="http://schemas.microsoft.com/office/drawing/2014/main" id="{3BBC8309-271E-3120-2619-DF27AA2C486F}"/>
              </a:ext>
            </a:extLst>
          </p:cNvPr>
          <p:cNvSpPr txBox="1"/>
          <p:nvPr/>
        </p:nvSpPr>
        <p:spPr>
          <a:xfrm>
            <a:off x="7172625" y="1453851"/>
            <a:ext cx="1356867" cy="415498"/>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lnSpc>
                <a:spcPct val="100000"/>
              </a:lnSpc>
            </a:pPr>
            <a:r>
              <a:rPr lang="pt-BR" sz="900" kern="0" dirty="0">
                <a:latin typeface="Heebo" pitchFamily="2" charset="-79"/>
                <a:cs typeface="Heebo" pitchFamily="2" charset="-79"/>
              </a:rPr>
              <a:t>texto escrito aqui texto escrito aqui texto escrito aqui texto escrito aqui</a:t>
            </a:r>
            <a:endParaRPr lang="pt-BR" sz="900" dirty="0">
              <a:solidFill>
                <a:schemeClr val="tx1"/>
              </a:solidFill>
              <a:latin typeface="Heebo" pitchFamily="2" charset="-79"/>
              <a:cs typeface="Heebo" pitchFamily="2" charset="-79"/>
            </a:endParaRPr>
          </a:p>
        </p:txBody>
      </p:sp>
      <p:sp>
        <p:nvSpPr>
          <p:cNvPr id="128" name="TextBox">
            <a:extLst>
              <a:ext uri="{FF2B5EF4-FFF2-40B4-BE49-F238E27FC236}">
                <a16:creationId xmlns:a16="http://schemas.microsoft.com/office/drawing/2014/main" id="{F2B489B9-2A82-A0FA-13AB-59C78881963D}"/>
              </a:ext>
            </a:extLst>
          </p:cNvPr>
          <p:cNvSpPr txBox="1"/>
          <p:nvPr/>
        </p:nvSpPr>
        <p:spPr>
          <a:xfrm>
            <a:off x="7195092" y="1199935"/>
            <a:ext cx="1311930" cy="253916"/>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r>
              <a:rPr lang="pt-BR" sz="1200" b="1" dirty="0">
                <a:solidFill>
                  <a:schemeClr val="accent6">
                    <a:lumMod val="75000"/>
                  </a:schemeClr>
                </a:solidFill>
                <a:latin typeface="Heebo" pitchFamily="2" charset="-79"/>
                <a:cs typeface="Heebo" pitchFamily="2" charset="-79"/>
              </a:rPr>
              <a:t>título do item</a:t>
            </a:r>
          </a:p>
        </p:txBody>
      </p:sp>
    </p:spTree>
    <p:extLst>
      <p:ext uri="{BB962C8B-B14F-4D97-AF65-F5344CB8AC3E}">
        <p14:creationId xmlns:p14="http://schemas.microsoft.com/office/powerpoint/2010/main" val="2325463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F76E5293-97BB-4A97-A82C-ED5D34BE7F5D}"/>
              </a:ext>
            </a:extLst>
          </p:cNvPr>
          <p:cNvSpPr/>
          <p:nvPr/>
        </p:nvSpPr>
        <p:spPr>
          <a:xfrm>
            <a:off x="3829719" y="1457325"/>
            <a:ext cx="1552399" cy="1608394"/>
          </a:xfrm>
          <a:custGeom>
            <a:avLst/>
            <a:gdLst>
              <a:gd name="connsiteX0" fmla="*/ 1990340 w 2069865"/>
              <a:gd name="connsiteY0" fmla="*/ 2144525 h 2144525"/>
              <a:gd name="connsiteX1" fmla="*/ 1121772 w 2069865"/>
              <a:gd name="connsiteY1" fmla="*/ 2144525 h 2144525"/>
              <a:gd name="connsiteX2" fmla="*/ 932520 w 2069865"/>
              <a:gd name="connsiteY2" fmla="*/ 2017029 h 2144525"/>
              <a:gd name="connsiteX3" fmla="*/ 14149 w 2069865"/>
              <a:gd name="connsiteY3" fmla="*/ 127496 h 2144525"/>
              <a:gd name="connsiteX4" fmla="*/ 79889 w 2069865"/>
              <a:gd name="connsiteY4" fmla="*/ 0 h 2144525"/>
              <a:gd name="connsiteX5" fmla="*/ 948457 w 2069865"/>
              <a:gd name="connsiteY5" fmla="*/ 0 h 2144525"/>
              <a:gd name="connsiteX6" fmla="*/ 1137709 w 2069865"/>
              <a:gd name="connsiteY6" fmla="*/ 127496 h 2144525"/>
              <a:gd name="connsiteX7" fmla="*/ 2055084 w 2069865"/>
              <a:gd name="connsiteY7" fmla="*/ 2017029 h 2144525"/>
              <a:gd name="connsiteX8" fmla="*/ 1990340 w 2069865"/>
              <a:gd name="connsiteY8" fmla="*/ 2144525 h 214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9865" h="2144525">
                <a:moveTo>
                  <a:pt x="1990340" y="2144525"/>
                </a:moveTo>
                <a:lnTo>
                  <a:pt x="1121772" y="2144525"/>
                </a:lnTo>
                <a:cubicBezTo>
                  <a:pt x="1052048" y="2144525"/>
                  <a:pt x="966386" y="2086754"/>
                  <a:pt x="932520" y="2017029"/>
                </a:cubicBezTo>
                <a:lnTo>
                  <a:pt x="14149" y="127496"/>
                </a:lnTo>
                <a:cubicBezTo>
                  <a:pt x="-19717" y="57772"/>
                  <a:pt x="9169" y="0"/>
                  <a:pt x="79889" y="0"/>
                </a:cubicBezTo>
                <a:lnTo>
                  <a:pt x="948457" y="0"/>
                </a:lnTo>
                <a:cubicBezTo>
                  <a:pt x="1018182" y="0"/>
                  <a:pt x="1103843" y="57772"/>
                  <a:pt x="1137709" y="127496"/>
                </a:cubicBezTo>
                <a:lnTo>
                  <a:pt x="2055084" y="2017029"/>
                </a:lnTo>
                <a:cubicBezTo>
                  <a:pt x="2089946" y="2086754"/>
                  <a:pt x="2061061" y="2144525"/>
                  <a:pt x="1990340" y="2144525"/>
                </a:cubicBezTo>
                <a:close/>
              </a:path>
            </a:pathLst>
          </a:custGeom>
          <a:solidFill>
            <a:schemeClr val="accent3">
              <a:lumMod val="75000"/>
            </a:schemeClr>
          </a:solidFill>
          <a:ln w="9954" cap="flat">
            <a:noFill/>
            <a:prstDash val="solid"/>
            <a:miter/>
          </a:ln>
        </p:spPr>
        <p:txBody>
          <a:bodyPr rtlCol="0" anchor="ctr"/>
          <a:lstStyle/>
          <a:p>
            <a:endParaRPr lang="en-ID" sz="1350">
              <a:latin typeface="Heebo" pitchFamily="2" charset="-79"/>
              <a:cs typeface="Heebo" pitchFamily="2" charset="-79"/>
            </a:endParaRPr>
          </a:p>
        </p:txBody>
      </p:sp>
      <p:sp>
        <p:nvSpPr>
          <p:cNvPr id="8" name="Freeform: Shape 7">
            <a:extLst>
              <a:ext uri="{FF2B5EF4-FFF2-40B4-BE49-F238E27FC236}">
                <a16:creationId xmlns:a16="http://schemas.microsoft.com/office/drawing/2014/main" id="{EDA77F4D-6EC4-4E9E-872A-128CC874B7DA}"/>
              </a:ext>
            </a:extLst>
          </p:cNvPr>
          <p:cNvSpPr/>
          <p:nvPr/>
        </p:nvSpPr>
        <p:spPr>
          <a:xfrm>
            <a:off x="5392543" y="1457325"/>
            <a:ext cx="1552268" cy="1608394"/>
          </a:xfrm>
          <a:custGeom>
            <a:avLst/>
            <a:gdLst>
              <a:gd name="connsiteX0" fmla="*/ 1990340 w 2069691"/>
              <a:gd name="connsiteY0" fmla="*/ 2144525 h 2144525"/>
              <a:gd name="connsiteX1" fmla="*/ 1121772 w 2069691"/>
              <a:gd name="connsiteY1" fmla="*/ 2144525 h 2144525"/>
              <a:gd name="connsiteX2" fmla="*/ 932520 w 2069691"/>
              <a:gd name="connsiteY2" fmla="*/ 2017029 h 2144525"/>
              <a:gd name="connsiteX3" fmla="*/ 14149 w 2069691"/>
              <a:gd name="connsiteY3" fmla="*/ 127496 h 2144525"/>
              <a:gd name="connsiteX4" fmla="*/ 79890 w 2069691"/>
              <a:gd name="connsiteY4" fmla="*/ 0 h 2144525"/>
              <a:gd name="connsiteX5" fmla="*/ 948457 w 2069691"/>
              <a:gd name="connsiteY5" fmla="*/ 0 h 2144525"/>
              <a:gd name="connsiteX6" fmla="*/ 1137710 w 2069691"/>
              <a:gd name="connsiteY6" fmla="*/ 127496 h 2144525"/>
              <a:gd name="connsiteX7" fmla="*/ 2055084 w 2069691"/>
              <a:gd name="connsiteY7" fmla="*/ 2017029 h 2144525"/>
              <a:gd name="connsiteX8" fmla="*/ 1990340 w 2069691"/>
              <a:gd name="connsiteY8" fmla="*/ 2144525 h 214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9691" h="2144525">
                <a:moveTo>
                  <a:pt x="1990340" y="2144525"/>
                </a:moveTo>
                <a:lnTo>
                  <a:pt x="1121772" y="2144525"/>
                </a:lnTo>
                <a:cubicBezTo>
                  <a:pt x="1052048" y="2144525"/>
                  <a:pt x="966386" y="2086754"/>
                  <a:pt x="932520" y="2017029"/>
                </a:cubicBezTo>
                <a:lnTo>
                  <a:pt x="14149" y="127496"/>
                </a:lnTo>
                <a:cubicBezTo>
                  <a:pt x="-19717" y="57772"/>
                  <a:pt x="9169" y="0"/>
                  <a:pt x="79890" y="0"/>
                </a:cubicBezTo>
                <a:lnTo>
                  <a:pt x="948457" y="0"/>
                </a:lnTo>
                <a:cubicBezTo>
                  <a:pt x="1018182" y="0"/>
                  <a:pt x="1103843" y="57772"/>
                  <a:pt x="1137710" y="127496"/>
                </a:cubicBezTo>
                <a:lnTo>
                  <a:pt x="2055084" y="2017029"/>
                </a:lnTo>
                <a:cubicBezTo>
                  <a:pt x="2089946" y="2086754"/>
                  <a:pt x="2060064" y="2144525"/>
                  <a:pt x="1990340" y="2144525"/>
                </a:cubicBezTo>
                <a:close/>
              </a:path>
            </a:pathLst>
          </a:custGeom>
          <a:solidFill>
            <a:schemeClr val="accent4">
              <a:lumMod val="75000"/>
            </a:schemeClr>
          </a:solidFill>
          <a:ln w="9954" cap="flat">
            <a:noFill/>
            <a:prstDash val="solid"/>
            <a:miter/>
          </a:ln>
        </p:spPr>
        <p:txBody>
          <a:bodyPr rtlCol="0" anchor="ctr"/>
          <a:lstStyle/>
          <a:p>
            <a:endParaRPr lang="en-ID" sz="1350">
              <a:latin typeface="Heebo" pitchFamily="2" charset="-79"/>
              <a:cs typeface="Heebo" pitchFamily="2" charset="-79"/>
            </a:endParaRPr>
          </a:p>
        </p:txBody>
      </p:sp>
      <p:sp>
        <p:nvSpPr>
          <p:cNvPr id="9" name="Freeform: Shape 8">
            <a:extLst>
              <a:ext uri="{FF2B5EF4-FFF2-40B4-BE49-F238E27FC236}">
                <a16:creationId xmlns:a16="http://schemas.microsoft.com/office/drawing/2014/main" id="{7006BD0F-C6CF-44C6-A27A-9229307E3282}"/>
              </a:ext>
            </a:extLst>
          </p:cNvPr>
          <p:cNvSpPr/>
          <p:nvPr/>
        </p:nvSpPr>
        <p:spPr>
          <a:xfrm>
            <a:off x="2267642" y="1457325"/>
            <a:ext cx="1552268" cy="1608394"/>
          </a:xfrm>
          <a:custGeom>
            <a:avLst/>
            <a:gdLst>
              <a:gd name="connsiteX0" fmla="*/ 1990340 w 2069691"/>
              <a:gd name="connsiteY0" fmla="*/ 2144525 h 2144525"/>
              <a:gd name="connsiteX1" fmla="*/ 1121772 w 2069691"/>
              <a:gd name="connsiteY1" fmla="*/ 2144525 h 2144525"/>
              <a:gd name="connsiteX2" fmla="*/ 932520 w 2069691"/>
              <a:gd name="connsiteY2" fmla="*/ 2017029 h 2144525"/>
              <a:gd name="connsiteX3" fmla="*/ 14149 w 2069691"/>
              <a:gd name="connsiteY3" fmla="*/ 127496 h 2144525"/>
              <a:gd name="connsiteX4" fmla="*/ 79889 w 2069691"/>
              <a:gd name="connsiteY4" fmla="*/ 0 h 2144525"/>
              <a:gd name="connsiteX5" fmla="*/ 948457 w 2069691"/>
              <a:gd name="connsiteY5" fmla="*/ 0 h 2144525"/>
              <a:gd name="connsiteX6" fmla="*/ 1137709 w 2069691"/>
              <a:gd name="connsiteY6" fmla="*/ 127496 h 2144525"/>
              <a:gd name="connsiteX7" fmla="*/ 2055084 w 2069691"/>
              <a:gd name="connsiteY7" fmla="*/ 2017029 h 2144525"/>
              <a:gd name="connsiteX8" fmla="*/ 1990340 w 2069691"/>
              <a:gd name="connsiteY8" fmla="*/ 2144525 h 214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9691" h="2144525">
                <a:moveTo>
                  <a:pt x="1990340" y="2144525"/>
                </a:moveTo>
                <a:lnTo>
                  <a:pt x="1121772" y="2144525"/>
                </a:lnTo>
                <a:cubicBezTo>
                  <a:pt x="1052048" y="2144525"/>
                  <a:pt x="966386" y="2086754"/>
                  <a:pt x="932520" y="2017029"/>
                </a:cubicBezTo>
                <a:lnTo>
                  <a:pt x="14149" y="127496"/>
                </a:lnTo>
                <a:cubicBezTo>
                  <a:pt x="-19717" y="57772"/>
                  <a:pt x="9169" y="0"/>
                  <a:pt x="79889" y="0"/>
                </a:cubicBezTo>
                <a:lnTo>
                  <a:pt x="948457" y="0"/>
                </a:lnTo>
                <a:cubicBezTo>
                  <a:pt x="1018182" y="0"/>
                  <a:pt x="1103843" y="57772"/>
                  <a:pt x="1137709" y="127496"/>
                </a:cubicBezTo>
                <a:lnTo>
                  <a:pt x="2055084" y="2017029"/>
                </a:lnTo>
                <a:cubicBezTo>
                  <a:pt x="2089946" y="2086754"/>
                  <a:pt x="2060064" y="2144525"/>
                  <a:pt x="1990340" y="2144525"/>
                </a:cubicBezTo>
                <a:close/>
              </a:path>
            </a:pathLst>
          </a:custGeom>
          <a:solidFill>
            <a:schemeClr val="accent2">
              <a:lumMod val="75000"/>
            </a:schemeClr>
          </a:solidFill>
          <a:ln w="9954" cap="flat">
            <a:noFill/>
            <a:prstDash val="solid"/>
            <a:miter/>
          </a:ln>
        </p:spPr>
        <p:txBody>
          <a:bodyPr rtlCol="0" anchor="ctr"/>
          <a:lstStyle/>
          <a:p>
            <a:endParaRPr lang="en-ID" sz="1350">
              <a:latin typeface="Heebo" pitchFamily="2" charset="-79"/>
              <a:cs typeface="Heebo" pitchFamily="2" charset="-79"/>
            </a:endParaRPr>
          </a:p>
        </p:txBody>
      </p:sp>
      <p:sp>
        <p:nvSpPr>
          <p:cNvPr id="64" name="Freeform: Shape 63">
            <a:extLst>
              <a:ext uri="{FF2B5EF4-FFF2-40B4-BE49-F238E27FC236}">
                <a16:creationId xmlns:a16="http://schemas.microsoft.com/office/drawing/2014/main" id="{44FD9E7A-E7C0-4A6C-ABA9-6E2CE46C83A4}"/>
              </a:ext>
            </a:extLst>
          </p:cNvPr>
          <p:cNvSpPr/>
          <p:nvPr/>
        </p:nvSpPr>
        <p:spPr>
          <a:xfrm>
            <a:off x="0" y="1620366"/>
            <a:ext cx="8891121" cy="1286043"/>
          </a:xfrm>
          <a:custGeom>
            <a:avLst/>
            <a:gdLst>
              <a:gd name="connsiteX0" fmla="*/ 10999707 w 11854828"/>
              <a:gd name="connsiteY0" fmla="*/ 0 h 1714724"/>
              <a:gd name="connsiteX1" fmla="*/ 11116745 w 11854828"/>
              <a:gd name="connsiteY1" fmla="*/ 48558 h 1714724"/>
              <a:gd name="connsiteX2" fmla="*/ 11807016 w 11854828"/>
              <a:gd name="connsiteY2" fmla="*/ 738830 h 1714724"/>
              <a:gd name="connsiteX3" fmla="*/ 11810005 w 11854828"/>
              <a:gd name="connsiteY3" fmla="*/ 741819 h 1714724"/>
              <a:gd name="connsiteX4" fmla="*/ 11812994 w 11854828"/>
              <a:gd name="connsiteY4" fmla="*/ 744807 h 1714724"/>
              <a:gd name="connsiteX5" fmla="*/ 11815981 w 11854828"/>
              <a:gd name="connsiteY5" fmla="*/ 747795 h 1714724"/>
              <a:gd name="connsiteX6" fmla="*/ 11818970 w 11854828"/>
              <a:gd name="connsiteY6" fmla="*/ 750783 h 1714724"/>
              <a:gd name="connsiteX7" fmla="*/ 11821957 w 11854828"/>
              <a:gd name="connsiteY7" fmla="*/ 753771 h 1714724"/>
              <a:gd name="connsiteX8" fmla="*/ 11823950 w 11854828"/>
              <a:gd name="connsiteY8" fmla="*/ 756759 h 1714724"/>
              <a:gd name="connsiteX9" fmla="*/ 11825942 w 11854828"/>
              <a:gd name="connsiteY9" fmla="*/ 759748 h 1714724"/>
              <a:gd name="connsiteX10" fmla="*/ 11827935 w 11854828"/>
              <a:gd name="connsiteY10" fmla="*/ 762736 h 1714724"/>
              <a:gd name="connsiteX11" fmla="*/ 11829926 w 11854828"/>
              <a:gd name="connsiteY11" fmla="*/ 765724 h 1714724"/>
              <a:gd name="connsiteX12" fmla="*/ 11831918 w 11854828"/>
              <a:gd name="connsiteY12" fmla="*/ 769708 h 1714724"/>
              <a:gd name="connsiteX13" fmla="*/ 11833911 w 11854828"/>
              <a:gd name="connsiteY13" fmla="*/ 773693 h 1714724"/>
              <a:gd name="connsiteX14" fmla="*/ 11835903 w 11854828"/>
              <a:gd name="connsiteY14" fmla="*/ 777677 h 1714724"/>
              <a:gd name="connsiteX15" fmla="*/ 11837895 w 11854828"/>
              <a:gd name="connsiteY15" fmla="*/ 781661 h 1714724"/>
              <a:gd name="connsiteX16" fmla="*/ 11839887 w 11854828"/>
              <a:gd name="connsiteY16" fmla="*/ 785645 h 1714724"/>
              <a:gd name="connsiteX17" fmla="*/ 11841879 w 11854828"/>
              <a:gd name="connsiteY17" fmla="*/ 789630 h 1714724"/>
              <a:gd name="connsiteX18" fmla="*/ 11843872 w 11854828"/>
              <a:gd name="connsiteY18" fmla="*/ 793614 h 1714724"/>
              <a:gd name="connsiteX19" fmla="*/ 11844867 w 11854828"/>
              <a:gd name="connsiteY19" fmla="*/ 797598 h 1714724"/>
              <a:gd name="connsiteX20" fmla="*/ 11845863 w 11854828"/>
              <a:gd name="connsiteY20" fmla="*/ 801582 h 1714724"/>
              <a:gd name="connsiteX21" fmla="*/ 11846859 w 11854828"/>
              <a:gd name="connsiteY21" fmla="*/ 805567 h 1714724"/>
              <a:gd name="connsiteX22" fmla="*/ 11847856 w 11854828"/>
              <a:gd name="connsiteY22" fmla="*/ 809551 h 1714724"/>
              <a:gd name="connsiteX23" fmla="*/ 11848852 w 11854828"/>
              <a:gd name="connsiteY23" fmla="*/ 813535 h 1714724"/>
              <a:gd name="connsiteX24" fmla="*/ 11849848 w 11854828"/>
              <a:gd name="connsiteY24" fmla="*/ 817519 h 1714724"/>
              <a:gd name="connsiteX25" fmla="*/ 11850844 w 11854828"/>
              <a:gd name="connsiteY25" fmla="*/ 821504 h 1714724"/>
              <a:gd name="connsiteX26" fmla="*/ 11851839 w 11854828"/>
              <a:gd name="connsiteY26" fmla="*/ 825488 h 1714724"/>
              <a:gd name="connsiteX27" fmla="*/ 11852836 w 11854828"/>
              <a:gd name="connsiteY27" fmla="*/ 829472 h 1714724"/>
              <a:gd name="connsiteX28" fmla="*/ 11853832 w 11854828"/>
              <a:gd name="connsiteY28" fmla="*/ 833456 h 1714724"/>
              <a:gd name="connsiteX29" fmla="*/ 11854828 w 11854828"/>
              <a:gd name="connsiteY29" fmla="*/ 837441 h 1714724"/>
              <a:gd name="connsiteX30" fmla="*/ 11854828 w 11854828"/>
              <a:gd name="connsiteY30" fmla="*/ 841425 h 1714724"/>
              <a:gd name="connsiteX31" fmla="*/ 11854828 w 11854828"/>
              <a:gd name="connsiteY31" fmla="*/ 845409 h 1714724"/>
              <a:gd name="connsiteX32" fmla="*/ 11854828 w 11854828"/>
              <a:gd name="connsiteY32" fmla="*/ 849393 h 1714724"/>
              <a:gd name="connsiteX33" fmla="*/ 11854828 w 11854828"/>
              <a:gd name="connsiteY33" fmla="*/ 853378 h 1714724"/>
              <a:gd name="connsiteX34" fmla="*/ 11854828 w 11854828"/>
              <a:gd name="connsiteY34" fmla="*/ 857362 h 1714724"/>
              <a:gd name="connsiteX35" fmla="*/ 11854828 w 11854828"/>
              <a:gd name="connsiteY35" fmla="*/ 861346 h 1714724"/>
              <a:gd name="connsiteX36" fmla="*/ 11854828 w 11854828"/>
              <a:gd name="connsiteY36" fmla="*/ 865330 h 1714724"/>
              <a:gd name="connsiteX37" fmla="*/ 11854828 w 11854828"/>
              <a:gd name="connsiteY37" fmla="*/ 869315 h 1714724"/>
              <a:gd name="connsiteX38" fmla="*/ 11854828 w 11854828"/>
              <a:gd name="connsiteY38" fmla="*/ 873299 h 1714724"/>
              <a:gd name="connsiteX39" fmla="*/ 11854828 w 11854828"/>
              <a:gd name="connsiteY39" fmla="*/ 877283 h 1714724"/>
              <a:gd name="connsiteX40" fmla="*/ 11853832 w 11854828"/>
              <a:gd name="connsiteY40" fmla="*/ 881267 h 1714724"/>
              <a:gd name="connsiteX41" fmla="*/ 11852836 w 11854828"/>
              <a:gd name="connsiteY41" fmla="*/ 885252 h 1714724"/>
              <a:gd name="connsiteX42" fmla="*/ 11851839 w 11854828"/>
              <a:gd name="connsiteY42" fmla="*/ 889236 h 1714724"/>
              <a:gd name="connsiteX43" fmla="*/ 11850844 w 11854828"/>
              <a:gd name="connsiteY43" fmla="*/ 893220 h 1714724"/>
              <a:gd name="connsiteX44" fmla="*/ 11849848 w 11854828"/>
              <a:gd name="connsiteY44" fmla="*/ 897204 h 1714724"/>
              <a:gd name="connsiteX45" fmla="*/ 11848852 w 11854828"/>
              <a:gd name="connsiteY45" fmla="*/ 901189 h 1714724"/>
              <a:gd name="connsiteX46" fmla="*/ 11847856 w 11854828"/>
              <a:gd name="connsiteY46" fmla="*/ 905173 h 1714724"/>
              <a:gd name="connsiteX47" fmla="*/ 11846859 w 11854828"/>
              <a:gd name="connsiteY47" fmla="*/ 909157 h 1714724"/>
              <a:gd name="connsiteX48" fmla="*/ 11845863 w 11854828"/>
              <a:gd name="connsiteY48" fmla="*/ 913141 h 1714724"/>
              <a:gd name="connsiteX49" fmla="*/ 11844867 w 11854828"/>
              <a:gd name="connsiteY49" fmla="*/ 917126 h 1714724"/>
              <a:gd name="connsiteX50" fmla="*/ 11843872 w 11854828"/>
              <a:gd name="connsiteY50" fmla="*/ 921110 h 1714724"/>
              <a:gd name="connsiteX51" fmla="*/ 11841879 w 11854828"/>
              <a:gd name="connsiteY51" fmla="*/ 925094 h 1714724"/>
              <a:gd name="connsiteX52" fmla="*/ 11839887 w 11854828"/>
              <a:gd name="connsiteY52" fmla="*/ 929078 h 1714724"/>
              <a:gd name="connsiteX53" fmla="*/ 11837895 w 11854828"/>
              <a:gd name="connsiteY53" fmla="*/ 933063 h 1714724"/>
              <a:gd name="connsiteX54" fmla="*/ 11835903 w 11854828"/>
              <a:gd name="connsiteY54" fmla="*/ 937047 h 1714724"/>
              <a:gd name="connsiteX55" fmla="*/ 11833911 w 11854828"/>
              <a:gd name="connsiteY55" fmla="*/ 941031 h 1714724"/>
              <a:gd name="connsiteX56" fmla="*/ 11831918 w 11854828"/>
              <a:gd name="connsiteY56" fmla="*/ 945015 h 1714724"/>
              <a:gd name="connsiteX57" fmla="*/ 11829926 w 11854828"/>
              <a:gd name="connsiteY57" fmla="*/ 949000 h 1714724"/>
              <a:gd name="connsiteX58" fmla="*/ 11827935 w 11854828"/>
              <a:gd name="connsiteY58" fmla="*/ 951988 h 1714724"/>
              <a:gd name="connsiteX59" fmla="*/ 11825942 w 11854828"/>
              <a:gd name="connsiteY59" fmla="*/ 954976 h 1714724"/>
              <a:gd name="connsiteX60" fmla="*/ 11823950 w 11854828"/>
              <a:gd name="connsiteY60" fmla="*/ 957964 h 1714724"/>
              <a:gd name="connsiteX61" fmla="*/ 11821957 w 11854828"/>
              <a:gd name="connsiteY61" fmla="*/ 960953 h 1714724"/>
              <a:gd name="connsiteX62" fmla="*/ 11818970 w 11854828"/>
              <a:gd name="connsiteY62" fmla="*/ 963941 h 1714724"/>
              <a:gd name="connsiteX63" fmla="*/ 11815981 w 11854828"/>
              <a:gd name="connsiteY63" fmla="*/ 966929 h 1714724"/>
              <a:gd name="connsiteX64" fmla="*/ 11812994 w 11854828"/>
              <a:gd name="connsiteY64" fmla="*/ 969917 h 1714724"/>
              <a:gd name="connsiteX65" fmla="*/ 11810005 w 11854828"/>
              <a:gd name="connsiteY65" fmla="*/ 972905 h 1714724"/>
              <a:gd name="connsiteX66" fmla="*/ 11807016 w 11854828"/>
              <a:gd name="connsiteY66" fmla="*/ 975893 h 1714724"/>
              <a:gd name="connsiteX67" fmla="*/ 11116745 w 11854828"/>
              <a:gd name="connsiteY67" fmla="*/ 1666166 h 1714724"/>
              <a:gd name="connsiteX68" fmla="*/ 10882670 w 11854828"/>
              <a:gd name="connsiteY68" fmla="*/ 1666166 h 1714724"/>
              <a:gd name="connsiteX69" fmla="*/ 10882670 w 11854828"/>
              <a:gd name="connsiteY69" fmla="*/ 1432091 h 1714724"/>
              <a:gd name="connsiteX70" fmla="*/ 10966339 w 11854828"/>
              <a:gd name="connsiteY70" fmla="*/ 1348421 h 1714724"/>
              <a:gd name="connsiteX71" fmla="*/ 1465883 w 11854828"/>
              <a:gd name="connsiteY71" fmla="*/ 1348421 h 1714724"/>
              <a:gd name="connsiteX72" fmla="*/ 1465883 w 11854828"/>
              <a:gd name="connsiteY72" fmla="*/ 1347426 h 1714724"/>
              <a:gd name="connsiteX73" fmla="*/ 554474 w 11854828"/>
              <a:gd name="connsiteY73" fmla="*/ 1347426 h 1714724"/>
              <a:gd name="connsiteX74" fmla="*/ 554474 w 11854828"/>
              <a:gd name="connsiteY74" fmla="*/ 1347427 h 1714724"/>
              <a:gd name="connsiteX75" fmla="*/ 0 w 11854828"/>
              <a:gd name="connsiteY75" fmla="*/ 1347427 h 1714724"/>
              <a:gd name="connsiteX76" fmla="*/ 0 w 11854828"/>
              <a:gd name="connsiteY76" fmla="*/ 366304 h 1714724"/>
              <a:gd name="connsiteX77" fmla="*/ 337171 w 11854828"/>
              <a:gd name="connsiteY77" fmla="*/ 366304 h 1714724"/>
              <a:gd name="connsiteX78" fmla="*/ 337171 w 11854828"/>
              <a:gd name="connsiteY78" fmla="*/ 366303 h 1714724"/>
              <a:gd name="connsiteX79" fmla="*/ 1465883 w 11854828"/>
              <a:gd name="connsiteY79" fmla="*/ 366303 h 1714724"/>
              <a:gd name="connsiteX80" fmla="*/ 1465883 w 11854828"/>
              <a:gd name="connsiteY80" fmla="*/ 366302 h 1714724"/>
              <a:gd name="connsiteX81" fmla="*/ 9411484 w 11854828"/>
              <a:gd name="connsiteY81" fmla="*/ 366302 h 1714724"/>
              <a:gd name="connsiteX82" fmla="*/ 10966339 w 11854828"/>
              <a:gd name="connsiteY82" fmla="*/ 366302 h 1714724"/>
              <a:gd name="connsiteX83" fmla="*/ 10882670 w 11854828"/>
              <a:gd name="connsiteY83" fmla="*/ 282633 h 1714724"/>
              <a:gd name="connsiteX84" fmla="*/ 10882670 w 11854828"/>
              <a:gd name="connsiteY84" fmla="*/ 48558 h 1714724"/>
              <a:gd name="connsiteX85" fmla="*/ 10999707 w 11854828"/>
              <a:gd name="connsiteY85" fmla="*/ 0 h 171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1854828" h="1714724">
                <a:moveTo>
                  <a:pt x="10999707" y="0"/>
                </a:moveTo>
                <a:cubicBezTo>
                  <a:pt x="11042040" y="0"/>
                  <a:pt x="11084373" y="16186"/>
                  <a:pt x="11116745" y="48558"/>
                </a:cubicBezTo>
                <a:lnTo>
                  <a:pt x="11807016" y="738830"/>
                </a:lnTo>
                <a:lnTo>
                  <a:pt x="11810005" y="741819"/>
                </a:lnTo>
                <a:lnTo>
                  <a:pt x="11812994" y="744807"/>
                </a:lnTo>
                <a:lnTo>
                  <a:pt x="11815981" y="747795"/>
                </a:lnTo>
                <a:lnTo>
                  <a:pt x="11818970" y="750783"/>
                </a:lnTo>
                <a:lnTo>
                  <a:pt x="11821957" y="753771"/>
                </a:lnTo>
                <a:lnTo>
                  <a:pt x="11823950" y="756759"/>
                </a:lnTo>
                <a:lnTo>
                  <a:pt x="11825942" y="759748"/>
                </a:lnTo>
                <a:lnTo>
                  <a:pt x="11827935" y="762736"/>
                </a:lnTo>
                <a:lnTo>
                  <a:pt x="11829926" y="765724"/>
                </a:lnTo>
                <a:lnTo>
                  <a:pt x="11831918" y="769708"/>
                </a:lnTo>
                <a:lnTo>
                  <a:pt x="11833911" y="773693"/>
                </a:lnTo>
                <a:lnTo>
                  <a:pt x="11835903" y="777677"/>
                </a:lnTo>
                <a:lnTo>
                  <a:pt x="11837895" y="781661"/>
                </a:lnTo>
                <a:lnTo>
                  <a:pt x="11839887" y="785645"/>
                </a:lnTo>
                <a:lnTo>
                  <a:pt x="11841879" y="789630"/>
                </a:lnTo>
                <a:lnTo>
                  <a:pt x="11843872" y="793614"/>
                </a:lnTo>
                <a:lnTo>
                  <a:pt x="11844867" y="797598"/>
                </a:lnTo>
                <a:lnTo>
                  <a:pt x="11845863" y="801582"/>
                </a:lnTo>
                <a:lnTo>
                  <a:pt x="11846859" y="805567"/>
                </a:lnTo>
                <a:lnTo>
                  <a:pt x="11847856" y="809551"/>
                </a:lnTo>
                <a:lnTo>
                  <a:pt x="11848852" y="813535"/>
                </a:lnTo>
                <a:lnTo>
                  <a:pt x="11849848" y="817519"/>
                </a:lnTo>
                <a:lnTo>
                  <a:pt x="11850844" y="821504"/>
                </a:lnTo>
                <a:lnTo>
                  <a:pt x="11851839" y="825488"/>
                </a:lnTo>
                <a:lnTo>
                  <a:pt x="11852836" y="829472"/>
                </a:lnTo>
                <a:lnTo>
                  <a:pt x="11853832" y="833456"/>
                </a:lnTo>
                <a:lnTo>
                  <a:pt x="11854828" y="837441"/>
                </a:lnTo>
                <a:lnTo>
                  <a:pt x="11854828" y="841425"/>
                </a:lnTo>
                <a:lnTo>
                  <a:pt x="11854828" y="845409"/>
                </a:lnTo>
                <a:lnTo>
                  <a:pt x="11854828" y="849393"/>
                </a:lnTo>
                <a:lnTo>
                  <a:pt x="11854828" y="853378"/>
                </a:lnTo>
                <a:lnTo>
                  <a:pt x="11854828" y="857362"/>
                </a:lnTo>
                <a:lnTo>
                  <a:pt x="11854828" y="861346"/>
                </a:lnTo>
                <a:lnTo>
                  <a:pt x="11854828" y="865330"/>
                </a:lnTo>
                <a:lnTo>
                  <a:pt x="11854828" y="869315"/>
                </a:lnTo>
                <a:lnTo>
                  <a:pt x="11854828" y="873299"/>
                </a:lnTo>
                <a:lnTo>
                  <a:pt x="11854828" y="877283"/>
                </a:lnTo>
                <a:lnTo>
                  <a:pt x="11853832" y="881267"/>
                </a:lnTo>
                <a:lnTo>
                  <a:pt x="11852836" y="885252"/>
                </a:lnTo>
                <a:lnTo>
                  <a:pt x="11851839" y="889236"/>
                </a:lnTo>
                <a:lnTo>
                  <a:pt x="11850844" y="893220"/>
                </a:lnTo>
                <a:lnTo>
                  <a:pt x="11849848" y="897204"/>
                </a:lnTo>
                <a:lnTo>
                  <a:pt x="11848852" y="901189"/>
                </a:lnTo>
                <a:lnTo>
                  <a:pt x="11847856" y="905173"/>
                </a:lnTo>
                <a:lnTo>
                  <a:pt x="11846859" y="909157"/>
                </a:lnTo>
                <a:lnTo>
                  <a:pt x="11845863" y="913141"/>
                </a:lnTo>
                <a:lnTo>
                  <a:pt x="11844867" y="917126"/>
                </a:lnTo>
                <a:lnTo>
                  <a:pt x="11843872" y="921110"/>
                </a:lnTo>
                <a:lnTo>
                  <a:pt x="11841879" y="925094"/>
                </a:lnTo>
                <a:lnTo>
                  <a:pt x="11839887" y="929078"/>
                </a:lnTo>
                <a:lnTo>
                  <a:pt x="11837895" y="933063"/>
                </a:lnTo>
                <a:lnTo>
                  <a:pt x="11835903" y="937047"/>
                </a:lnTo>
                <a:lnTo>
                  <a:pt x="11833911" y="941031"/>
                </a:lnTo>
                <a:lnTo>
                  <a:pt x="11831918" y="945015"/>
                </a:lnTo>
                <a:lnTo>
                  <a:pt x="11829926" y="949000"/>
                </a:lnTo>
                <a:lnTo>
                  <a:pt x="11827935" y="951988"/>
                </a:lnTo>
                <a:lnTo>
                  <a:pt x="11825942" y="954976"/>
                </a:lnTo>
                <a:lnTo>
                  <a:pt x="11823950" y="957964"/>
                </a:lnTo>
                <a:lnTo>
                  <a:pt x="11821957" y="960953"/>
                </a:lnTo>
                <a:lnTo>
                  <a:pt x="11818970" y="963941"/>
                </a:lnTo>
                <a:lnTo>
                  <a:pt x="11815981" y="966929"/>
                </a:lnTo>
                <a:lnTo>
                  <a:pt x="11812994" y="969917"/>
                </a:lnTo>
                <a:lnTo>
                  <a:pt x="11810005" y="972905"/>
                </a:lnTo>
                <a:lnTo>
                  <a:pt x="11807016" y="975893"/>
                </a:lnTo>
                <a:lnTo>
                  <a:pt x="11116745" y="1666166"/>
                </a:lnTo>
                <a:cubicBezTo>
                  <a:pt x="11052001" y="1730910"/>
                  <a:pt x="10947414" y="1730910"/>
                  <a:pt x="10882670" y="1666166"/>
                </a:cubicBezTo>
                <a:cubicBezTo>
                  <a:pt x="10817926" y="1601422"/>
                  <a:pt x="10817926" y="1496835"/>
                  <a:pt x="10882670" y="1432091"/>
                </a:cubicBezTo>
                <a:lnTo>
                  <a:pt x="10966339" y="1348421"/>
                </a:lnTo>
                <a:lnTo>
                  <a:pt x="1465883" y="1348421"/>
                </a:lnTo>
                <a:lnTo>
                  <a:pt x="1465883" y="1347426"/>
                </a:lnTo>
                <a:lnTo>
                  <a:pt x="554474" y="1347426"/>
                </a:lnTo>
                <a:lnTo>
                  <a:pt x="554474" y="1347427"/>
                </a:lnTo>
                <a:lnTo>
                  <a:pt x="0" y="1347427"/>
                </a:lnTo>
                <a:lnTo>
                  <a:pt x="0" y="366304"/>
                </a:lnTo>
                <a:lnTo>
                  <a:pt x="337171" y="366304"/>
                </a:lnTo>
                <a:lnTo>
                  <a:pt x="337171" y="366303"/>
                </a:lnTo>
                <a:lnTo>
                  <a:pt x="1465883" y="366303"/>
                </a:lnTo>
                <a:lnTo>
                  <a:pt x="1465883" y="366302"/>
                </a:lnTo>
                <a:lnTo>
                  <a:pt x="9411484" y="366302"/>
                </a:lnTo>
                <a:lnTo>
                  <a:pt x="10966339" y="366302"/>
                </a:lnTo>
                <a:lnTo>
                  <a:pt x="10882670" y="282633"/>
                </a:lnTo>
                <a:cubicBezTo>
                  <a:pt x="10817926" y="217889"/>
                  <a:pt x="10817926" y="113302"/>
                  <a:pt x="10882670" y="48558"/>
                </a:cubicBezTo>
                <a:cubicBezTo>
                  <a:pt x="10915042" y="16186"/>
                  <a:pt x="10957375" y="0"/>
                  <a:pt x="10999707"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1350">
              <a:latin typeface="Heebo" pitchFamily="2" charset="-79"/>
              <a:cs typeface="Heebo" pitchFamily="2" charset="-79"/>
            </a:endParaRPr>
          </a:p>
        </p:txBody>
      </p:sp>
      <p:sp>
        <p:nvSpPr>
          <p:cNvPr id="7" name="Freeform: Shape 6">
            <a:extLst>
              <a:ext uri="{FF2B5EF4-FFF2-40B4-BE49-F238E27FC236}">
                <a16:creationId xmlns:a16="http://schemas.microsoft.com/office/drawing/2014/main" id="{798D7CDC-C1A7-46D0-AB85-C7C9899691D8}"/>
              </a:ext>
            </a:extLst>
          </p:cNvPr>
          <p:cNvSpPr/>
          <p:nvPr/>
        </p:nvSpPr>
        <p:spPr>
          <a:xfrm>
            <a:off x="6954620" y="1457325"/>
            <a:ext cx="1019873" cy="437770"/>
          </a:xfrm>
          <a:custGeom>
            <a:avLst/>
            <a:gdLst>
              <a:gd name="connsiteX0" fmla="*/ 236271 w 1359831"/>
              <a:gd name="connsiteY0" fmla="*/ 583693 h 583693"/>
              <a:gd name="connsiteX1" fmla="*/ 14149 w 1359831"/>
              <a:gd name="connsiteY1" fmla="*/ 127496 h 583693"/>
              <a:gd name="connsiteX2" fmla="*/ 79889 w 1359831"/>
              <a:gd name="connsiteY2" fmla="*/ 0 h 583693"/>
              <a:gd name="connsiteX3" fmla="*/ 948457 w 1359831"/>
              <a:gd name="connsiteY3" fmla="*/ 0 h 583693"/>
              <a:gd name="connsiteX4" fmla="*/ 1137709 w 1359831"/>
              <a:gd name="connsiteY4" fmla="*/ 127496 h 583693"/>
              <a:gd name="connsiteX5" fmla="*/ 1359831 w 1359831"/>
              <a:gd name="connsiteY5" fmla="*/ 583693 h 583693"/>
              <a:gd name="connsiteX6" fmla="*/ 236271 w 1359831"/>
              <a:gd name="connsiteY6" fmla="*/ 583693 h 58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9831" h="583693">
                <a:moveTo>
                  <a:pt x="236271" y="583693"/>
                </a:moveTo>
                <a:lnTo>
                  <a:pt x="14149" y="127496"/>
                </a:lnTo>
                <a:cubicBezTo>
                  <a:pt x="-19717" y="57772"/>
                  <a:pt x="9169" y="0"/>
                  <a:pt x="79889" y="0"/>
                </a:cubicBezTo>
                <a:lnTo>
                  <a:pt x="948457" y="0"/>
                </a:lnTo>
                <a:cubicBezTo>
                  <a:pt x="1018182" y="0"/>
                  <a:pt x="1103843" y="57772"/>
                  <a:pt x="1137709" y="127496"/>
                </a:cubicBezTo>
                <a:lnTo>
                  <a:pt x="1359831" y="583693"/>
                </a:lnTo>
                <a:lnTo>
                  <a:pt x="236271" y="583693"/>
                </a:lnTo>
                <a:close/>
              </a:path>
            </a:pathLst>
          </a:custGeom>
          <a:solidFill>
            <a:schemeClr val="accent4">
              <a:lumMod val="75000"/>
            </a:schemeClr>
          </a:solidFill>
          <a:ln w="9954" cap="flat">
            <a:noFill/>
            <a:prstDash val="solid"/>
            <a:miter/>
          </a:ln>
        </p:spPr>
        <p:txBody>
          <a:bodyPr rtlCol="0" anchor="ctr"/>
          <a:lstStyle/>
          <a:p>
            <a:endParaRPr lang="en-ID" sz="1350">
              <a:latin typeface="Heebo" pitchFamily="2" charset="-79"/>
              <a:cs typeface="Heebo" pitchFamily="2" charset="-79"/>
            </a:endParaRPr>
          </a:p>
        </p:txBody>
      </p:sp>
      <p:sp>
        <p:nvSpPr>
          <p:cNvPr id="11" name="Freeform: Shape 10">
            <a:extLst>
              <a:ext uri="{FF2B5EF4-FFF2-40B4-BE49-F238E27FC236}">
                <a16:creationId xmlns:a16="http://schemas.microsoft.com/office/drawing/2014/main" id="{1EDFFAF8-C3F8-4A06-99F3-CE5A9B831607}"/>
              </a:ext>
            </a:extLst>
          </p:cNvPr>
          <p:cNvSpPr/>
          <p:nvPr/>
        </p:nvSpPr>
        <p:spPr>
          <a:xfrm>
            <a:off x="1239110" y="2630937"/>
            <a:ext cx="1018379" cy="434782"/>
          </a:xfrm>
          <a:custGeom>
            <a:avLst/>
            <a:gdLst>
              <a:gd name="connsiteX0" fmla="*/ 1277950 w 1357839"/>
              <a:gd name="connsiteY0" fmla="*/ 579709 h 579709"/>
              <a:gd name="connsiteX1" fmla="*/ 409382 w 1357839"/>
              <a:gd name="connsiteY1" fmla="*/ 579709 h 579709"/>
              <a:gd name="connsiteX2" fmla="*/ 220130 w 1357839"/>
              <a:gd name="connsiteY2" fmla="*/ 452213 h 579709"/>
              <a:gd name="connsiteX3" fmla="*/ 0 w 1357839"/>
              <a:gd name="connsiteY3" fmla="*/ 0 h 579709"/>
              <a:gd name="connsiteX4" fmla="*/ 1123560 w 1357839"/>
              <a:gd name="connsiteY4" fmla="*/ 0 h 579709"/>
              <a:gd name="connsiteX5" fmla="*/ 1343690 w 1357839"/>
              <a:gd name="connsiteY5" fmla="*/ 452213 h 579709"/>
              <a:gd name="connsiteX6" fmla="*/ 1277950 w 1357839"/>
              <a:gd name="connsiteY6" fmla="*/ 579709 h 57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7839" h="579709">
                <a:moveTo>
                  <a:pt x="1277950" y="579709"/>
                </a:moveTo>
                <a:lnTo>
                  <a:pt x="409382" y="579709"/>
                </a:lnTo>
                <a:cubicBezTo>
                  <a:pt x="339658" y="579709"/>
                  <a:pt x="253996" y="521937"/>
                  <a:pt x="220130" y="452213"/>
                </a:cubicBezTo>
                <a:lnTo>
                  <a:pt x="0" y="0"/>
                </a:lnTo>
                <a:lnTo>
                  <a:pt x="1123560" y="0"/>
                </a:lnTo>
                <a:lnTo>
                  <a:pt x="1343690" y="452213"/>
                </a:lnTo>
                <a:cubicBezTo>
                  <a:pt x="1377556" y="521937"/>
                  <a:pt x="1348670" y="579709"/>
                  <a:pt x="1277950" y="579709"/>
                </a:cubicBezTo>
                <a:close/>
              </a:path>
            </a:pathLst>
          </a:custGeom>
          <a:solidFill>
            <a:schemeClr val="accent1">
              <a:lumMod val="75000"/>
            </a:schemeClr>
          </a:solidFill>
          <a:ln w="9954" cap="flat">
            <a:noFill/>
            <a:prstDash val="solid"/>
            <a:miter/>
          </a:ln>
        </p:spPr>
        <p:txBody>
          <a:bodyPr rtlCol="0" anchor="ctr"/>
          <a:lstStyle/>
          <a:p>
            <a:endParaRPr lang="en-ID" sz="1350">
              <a:latin typeface="Heebo" pitchFamily="2" charset="-79"/>
              <a:cs typeface="Heebo" pitchFamily="2" charset="-79"/>
            </a:endParaRPr>
          </a:p>
        </p:txBody>
      </p:sp>
      <p:sp>
        <p:nvSpPr>
          <p:cNvPr id="12" name="Freeform: Shape 11">
            <a:extLst>
              <a:ext uri="{FF2B5EF4-FFF2-40B4-BE49-F238E27FC236}">
                <a16:creationId xmlns:a16="http://schemas.microsoft.com/office/drawing/2014/main" id="{50CBC7B5-AF51-41B7-AB8D-64BBA0EA0B39}"/>
              </a:ext>
            </a:extLst>
          </p:cNvPr>
          <p:cNvSpPr/>
          <p:nvPr/>
        </p:nvSpPr>
        <p:spPr>
          <a:xfrm>
            <a:off x="1486230" y="1457325"/>
            <a:ext cx="1551925" cy="1608394"/>
          </a:xfrm>
          <a:custGeom>
            <a:avLst/>
            <a:gdLst>
              <a:gd name="connsiteX0" fmla="*/ 79889 w 2069233"/>
              <a:gd name="connsiteY0" fmla="*/ 2144525 h 2144525"/>
              <a:gd name="connsiteX1" fmla="*/ 948457 w 2069233"/>
              <a:gd name="connsiteY1" fmla="*/ 2144525 h 2144525"/>
              <a:gd name="connsiteX2" fmla="*/ 1137709 w 2069233"/>
              <a:gd name="connsiteY2" fmla="*/ 2017029 h 2144525"/>
              <a:gd name="connsiteX3" fmla="*/ 2055084 w 2069233"/>
              <a:gd name="connsiteY3" fmla="*/ 127496 h 2144525"/>
              <a:gd name="connsiteX4" fmla="*/ 1989344 w 2069233"/>
              <a:gd name="connsiteY4" fmla="*/ 0 h 2144525"/>
              <a:gd name="connsiteX5" fmla="*/ 1120776 w 2069233"/>
              <a:gd name="connsiteY5" fmla="*/ 0 h 2144525"/>
              <a:gd name="connsiteX6" fmla="*/ 931524 w 2069233"/>
              <a:gd name="connsiteY6" fmla="*/ 127496 h 2144525"/>
              <a:gd name="connsiteX7" fmla="*/ 14149 w 2069233"/>
              <a:gd name="connsiteY7" fmla="*/ 2017029 h 2144525"/>
              <a:gd name="connsiteX8" fmla="*/ 79889 w 2069233"/>
              <a:gd name="connsiteY8" fmla="*/ 2144525 h 214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9233" h="2144525">
                <a:moveTo>
                  <a:pt x="79889" y="2144525"/>
                </a:moveTo>
                <a:lnTo>
                  <a:pt x="948457" y="2144525"/>
                </a:lnTo>
                <a:cubicBezTo>
                  <a:pt x="1018182" y="2144525"/>
                  <a:pt x="1103843" y="2086754"/>
                  <a:pt x="1137709" y="2017029"/>
                </a:cubicBezTo>
                <a:lnTo>
                  <a:pt x="2055084" y="127496"/>
                </a:lnTo>
                <a:cubicBezTo>
                  <a:pt x="2088950" y="57772"/>
                  <a:pt x="2060064" y="0"/>
                  <a:pt x="1989344" y="0"/>
                </a:cubicBezTo>
                <a:lnTo>
                  <a:pt x="1120776" y="0"/>
                </a:lnTo>
                <a:cubicBezTo>
                  <a:pt x="1051052" y="0"/>
                  <a:pt x="965390" y="57772"/>
                  <a:pt x="931524" y="127496"/>
                </a:cubicBezTo>
                <a:lnTo>
                  <a:pt x="14149" y="2017029"/>
                </a:lnTo>
                <a:cubicBezTo>
                  <a:pt x="-19717" y="2086754"/>
                  <a:pt x="9169" y="2144525"/>
                  <a:pt x="79889" y="2144525"/>
                </a:cubicBezTo>
                <a:close/>
              </a:path>
            </a:pathLst>
          </a:custGeom>
          <a:solidFill>
            <a:schemeClr val="accent1"/>
          </a:solidFill>
          <a:ln w="9954" cap="flat">
            <a:noFill/>
            <a:prstDash val="solid"/>
            <a:miter/>
          </a:ln>
        </p:spPr>
        <p:txBody>
          <a:bodyPr rtlCol="0" anchor="ctr"/>
          <a:lstStyle/>
          <a:p>
            <a:pPr algn="ctr"/>
            <a:r>
              <a:rPr lang="en-ID" sz="2400" b="1" dirty="0">
                <a:solidFill>
                  <a:schemeClr val="bg1"/>
                </a:solidFill>
                <a:latin typeface="Heebo" pitchFamily="2" charset="-79"/>
                <a:cs typeface="Heebo" pitchFamily="2" charset="-79"/>
              </a:rPr>
              <a:t>01</a:t>
            </a:r>
          </a:p>
        </p:txBody>
      </p:sp>
      <p:sp>
        <p:nvSpPr>
          <p:cNvPr id="13" name="Freeform: Shape 12">
            <a:extLst>
              <a:ext uri="{FF2B5EF4-FFF2-40B4-BE49-F238E27FC236}">
                <a16:creationId xmlns:a16="http://schemas.microsoft.com/office/drawing/2014/main" id="{DA88A88F-304F-4B68-B473-368602FD7783}"/>
              </a:ext>
            </a:extLst>
          </p:cNvPr>
          <p:cNvSpPr/>
          <p:nvPr/>
        </p:nvSpPr>
        <p:spPr>
          <a:xfrm>
            <a:off x="3048434" y="1457325"/>
            <a:ext cx="1551797" cy="1608394"/>
          </a:xfrm>
          <a:custGeom>
            <a:avLst/>
            <a:gdLst>
              <a:gd name="connsiteX0" fmla="*/ 79719 w 2069062"/>
              <a:gd name="connsiteY0" fmla="*/ 2144525 h 2144525"/>
              <a:gd name="connsiteX1" fmla="*/ 948287 w 2069062"/>
              <a:gd name="connsiteY1" fmla="*/ 2144525 h 2144525"/>
              <a:gd name="connsiteX2" fmla="*/ 1137539 w 2069062"/>
              <a:gd name="connsiteY2" fmla="*/ 2017029 h 2144525"/>
              <a:gd name="connsiteX3" fmla="*/ 2054914 w 2069062"/>
              <a:gd name="connsiteY3" fmla="*/ 127496 h 2144525"/>
              <a:gd name="connsiteX4" fmla="*/ 1989173 w 2069062"/>
              <a:gd name="connsiteY4" fmla="*/ 0 h 2144525"/>
              <a:gd name="connsiteX5" fmla="*/ 1120606 w 2069062"/>
              <a:gd name="connsiteY5" fmla="*/ 0 h 2144525"/>
              <a:gd name="connsiteX6" fmla="*/ 931354 w 2069062"/>
              <a:gd name="connsiteY6" fmla="*/ 127496 h 2144525"/>
              <a:gd name="connsiteX7" fmla="*/ 13979 w 2069062"/>
              <a:gd name="connsiteY7" fmla="*/ 2017029 h 2144525"/>
              <a:gd name="connsiteX8" fmla="*/ 79719 w 2069062"/>
              <a:gd name="connsiteY8" fmla="*/ 2144525 h 214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9062" h="2144525">
                <a:moveTo>
                  <a:pt x="79719" y="2144525"/>
                </a:moveTo>
                <a:lnTo>
                  <a:pt x="948287" y="2144525"/>
                </a:lnTo>
                <a:cubicBezTo>
                  <a:pt x="1018011" y="2144525"/>
                  <a:pt x="1103673" y="2086754"/>
                  <a:pt x="1137539" y="2017029"/>
                </a:cubicBezTo>
                <a:lnTo>
                  <a:pt x="2054914" y="127496"/>
                </a:lnTo>
                <a:cubicBezTo>
                  <a:pt x="2088780" y="57772"/>
                  <a:pt x="2059894" y="0"/>
                  <a:pt x="1989173" y="0"/>
                </a:cubicBezTo>
                <a:lnTo>
                  <a:pt x="1120606" y="0"/>
                </a:lnTo>
                <a:cubicBezTo>
                  <a:pt x="1050881" y="0"/>
                  <a:pt x="965220" y="57772"/>
                  <a:pt x="931354" y="127496"/>
                </a:cubicBezTo>
                <a:lnTo>
                  <a:pt x="13979" y="2017029"/>
                </a:lnTo>
                <a:cubicBezTo>
                  <a:pt x="-19887" y="2086754"/>
                  <a:pt x="9995" y="2144525"/>
                  <a:pt x="79719" y="2144525"/>
                </a:cubicBezTo>
                <a:close/>
              </a:path>
            </a:pathLst>
          </a:custGeom>
          <a:solidFill>
            <a:schemeClr val="accent2"/>
          </a:solidFill>
          <a:ln w="9954" cap="flat">
            <a:noFill/>
            <a:prstDash val="solid"/>
            <a:miter/>
          </a:ln>
        </p:spPr>
        <p:txBody>
          <a:bodyPr rtlCol="0" anchor="ctr"/>
          <a:lstStyle/>
          <a:p>
            <a:pPr algn="ctr"/>
            <a:r>
              <a:rPr lang="en-ID" sz="2400" b="1" dirty="0">
                <a:solidFill>
                  <a:schemeClr val="bg1"/>
                </a:solidFill>
                <a:latin typeface="Heebo" pitchFamily="2" charset="-79"/>
                <a:cs typeface="Heebo" pitchFamily="2" charset="-79"/>
              </a:rPr>
              <a:t>02</a:t>
            </a:r>
          </a:p>
        </p:txBody>
      </p:sp>
      <p:sp>
        <p:nvSpPr>
          <p:cNvPr id="14" name="Freeform: Shape 13">
            <a:extLst>
              <a:ext uri="{FF2B5EF4-FFF2-40B4-BE49-F238E27FC236}">
                <a16:creationId xmlns:a16="http://schemas.microsoft.com/office/drawing/2014/main" id="{878B7167-5EEC-40F1-BDF0-69DBC4AB25ED}"/>
              </a:ext>
            </a:extLst>
          </p:cNvPr>
          <p:cNvSpPr/>
          <p:nvPr/>
        </p:nvSpPr>
        <p:spPr>
          <a:xfrm>
            <a:off x="4611131" y="1457325"/>
            <a:ext cx="1551925" cy="1608394"/>
          </a:xfrm>
          <a:custGeom>
            <a:avLst/>
            <a:gdLst>
              <a:gd name="connsiteX0" fmla="*/ 79889 w 2069233"/>
              <a:gd name="connsiteY0" fmla="*/ 2144525 h 2144525"/>
              <a:gd name="connsiteX1" fmla="*/ 948457 w 2069233"/>
              <a:gd name="connsiteY1" fmla="*/ 2144525 h 2144525"/>
              <a:gd name="connsiteX2" fmla="*/ 1137709 w 2069233"/>
              <a:gd name="connsiteY2" fmla="*/ 2017029 h 2144525"/>
              <a:gd name="connsiteX3" fmla="*/ 2055084 w 2069233"/>
              <a:gd name="connsiteY3" fmla="*/ 127496 h 2144525"/>
              <a:gd name="connsiteX4" fmla="*/ 1989344 w 2069233"/>
              <a:gd name="connsiteY4" fmla="*/ 0 h 2144525"/>
              <a:gd name="connsiteX5" fmla="*/ 1120776 w 2069233"/>
              <a:gd name="connsiteY5" fmla="*/ 0 h 2144525"/>
              <a:gd name="connsiteX6" fmla="*/ 931524 w 2069233"/>
              <a:gd name="connsiteY6" fmla="*/ 127496 h 2144525"/>
              <a:gd name="connsiteX7" fmla="*/ 14149 w 2069233"/>
              <a:gd name="connsiteY7" fmla="*/ 2017029 h 2144525"/>
              <a:gd name="connsiteX8" fmla="*/ 79889 w 2069233"/>
              <a:gd name="connsiteY8" fmla="*/ 2144525 h 214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9233" h="2144525">
                <a:moveTo>
                  <a:pt x="79889" y="2144525"/>
                </a:moveTo>
                <a:lnTo>
                  <a:pt x="948457" y="2144525"/>
                </a:lnTo>
                <a:cubicBezTo>
                  <a:pt x="1018181" y="2144525"/>
                  <a:pt x="1103843" y="2086754"/>
                  <a:pt x="1137709" y="2017029"/>
                </a:cubicBezTo>
                <a:lnTo>
                  <a:pt x="2055084" y="127496"/>
                </a:lnTo>
                <a:cubicBezTo>
                  <a:pt x="2088950" y="57772"/>
                  <a:pt x="2060064" y="0"/>
                  <a:pt x="1989344" y="0"/>
                </a:cubicBezTo>
                <a:lnTo>
                  <a:pt x="1120776" y="0"/>
                </a:lnTo>
                <a:cubicBezTo>
                  <a:pt x="1051051" y="0"/>
                  <a:pt x="965390" y="57772"/>
                  <a:pt x="931524" y="127496"/>
                </a:cubicBezTo>
                <a:lnTo>
                  <a:pt x="14149" y="2017029"/>
                </a:lnTo>
                <a:cubicBezTo>
                  <a:pt x="-19717" y="2086754"/>
                  <a:pt x="9169" y="2144525"/>
                  <a:pt x="79889" y="2144525"/>
                </a:cubicBezTo>
                <a:close/>
              </a:path>
            </a:pathLst>
          </a:custGeom>
          <a:solidFill>
            <a:schemeClr val="accent3"/>
          </a:solidFill>
          <a:ln w="9954" cap="flat">
            <a:noFill/>
            <a:prstDash val="solid"/>
            <a:miter/>
          </a:ln>
        </p:spPr>
        <p:txBody>
          <a:bodyPr rtlCol="0" anchor="ctr"/>
          <a:lstStyle/>
          <a:p>
            <a:pPr algn="ctr"/>
            <a:r>
              <a:rPr lang="en-ID" sz="2400" b="1" dirty="0">
                <a:solidFill>
                  <a:schemeClr val="bg1"/>
                </a:solidFill>
                <a:latin typeface="Heebo" pitchFamily="2" charset="-79"/>
                <a:cs typeface="Heebo" pitchFamily="2" charset="-79"/>
              </a:rPr>
              <a:t>03</a:t>
            </a:r>
          </a:p>
        </p:txBody>
      </p:sp>
      <p:sp>
        <p:nvSpPr>
          <p:cNvPr id="15" name="Freeform: Shape 14">
            <a:extLst>
              <a:ext uri="{FF2B5EF4-FFF2-40B4-BE49-F238E27FC236}">
                <a16:creationId xmlns:a16="http://schemas.microsoft.com/office/drawing/2014/main" id="{8347F7F1-19C1-4FB2-9407-70D706B9974B}"/>
              </a:ext>
            </a:extLst>
          </p:cNvPr>
          <p:cNvSpPr/>
          <p:nvPr/>
        </p:nvSpPr>
        <p:spPr>
          <a:xfrm>
            <a:off x="6173611" y="1457325"/>
            <a:ext cx="1551995" cy="1608394"/>
          </a:xfrm>
          <a:custGeom>
            <a:avLst/>
            <a:gdLst>
              <a:gd name="connsiteX0" fmla="*/ 79351 w 2069327"/>
              <a:gd name="connsiteY0" fmla="*/ 2144525 h 2144525"/>
              <a:gd name="connsiteX1" fmla="*/ 947919 w 2069327"/>
              <a:gd name="connsiteY1" fmla="*/ 2144525 h 2144525"/>
              <a:gd name="connsiteX2" fmla="*/ 1137171 w 2069327"/>
              <a:gd name="connsiteY2" fmla="*/ 2017029 h 2144525"/>
              <a:gd name="connsiteX3" fmla="*/ 2054546 w 2069327"/>
              <a:gd name="connsiteY3" fmla="*/ 127496 h 2144525"/>
              <a:gd name="connsiteX4" fmla="*/ 1989802 w 2069327"/>
              <a:gd name="connsiteY4" fmla="*/ 0 h 2144525"/>
              <a:gd name="connsiteX5" fmla="*/ 1121234 w 2069327"/>
              <a:gd name="connsiteY5" fmla="*/ 0 h 2144525"/>
              <a:gd name="connsiteX6" fmla="*/ 931982 w 2069327"/>
              <a:gd name="connsiteY6" fmla="*/ 127496 h 2144525"/>
              <a:gd name="connsiteX7" fmla="*/ 14607 w 2069327"/>
              <a:gd name="connsiteY7" fmla="*/ 2017029 h 2144525"/>
              <a:gd name="connsiteX8" fmla="*/ 79351 w 2069327"/>
              <a:gd name="connsiteY8" fmla="*/ 2144525 h 214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9327" h="2144525">
                <a:moveTo>
                  <a:pt x="79351" y="2144525"/>
                </a:moveTo>
                <a:lnTo>
                  <a:pt x="947919" y="2144525"/>
                </a:lnTo>
                <a:cubicBezTo>
                  <a:pt x="1017643" y="2144525"/>
                  <a:pt x="1103305" y="2086754"/>
                  <a:pt x="1137171" y="2017029"/>
                </a:cubicBezTo>
                <a:lnTo>
                  <a:pt x="2054546" y="127496"/>
                </a:lnTo>
                <a:cubicBezTo>
                  <a:pt x="2089408" y="57772"/>
                  <a:pt x="2060522" y="0"/>
                  <a:pt x="1989802" y="0"/>
                </a:cubicBezTo>
                <a:lnTo>
                  <a:pt x="1121234" y="0"/>
                </a:lnTo>
                <a:cubicBezTo>
                  <a:pt x="1051509" y="0"/>
                  <a:pt x="965848" y="57772"/>
                  <a:pt x="931982" y="127496"/>
                </a:cubicBezTo>
                <a:lnTo>
                  <a:pt x="14607" y="2017029"/>
                </a:lnTo>
                <a:cubicBezTo>
                  <a:pt x="-20255" y="2086754"/>
                  <a:pt x="9627" y="2144525"/>
                  <a:pt x="79351" y="2144525"/>
                </a:cubicBezTo>
                <a:close/>
              </a:path>
            </a:pathLst>
          </a:custGeom>
          <a:solidFill>
            <a:schemeClr val="accent4"/>
          </a:solidFill>
          <a:ln w="9954" cap="flat">
            <a:noFill/>
            <a:prstDash val="solid"/>
            <a:miter/>
          </a:ln>
        </p:spPr>
        <p:txBody>
          <a:bodyPr rtlCol="0" anchor="ctr"/>
          <a:lstStyle/>
          <a:p>
            <a:pPr algn="ctr"/>
            <a:r>
              <a:rPr lang="en-ID" sz="2400" b="1" dirty="0">
                <a:solidFill>
                  <a:schemeClr val="bg1"/>
                </a:solidFill>
                <a:latin typeface="Heebo" pitchFamily="2" charset="-79"/>
                <a:cs typeface="Heebo" pitchFamily="2" charset="-79"/>
              </a:rPr>
              <a:t>04</a:t>
            </a:r>
          </a:p>
        </p:txBody>
      </p:sp>
      <p:sp>
        <p:nvSpPr>
          <p:cNvPr id="36"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55F09B43-A6CC-2F9B-CB51-A15E264EF27E}"/>
              </a:ext>
            </a:extLst>
          </p:cNvPr>
          <p:cNvSpPr txBox="1"/>
          <p:nvPr/>
        </p:nvSpPr>
        <p:spPr>
          <a:xfrm>
            <a:off x="3395339" y="571073"/>
            <a:ext cx="2353322" cy="3462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4500">
                <a:solidFill>
                  <a:srgbClr val="535353"/>
                </a:solidFill>
                <a:latin typeface="Barlow SemiBold"/>
                <a:ea typeface="Barlow SemiBold"/>
                <a:cs typeface="Barlow SemiBold"/>
                <a:sym typeface="Barlow SemiBold"/>
              </a:defRPr>
            </a:lvl1pPr>
          </a:lstStyle>
          <a:p>
            <a:pPr algn="ctr"/>
            <a:r>
              <a:rPr lang="pt-BR" sz="2000">
                <a:solidFill>
                  <a:schemeClr val="tx1"/>
                </a:solidFill>
                <a:latin typeface="Heebo" pitchFamily="2" charset="-79"/>
                <a:cs typeface="Heebo" pitchFamily="2" charset="-79"/>
              </a:rPr>
              <a:t>Título do slide</a:t>
            </a:r>
          </a:p>
        </p:txBody>
      </p:sp>
      <p:sp>
        <p:nvSpPr>
          <p:cNvPr id="37" name="TextBox">
            <a:extLst>
              <a:ext uri="{FF2B5EF4-FFF2-40B4-BE49-F238E27FC236}">
                <a16:creationId xmlns:a16="http://schemas.microsoft.com/office/drawing/2014/main" id="{6C427152-8258-9609-D643-3D59EF32A7B8}"/>
              </a:ext>
            </a:extLst>
          </p:cNvPr>
          <p:cNvSpPr txBox="1"/>
          <p:nvPr/>
        </p:nvSpPr>
        <p:spPr>
          <a:xfrm>
            <a:off x="1211342" y="3482676"/>
            <a:ext cx="1356867" cy="830997"/>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lnSpc>
                <a:spcPct val="100000"/>
              </a:lnSpc>
            </a:pPr>
            <a:r>
              <a:rPr lang="pt-BR" sz="900" kern="0" dirty="0">
                <a:latin typeface="Heebo" pitchFamily="2" charset="-79"/>
                <a:cs typeface="Heebo" pitchFamily="2" charset="-79"/>
              </a:rPr>
              <a:t>texto escrito aqui texto escrito aqui texto escrito aqui texto escrito aqui texto escrito aqui texto escrito aqui texto escrito aqui texto escrito aqui</a:t>
            </a:r>
            <a:endParaRPr lang="pt-BR" sz="900" dirty="0">
              <a:solidFill>
                <a:schemeClr val="tx1"/>
              </a:solidFill>
              <a:latin typeface="Heebo" pitchFamily="2" charset="-79"/>
              <a:cs typeface="Heebo" pitchFamily="2" charset="-79"/>
            </a:endParaRPr>
          </a:p>
        </p:txBody>
      </p:sp>
      <p:sp>
        <p:nvSpPr>
          <p:cNvPr id="38" name="TextBox">
            <a:extLst>
              <a:ext uri="{FF2B5EF4-FFF2-40B4-BE49-F238E27FC236}">
                <a16:creationId xmlns:a16="http://schemas.microsoft.com/office/drawing/2014/main" id="{9134BF55-4E81-EA61-27F4-FEC5BA8C51B1}"/>
              </a:ext>
            </a:extLst>
          </p:cNvPr>
          <p:cNvSpPr txBox="1"/>
          <p:nvPr/>
        </p:nvSpPr>
        <p:spPr>
          <a:xfrm>
            <a:off x="1233809" y="3228760"/>
            <a:ext cx="1311930" cy="253916"/>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r>
              <a:rPr lang="pt-BR" sz="1200" b="1" dirty="0">
                <a:solidFill>
                  <a:schemeClr val="accent1"/>
                </a:solidFill>
                <a:latin typeface="Heebo" pitchFamily="2" charset="-79"/>
                <a:cs typeface="Heebo" pitchFamily="2" charset="-79"/>
              </a:rPr>
              <a:t>título do item</a:t>
            </a:r>
          </a:p>
        </p:txBody>
      </p:sp>
      <p:sp>
        <p:nvSpPr>
          <p:cNvPr id="39" name="TextBox">
            <a:extLst>
              <a:ext uri="{FF2B5EF4-FFF2-40B4-BE49-F238E27FC236}">
                <a16:creationId xmlns:a16="http://schemas.microsoft.com/office/drawing/2014/main" id="{C1402224-7184-7165-8DC7-671F8686172A}"/>
              </a:ext>
            </a:extLst>
          </p:cNvPr>
          <p:cNvSpPr txBox="1"/>
          <p:nvPr/>
        </p:nvSpPr>
        <p:spPr>
          <a:xfrm>
            <a:off x="2773442" y="3482676"/>
            <a:ext cx="1356867" cy="830997"/>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lnSpc>
                <a:spcPct val="100000"/>
              </a:lnSpc>
            </a:pPr>
            <a:r>
              <a:rPr lang="pt-BR" sz="900" kern="0" dirty="0">
                <a:latin typeface="Heebo" pitchFamily="2" charset="-79"/>
                <a:cs typeface="Heebo" pitchFamily="2" charset="-79"/>
              </a:rPr>
              <a:t>texto escrito aqui texto escrito aqui texto escrito aqui texto escrito aqui texto escrito aqui texto escrito aqui texto escrito aqui texto escrito aqui</a:t>
            </a:r>
            <a:endParaRPr lang="pt-BR" sz="900" dirty="0">
              <a:solidFill>
                <a:schemeClr val="tx1"/>
              </a:solidFill>
              <a:latin typeface="Heebo" pitchFamily="2" charset="-79"/>
              <a:cs typeface="Heebo" pitchFamily="2" charset="-79"/>
            </a:endParaRPr>
          </a:p>
        </p:txBody>
      </p:sp>
      <p:sp>
        <p:nvSpPr>
          <p:cNvPr id="40" name="TextBox">
            <a:extLst>
              <a:ext uri="{FF2B5EF4-FFF2-40B4-BE49-F238E27FC236}">
                <a16:creationId xmlns:a16="http://schemas.microsoft.com/office/drawing/2014/main" id="{1E003B93-D1E1-321D-4501-123922BAC2D2}"/>
              </a:ext>
            </a:extLst>
          </p:cNvPr>
          <p:cNvSpPr txBox="1"/>
          <p:nvPr/>
        </p:nvSpPr>
        <p:spPr>
          <a:xfrm>
            <a:off x="2795909" y="3228760"/>
            <a:ext cx="1311930" cy="253916"/>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r>
              <a:rPr lang="pt-BR" sz="1200" b="1" dirty="0">
                <a:solidFill>
                  <a:schemeClr val="accent2"/>
                </a:solidFill>
                <a:latin typeface="Heebo" pitchFamily="2" charset="-79"/>
                <a:cs typeface="Heebo" pitchFamily="2" charset="-79"/>
              </a:rPr>
              <a:t>título do item</a:t>
            </a:r>
          </a:p>
        </p:txBody>
      </p:sp>
      <p:sp>
        <p:nvSpPr>
          <p:cNvPr id="41" name="TextBox">
            <a:extLst>
              <a:ext uri="{FF2B5EF4-FFF2-40B4-BE49-F238E27FC236}">
                <a16:creationId xmlns:a16="http://schemas.microsoft.com/office/drawing/2014/main" id="{5EDF75F0-7F3C-0217-2F11-932ED750F22D}"/>
              </a:ext>
            </a:extLst>
          </p:cNvPr>
          <p:cNvSpPr txBox="1"/>
          <p:nvPr/>
        </p:nvSpPr>
        <p:spPr>
          <a:xfrm>
            <a:off x="4297442" y="3482676"/>
            <a:ext cx="1356867" cy="830997"/>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lnSpc>
                <a:spcPct val="100000"/>
              </a:lnSpc>
            </a:pPr>
            <a:r>
              <a:rPr lang="pt-BR" sz="900" kern="0" dirty="0">
                <a:latin typeface="Heebo" pitchFamily="2" charset="-79"/>
                <a:cs typeface="Heebo" pitchFamily="2" charset="-79"/>
              </a:rPr>
              <a:t>texto escrito aqui texto escrito aqui texto escrito aqui texto escrito aqui texto escrito aqui texto escrito aqui texto escrito aqui texto escrito aqui</a:t>
            </a:r>
            <a:endParaRPr lang="pt-BR" sz="900" dirty="0">
              <a:solidFill>
                <a:schemeClr val="tx1"/>
              </a:solidFill>
              <a:latin typeface="Heebo" pitchFamily="2" charset="-79"/>
              <a:cs typeface="Heebo" pitchFamily="2" charset="-79"/>
            </a:endParaRPr>
          </a:p>
        </p:txBody>
      </p:sp>
      <p:sp>
        <p:nvSpPr>
          <p:cNvPr id="42" name="TextBox">
            <a:extLst>
              <a:ext uri="{FF2B5EF4-FFF2-40B4-BE49-F238E27FC236}">
                <a16:creationId xmlns:a16="http://schemas.microsoft.com/office/drawing/2014/main" id="{419D37B6-8F86-A15A-7394-DE4EB8B8C020}"/>
              </a:ext>
            </a:extLst>
          </p:cNvPr>
          <p:cNvSpPr txBox="1"/>
          <p:nvPr/>
        </p:nvSpPr>
        <p:spPr>
          <a:xfrm>
            <a:off x="4319909" y="3228760"/>
            <a:ext cx="1311930" cy="253916"/>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r>
              <a:rPr lang="pt-BR" sz="1200" b="1" dirty="0">
                <a:solidFill>
                  <a:schemeClr val="accent3"/>
                </a:solidFill>
                <a:latin typeface="Heebo" pitchFamily="2" charset="-79"/>
                <a:cs typeface="Heebo" pitchFamily="2" charset="-79"/>
              </a:rPr>
              <a:t>título do item</a:t>
            </a:r>
          </a:p>
        </p:txBody>
      </p:sp>
      <p:sp>
        <p:nvSpPr>
          <p:cNvPr id="43" name="TextBox">
            <a:extLst>
              <a:ext uri="{FF2B5EF4-FFF2-40B4-BE49-F238E27FC236}">
                <a16:creationId xmlns:a16="http://schemas.microsoft.com/office/drawing/2014/main" id="{65CC3E5B-D4FE-EFCC-D636-62F05145D5D2}"/>
              </a:ext>
            </a:extLst>
          </p:cNvPr>
          <p:cNvSpPr txBox="1"/>
          <p:nvPr/>
        </p:nvSpPr>
        <p:spPr>
          <a:xfrm>
            <a:off x="5897642" y="3482676"/>
            <a:ext cx="1356867" cy="830997"/>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lnSpc>
                <a:spcPct val="100000"/>
              </a:lnSpc>
            </a:pPr>
            <a:r>
              <a:rPr lang="pt-BR" sz="900" kern="0" dirty="0">
                <a:latin typeface="Heebo" pitchFamily="2" charset="-79"/>
                <a:cs typeface="Heebo" pitchFamily="2" charset="-79"/>
              </a:rPr>
              <a:t>texto escrito aqui texto escrito aqui texto escrito aqui texto escrito aqui texto escrito aqui texto escrito aqui texto escrito aqui texto escrito aqui</a:t>
            </a:r>
            <a:endParaRPr lang="pt-BR" sz="900" dirty="0">
              <a:solidFill>
                <a:schemeClr val="tx1"/>
              </a:solidFill>
              <a:latin typeface="Heebo" pitchFamily="2" charset="-79"/>
              <a:cs typeface="Heebo" pitchFamily="2" charset="-79"/>
            </a:endParaRPr>
          </a:p>
        </p:txBody>
      </p:sp>
      <p:sp>
        <p:nvSpPr>
          <p:cNvPr id="44" name="TextBox">
            <a:extLst>
              <a:ext uri="{FF2B5EF4-FFF2-40B4-BE49-F238E27FC236}">
                <a16:creationId xmlns:a16="http://schemas.microsoft.com/office/drawing/2014/main" id="{AB0E4F40-1DD1-C506-E833-9ED3692D6D88}"/>
              </a:ext>
            </a:extLst>
          </p:cNvPr>
          <p:cNvSpPr txBox="1"/>
          <p:nvPr/>
        </p:nvSpPr>
        <p:spPr>
          <a:xfrm>
            <a:off x="5920109" y="3228760"/>
            <a:ext cx="1311930" cy="253916"/>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r>
              <a:rPr lang="pt-BR" sz="1200" b="1" dirty="0">
                <a:solidFill>
                  <a:schemeClr val="accent4">
                    <a:lumMod val="75000"/>
                  </a:schemeClr>
                </a:solidFill>
                <a:latin typeface="Heebo" pitchFamily="2" charset="-79"/>
                <a:cs typeface="Heebo" pitchFamily="2" charset="-79"/>
              </a:rPr>
              <a:t>título do item</a:t>
            </a:r>
          </a:p>
        </p:txBody>
      </p:sp>
    </p:spTree>
    <p:extLst>
      <p:ext uri="{BB962C8B-B14F-4D97-AF65-F5344CB8AC3E}">
        <p14:creationId xmlns:p14="http://schemas.microsoft.com/office/powerpoint/2010/main" val="152579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55D8C21A-CC87-4D02-B3BB-261C7A8D52D2}"/>
              </a:ext>
            </a:extLst>
          </p:cNvPr>
          <p:cNvGrpSpPr/>
          <p:nvPr/>
        </p:nvGrpSpPr>
        <p:grpSpPr>
          <a:xfrm>
            <a:off x="1" y="1853074"/>
            <a:ext cx="8951756" cy="2027669"/>
            <a:chOff x="0" y="1784966"/>
            <a:chExt cx="11935675" cy="2703558"/>
          </a:xfrm>
        </p:grpSpPr>
        <p:sp>
          <p:nvSpPr>
            <p:cNvPr id="27" name="Freeform: Shape 26">
              <a:extLst>
                <a:ext uri="{FF2B5EF4-FFF2-40B4-BE49-F238E27FC236}">
                  <a16:creationId xmlns:a16="http://schemas.microsoft.com/office/drawing/2014/main" id="{1CCC56FA-75BB-4ECF-AB01-E61EB8A87AB8}"/>
                </a:ext>
              </a:extLst>
            </p:cNvPr>
            <p:cNvSpPr/>
            <p:nvPr/>
          </p:nvSpPr>
          <p:spPr>
            <a:xfrm>
              <a:off x="0" y="1784966"/>
              <a:ext cx="11935675" cy="2702728"/>
            </a:xfrm>
            <a:custGeom>
              <a:avLst/>
              <a:gdLst>
                <a:gd name="connsiteX0" fmla="*/ 10583565 w 11935675"/>
                <a:gd name="connsiteY0" fmla="*/ 0 h 2702728"/>
                <a:gd name="connsiteX1" fmla="*/ 10768682 w 11935675"/>
                <a:gd name="connsiteY1" fmla="*/ 75999 h 2702728"/>
                <a:gd name="connsiteX2" fmla="*/ 11859242 w 11935675"/>
                <a:gd name="connsiteY2" fmla="*/ 1166559 h 2702728"/>
                <a:gd name="connsiteX3" fmla="*/ 11864225 w 11935675"/>
                <a:gd name="connsiteY3" fmla="*/ 1171542 h 2702728"/>
                <a:gd name="connsiteX4" fmla="*/ 11935655 w 11935675"/>
                <a:gd name="connsiteY4" fmla="*/ 1345135 h 2702728"/>
                <a:gd name="connsiteX5" fmla="*/ 11864225 w 11935675"/>
                <a:gd name="connsiteY5" fmla="*/ 1531186 h 2702728"/>
                <a:gd name="connsiteX6" fmla="*/ 11859242 w 11935675"/>
                <a:gd name="connsiteY6" fmla="*/ 1536170 h 2702728"/>
                <a:gd name="connsiteX7" fmla="*/ 10768682 w 11935675"/>
                <a:gd name="connsiteY7" fmla="*/ 2626730 h 2702728"/>
                <a:gd name="connsiteX8" fmla="*/ 10399071 w 11935675"/>
                <a:gd name="connsiteY8" fmla="*/ 2626730 h 2702728"/>
                <a:gd name="connsiteX9" fmla="*/ 10399071 w 11935675"/>
                <a:gd name="connsiteY9" fmla="*/ 2257119 h 2702728"/>
                <a:gd name="connsiteX10" fmla="*/ 10531134 w 11935675"/>
                <a:gd name="connsiteY10" fmla="*/ 2125056 h 2702728"/>
                <a:gd name="connsiteX11" fmla="*/ 1965297 w 11935675"/>
                <a:gd name="connsiteY11" fmla="*/ 2125056 h 2702728"/>
                <a:gd name="connsiteX12" fmla="*/ 1965297 w 11935675"/>
                <a:gd name="connsiteY12" fmla="*/ 2125886 h 2702728"/>
                <a:gd name="connsiteX13" fmla="*/ 0 w 11935675"/>
                <a:gd name="connsiteY13" fmla="*/ 2125886 h 2702728"/>
                <a:gd name="connsiteX14" fmla="*/ 0 w 11935675"/>
                <a:gd name="connsiteY14" fmla="*/ 577672 h 2702728"/>
                <a:gd name="connsiteX15" fmla="*/ 1965297 w 11935675"/>
                <a:gd name="connsiteY15" fmla="*/ 577672 h 2702728"/>
                <a:gd name="connsiteX16" fmla="*/ 1965297 w 11935675"/>
                <a:gd name="connsiteY16" fmla="*/ 577673 h 2702728"/>
                <a:gd name="connsiteX17" fmla="*/ 8075922 w 11935675"/>
                <a:gd name="connsiteY17" fmla="*/ 577673 h 2702728"/>
                <a:gd name="connsiteX18" fmla="*/ 10531134 w 11935675"/>
                <a:gd name="connsiteY18" fmla="*/ 577673 h 2702728"/>
                <a:gd name="connsiteX19" fmla="*/ 10399071 w 11935675"/>
                <a:gd name="connsiteY19" fmla="*/ 445610 h 2702728"/>
                <a:gd name="connsiteX20" fmla="*/ 10399071 w 11935675"/>
                <a:gd name="connsiteY20" fmla="*/ 75999 h 2702728"/>
                <a:gd name="connsiteX21" fmla="*/ 10583565 w 11935675"/>
                <a:gd name="connsiteY21" fmla="*/ 0 h 270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935675" h="2702728">
                  <a:moveTo>
                    <a:pt x="10583565" y="0"/>
                  </a:moveTo>
                  <a:cubicBezTo>
                    <a:pt x="10650531" y="0"/>
                    <a:pt x="10717601" y="25333"/>
                    <a:pt x="10768682" y="75999"/>
                  </a:cubicBezTo>
                  <a:lnTo>
                    <a:pt x="11859242" y="1166559"/>
                  </a:lnTo>
                  <a:lnTo>
                    <a:pt x="11864225" y="1171542"/>
                  </a:lnTo>
                  <a:cubicBezTo>
                    <a:pt x="11909907" y="1220547"/>
                    <a:pt x="11933164" y="1277857"/>
                    <a:pt x="11935655" y="1345135"/>
                  </a:cubicBezTo>
                  <a:cubicBezTo>
                    <a:pt x="11936486" y="1411582"/>
                    <a:pt x="11912400" y="1483012"/>
                    <a:pt x="11864225" y="1531186"/>
                  </a:cubicBezTo>
                  <a:lnTo>
                    <a:pt x="11859242" y="1536170"/>
                  </a:lnTo>
                  <a:lnTo>
                    <a:pt x="10768682" y="2626730"/>
                  </a:lnTo>
                  <a:cubicBezTo>
                    <a:pt x="10667351" y="2728061"/>
                    <a:pt x="10501233" y="2728061"/>
                    <a:pt x="10399071" y="2626730"/>
                  </a:cubicBezTo>
                  <a:cubicBezTo>
                    <a:pt x="10297740" y="2525398"/>
                    <a:pt x="10297740" y="2359281"/>
                    <a:pt x="10399071" y="2257119"/>
                  </a:cubicBezTo>
                  <a:lnTo>
                    <a:pt x="10531134" y="2125056"/>
                  </a:lnTo>
                  <a:lnTo>
                    <a:pt x="1965297" y="2125056"/>
                  </a:lnTo>
                  <a:lnTo>
                    <a:pt x="1965297" y="2125886"/>
                  </a:lnTo>
                  <a:lnTo>
                    <a:pt x="0" y="2125886"/>
                  </a:lnTo>
                  <a:lnTo>
                    <a:pt x="0" y="577672"/>
                  </a:lnTo>
                  <a:lnTo>
                    <a:pt x="1965297" y="577672"/>
                  </a:lnTo>
                  <a:lnTo>
                    <a:pt x="1965297" y="577673"/>
                  </a:lnTo>
                  <a:lnTo>
                    <a:pt x="8075922" y="577673"/>
                  </a:lnTo>
                  <a:lnTo>
                    <a:pt x="10531134" y="577673"/>
                  </a:lnTo>
                  <a:lnTo>
                    <a:pt x="10399071" y="445610"/>
                  </a:lnTo>
                  <a:cubicBezTo>
                    <a:pt x="10297740" y="344278"/>
                    <a:pt x="10297740" y="178161"/>
                    <a:pt x="10399071" y="75999"/>
                  </a:cubicBezTo>
                  <a:cubicBezTo>
                    <a:pt x="10449737" y="25333"/>
                    <a:pt x="10516599" y="0"/>
                    <a:pt x="10583565" y="0"/>
                  </a:cubicBezTo>
                  <a:close/>
                </a:path>
              </a:pathLst>
            </a:custGeom>
            <a:solidFill>
              <a:schemeClr val="bg1">
                <a:lumMod val="95000"/>
              </a:schemeClr>
            </a:solidFill>
            <a:ln w="8306" cap="flat">
              <a:noFill/>
              <a:prstDash val="solid"/>
              <a:miter/>
            </a:ln>
          </p:spPr>
          <p:txBody>
            <a:bodyPr rtlCol="0" anchor="ctr"/>
            <a:lstStyle/>
            <a:p>
              <a:endParaRPr lang="pt-BR" sz="1350">
                <a:latin typeface="Heebo" pitchFamily="2" charset="-79"/>
                <a:cs typeface="Heebo" pitchFamily="2" charset="-79"/>
              </a:endParaRPr>
            </a:p>
          </p:txBody>
        </p:sp>
        <p:sp>
          <p:nvSpPr>
            <p:cNvPr id="28" name="Freeform: Shape 27">
              <a:extLst>
                <a:ext uri="{FF2B5EF4-FFF2-40B4-BE49-F238E27FC236}">
                  <a16:creationId xmlns:a16="http://schemas.microsoft.com/office/drawing/2014/main" id="{2C772CCA-4FCB-48B0-A3B0-8E2B4DF34D58}"/>
                </a:ext>
              </a:extLst>
            </p:cNvPr>
            <p:cNvSpPr/>
            <p:nvPr/>
          </p:nvSpPr>
          <p:spPr>
            <a:xfrm>
              <a:off x="1" y="3136745"/>
              <a:ext cx="11934824" cy="1351779"/>
            </a:xfrm>
            <a:custGeom>
              <a:avLst/>
              <a:gdLst>
                <a:gd name="connsiteX0" fmla="*/ 0 w 11934824"/>
                <a:gd name="connsiteY0" fmla="*/ 0 h 1351779"/>
                <a:gd name="connsiteX1" fmla="*/ 1876424 w 11934824"/>
                <a:gd name="connsiteY1" fmla="*/ 0 h 1351779"/>
                <a:gd name="connsiteX2" fmla="*/ 1943100 w 11934824"/>
                <a:gd name="connsiteY2" fmla="*/ 0 h 1351779"/>
                <a:gd name="connsiteX3" fmla="*/ 11934824 w 11934824"/>
                <a:gd name="connsiteY3" fmla="*/ 0 h 1351779"/>
                <a:gd name="connsiteX4" fmla="*/ 11922365 w 11934824"/>
                <a:gd name="connsiteY4" fmla="*/ 80567 h 1351779"/>
                <a:gd name="connsiteX5" fmla="*/ 11868377 w 11934824"/>
                <a:gd name="connsiteY5" fmla="*/ 175254 h 1351779"/>
                <a:gd name="connsiteX6" fmla="*/ 11864224 w 11934824"/>
                <a:gd name="connsiteY6" fmla="*/ 180237 h 1351779"/>
                <a:gd name="connsiteX7" fmla="*/ 11859241 w 11934824"/>
                <a:gd name="connsiteY7" fmla="*/ 185221 h 1351779"/>
                <a:gd name="connsiteX8" fmla="*/ 10768681 w 11934824"/>
                <a:gd name="connsiteY8" fmla="*/ 1275781 h 1351779"/>
                <a:gd name="connsiteX9" fmla="*/ 10399070 w 11934824"/>
                <a:gd name="connsiteY9" fmla="*/ 1275781 h 1351779"/>
                <a:gd name="connsiteX10" fmla="*/ 10399070 w 11934824"/>
                <a:gd name="connsiteY10" fmla="*/ 906170 h 1351779"/>
                <a:gd name="connsiteX11" fmla="*/ 10531133 w 11934824"/>
                <a:gd name="connsiteY11" fmla="*/ 774107 h 1351779"/>
                <a:gd name="connsiteX12" fmla="*/ 1943100 w 11934824"/>
                <a:gd name="connsiteY12" fmla="*/ 774107 h 1351779"/>
                <a:gd name="connsiteX13" fmla="*/ 1876424 w 11934824"/>
                <a:gd name="connsiteY13" fmla="*/ 774107 h 1351779"/>
                <a:gd name="connsiteX14" fmla="*/ 0 w 11934824"/>
                <a:gd name="connsiteY14" fmla="*/ 774107 h 135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34824" h="1351779">
                  <a:moveTo>
                    <a:pt x="0" y="0"/>
                  </a:moveTo>
                  <a:lnTo>
                    <a:pt x="1876424" y="0"/>
                  </a:lnTo>
                  <a:lnTo>
                    <a:pt x="1943100" y="0"/>
                  </a:lnTo>
                  <a:lnTo>
                    <a:pt x="11934824" y="0"/>
                  </a:lnTo>
                  <a:cubicBezTo>
                    <a:pt x="11934824" y="29071"/>
                    <a:pt x="11930671" y="53158"/>
                    <a:pt x="11922365" y="80567"/>
                  </a:cubicBezTo>
                  <a:cubicBezTo>
                    <a:pt x="11910737" y="114621"/>
                    <a:pt x="11892464" y="150336"/>
                    <a:pt x="11868377" y="175254"/>
                  </a:cubicBezTo>
                  <a:lnTo>
                    <a:pt x="11864224" y="180237"/>
                  </a:lnTo>
                  <a:lnTo>
                    <a:pt x="11859241" y="185221"/>
                  </a:lnTo>
                  <a:lnTo>
                    <a:pt x="10768681" y="1275781"/>
                  </a:lnTo>
                  <a:cubicBezTo>
                    <a:pt x="10667350" y="1377112"/>
                    <a:pt x="10501232" y="1377112"/>
                    <a:pt x="10399070" y="1275781"/>
                  </a:cubicBezTo>
                  <a:cubicBezTo>
                    <a:pt x="10297739" y="1174449"/>
                    <a:pt x="10297739" y="1008332"/>
                    <a:pt x="10399070" y="906170"/>
                  </a:cubicBezTo>
                  <a:lnTo>
                    <a:pt x="10531133" y="774107"/>
                  </a:lnTo>
                  <a:lnTo>
                    <a:pt x="1943100" y="774107"/>
                  </a:lnTo>
                  <a:lnTo>
                    <a:pt x="1876424" y="774107"/>
                  </a:lnTo>
                  <a:lnTo>
                    <a:pt x="0" y="774107"/>
                  </a:lnTo>
                  <a:close/>
                </a:path>
              </a:pathLst>
            </a:custGeom>
            <a:solidFill>
              <a:schemeClr val="bg1">
                <a:lumMod val="85000"/>
              </a:schemeClr>
            </a:solidFill>
            <a:ln w="8306" cap="flat">
              <a:noFill/>
              <a:prstDash val="solid"/>
              <a:miter/>
            </a:ln>
          </p:spPr>
          <p:txBody>
            <a:bodyPr rtlCol="0" anchor="ctr"/>
            <a:lstStyle/>
            <a:p>
              <a:endParaRPr lang="pt-BR" sz="1350">
                <a:latin typeface="Heebo" pitchFamily="2" charset="-79"/>
                <a:cs typeface="Heebo" pitchFamily="2" charset="-79"/>
              </a:endParaRPr>
            </a:p>
          </p:txBody>
        </p:sp>
      </p:grpSp>
      <p:sp>
        <p:nvSpPr>
          <p:cNvPr id="8" name="Freeform: Shape 7">
            <a:extLst>
              <a:ext uri="{FF2B5EF4-FFF2-40B4-BE49-F238E27FC236}">
                <a16:creationId xmlns:a16="http://schemas.microsoft.com/office/drawing/2014/main" id="{B9D66CAA-FFDC-433C-ABA3-E0A0D421BD8F}"/>
              </a:ext>
            </a:extLst>
          </p:cNvPr>
          <p:cNvSpPr/>
          <p:nvPr/>
        </p:nvSpPr>
        <p:spPr>
          <a:xfrm>
            <a:off x="1421606" y="1994914"/>
            <a:ext cx="1079109" cy="294986"/>
          </a:xfrm>
          <a:custGeom>
            <a:avLst/>
            <a:gdLst>
              <a:gd name="connsiteX0" fmla="*/ 389545 w 1360001"/>
              <a:gd name="connsiteY0" fmla="*/ 0 h 614633"/>
              <a:gd name="connsiteX1" fmla="*/ 1288239 w 1360001"/>
              <a:gd name="connsiteY1" fmla="*/ 0 h 614633"/>
              <a:gd name="connsiteX2" fmla="*/ 1348872 w 1360001"/>
              <a:gd name="connsiteY2" fmla="*/ 111299 h 614633"/>
              <a:gd name="connsiteX3" fmla="*/ 1121291 w 1360001"/>
              <a:gd name="connsiteY3" fmla="*/ 614634 h 614633"/>
              <a:gd name="connsiteX4" fmla="*/ 0 w 1360001"/>
              <a:gd name="connsiteY4" fmla="*/ 614634 h 614633"/>
              <a:gd name="connsiteX5" fmla="*/ 227581 w 1360001"/>
              <a:gd name="connsiteY5" fmla="*/ 112129 h 614633"/>
              <a:gd name="connsiteX6" fmla="*/ 389545 w 1360001"/>
              <a:gd name="connsiteY6" fmla="*/ 0 h 614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0001" h="614633">
                <a:moveTo>
                  <a:pt x="389545" y="0"/>
                </a:moveTo>
                <a:lnTo>
                  <a:pt x="1288239" y="0"/>
                </a:lnTo>
                <a:cubicBezTo>
                  <a:pt x="1349703" y="0"/>
                  <a:pt x="1377112" y="49835"/>
                  <a:pt x="1348872" y="111299"/>
                </a:cubicBezTo>
                <a:lnTo>
                  <a:pt x="1121291" y="614634"/>
                </a:lnTo>
                <a:lnTo>
                  <a:pt x="0" y="614634"/>
                </a:lnTo>
                <a:lnTo>
                  <a:pt x="227581" y="112129"/>
                </a:lnTo>
                <a:cubicBezTo>
                  <a:pt x="254990" y="49835"/>
                  <a:pt x="328082" y="0"/>
                  <a:pt x="389545" y="0"/>
                </a:cubicBezTo>
                <a:close/>
              </a:path>
            </a:pathLst>
          </a:custGeom>
          <a:solidFill>
            <a:schemeClr val="accent1">
              <a:lumMod val="75000"/>
            </a:schemeClr>
          </a:solidFill>
          <a:ln w="8306" cap="flat">
            <a:noFill/>
            <a:prstDash val="solid"/>
            <a:miter/>
          </a:ln>
        </p:spPr>
        <p:txBody>
          <a:bodyPr rtlCol="0" anchor="ctr"/>
          <a:lstStyle/>
          <a:p>
            <a:endParaRPr lang="pt-BR" sz="1350">
              <a:latin typeface="Heebo" pitchFamily="2" charset="-79"/>
              <a:cs typeface="Heebo" pitchFamily="2" charset="-79"/>
            </a:endParaRPr>
          </a:p>
        </p:txBody>
      </p:sp>
      <p:sp>
        <p:nvSpPr>
          <p:cNvPr id="13" name="Freeform: Shape 12">
            <a:extLst>
              <a:ext uri="{FF2B5EF4-FFF2-40B4-BE49-F238E27FC236}">
                <a16:creationId xmlns:a16="http://schemas.microsoft.com/office/drawing/2014/main" id="{65CE9E93-C1EE-4C16-8915-4EA0E949C6C8}"/>
              </a:ext>
            </a:extLst>
          </p:cNvPr>
          <p:cNvSpPr/>
          <p:nvPr/>
        </p:nvSpPr>
        <p:spPr>
          <a:xfrm>
            <a:off x="1672947" y="3447490"/>
            <a:ext cx="1089145" cy="323858"/>
          </a:xfrm>
          <a:custGeom>
            <a:avLst/>
            <a:gdLst>
              <a:gd name="connsiteX0" fmla="*/ 1372649 w 1372649"/>
              <a:gd name="connsiteY0" fmla="*/ 0 h 658655"/>
              <a:gd name="connsiteX1" fmla="*/ 1131779 w 1372649"/>
              <a:gd name="connsiteY1" fmla="*/ 547356 h 658655"/>
              <a:gd name="connsiteX2" fmla="*/ 971476 w 1372649"/>
              <a:gd name="connsiteY2" fmla="*/ 658655 h 658655"/>
              <a:gd name="connsiteX3" fmla="*/ 72782 w 1372649"/>
              <a:gd name="connsiteY3" fmla="*/ 658655 h 658655"/>
              <a:gd name="connsiteX4" fmla="*/ 10488 w 1372649"/>
              <a:gd name="connsiteY4" fmla="*/ 547356 h 658655"/>
              <a:gd name="connsiteX5" fmla="*/ 251358 w 1372649"/>
              <a:gd name="connsiteY5" fmla="*/ 0 h 658655"/>
              <a:gd name="connsiteX6" fmla="*/ 1372649 w 1372649"/>
              <a:gd name="connsiteY6" fmla="*/ 0 h 65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2649" h="658655">
                <a:moveTo>
                  <a:pt x="1372649" y="0"/>
                </a:moveTo>
                <a:lnTo>
                  <a:pt x="1131779" y="547356"/>
                </a:lnTo>
                <a:cubicBezTo>
                  <a:pt x="1105201" y="608820"/>
                  <a:pt x="1032939" y="658655"/>
                  <a:pt x="971476" y="658655"/>
                </a:cubicBezTo>
                <a:lnTo>
                  <a:pt x="72782" y="658655"/>
                </a:lnTo>
                <a:cubicBezTo>
                  <a:pt x="11318" y="658655"/>
                  <a:pt x="-16922" y="608820"/>
                  <a:pt x="10488" y="547356"/>
                </a:cubicBezTo>
                <a:lnTo>
                  <a:pt x="251358" y="0"/>
                </a:lnTo>
                <a:lnTo>
                  <a:pt x="1372649" y="0"/>
                </a:lnTo>
                <a:close/>
              </a:path>
            </a:pathLst>
          </a:custGeom>
          <a:solidFill>
            <a:schemeClr val="accent1">
              <a:lumMod val="75000"/>
            </a:schemeClr>
          </a:solidFill>
          <a:ln w="8306" cap="flat">
            <a:noFill/>
            <a:prstDash val="solid"/>
            <a:miter/>
          </a:ln>
        </p:spPr>
        <p:txBody>
          <a:bodyPr rtlCol="0" anchor="ctr"/>
          <a:lstStyle/>
          <a:p>
            <a:endParaRPr lang="pt-BR" sz="1350">
              <a:latin typeface="Heebo" pitchFamily="2" charset="-79"/>
              <a:cs typeface="Heebo" pitchFamily="2" charset="-79"/>
            </a:endParaRPr>
          </a:p>
        </p:txBody>
      </p:sp>
      <p:sp>
        <p:nvSpPr>
          <p:cNvPr id="18" name="Freeform: Shape 17">
            <a:extLst>
              <a:ext uri="{FF2B5EF4-FFF2-40B4-BE49-F238E27FC236}">
                <a16:creationId xmlns:a16="http://schemas.microsoft.com/office/drawing/2014/main" id="{A11FADFC-4B9A-41E1-8C4E-CEC2086EA553}"/>
              </a:ext>
            </a:extLst>
          </p:cNvPr>
          <p:cNvSpPr/>
          <p:nvPr/>
        </p:nvSpPr>
        <p:spPr>
          <a:xfrm>
            <a:off x="1642385" y="1995488"/>
            <a:ext cx="889702" cy="1775859"/>
          </a:xfrm>
          <a:custGeom>
            <a:avLst/>
            <a:gdLst>
              <a:gd name="connsiteX0" fmla="*/ 111299 w 1121291"/>
              <a:gd name="connsiteY0" fmla="*/ 0 h 2821502"/>
              <a:gd name="connsiteX1" fmla="*/ 1009993 w 1121291"/>
              <a:gd name="connsiteY1" fmla="*/ 0 h 2821502"/>
              <a:gd name="connsiteX2" fmla="*/ 1121291 w 1121291"/>
              <a:gd name="connsiteY2" fmla="*/ 111299 h 2821502"/>
              <a:gd name="connsiteX3" fmla="*/ 1121291 w 1121291"/>
              <a:gd name="connsiteY3" fmla="*/ 2710204 h 2821502"/>
              <a:gd name="connsiteX4" fmla="*/ 1009993 w 1121291"/>
              <a:gd name="connsiteY4" fmla="*/ 2821502 h 2821502"/>
              <a:gd name="connsiteX5" fmla="*/ 111299 w 1121291"/>
              <a:gd name="connsiteY5" fmla="*/ 2821502 h 2821502"/>
              <a:gd name="connsiteX6" fmla="*/ 0 w 1121291"/>
              <a:gd name="connsiteY6" fmla="*/ 2710204 h 2821502"/>
              <a:gd name="connsiteX7" fmla="*/ 0 w 1121291"/>
              <a:gd name="connsiteY7" fmla="*/ 111299 h 2821502"/>
              <a:gd name="connsiteX8" fmla="*/ 111299 w 1121291"/>
              <a:gd name="connsiteY8" fmla="*/ 0 h 2821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1291" h="2821502">
                <a:moveTo>
                  <a:pt x="111299" y="0"/>
                </a:moveTo>
                <a:lnTo>
                  <a:pt x="1009993" y="0"/>
                </a:lnTo>
                <a:cubicBezTo>
                  <a:pt x="1071456" y="0"/>
                  <a:pt x="1121291" y="49835"/>
                  <a:pt x="1121291" y="111299"/>
                </a:cubicBezTo>
                <a:lnTo>
                  <a:pt x="1121291" y="2710204"/>
                </a:lnTo>
                <a:cubicBezTo>
                  <a:pt x="1121291" y="2771667"/>
                  <a:pt x="1071456" y="2821502"/>
                  <a:pt x="1009993" y="2821502"/>
                </a:cubicBezTo>
                <a:lnTo>
                  <a:pt x="111299" y="2821502"/>
                </a:lnTo>
                <a:cubicBezTo>
                  <a:pt x="49835" y="2821502"/>
                  <a:pt x="0" y="2771667"/>
                  <a:pt x="0" y="2710204"/>
                </a:cubicBezTo>
                <a:lnTo>
                  <a:pt x="0" y="111299"/>
                </a:lnTo>
                <a:cubicBezTo>
                  <a:pt x="0" y="49835"/>
                  <a:pt x="49835" y="0"/>
                  <a:pt x="111299" y="0"/>
                </a:cubicBezTo>
                <a:close/>
              </a:path>
            </a:pathLst>
          </a:custGeom>
          <a:solidFill>
            <a:schemeClr val="accent1"/>
          </a:solidFill>
          <a:ln w="8306" cap="flat">
            <a:noFill/>
            <a:prstDash val="solid"/>
            <a:miter/>
          </a:ln>
        </p:spPr>
        <p:txBody>
          <a:bodyPr rtlCol="0" anchor="ctr"/>
          <a:lstStyle/>
          <a:p>
            <a:endParaRPr lang="pt-BR" sz="1350">
              <a:latin typeface="Heebo" pitchFamily="2" charset="-79"/>
              <a:cs typeface="Heebo" pitchFamily="2" charset="-79"/>
            </a:endParaRPr>
          </a:p>
        </p:txBody>
      </p:sp>
      <p:sp>
        <p:nvSpPr>
          <p:cNvPr id="9" name="Freeform: Shape 8">
            <a:extLst>
              <a:ext uri="{FF2B5EF4-FFF2-40B4-BE49-F238E27FC236}">
                <a16:creationId xmlns:a16="http://schemas.microsoft.com/office/drawing/2014/main" id="{78F1A701-57AE-4EBD-961A-069F8EBEFD68}"/>
              </a:ext>
            </a:extLst>
          </p:cNvPr>
          <p:cNvSpPr/>
          <p:nvPr/>
        </p:nvSpPr>
        <p:spPr>
          <a:xfrm>
            <a:off x="2582174" y="1994865"/>
            <a:ext cx="1079109" cy="291464"/>
          </a:xfrm>
          <a:custGeom>
            <a:avLst/>
            <a:gdLst>
              <a:gd name="connsiteX0" fmla="*/ 389545 w 1360001"/>
              <a:gd name="connsiteY0" fmla="*/ 0 h 614633"/>
              <a:gd name="connsiteX1" fmla="*/ 1288239 w 1360001"/>
              <a:gd name="connsiteY1" fmla="*/ 0 h 614633"/>
              <a:gd name="connsiteX2" fmla="*/ 1348872 w 1360001"/>
              <a:gd name="connsiteY2" fmla="*/ 111299 h 614633"/>
              <a:gd name="connsiteX3" fmla="*/ 1121292 w 1360001"/>
              <a:gd name="connsiteY3" fmla="*/ 614634 h 614633"/>
              <a:gd name="connsiteX4" fmla="*/ 0 w 1360001"/>
              <a:gd name="connsiteY4" fmla="*/ 614634 h 614633"/>
              <a:gd name="connsiteX5" fmla="*/ 227581 w 1360001"/>
              <a:gd name="connsiteY5" fmla="*/ 112129 h 614633"/>
              <a:gd name="connsiteX6" fmla="*/ 389545 w 1360001"/>
              <a:gd name="connsiteY6" fmla="*/ 0 h 614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0001" h="614633">
                <a:moveTo>
                  <a:pt x="389545" y="0"/>
                </a:moveTo>
                <a:lnTo>
                  <a:pt x="1288239" y="0"/>
                </a:lnTo>
                <a:cubicBezTo>
                  <a:pt x="1349703" y="0"/>
                  <a:pt x="1377112" y="49835"/>
                  <a:pt x="1348872" y="111299"/>
                </a:cubicBezTo>
                <a:lnTo>
                  <a:pt x="1121292" y="614634"/>
                </a:lnTo>
                <a:lnTo>
                  <a:pt x="0" y="614634"/>
                </a:lnTo>
                <a:lnTo>
                  <a:pt x="227581" y="112129"/>
                </a:lnTo>
                <a:cubicBezTo>
                  <a:pt x="254990" y="49835"/>
                  <a:pt x="328082" y="0"/>
                  <a:pt x="389545" y="0"/>
                </a:cubicBezTo>
                <a:close/>
              </a:path>
            </a:pathLst>
          </a:custGeom>
          <a:solidFill>
            <a:schemeClr val="accent2">
              <a:lumMod val="75000"/>
            </a:schemeClr>
          </a:solidFill>
          <a:ln w="8306" cap="flat">
            <a:noFill/>
            <a:prstDash val="solid"/>
            <a:miter/>
          </a:ln>
        </p:spPr>
        <p:txBody>
          <a:bodyPr rtlCol="0" anchor="ctr"/>
          <a:lstStyle/>
          <a:p>
            <a:endParaRPr lang="pt-BR" sz="1350">
              <a:latin typeface="Heebo" pitchFamily="2" charset="-79"/>
              <a:cs typeface="Heebo" pitchFamily="2" charset="-79"/>
            </a:endParaRPr>
          </a:p>
        </p:txBody>
      </p:sp>
      <p:sp>
        <p:nvSpPr>
          <p:cNvPr id="14" name="Freeform: Shape 13">
            <a:extLst>
              <a:ext uri="{FF2B5EF4-FFF2-40B4-BE49-F238E27FC236}">
                <a16:creationId xmlns:a16="http://schemas.microsoft.com/office/drawing/2014/main" id="{DB9C19C3-18D8-4339-8E3C-3DEDB09ABA9B}"/>
              </a:ext>
            </a:extLst>
          </p:cNvPr>
          <p:cNvSpPr/>
          <p:nvPr/>
        </p:nvSpPr>
        <p:spPr>
          <a:xfrm>
            <a:off x="2833513" y="3447489"/>
            <a:ext cx="1089145" cy="323858"/>
          </a:xfrm>
          <a:custGeom>
            <a:avLst/>
            <a:gdLst>
              <a:gd name="connsiteX0" fmla="*/ 1372649 w 1372649"/>
              <a:gd name="connsiteY0" fmla="*/ 0 h 658655"/>
              <a:gd name="connsiteX1" fmla="*/ 1131779 w 1372649"/>
              <a:gd name="connsiteY1" fmla="*/ 547356 h 658655"/>
              <a:gd name="connsiteX2" fmla="*/ 971476 w 1372649"/>
              <a:gd name="connsiteY2" fmla="*/ 658655 h 658655"/>
              <a:gd name="connsiteX3" fmla="*/ 72782 w 1372649"/>
              <a:gd name="connsiteY3" fmla="*/ 658655 h 658655"/>
              <a:gd name="connsiteX4" fmla="*/ 10488 w 1372649"/>
              <a:gd name="connsiteY4" fmla="*/ 547356 h 658655"/>
              <a:gd name="connsiteX5" fmla="*/ 251358 w 1372649"/>
              <a:gd name="connsiteY5" fmla="*/ 0 h 658655"/>
              <a:gd name="connsiteX6" fmla="*/ 1372649 w 1372649"/>
              <a:gd name="connsiteY6" fmla="*/ 0 h 65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2649" h="658655">
                <a:moveTo>
                  <a:pt x="1372649" y="0"/>
                </a:moveTo>
                <a:lnTo>
                  <a:pt x="1131779" y="547356"/>
                </a:lnTo>
                <a:cubicBezTo>
                  <a:pt x="1105201" y="608820"/>
                  <a:pt x="1032940" y="658655"/>
                  <a:pt x="971476" y="658655"/>
                </a:cubicBezTo>
                <a:lnTo>
                  <a:pt x="72782" y="658655"/>
                </a:lnTo>
                <a:cubicBezTo>
                  <a:pt x="11318" y="658655"/>
                  <a:pt x="-16922" y="608820"/>
                  <a:pt x="10488" y="547356"/>
                </a:cubicBezTo>
                <a:lnTo>
                  <a:pt x="251358" y="0"/>
                </a:lnTo>
                <a:lnTo>
                  <a:pt x="1372649" y="0"/>
                </a:lnTo>
                <a:close/>
              </a:path>
            </a:pathLst>
          </a:custGeom>
          <a:solidFill>
            <a:schemeClr val="accent2">
              <a:lumMod val="75000"/>
            </a:schemeClr>
          </a:solidFill>
          <a:ln w="8306" cap="flat">
            <a:noFill/>
            <a:prstDash val="solid"/>
            <a:miter/>
          </a:ln>
        </p:spPr>
        <p:txBody>
          <a:bodyPr rtlCol="0" anchor="ctr"/>
          <a:lstStyle/>
          <a:p>
            <a:endParaRPr lang="pt-BR" sz="1350">
              <a:latin typeface="Heebo" pitchFamily="2" charset="-79"/>
              <a:cs typeface="Heebo" pitchFamily="2" charset="-79"/>
            </a:endParaRPr>
          </a:p>
        </p:txBody>
      </p:sp>
      <p:sp>
        <p:nvSpPr>
          <p:cNvPr id="19" name="Freeform: Shape 18">
            <a:extLst>
              <a:ext uri="{FF2B5EF4-FFF2-40B4-BE49-F238E27FC236}">
                <a16:creationId xmlns:a16="http://schemas.microsoft.com/office/drawing/2014/main" id="{53296334-4B68-4D2C-98B7-7FA3C946733F}"/>
              </a:ext>
            </a:extLst>
          </p:cNvPr>
          <p:cNvSpPr/>
          <p:nvPr/>
        </p:nvSpPr>
        <p:spPr>
          <a:xfrm>
            <a:off x="2802951" y="1995488"/>
            <a:ext cx="889702" cy="1775859"/>
          </a:xfrm>
          <a:custGeom>
            <a:avLst/>
            <a:gdLst>
              <a:gd name="connsiteX0" fmla="*/ 111299 w 1121291"/>
              <a:gd name="connsiteY0" fmla="*/ 0 h 2821502"/>
              <a:gd name="connsiteX1" fmla="*/ 1009993 w 1121291"/>
              <a:gd name="connsiteY1" fmla="*/ 0 h 2821502"/>
              <a:gd name="connsiteX2" fmla="*/ 1121292 w 1121291"/>
              <a:gd name="connsiteY2" fmla="*/ 111299 h 2821502"/>
              <a:gd name="connsiteX3" fmla="*/ 1121292 w 1121291"/>
              <a:gd name="connsiteY3" fmla="*/ 2710204 h 2821502"/>
              <a:gd name="connsiteX4" fmla="*/ 1009993 w 1121291"/>
              <a:gd name="connsiteY4" fmla="*/ 2821502 h 2821502"/>
              <a:gd name="connsiteX5" fmla="*/ 111299 w 1121291"/>
              <a:gd name="connsiteY5" fmla="*/ 2821502 h 2821502"/>
              <a:gd name="connsiteX6" fmla="*/ 0 w 1121291"/>
              <a:gd name="connsiteY6" fmla="*/ 2710204 h 2821502"/>
              <a:gd name="connsiteX7" fmla="*/ 0 w 1121291"/>
              <a:gd name="connsiteY7" fmla="*/ 111299 h 2821502"/>
              <a:gd name="connsiteX8" fmla="*/ 111299 w 1121291"/>
              <a:gd name="connsiteY8" fmla="*/ 0 h 2821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1291" h="2821502">
                <a:moveTo>
                  <a:pt x="111299" y="0"/>
                </a:moveTo>
                <a:lnTo>
                  <a:pt x="1009993" y="0"/>
                </a:lnTo>
                <a:cubicBezTo>
                  <a:pt x="1071456" y="0"/>
                  <a:pt x="1121292" y="49835"/>
                  <a:pt x="1121292" y="111299"/>
                </a:cubicBezTo>
                <a:lnTo>
                  <a:pt x="1121292" y="2710204"/>
                </a:lnTo>
                <a:cubicBezTo>
                  <a:pt x="1121292" y="2771667"/>
                  <a:pt x="1071456" y="2821502"/>
                  <a:pt x="1009993" y="2821502"/>
                </a:cubicBezTo>
                <a:lnTo>
                  <a:pt x="111299" y="2821502"/>
                </a:lnTo>
                <a:cubicBezTo>
                  <a:pt x="49835" y="2821502"/>
                  <a:pt x="0" y="2771667"/>
                  <a:pt x="0" y="2710204"/>
                </a:cubicBezTo>
                <a:lnTo>
                  <a:pt x="0" y="111299"/>
                </a:lnTo>
                <a:cubicBezTo>
                  <a:pt x="0" y="49835"/>
                  <a:pt x="49835" y="0"/>
                  <a:pt x="111299" y="0"/>
                </a:cubicBezTo>
                <a:close/>
              </a:path>
            </a:pathLst>
          </a:custGeom>
          <a:solidFill>
            <a:schemeClr val="accent2"/>
          </a:solidFill>
          <a:ln w="8306" cap="flat">
            <a:noFill/>
            <a:prstDash val="solid"/>
            <a:miter/>
          </a:ln>
        </p:spPr>
        <p:txBody>
          <a:bodyPr rtlCol="0" anchor="ctr"/>
          <a:lstStyle/>
          <a:p>
            <a:endParaRPr lang="pt-BR" sz="1350">
              <a:latin typeface="Heebo" pitchFamily="2" charset="-79"/>
              <a:cs typeface="Heebo" pitchFamily="2" charset="-79"/>
            </a:endParaRPr>
          </a:p>
        </p:txBody>
      </p:sp>
      <p:sp>
        <p:nvSpPr>
          <p:cNvPr id="10" name="Freeform: Shape 9">
            <a:extLst>
              <a:ext uri="{FF2B5EF4-FFF2-40B4-BE49-F238E27FC236}">
                <a16:creationId xmlns:a16="http://schemas.microsoft.com/office/drawing/2014/main" id="{A2219748-F241-4B9A-9497-AF3977833343}"/>
              </a:ext>
            </a:extLst>
          </p:cNvPr>
          <p:cNvSpPr/>
          <p:nvPr/>
        </p:nvSpPr>
        <p:spPr>
          <a:xfrm>
            <a:off x="3742740" y="1994865"/>
            <a:ext cx="1079109" cy="291464"/>
          </a:xfrm>
          <a:custGeom>
            <a:avLst/>
            <a:gdLst>
              <a:gd name="connsiteX0" fmla="*/ 389545 w 1360001"/>
              <a:gd name="connsiteY0" fmla="*/ 0 h 614633"/>
              <a:gd name="connsiteX1" fmla="*/ 1288239 w 1360001"/>
              <a:gd name="connsiteY1" fmla="*/ 0 h 614633"/>
              <a:gd name="connsiteX2" fmla="*/ 1348872 w 1360001"/>
              <a:gd name="connsiteY2" fmla="*/ 111299 h 614633"/>
              <a:gd name="connsiteX3" fmla="*/ 1121291 w 1360001"/>
              <a:gd name="connsiteY3" fmla="*/ 614634 h 614633"/>
              <a:gd name="connsiteX4" fmla="*/ 0 w 1360001"/>
              <a:gd name="connsiteY4" fmla="*/ 614634 h 614633"/>
              <a:gd name="connsiteX5" fmla="*/ 227581 w 1360001"/>
              <a:gd name="connsiteY5" fmla="*/ 112129 h 614633"/>
              <a:gd name="connsiteX6" fmla="*/ 389545 w 1360001"/>
              <a:gd name="connsiteY6" fmla="*/ 0 h 614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0001" h="614633">
                <a:moveTo>
                  <a:pt x="389545" y="0"/>
                </a:moveTo>
                <a:lnTo>
                  <a:pt x="1288239" y="0"/>
                </a:lnTo>
                <a:cubicBezTo>
                  <a:pt x="1349703" y="0"/>
                  <a:pt x="1377112" y="49835"/>
                  <a:pt x="1348872" y="111299"/>
                </a:cubicBezTo>
                <a:lnTo>
                  <a:pt x="1121291" y="614634"/>
                </a:lnTo>
                <a:lnTo>
                  <a:pt x="0" y="614634"/>
                </a:lnTo>
                <a:lnTo>
                  <a:pt x="227581" y="112129"/>
                </a:lnTo>
                <a:cubicBezTo>
                  <a:pt x="255820" y="49835"/>
                  <a:pt x="328082" y="0"/>
                  <a:pt x="389545" y="0"/>
                </a:cubicBezTo>
                <a:close/>
              </a:path>
            </a:pathLst>
          </a:custGeom>
          <a:solidFill>
            <a:schemeClr val="accent3">
              <a:lumMod val="75000"/>
            </a:schemeClr>
          </a:solidFill>
          <a:ln w="8306" cap="flat">
            <a:noFill/>
            <a:prstDash val="solid"/>
            <a:miter/>
          </a:ln>
        </p:spPr>
        <p:txBody>
          <a:bodyPr rtlCol="0" anchor="ctr"/>
          <a:lstStyle/>
          <a:p>
            <a:endParaRPr lang="pt-BR" sz="1350">
              <a:latin typeface="Heebo" pitchFamily="2" charset="-79"/>
              <a:cs typeface="Heebo" pitchFamily="2" charset="-79"/>
            </a:endParaRPr>
          </a:p>
        </p:txBody>
      </p:sp>
      <p:sp>
        <p:nvSpPr>
          <p:cNvPr id="15" name="Freeform: Shape 14">
            <a:extLst>
              <a:ext uri="{FF2B5EF4-FFF2-40B4-BE49-F238E27FC236}">
                <a16:creationId xmlns:a16="http://schemas.microsoft.com/office/drawing/2014/main" id="{E935EB0B-0BC3-4006-A360-8412A49CA7E4}"/>
              </a:ext>
            </a:extLst>
          </p:cNvPr>
          <p:cNvSpPr/>
          <p:nvPr/>
        </p:nvSpPr>
        <p:spPr>
          <a:xfrm>
            <a:off x="3994081" y="3447489"/>
            <a:ext cx="1089145" cy="323858"/>
          </a:xfrm>
          <a:custGeom>
            <a:avLst/>
            <a:gdLst>
              <a:gd name="connsiteX0" fmla="*/ 1372649 w 1372649"/>
              <a:gd name="connsiteY0" fmla="*/ 0 h 658655"/>
              <a:gd name="connsiteX1" fmla="*/ 1131779 w 1372649"/>
              <a:gd name="connsiteY1" fmla="*/ 547356 h 658655"/>
              <a:gd name="connsiteX2" fmla="*/ 971476 w 1372649"/>
              <a:gd name="connsiteY2" fmla="*/ 658655 h 658655"/>
              <a:gd name="connsiteX3" fmla="*/ 72782 w 1372649"/>
              <a:gd name="connsiteY3" fmla="*/ 658655 h 658655"/>
              <a:gd name="connsiteX4" fmla="*/ 10488 w 1372649"/>
              <a:gd name="connsiteY4" fmla="*/ 547356 h 658655"/>
              <a:gd name="connsiteX5" fmla="*/ 251358 w 1372649"/>
              <a:gd name="connsiteY5" fmla="*/ 0 h 658655"/>
              <a:gd name="connsiteX6" fmla="*/ 1372649 w 1372649"/>
              <a:gd name="connsiteY6" fmla="*/ 0 h 65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2649" h="658655">
                <a:moveTo>
                  <a:pt x="1372649" y="0"/>
                </a:moveTo>
                <a:lnTo>
                  <a:pt x="1131779" y="547356"/>
                </a:lnTo>
                <a:cubicBezTo>
                  <a:pt x="1105200" y="608820"/>
                  <a:pt x="1032939" y="658655"/>
                  <a:pt x="971476" y="658655"/>
                </a:cubicBezTo>
                <a:lnTo>
                  <a:pt x="72782" y="658655"/>
                </a:lnTo>
                <a:cubicBezTo>
                  <a:pt x="11318" y="658655"/>
                  <a:pt x="-16922" y="608820"/>
                  <a:pt x="10488" y="547356"/>
                </a:cubicBezTo>
                <a:lnTo>
                  <a:pt x="251358" y="0"/>
                </a:lnTo>
                <a:lnTo>
                  <a:pt x="1372649" y="0"/>
                </a:lnTo>
                <a:close/>
              </a:path>
            </a:pathLst>
          </a:custGeom>
          <a:solidFill>
            <a:schemeClr val="accent3">
              <a:lumMod val="75000"/>
            </a:schemeClr>
          </a:solidFill>
          <a:ln w="8306" cap="flat">
            <a:noFill/>
            <a:prstDash val="solid"/>
            <a:miter/>
          </a:ln>
        </p:spPr>
        <p:txBody>
          <a:bodyPr rtlCol="0" anchor="ctr"/>
          <a:lstStyle/>
          <a:p>
            <a:endParaRPr lang="pt-BR" sz="1350">
              <a:latin typeface="Heebo" pitchFamily="2" charset="-79"/>
              <a:cs typeface="Heebo" pitchFamily="2" charset="-79"/>
            </a:endParaRPr>
          </a:p>
        </p:txBody>
      </p:sp>
      <p:sp>
        <p:nvSpPr>
          <p:cNvPr id="20" name="Freeform: Shape 19">
            <a:extLst>
              <a:ext uri="{FF2B5EF4-FFF2-40B4-BE49-F238E27FC236}">
                <a16:creationId xmlns:a16="http://schemas.microsoft.com/office/drawing/2014/main" id="{DD2E6B73-240B-4486-AD2D-1114A436B7E5}"/>
              </a:ext>
            </a:extLst>
          </p:cNvPr>
          <p:cNvSpPr/>
          <p:nvPr/>
        </p:nvSpPr>
        <p:spPr>
          <a:xfrm>
            <a:off x="3963519" y="1995488"/>
            <a:ext cx="889702" cy="1775859"/>
          </a:xfrm>
          <a:custGeom>
            <a:avLst/>
            <a:gdLst>
              <a:gd name="connsiteX0" fmla="*/ 111299 w 1121291"/>
              <a:gd name="connsiteY0" fmla="*/ 0 h 2821502"/>
              <a:gd name="connsiteX1" fmla="*/ 1009993 w 1121291"/>
              <a:gd name="connsiteY1" fmla="*/ 0 h 2821502"/>
              <a:gd name="connsiteX2" fmla="*/ 1121291 w 1121291"/>
              <a:gd name="connsiteY2" fmla="*/ 111299 h 2821502"/>
              <a:gd name="connsiteX3" fmla="*/ 1121291 w 1121291"/>
              <a:gd name="connsiteY3" fmla="*/ 2710204 h 2821502"/>
              <a:gd name="connsiteX4" fmla="*/ 1009993 w 1121291"/>
              <a:gd name="connsiteY4" fmla="*/ 2821502 h 2821502"/>
              <a:gd name="connsiteX5" fmla="*/ 111299 w 1121291"/>
              <a:gd name="connsiteY5" fmla="*/ 2821502 h 2821502"/>
              <a:gd name="connsiteX6" fmla="*/ 0 w 1121291"/>
              <a:gd name="connsiteY6" fmla="*/ 2710204 h 2821502"/>
              <a:gd name="connsiteX7" fmla="*/ 0 w 1121291"/>
              <a:gd name="connsiteY7" fmla="*/ 111299 h 2821502"/>
              <a:gd name="connsiteX8" fmla="*/ 111299 w 1121291"/>
              <a:gd name="connsiteY8" fmla="*/ 0 h 2821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1291" h="2821502">
                <a:moveTo>
                  <a:pt x="111299" y="0"/>
                </a:moveTo>
                <a:lnTo>
                  <a:pt x="1009993" y="0"/>
                </a:lnTo>
                <a:cubicBezTo>
                  <a:pt x="1071456" y="0"/>
                  <a:pt x="1121291" y="49835"/>
                  <a:pt x="1121291" y="111299"/>
                </a:cubicBezTo>
                <a:lnTo>
                  <a:pt x="1121291" y="2710204"/>
                </a:lnTo>
                <a:cubicBezTo>
                  <a:pt x="1121291" y="2771667"/>
                  <a:pt x="1071456" y="2821502"/>
                  <a:pt x="1009993" y="2821502"/>
                </a:cubicBezTo>
                <a:lnTo>
                  <a:pt x="111299" y="2821502"/>
                </a:lnTo>
                <a:cubicBezTo>
                  <a:pt x="49835" y="2821502"/>
                  <a:pt x="0" y="2771667"/>
                  <a:pt x="0" y="2710204"/>
                </a:cubicBezTo>
                <a:lnTo>
                  <a:pt x="0" y="111299"/>
                </a:lnTo>
                <a:cubicBezTo>
                  <a:pt x="0" y="49835"/>
                  <a:pt x="49835" y="0"/>
                  <a:pt x="111299" y="0"/>
                </a:cubicBezTo>
                <a:close/>
              </a:path>
            </a:pathLst>
          </a:custGeom>
          <a:solidFill>
            <a:schemeClr val="accent3"/>
          </a:solidFill>
          <a:ln w="8306" cap="flat">
            <a:noFill/>
            <a:prstDash val="solid"/>
            <a:miter/>
          </a:ln>
        </p:spPr>
        <p:txBody>
          <a:bodyPr rtlCol="0" anchor="ctr"/>
          <a:lstStyle/>
          <a:p>
            <a:endParaRPr lang="pt-BR" sz="1350">
              <a:latin typeface="Heebo" pitchFamily="2" charset="-79"/>
              <a:cs typeface="Heebo" pitchFamily="2" charset="-79"/>
            </a:endParaRPr>
          </a:p>
        </p:txBody>
      </p:sp>
      <p:sp>
        <p:nvSpPr>
          <p:cNvPr id="11" name="Freeform: Shape 10">
            <a:extLst>
              <a:ext uri="{FF2B5EF4-FFF2-40B4-BE49-F238E27FC236}">
                <a16:creationId xmlns:a16="http://schemas.microsoft.com/office/drawing/2014/main" id="{EBFCDA43-44AE-4A66-BB83-0FF783D7EA9E}"/>
              </a:ext>
            </a:extLst>
          </p:cNvPr>
          <p:cNvSpPr/>
          <p:nvPr/>
        </p:nvSpPr>
        <p:spPr>
          <a:xfrm>
            <a:off x="4903308" y="1994397"/>
            <a:ext cx="1079109" cy="293717"/>
          </a:xfrm>
          <a:custGeom>
            <a:avLst/>
            <a:gdLst>
              <a:gd name="connsiteX0" fmla="*/ 389545 w 1360001"/>
              <a:gd name="connsiteY0" fmla="*/ 0 h 614633"/>
              <a:gd name="connsiteX1" fmla="*/ 1288239 w 1360001"/>
              <a:gd name="connsiteY1" fmla="*/ 0 h 614633"/>
              <a:gd name="connsiteX2" fmla="*/ 1348872 w 1360001"/>
              <a:gd name="connsiteY2" fmla="*/ 111299 h 614633"/>
              <a:gd name="connsiteX3" fmla="*/ 1121292 w 1360001"/>
              <a:gd name="connsiteY3" fmla="*/ 614634 h 614633"/>
              <a:gd name="connsiteX4" fmla="*/ 0 w 1360001"/>
              <a:gd name="connsiteY4" fmla="*/ 614634 h 614633"/>
              <a:gd name="connsiteX5" fmla="*/ 227580 w 1360001"/>
              <a:gd name="connsiteY5" fmla="*/ 112129 h 614633"/>
              <a:gd name="connsiteX6" fmla="*/ 389545 w 1360001"/>
              <a:gd name="connsiteY6" fmla="*/ 0 h 614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0001" h="614633">
                <a:moveTo>
                  <a:pt x="389545" y="0"/>
                </a:moveTo>
                <a:lnTo>
                  <a:pt x="1288239" y="0"/>
                </a:lnTo>
                <a:cubicBezTo>
                  <a:pt x="1349703" y="0"/>
                  <a:pt x="1377112" y="49835"/>
                  <a:pt x="1348872" y="111299"/>
                </a:cubicBezTo>
                <a:lnTo>
                  <a:pt x="1121292" y="614634"/>
                </a:lnTo>
                <a:lnTo>
                  <a:pt x="0" y="614634"/>
                </a:lnTo>
                <a:lnTo>
                  <a:pt x="227580" y="112129"/>
                </a:lnTo>
                <a:cubicBezTo>
                  <a:pt x="255820" y="49835"/>
                  <a:pt x="328912" y="0"/>
                  <a:pt x="389545" y="0"/>
                </a:cubicBezTo>
                <a:close/>
              </a:path>
            </a:pathLst>
          </a:custGeom>
          <a:solidFill>
            <a:schemeClr val="accent4">
              <a:lumMod val="75000"/>
            </a:schemeClr>
          </a:solidFill>
          <a:ln w="8306" cap="flat">
            <a:noFill/>
            <a:prstDash val="solid"/>
            <a:miter/>
          </a:ln>
        </p:spPr>
        <p:txBody>
          <a:bodyPr rtlCol="0" anchor="ctr"/>
          <a:lstStyle/>
          <a:p>
            <a:endParaRPr lang="pt-BR" sz="1350">
              <a:latin typeface="Heebo" pitchFamily="2" charset="-79"/>
              <a:cs typeface="Heebo" pitchFamily="2" charset="-79"/>
            </a:endParaRPr>
          </a:p>
        </p:txBody>
      </p:sp>
      <p:sp>
        <p:nvSpPr>
          <p:cNvPr id="16" name="Freeform: Shape 15">
            <a:extLst>
              <a:ext uri="{FF2B5EF4-FFF2-40B4-BE49-F238E27FC236}">
                <a16:creationId xmlns:a16="http://schemas.microsoft.com/office/drawing/2014/main" id="{6836248F-367C-4DC2-B443-22D3FCB24B1B}"/>
              </a:ext>
            </a:extLst>
          </p:cNvPr>
          <p:cNvSpPr/>
          <p:nvPr/>
        </p:nvSpPr>
        <p:spPr>
          <a:xfrm>
            <a:off x="5154648" y="3447489"/>
            <a:ext cx="1089145" cy="323858"/>
          </a:xfrm>
          <a:custGeom>
            <a:avLst/>
            <a:gdLst>
              <a:gd name="connsiteX0" fmla="*/ 1372649 w 1372649"/>
              <a:gd name="connsiteY0" fmla="*/ 0 h 658655"/>
              <a:gd name="connsiteX1" fmla="*/ 1131779 w 1372649"/>
              <a:gd name="connsiteY1" fmla="*/ 547356 h 658655"/>
              <a:gd name="connsiteX2" fmla="*/ 971476 w 1372649"/>
              <a:gd name="connsiteY2" fmla="*/ 658655 h 658655"/>
              <a:gd name="connsiteX3" fmla="*/ 72782 w 1372649"/>
              <a:gd name="connsiteY3" fmla="*/ 658655 h 658655"/>
              <a:gd name="connsiteX4" fmla="*/ 10488 w 1372649"/>
              <a:gd name="connsiteY4" fmla="*/ 547356 h 658655"/>
              <a:gd name="connsiteX5" fmla="*/ 251358 w 1372649"/>
              <a:gd name="connsiteY5" fmla="*/ 0 h 658655"/>
              <a:gd name="connsiteX6" fmla="*/ 1372649 w 1372649"/>
              <a:gd name="connsiteY6" fmla="*/ 0 h 65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2649" h="658655">
                <a:moveTo>
                  <a:pt x="1372649" y="0"/>
                </a:moveTo>
                <a:lnTo>
                  <a:pt x="1131779" y="547356"/>
                </a:lnTo>
                <a:cubicBezTo>
                  <a:pt x="1105201" y="608820"/>
                  <a:pt x="1032940" y="658655"/>
                  <a:pt x="971476" y="658655"/>
                </a:cubicBezTo>
                <a:lnTo>
                  <a:pt x="72782" y="658655"/>
                </a:lnTo>
                <a:cubicBezTo>
                  <a:pt x="11319" y="658655"/>
                  <a:pt x="-16922" y="608820"/>
                  <a:pt x="10488" y="547356"/>
                </a:cubicBezTo>
                <a:lnTo>
                  <a:pt x="251358" y="0"/>
                </a:lnTo>
                <a:lnTo>
                  <a:pt x="1372649" y="0"/>
                </a:lnTo>
                <a:close/>
              </a:path>
            </a:pathLst>
          </a:custGeom>
          <a:solidFill>
            <a:schemeClr val="accent4">
              <a:lumMod val="75000"/>
            </a:schemeClr>
          </a:solidFill>
          <a:ln w="8306" cap="flat">
            <a:noFill/>
            <a:prstDash val="solid"/>
            <a:miter/>
          </a:ln>
        </p:spPr>
        <p:txBody>
          <a:bodyPr rtlCol="0" anchor="ctr"/>
          <a:lstStyle/>
          <a:p>
            <a:endParaRPr lang="pt-BR" sz="1350">
              <a:latin typeface="Heebo" pitchFamily="2" charset="-79"/>
              <a:cs typeface="Heebo" pitchFamily="2" charset="-79"/>
            </a:endParaRPr>
          </a:p>
        </p:txBody>
      </p:sp>
      <p:sp>
        <p:nvSpPr>
          <p:cNvPr id="21" name="Freeform: Shape 20">
            <a:extLst>
              <a:ext uri="{FF2B5EF4-FFF2-40B4-BE49-F238E27FC236}">
                <a16:creationId xmlns:a16="http://schemas.microsoft.com/office/drawing/2014/main" id="{D5D740A6-E02E-45F7-BFB7-E215B0EF89C2}"/>
              </a:ext>
            </a:extLst>
          </p:cNvPr>
          <p:cNvSpPr/>
          <p:nvPr/>
        </p:nvSpPr>
        <p:spPr>
          <a:xfrm>
            <a:off x="5124086" y="1995488"/>
            <a:ext cx="889702" cy="1775859"/>
          </a:xfrm>
          <a:custGeom>
            <a:avLst/>
            <a:gdLst>
              <a:gd name="connsiteX0" fmla="*/ 111298 w 1121291"/>
              <a:gd name="connsiteY0" fmla="*/ 0 h 2821502"/>
              <a:gd name="connsiteX1" fmla="*/ 1009993 w 1121291"/>
              <a:gd name="connsiteY1" fmla="*/ 0 h 2821502"/>
              <a:gd name="connsiteX2" fmla="*/ 1121292 w 1121291"/>
              <a:gd name="connsiteY2" fmla="*/ 111299 h 2821502"/>
              <a:gd name="connsiteX3" fmla="*/ 1121292 w 1121291"/>
              <a:gd name="connsiteY3" fmla="*/ 2710204 h 2821502"/>
              <a:gd name="connsiteX4" fmla="*/ 1009993 w 1121291"/>
              <a:gd name="connsiteY4" fmla="*/ 2821502 h 2821502"/>
              <a:gd name="connsiteX5" fmla="*/ 111298 w 1121291"/>
              <a:gd name="connsiteY5" fmla="*/ 2821502 h 2821502"/>
              <a:gd name="connsiteX6" fmla="*/ 0 w 1121291"/>
              <a:gd name="connsiteY6" fmla="*/ 2710204 h 2821502"/>
              <a:gd name="connsiteX7" fmla="*/ 0 w 1121291"/>
              <a:gd name="connsiteY7" fmla="*/ 111299 h 2821502"/>
              <a:gd name="connsiteX8" fmla="*/ 111298 w 1121291"/>
              <a:gd name="connsiteY8" fmla="*/ 0 h 2821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1291" h="2821502">
                <a:moveTo>
                  <a:pt x="111298" y="0"/>
                </a:moveTo>
                <a:lnTo>
                  <a:pt x="1009993" y="0"/>
                </a:lnTo>
                <a:cubicBezTo>
                  <a:pt x="1071456" y="0"/>
                  <a:pt x="1121292" y="49835"/>
                  <a:pt x="1121292" y="111299"/>
                </a:cubicBezTo>
                <a:lnTo>
                  <a:pt x="1121292" y="2710204"/>
                </a:lnTo>
                <a:cubicBezTo>
                  <a:pt x="1121292" y="2771667"/>
                  <a:pt x="1071456" y="2821502"/>
                  <a:pt x="1009993" y="2821502"/>
                </a:cubicBezTo>
                <a:lnTo>
                  <a:pt x="111298" y="2821502"/>
                </a:lnTo>
                <a:cubicBezTo>
                  <a:pt x="49835" y="2821502"/>
                  <a:pt x="0" y="2771667"/>
                  <a:pt x="0" y="2710204"/>
                </a:cubicBezTo>
                <a:lnTo>
                  <a:pt x="0" y="111299"/>
                </a:lnTo>
                <a:cubicBezTo>
                  <a:pt x="0" y="49835"/>
                  <a:pt x="50666" y="0"/>
                  <a:pt x="111298" y="0"/>
                </a:cubicBezTo>
                <a:close/>
              </a:path>
            </a:pathLst>
          </a:custGeom>
          <a:solidFill>
            <a:schemeClr val="accent4"/>
          </a:solidFill>
          <a:ln w="8306" cap="flat">
            <a:noFill/>
            <a:prstDash val="solid"/>
            <a:miter/>
          </a:ln>
        </p:spPr>
        <p:txBody>
          <a:bodyPr rtlCol="0" anchor="ctr"/>
          <a:lstStyle/>
          <a:p>
            <a:endParaRPr lang="pt-BR" sz="1350">
              <a:latin typeface="Heebo" pitchFamily="2" charset="-79"/>
              <a:cs typeface="Heebo" pitchFamily="2" charset="-79"/>
            </a:endParaRPr>
          </a:p>
        </p:txBody>
      </p:sp>
      <p:sp>
        <p:nvSpPr>
          <p:cNvPr id="12" name="Freeform: Shape 11">
            <a:extLst>
              <a:ext uri="{FF2B5EF4-FFF2-40B4-BE49-F238E27FC236}">
                <a16:creationId xmlns:a16="http://schemas.microsoft.com/office/drawing/2014/main" id="{2753428C-A388-4179-8603-D64FD63DAA6C}"/>
              </a:ext>
            </a:extLst>
          </p:cNvPr>
          <p:cNvSpPr/>
          <p:nvPr/>
        </p:nvSpPr>
        <p:spPr>
          <a:xfrm>
            <a:off x="6063875" y="1992611"/>
            <a:ext cx="1079768" cy="293717"/>
          </a:xfrm>
          <a:custGeom>
            <a:avLst/>
            <a:gdLst>
              <a:gd name="connsiteX0" fmla="*/ 390376 w 1360832"/>
              <a:gd name="connsiteY0" fmla="*/ 0 h 614633"/>
              <a:gd name="connsiteX1" fmla="*/ 1289070 w 1360832"/>
              <a:gd name="connsiteY1" fmla="*/ 0 h 614633"/>
              <a:gd name="connsiteX2" fmla="*/ 1349703 w 1360832"/>
              <a:gd name="connsiteY2" fmla="*/ 111299 h 614633"/>
              <a:gd name="connsiteX3" fmla="*/ 1121292 w 1360832"/>
              <a:gd name="connsiteY3" fmla="*/ 614634 h 614633"/>
              <a:gd name="connsiteX4" fmla="*/ 0 w 1360832"/>
              <a:gd name="connsiteY4" fmla="*/ 614634 h 614633"/>
              <a:gd name="connsiteX5" fmla="*/ 227581 w 1360832"/>
              <a:gd name="connsiteY5" fmla="*/ 112129 h 614633"/>
              <a:gd name="connsiteX6" fmla="*/ 390376 w 1360832"/>
              <a:gd name="connsiteY6" fmla="*/ 0 h 614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0832" h="614633">
                <a:moveTo>
                  <a:pt x="390376" y="0"/>
                </a:moveTo>
                <a:lnTo>
                  <a:pt x="1289070" y="0"/>
                </a:lnTo>
                <a:cubicBezTo>
                  <a:pt x="1350534" y="0"/>
                  <a:pt x="1377943" y="49835"/>
                  <a:pt x="1349703" y="111299"/>
                </a:cubicBezTo>
                <a:lnTo>
                  <a:pt x="1121292" y="614634"/>
                </a:lnTo>
                <a:lnTo>
                  <a:pt x="0" y="614634"/>
                </a:lnTo>
                <a:lnTo>
                  <a:pt x="227581" y="112129"/>
                </a:lnTo>
                <a:cubicBezTo>
                  <a:pt x="255820" y="49835"/>
                  <a:pt x="328912" y="0"/>
                  <a:pt x="390376" y="0"/>
                </a:cubicBezTo>
                <a:close/>
              </a:path>
            </a:pathLst>
          </a:custGeom>
          <a:solidFill>
            <a:schemeClr val="accent5">
              <a:lumMod val="75000"/>
            </a:schemeClr>
          </a:solidFill>
          <a:ln w="8306" cap="flat">
            <a:noFill/>
            <a:prstDash val="solid"/>
            <a:miter/>
          </a:ln>
        </p:spPr>
        <p:txBody>
          <a:bodyPr rtlCol="0" anchor="ctr"/>
          <a:lstStyle/>
          <a:p>
            <a:endParaRPr lang="pt-BR" sz="1350">
              <a:latin typeface="Heebo" pitchFamily="2" charset="-79"/>
              <a:cs typeface="Heebo" pitchFamily="2" charset="-79"/>
            </a:endParaRPr>
          </a:p>
        </p:txBody>
      </p:sp>
      <p:sp>
        <p:nvSpPr>
          <p:cNvPr id="17" name="Freeform: Shape 16">
            <a:extLst>
              <a:ext uri="{FF2B5EF4-FFF2-40B4-BE49-F238E27FC236}">
                <a16:creationId xmlns:a16="http://schemas.microsoft.com/office/drawing/2014/main" id="{EDE191BD-00E0-416E-A4A7-28B9FC6FC8E9}"/>
              </a:ext>
            </a:extLst>
          </p:cNvPr>
          <p:cNvSpPr/>
          <p:nvPr/>
        </p:nvSpPr>
        <p:spPr>
          <a:xfrm>
            <a:off x="6315873" y="3447489"/>
            <a:ext cx="1088486" cy="323858"/>
          </a:xfrm>
          <a:custGeom>
            <a:avLst/>
            <a:gdLst>
              <a:gd name="connsiteX0" fmla="*/ 1371819 w 1371818"/>
              <a:gd name="connsiteY0" fmla="*/ 0 h 658655"/>
              <a:gd name="connsiteX1" fmla="*/ 1130949 w 1371818"/>
              <a:gd name="connsiteY1" fmla="*/ 547356 h 658655"/>
              <a:gd name="connsiteX2" fmla="*/ 970646 w 1371818"/>
              <a:gd name="connsiteY2" fmla="*/ 658655 h 658655"/>
              <a:gd name="connsiteX3" fmla="*/ 72782 w 1371818"/>
              <a:gd name="connsiteY3" fmla="*/ 658655 h 658655"/>
              <a:gd name="connsiteX4" fmla="*/ 10488 w 1371818"/>
              <a:gd name="connsiteY4" fmla="*/ 547356 h 658655"/>
              <a:gd name="connsiteX5" fmla="*/ 251358 w 1371818"/>
              <a:gd name="connsiteY5" fmla="*/ 0 h 658655"/>
              <a:gd name="connsiteX6" fmla="*/ 1371819 w 1371818"/>
              <a:gd name="connsiteY6" fmla="*/ 0 h 65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818" h="658655">
                <a:moveTo>
                  <a:pt x="1371819" y="0"/>
                </a:moveTo>
                <a:lnTo>
                  <a:pt x="1130949" y="547356"/>
                </a:lnTo>
                <a:cubicBezTo>
                  <a:pt x="1104370" y="608820"/>
                  <a:pt x="1032109" y="658655"/>
                  <a:pt x="970646" y="658655"/>
                </a:cubicBezTo>
                <a:lnTo>
                  <a:pt x="72782" y="658655"/>
                </a:lnTo>
                <a:cubicBezTo>
                  <a:pt x="11319" y="658655"/>
                  <a:pt x="-16922" y="608820"/>
                  <a:pt x="10488" y="547356"/>
                </a:cubicBezTo>
                <a:lnTo>
                  <a:pt x="251358" y="0"/>
                </a:lnTo>
                <a:lnTo>
                  <a:pt x="1371819" y="0"/>
                </a:lnTo>
                <a:close/>
              </a:path>
            </a:pathLst>
          </a:custGeom>
          <a:solidFill>
            <a:schemeClr val="accent5">
              <a:lumMod val="75000"/>
            </a:schemeClr>
          </a:solidFill>
          <a:ln w="8306" cap="flat">
            <a:noFill/>
            <a:prstDash val="solid"/>
            <a:miter/>
          </a:ln>
        </p:spPr>
        <p:txBody>
          <a:bodyPr rtlCol="0" anchor="ctr"/>
          <a:lstStyle/>
          <a:p>
            <a:endParaRPr lang="pt-BR" sz="1350">
              <a:latin typeface="Heebo" pitchFamily="2" charset="-79"/>
              <a:cs typeface="Heebo" pitchFamily="2" charset="-79"/>
            </a:endParaRPr>
          </a:p>
        </p:txBody>
      </p:sp>
      <p:sp>
        <p:nvSpPr>
          <p:cNvPr id="22" name="Freeform: Shape 21">
            <a:extLst>
              <a:ext uri="{FF2B5EF4-FFF2-40B4-BE49-F238E27FC236}">
                <a16:creationId xmlns:a16="http://schemas.microsoft.com/office/drawing/2014/main" id="{9AC4E1B5-DBFA-4088-9092-B57673F3A701}"/>
              </a:ext>
            </a:extLst>
          </p:cNvPr>
          <p:cNvSpPr/>
          <p:nvPr/>
        </p:nvSpPr>
        <p:spPr>
          <a:xfrm>
            <a:off x="6285304" y="1995488"/>
            <a:ext cx="889710" cy="1775859"/>
          </a:xfrm>
          <a:custGeom>
            <a:avLst/>
            <a:gdLst>
              <a:gd name="connsiteX0" fmla="*/ 111308 w 1121301"/>
              <a:gd name="connsiteY0" fmla="*/ 0 h 2821502"/>
              <a:gd name="connsiteX1" fmla="*/ 1010003 w 1121301"/>
              <a:gd name="connsiteY1" fmla="*/ 0 h 2821502"/>
              <a:gd name="connsiteX2" fmla="*/ 1121302 w 1121301"/>
              <a:gd name="connsiteY2" fmla="*/ 111299 h 2821502"/>
              <a:gd name="connsiteX3" fmla="*/ 1121302 w 1121301"/>
              <a:gd name="connsiteY3" fmla="*/ 2710204 h 2821502"/>
              <a:gd name="connsiteX4" fmla="*/ 1010003 w 1121301"/>
              <a:gd name="connsiteY4" fmla="*/ 2821502 h 2821502"/>
              <a:gd name="connsiteX5" fmla="*/ 111308 w 1121301"/>
              <a:gd name="connsiteY5" fmla="*/ 2821502 h 2821502"/>
              <a:gd name="connsiteX6" fmla="*/ 10 w 1121301"/>
              <a:gd name="connsiteY6" fmla="*/ 2710204 h 2821502"/>
              <a:gd name="connsiteX7" fmla="*/ 10 w 1121301"/>
              <a:gd name="connsiteY7" fmla="*/ 111299 h 2821502"/>
              <a:gd name="connsiteX8" fmla="*/ 111308 w 1121301"/>
              <a:gd name="connsiteY8" fmla="*/ 0 h 2821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1301" h="2821502">
                <a:moveTo>
                  <a:pt x="111308" y="0"/>
                </a:moveTo>
                <a:lnTo>
                  <a:pt x="1010003" y="0"/>
                </a:lnTo>
                <a:cubicBezTo>
                  <a:pt x="1071466" y="0"/>
                  <a:pt x="1121302" y="49835"/>
                  <a:pt x="1121302" y="111299"/>
                </a:cubicBezTo>
                <a:lnTo>
                  <a:pt x="1121302" y="2710204"/>
                </a:lnTo>
                <a:cubicBezTo>
                  <a:pt x="1121302" y="2771667"/>
                  <a:pt x="1071466" y="2821502"/>
                  <a:pt x="1010003" y="2821502"/>
                </a:cubicBezTo>
                <a:lnTo>
                  <a:pt x="111308" y="2821502"/>
                </a:lnTo>
                <a:cubicBezTo>
                  <a:pt x="49845" y="2821502"/>
                  <a:pt x="10" y="2771667"/>
                  <a:pt x="10" y="2710204"/>
                </a:cubicBezTo>
                <a:lnTo>
                  <a:pt x="10" y="111299"/>
                </a:lnTo>
                <a:cubicBezTo>
                  <a:pt x="-821" y="49835"/>
                  <a:pt x="49845" y="0"/>
                  <a:pt x="111308" y="0"/>
                </a:cubicBezTo>
                <a:close/>
              </a:path>
            </a:pathLst>
          </a:custGeom>
          <a:solidFill>
            <a:schemeClr val="accent5"/>
          </a:solidFill>
          <a:ln w="8306" cap="flat">
            <a:noFill/>
            <a:prstDash val="solid"/>
            <a:miter/>
          </a:ln>
        </p:spPr>
        <p:txBody>
          <a:bodyPr rtlCol="0" anchor="ctr"/>
          <a:lstStyle/>
          <a:p>
            <a:endParaRPr lang="pt-BR" sz="1350">
              <a:latin typeface="Heebo" pitchFamily="2" charset="-79"/>
              <a:cs typeface="Heebo" pitchFamily="2" charset="-79"/>
            </a:endParaRPr>
          </a:p>
        </p:txBody>
      </p:sp>
      <p:sp>
        <p:nvSpPr>
          <p:cNvPr id="31" name="TextBox">
            <a:extLst>
              <a:ext uri="{FF2B5EF4-FFF2-40B4-BE49-F238E27FC236}">
                <a16:creationId xmlns:a16="http://schemas.microsoft.com/office/drawing/2014/main" id="{5CB57484-BD04-4EC7-BD10-A3E2ADA02F61}"/>
              </a:ext>
            </a:extLst>
          </p:cNvPr>
          <p:cNvSpPr txBox="1"/>
          <p:nvPr/>
        </p:nvSpPr>
        <p:spPr>
          <a:xfrm>
            <a:off x="1637279" y="2686751"/>
            <a:ext cx="899912" cy="285656"/>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r>
              <a:rPr lang="pt-BR" sz="1350" b="1">
                <a:solidFill>
                  <a:schemeClr val="bg1"/>
                </a:solidFill>
                <a:latin typeface="Heebo" pitchFamily="2" charset="-79"/>
                <a:cs typeface="Heebo" pitchFamily="2" charset="-79"/>
              </a:rPr>
              <a:t>passo 01</a:t>
            </a:r>
          </a:p>
        </p:txBody>
      </p:sp>
      <p:sp>
        <p:nvSpPr>
          <p:cNvPr id="49" name="TextBox">
            <a:extLst>
              <a:ext uri="{FF2B5EF4-FFF2-40B4-BE49-F238E27FC236}">
                <a16:creationId xmlns:a16="http://schemas.microsoft.com/office/drawing/2014/main" id="{B3C68966-DF65-4522-A81F-E09E8C0FE6A0}"/>
              </a:ext>
            </a:extLst>
          </p:cNvPr>
          <p:cNvSpPr txBox="1"/>
          <p:nvPr/>
        </p:nvSpPr>
        <p:spPr>
          <a:xfrm>
            <a:off x="2797846" y="2686751"/>
            <a:ext cx="899912" cy="285656"/>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r>
              <a:rPr lang="pt-BR" sz="1350" b="1">
                <a:solidFill>
                  <a:schemeClr val="bg1"/>
                </a:solidFill>
                <a:latin typeface="Heebo" pitchFamily="2" charset="-79"/>
                <a:cs typeface="Heebo" pitchFamily="2" charset="-79"/>
              </a:rPr>
              <a:t>passo 02</a:t>
            </a:r>
          </a:p>
        </p:txBody>
      </p:sp>
      <p:sp>
        <p:nvSpPr>
          <p:cNvPr id="50" name="TextBox">
            <a:extLst>
              <a:ext uri="{FF2B5EF4-FFF2-40B4-BE49-F238E27FC236}">
                <a16:creationId xmlns:a16="http://schemas.microsoft.com/office/drawing/2014/main" id="{FB1D67E6-01FB-4E0A-94C3-81F1496E0B2A}"/>
              </a:ext>
            </a:extLst>
          </p:cNvPr>
          <p:cNvSpPr txBox="1"/>
          <p:nvPr/>
        </p:nvSpPr>
        <p:spPr>
          <a:xfrm>
            <a:off x="3958414" y="2686751"/>
            <a:ext cx="899912" cy="285656"/>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r>
              <a:rPr lang="pt-BR" sz="1350" b="1">
                <a:solidFill>
                  <a:schemeClr val="bg1"/>
                </a:solidFill>
                <a:latin typeface="Heebo" pitchFamily="2" charset="-79"/>
                <a:cs typeface="Heebo" pitchFamily="2" charset="-79"/>
              </a:rPr>
              <a:t>passo 03</a:t>
            </a:r>
          </a:p>
        </p:txBody>
      </p:sp>
      <p:sp>
        <p:nvSpPr>
          <p:cNvPr id="51" name="TextBox">
            <a:extLst>
              <a:ext uri="{FF2B5EF4-FFF2-40B4-BE49-F238E27FC236}">
                <a16:creationId xmlns:a16="http://schemas.microsoft.com/office/drawing/2014/main" id="{EA504B65-1095-4032-9ACD-DBFDCC3BFD35}"/>
              </a:ext>
            </a:extLst>
          </p:cNvPr>
          <p:cNvSpPr txBox="1"/>
          <p:nvPr/>
        </p:nvSpPr>
        <p:spPr>
          <a:xfrm>
            <a:off x="5118980" y="2686751"/>
            <a:ext cx="899912" cy="285656"/>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r>
              <a:rPr lang="pt-BR" sz="1350" b="1">
                <a:solidFill>
                  <a:schemeClr val="bg1"/>
                </a:solidFill>
                <a:latin typeface="Heebo" pitchFamily="2" charset="-79"/>
                <a:cs typeface="Heebo" pitchFamily="2" charset="-79"/>
              </a:rPr>
              <a:t>passo 04</a:t>
            </a:r>
          </a:p>
        </p:txBody>
      </p:sp>
      <p:sp>
        <p:nvSpPr>
          <p:cNvPr id="52" name="TextBox">
            <a:extLst>
              <a:ext uri="{FF2B5EF4-FFF2-40B4-BE49-F238E27FC236}">
                <a16:creationId xmlns:a16="http://schemas.microsoft.com/office/drawing/2014/main" id="{B5F1E7C8-BDE7-4689-B648-43DD007DC54D}"/>
              </a:ext>
            </a:extLst>
          </p:cNvPr>
          <p:cNvSpPr txBox="1"/>
          <p:nvPr/>
        </p:nvSpPr>
        <p:spPr>
          <a:xfrm>
            <a:off x="6280203" y="2686751"/>
            <a:ext cx="899912" cy="285656"/>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r>
              <a:rPr lang="pt-BR" sz="1350" b="1">
                <a:solidFill>
                  <a:schemeClr val="bg1"/>
                </a:solidFill>
                <a:latin typeface="Heebo" pitchFamily="2" charset="-79"/>
                <a:cs typeface="Heebo" pitchFamily="2" charset="-79"/>
              </a:rPr>
              <a:t>passo 05</a:t>
            </a:r>
          </a:p>
        </p:txBody>
      </p:sp>
      <p:sp>
        <p:nvSpPr>
          <p:cNvPr id="54" name="TextBox">
            <a:extLst>
              <a:ext uri="{FF2B5EF4-FFF2-40B4-BE49-F238E27FC236}">
                <a16:creationId xmlns:a16="http://schemas.microsoft.com/office/drawing/2014/main" id="{FB71C420-5086-4BEF-9FB1-2A71B7C8039F}"/>
              </a:ext>
            </a:extLst>
          </p:cNvPr>
          <p:cNvSpPr txBox="1"/>
          <p:nvPr/>
        </p:nvSpPr>
        <p:spPr>
          <a:xfrm>
            <a:off x="1340959" y="4099756"/>
            <a:ext cx="1492554" cy="276999"/>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lnSpc>
                <a:spcPct val="100000"/>
              </a:lnSpc>
            </a:pPr>
            <a:r>
              <a:rPr lang="pt-BR" sz="900" kern="0" dirty="0">
                <a:latin typeface="Heebo" pitchFamily="2" charset="-79"/>
                <a:cs typeface="Heebo" pitchFamily="2" charset="-79"/>
              </a:rPr>
              <a:t>texto escrito aqui texto escrito aqui texto</a:t>
            </a:r>
            <a:endParaRPr lang="pt-BR" sz="900" dirty="0">
              <a:solidFill>
                <a:schemeClr val="tx1"/>
              </a:solidFill>
              <a:latin typeface="Heebo" pitchFamily="2" charset="-79"/>
              <a:cs typeface="Heebo" pitchFamily="2" charset="-79"/>
            </a:endParaRPr>
          </a:p>
        </p:txBody>
      </p:sp>
      <p:sp>
        <p:nvSpPr>
          <p:cNvPr id="56" name="TextBox">
            <a:extLst>
              <a:ext uri="{FF2B5EF4-FFF2-40B4-BE49-F238E27FC236}">
                <a16:creationId xmlns:a16="http://schemas.microsoft.com/office/drawing/2014/main" id="{546BF625-490B-4340-BAA6-8E1001103BC5}"/>
              </a:ext>
            </a:extLst>
          </p:cNvPr>
          <p:cNvSpPr txBox="1"/>
          <p:nvPr/>
        </p:nvSpPr>
        <p:spPr>
          <a:xfrm>
            <a:off x="1431270" y="3830815"/>
            <a:ext cx="1311930" cy="253916"/>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r>
              <a:rPr lang="pt-BR" sz="1200" b="1" dirty="0">
                <a:solidFill>
                  <a:schemeClr val="accent1"/>
                </a:solidFill>
                <a:latin typeface="Heebo" pitchFamily="2" charset="-79"/>
                <a:cs typeface="Heebo" pitchFamily="2" charset="-79"/>
              </a:rPr>
              <a:t>título do item</a:t>
            </a:r>
          </a:p>
        </p:txBody>
      </p:sp>
      <p:sp>
        <p:nvSpPr>
          <p:cNvPr id="55"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9F82CF29-957F-BDFE-398D-428892E83606}"/>
              </a:ext>
            </a:extLst>
          </p:cNvPr>
          <p:cNvSpPr txBox="1"/>
          <p:nvPr/>
        </p:nvSpPr>
        <p:spPr>
          <a:xfrm>
            <a:off x="3395339" y="571073"/>
            <a:ext cx="2353322" cy="3462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4500">
                <a:solidFill>
                  <a:srgbClr val="535353"/>
                </a:solidFill>
                <a:latin typeface="Barlow SemiBold"/>
                <a:ea typeface="Barlow SemiBold"/>
                <a:cs typeface="Barlow SemiBold"/>
                <a:sym typeface="Barlow SemiBold"/>
              </a:defRPr>
            </a:lvl1pPr>
          </a:lstStyle>
          <a:p>
            <a:pPr algn="ctr"/>
            <a:r>
              <a:rPr lang="pt-BR" sz="2000">
                <a:solidFill>
                  <a:schemeClr val="tx1"/>
                </a:solidFill>
                <a:latin typeface="Heebo" pitchFamily="2" charset="-79"/>
                <a:cs typeface="Heebo" pitchFamily="2" charset="-79"/>
              </a:rPr>
              <a:t>Título do slide</a:t>
            </a:r>
          </a:p>
        </p:txBody>
      </p:sp>
      <p:sp>
        <p:nvSpPr>
          <p:cNvPr id="58" name="TextBox">
            <a:extLst>
              <a:ext uri="{FF2B5EF4-FFF2-40B4-BE49-F238E27FC236}">
                <a16:creationId xmlns:a16="http://schemas.microsoft.com/office/drawing/2014/main" id="{B617454C-4E50-11CD-2BB5-80DE12EBE63E}"/>
              </a:ext>
            </a:extLst>
          </p:cNvPr>
          <p:cNvSpPr txBox="1"/>
          <p:nvPr/>
        </p:nvSpPr>
        <p:spPr>
          <a:xfrm>
            <a:off x="3655534" y="4099756"/>
            <a:ext cx="1492554" cy="276999"/>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lnSpc>
                <a:spcPct val="100000"/>
              </a:lnSpc>
            </a:pPr>
            <a:r>
              <a:rPr lang="pt-BR" sz="900" kern="0" dirty="0">
                <a:latin typeface="Heebo" pitchFamily="2" charset="-79"/>
                <a:cs typeface="Heebo" pitchFamily="2" charset="-79"/>
              </a:rPr>
              <a:t>texto escrito aqui texto escrito aqui texto</a:t>
            </a:r>
            <a:endParaRPr lang="pt-BR" sz="900" dirty="0">
              <a:solidFill>
                <a:schemeClr val="tx1"/>
              </a:solidFill>
              <a:latin typeface="Heebo" pitchFamily="2" charset="-79"/>
              <a:cs typeface="Heebo" pitchFamily="2" charset="-79"/>
            </a:endParaRPr>
          </a:p>
        </p:txBody>
      </p:sp>
      <p:sp>
        <p:nvSpPr>
          <p:cNvPr id="59" name="TextBox">
            <a:extLst>
              <a:ext uri="{FF2B5EF4-FFF2-40B4-BE49-F238E27FC236}">
                <a16:creationId xmlns:a16="http://schemas.microsoft.com/office/drawing/2014/main" id="{894A3930-0F8A-AC9D-AC39-3408698DAA76}"/>
              </a:ext>
            </a:extLst>
          </p:cNvPr>
          <p:cNvSpPr txBox="1"/>
          <p:nvPr/>
        </p:nvSpPr>
        <p:spPr>
          <a:xfrm>
            <a:off x="3745845" y="3830815"/>
            <a:ext cx="1311930" cy="253916"/>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r>
              <a:rPr lang="pt-BR" sz="1200" b="1" dirty="0">
                <a:solidFill>
                  <a:schemeClr val="accent3"/>
                </a:solidFill>
                <a:latin typeface="Heebo" pitchFamily="2" charset="-79"/>
                <a:cs typeface="Heebo" pitchFamily="2" charset="-79"/>
              </a:rPr>
              <a:t>título do item</a:t>
            </a:r>
          </a:p>
        </p:txBody>
      </p:sp>
      <p:sp>
        <p:nvSpPr>
          <p:cNvPr id="61" name="TextBox">
            <a:extLst>
              <a:ext uri="{FF2B5EF4-FFF2-40B4-BE49-F238E27FC236}">
                <a16:creationId xmlns:a16="http://schemas.microsoft.com/office/drawing/2014/main" id="{7356BE2A-2F83-6DF6-85B4-A1A6A9DD9676}"/>
              </a:ext>
            </a:extLst>
          </p:cNvPr>
          <p:cNvSpPr txBox="1"/>
          <p:nvPr/>
        </p:nvSpPr>
        <p:spPr>
          <a:xfrm>
            <a:off x="5941534" y="4099756"/>
            <a:ext cx="1492554" cy="276999"/>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lnSpc>
                <a:spcPct val="100000"/>
              </a:lnSpc>
            </a:pPr>
            <a:r>
              <a:rPr lang="pt-BR" sz="900" kern="0" dirty="0">
                <a:latin typeface="Heebo" pitchFamily="2" charset="-79"/>
                <a:cs typeface="Heebo" pitchFamily="2" charset="-79"/>
              </a:rPr>
              <a:t>texto escrito aqui texto escrito aqui texto</a:t>
            </a:r>
            <a:endParaRPr lang="pt-BR" sz="900" dirty="0">
              <a:solidFill>
                <a:schemeClr val="tx1"/>
              </a:solidFill>
              <a:latin typeface="Heebo" pitchFamily="2" charset="-79"/>
              <a:cs typeface="Heebo" pitchFamily="2" charset="-79"/>
            </a:endParaRPr>
          </a:p>
        </p:txBody>
      </p:sp>
      <p:sp>
        <p:nvSpPr>
          <p:cNvPr id="62" name="TextBox">
            <a:extLst>
              <a:ext uri="{FF2B5EF4-FFF2-40B4-BE49-F238E27FC236}">
                <a16:creationId xmlns:a16="http://schemas.microsoft.com/office/drawing/2014/main" id="{AAFDCD1B-8787-4DE0-984A-68FE1432FED4}"/>
              </a:ext>
            </a:extLst>
          </p:cNvPr>
          <p:cNvSpPr txBox="1"/>
          <p:nvPr/>
        </p:nvSpPr>
        <p:spPr>
          <a:xfrm>
            <a:off x="6031845" y="3830815"/>
            <a:ext cx="1311930" cy="253916"/>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r>
              <a:rPr lang="pt-BR" sz="1200" b="1" dirty="0">
                <a:solidFill>
                  <a:schemeClr val="accent5"/>
                </a:solidFill>
                <a:latin typeface="Heebo" pitchFamily="2" charset="-79"/>
                <a:cs typeface="Heebo" pitchFamily="2" charset="-79"/>
              </a:rPr>
              <a:t>título do item</a:t>
            </a:r>
          </a:p>
        </p:txBody>
      </p:sp>
      <p:sp>
        <p:nvSpPr>
          <p:cNvPr id="64" name="TextBox">
            <a:extLst>
              <a:ext uri="{FF2B5EF4-FFF2-40B4-BE49-F238E27FC236}">
                <a16:creationId xmlns:a16="http://schemas.microsoft.com/office/drawing/2014/main" id="{C64DEE0B-45E1-495B-4B6C-960F3300F113}"/>
              </a:ext>
            </a:extLst>
          </p:cNvPr>
          <p:cNvSpPr txBox="1"/>
          <p:nvPr/>
        </p:nvSpPr>
        <p:spPr>
          <a:xfrm>
            <a:off x="4760434" y="1661356"/>
            <a:ext cx="1492554" cy="276999"/>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lnSpc>
                <a:spcPct val="100000"/>
              </a:lnSpc>
            </a:pPr>
            <a:r>
              <a:rPr lang="pt-BR" sz="900" kern="0" dirty="0">
                <a:latin typeface="Heebo" pitchFamily="2" charset="-79"/>
                <a:cs typeface="Heebo" pitchFamily="2" charset="-79"/>
              </a:rPr>
              <a:t>texto escrito aqui texto escrito aqui texto</a:t>
            </a:r>
            <a:endParaRPr lang="pt-BR" sz="900" dirty="0">
              <a:solidFill>
                <a:schemeClr val="tx1"/>
              </a:solidFill>
              <a:latin typeface="Heebo" pitchFamily="2" charset="-79"/>
              <a:cs typeface="Heebo" pitchFamily="2" charset="-79"/>
            </a:endParaRPr>
          </a:p>
        </p:txBody>
      </p:sp>
      <p:sp>
        <p:nvSpPr>
          <p:cNvPr id="74" name="TextBox">
            <a:extLst>
              <a:ext uri="{FF2B5EF4-FFF2-40B4-BE49-F238E27FC236}">
                <a16:creationId xmlns:a16="http://schemas.microsoft.com/office/drawing/2014/main" id="{EE6D55BD-D3D6-D11D-906D-3BD2B5F7DC86}"/>
              </a:ext>
            </a:extLst>
          </p:cNvPr>
          <p:cNvSpPr txBox="1"/>
          <p:nvPr/>
        </p:nvSpPr>
        <p:spPr>
          <a:xfrm>
            <a:off x="4850745" y="1392415"/>
            <a:ext cx="1311930" cy="253916"/>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r>
              <a:rPr lang="pt-BR" sz="1200" b="1" dirty="0">
                <a:solidFill>
                  <a:schemeClr val="accent4">
                    <a:lumMod val="75000"/>
                  </a:schemeClr>
                </a:solidFill>
                <a:latin typeface="Heebo" pitchFamily="2" charset="-79"/>
                <a:cs typeface="Heebo" pitchFamily="2" charset="-79"/>
              </a:rPr>
              <a:t>título do item</a:t>
            </a:r>
          </a:p>
        </p:txBody>
      </p:sp>
      <p:sp>
        <p:nvSpPr>
          <p:cNvPr id="76" name="TextBox">
            <a:extLst>
              <a:ext uri="{FF2B5EF4-FFF2-40B4-BE49-F238E27FC236}">
                <a16:creationId xmlns:a16="http://schemas.microsoft.com/office/drawing/2014/main" id="{1ACB3F91-FE22-9A3B-2979-391DE9A7AA0C}"/>
              </a:ext>
            </a:extLst>
          </p:cNvPr>
          <p:cNvSpPr txBox="1"/>
          <p:nvPr/>
        </p:nvSpPr>
        <p:spPr>
          <a:xfrm>
            <a:off x="2464909" y="1661356"/>
            <a:ext cx="1492554" cy="276999"/>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lnSpc>
                <a:spcPct val="100000"/>
              </a:lnSpc>
            </a:pPr>
            <a:r>
              <a:rPr lang="pt-BR" sz="900" kern="0" dirty="0">
                <a:latin typeface="Heebo" pitchFamily="2" charset="-79"/>
                <a:cs typeface="Heebo" pitchFamily="2" charset="-79"/>
              </a:rPr>
              <a:t>texto escrito aqui texto escrito aqui texto</a:t>
            </a:r>
            <a:endParaRPr lang="pt-BR" sz="900" dirty="0">
              <a:solidFill>
                <a:schemeClr val="tx1"/>
              </a:solidFill>
              <a:latin typeface="Heebo" pitchFamily="2" charset="-79"/>
              <a:cs typeface="Heebo" pitchFamily="2" charset="-79"/>
            </a:endParaRPr>
          </a:p>
        </p:txBody>
      </p:sp>
      <p:sp>
        <p:nvSpPr>
          <p:cNvPr id="77" name="TextBox">
            <a:extLst>
              <a:ext uri="{FF2B5EF4-FFF2-40B4-BE49-F238E27FC236}">
                <a16:creationId xmlns:a16="http://schemas.microsoft.com/office/drawing/2014/main" id="{28070A2C-24C0-6397-168D-6E6E0224DC1A}"/>
              </a:ext>
            </a:extLst>
          </p:cNvPr>
          <p:cNvSpPr txBox="1"/>
          <p:nvPr/>
        </p:nvSpPr>
        <p:spPr>
          <a:xfrm>
            <a:off x="2555220" y="1392415"/>
            <a:ext cx="1311930" cy="253916"/>
          </a:xfrm>
          <a:prstGeom prst="rect">
            <a:avLst/>
          </a:prstGeom>
          <a:noFill/>
        </p:spPr>
        <p:txBody>
          <a:bodyPr wrap="square" lIns="0" tIns="0" rIns="0" bIns="0" rtlCol="0">
            <a:spAutoFit/>
          </a:bodyPr>
          <a:lstStyle>
            <a:defPPr>
              <a:defRPr lang="en-US"/>
            </a:defPPr>
            <a:lvl1pPr algn="dist">
              <a:lnSpc>
                <a:spcPct val="150000"/>
              </a:lnSpc>
              <a:defRPr sz="1400">
                <a:solidFill>
                  <a:schemeClr val="tx1">
                    <a:lumMod val="50000"/>
                    <a:lumOff val="50000"/>
                  </a:schemeClr>
                </a:solidFill>
              </a:defRPr>
            </a:lvl1pPr>
          </a:lstStyle>
          <a:p>
            <a:pPr algn="ctr"/>
            <a:r>
              <a:rPr lang="pt-BR" sz="1200" b="1" dirty="0">
                <a:solidFill>
                  <a:schemeClr val="accent2"/>
                </a:solidFill>
                <a:latin typeface="Heebo" pitchFamily="2" charset="-79"/>
                <a:cs typeface="Heebo" pitchFamily="2" charset="-79"/>
              </a:rPr>
              <a:t>título do item</a:t>
            </a:r>
          </a:p>
        </p:txBody>
      </p:sp>
    </p:spTree>
    <p:extLst>
      <p:ext uri="{BB962C8B-B14F-4D97-AF65-F5344CB8AC3E}">
        <p14:creationId xmlns:p14="http://schemas.microsoft.com/office/powerpoint/2010/main" val="2602486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Elipse 65">
            <a:extLst>
              <a:ext uri="{FF2B5EF4-FFF2-40B4-BE49-F238E27FC236}">
                <a16:creationId xmlns:a16="http://schemas.microsoft.com/office/drawing/2014/main" id="{9AE0E574-A546-F515-9304-527D4FEEFB06}"/>
              </a:ext>
            </a:extLst>
          </p:cNvPr>
          <p:cNvSpPr/>
          <p:nvPr/>
        </p:nvSpPr>
        <p:spPr>
          <a:xfrm>
            <a:off x="917496" y="1803852"/>
            <a:ext cx="1840599" cy="184059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pt-BR" sz="1000" b="1" dirty="0">
                <a:solidFill>
                  <a:schemeClr val="tx1"/>
                </a:solidFill>
                <a:latin typeface="Heebo" pitchFamily="2" charset="-79"/>
                <a:cs typeface="Heebo" pitchFamily="2" charset="-79"/>
              </a:rPr>
              <a:t>escreva a ideia</a:t>
            </a:r>
          </a:p>
          <a:p>
            <a:pPr algn="ctr"/>
            <a:r>
              <a:rPr lang="pt-BR" sz="1000" b="1" dirty="0">
                <a:solidFill>
                  <a:schemeClr val="tx1"/>
                </a:solidFill>
                <a:latin typeface="Heebo" pitchFamily="2" charset="-79"/>
                <a:cs typeface="Heebo" pitchFamily="2" charset="-79"/>
              </a:rPr>
              <a:t> principal aqui</a:t>
            </a:r>
          </a:p>
        </p:txBody>
      </p:sp>
      <p:sp>
        <p:nvSpPr>
          <p:cNvPr id="67" name="Elipse 66">
            <a:extLst>
              <a:ext uri="{FF2B5EF4-FFF2-40B4-BE49-F238E27FC236}">
                <a16:creationId xmlns:a16="http://schemas.microsoft.com/office/drawing/2014/main" id="{61FBAE11-54FF-CB45-CB46-198FA288A7AC}"/>
              </a:ext>
            </a:extLst>
          </p:cNvPr>
          <p:cNvSpPr/>
          <p:nvPr/>
        </p:nvSpPr>
        <p:spPr>
          <a:xfrm>
            <a:off x="769621" y="1655977"/>
            <a:ext cx="2136348" cy="2136348"/>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3" name="Line"/>
          <p:cNvSpPr/>
          <p:nvPr/>
        </p:nvSpPr>
        <p:spPr>
          <a:xfrm>
            <a:off x="2332900" y="1517450"/>
            <a:ext cx="1584253" cy="231315"/>
          </a:xfrm>
          <a:custGeom>
            <a:avLst/>
            <a:gdLst/>
            <a:ahLst/>
            <a:cxnLst>
              <a:cxn ang="0">
                <a:pos x="wd2" y="hd2"/>
              </a:cxn>
              <a:cxn ang="5400000">
                <a:pos x="wd2" y="hd2"/>
              </a:cxn>
              <a:cxn ang="10800000">
                <a:pos x="wd2" y="hd2"/>
              </a:cxn>
              <a:cxn ang="16200000">
                <a:pos x="wd2" y="hd2"/>
              </a:cxn>
            </a:cxnLst>
            <a:rect l="0" t="0" r="r" b="b"/>
            <a:pathLst>
              <a:path w="21600" h="21593" extrusionOk="0">
                <a:moveTo>
                  <a:pt x="0" y="21579"/>
                </a:moveTo>
                <a:lnTo>
                  <a:pt x="8184" y="21592"/>
                </a:lnTo>
                <a:cubicBezTo>
                  <a:pt x="8360" y="21600"/>
                  <a:pt x="8535" y="21500"/>
                  <a:pt x="8708" y="21293"/>
                </a:cubicBezTo>
                <a:cubicBezTo>
                  <a:pt x="8849" y="21124"/>
                  <a:pt x="8988" y="20884"/>
                  <a:pt x="9124" y="20575"/>
                </a:cubicBezTo>
                <a:lnTo>
                  <a:pt x="15948" y="1727"/>
                </a:lnTo>
                <a:cubicBezTo>
                  <a:pt x="16119" y="1183"/>
                  <a:pt x="16298" y="763"/>
                  <a:pt x="16482" y="471"/>
                </a:cubicBezTo>
                <a:cubicBezTo>
                  <a:pt x="16649" y="204"/>
                  <a:pt x="16820" y="47"/>
                  <a:pt x="16993" y="0"/>
                </a:cubicBezTo>
                <a:lnTo>
                  <a:pt x="21600" y="0"/>
                </a:lnTo>
              </a:path>
            </a:pathLst>
          </a:custGeom>
          <a:ln w="25400">
            <a:solidFill>
              <a:schemeClr val="accent1"/>
            </a:solidFill>
          </a:ln>
        </p:spPr>
        <p:txBody>
          <a:bodyPr lIns="17144" tIns="17144" rIns="17144" bIns="17144"/>
          <a:lstStyle/>
          <a:p>
            <a:endParaRPr sz="675"/>
          </a:p>
        </p:txBody>
      </p:sp>
      <p:sp>
        <p:nvSpPr>
          <p:cNvPr id="414" name="Line"/>
          <p:cNvSpPr/>
          <p:nvPr/>
        </p:nvSpPr>
        <p:spPr>
          <a:xfrm rot="10800000" flipH="1">
            <a:off x="2351949" y="3651045"/>
            <a:ext cx="1565204" cy="231315"/>
          </a:xfrm>
          <a:custGeom>
            <a:avLst/>
            <a:gdLst/>
            <a:ahLst/>
            <a:cxnLst>
              <a:cxn ang="0">
                <a:pos x="wd2" y="hd2"/>
              </a:cxn>
              <a:cxn ang="5400000">
                <a:pos x="wd2" y="hd2"/>
              </a:cxn>
              <a:cxn ang="10800000">
                <a:pos x="wd2" y="hd2"/>
              </a:cxn>
              <a:cxn ang="16200000">
                <a:pos x="wd2" y="hd2"/>
              </a:cxn>
            </a:cxnLst>
            <a:rect l="0" t="0" r="r" b="b"/>
            <a:pathLst>
              <a:path w="21600" h="21593" extrusionOk="0">
                <a:moveTo>
                  <a:pt x="0" y="21579"/>
                </a:moveTo>
                <a:lnTo>
                  <a:pt x="8021" y="21592"/>
                </a:lnTo>
                <a:cubicBezTo>
                  <a:pt x="8198" y="21600"/>
                  <a:pt x="8376" y="21500"/>
                  <a:pt x="8551" y="21293"/>
                </a:cubicBezTo>
                <a:cubicBezTo>
                  <a:pt x="8694" y="21124"/>
                  <a:pt x="8835" y="20884"/>
                  <a:pt x="8972" y="20575"/>
                </a:cubicBezTo>
                <a:lnTo>
                  <a:pt x="15879" y="1727"/>
                </a:lnTo>
                <a:cubicBezTo>
                  <a:pt x="16052" y="1183"/>
                  <a:pt x="16233" y="763"/>
                  <a:pt x="16419" y="471"/>
                </a:cubicBezTo>
                <a:cubicBezTo>
                  <a:pt x="16589" y="204"/>
                  <a:pt x="16762" y="47"/>
                  <a:pt x="16936" y="0"/>
                </a:cubicBezTo>
                <a:lnTo>
                  <a:pt x="21600" y="0"/>
                </a:lnTo>
              </a:path>
            </a:pathLst>
          </a:custGeom>
          <a:ln w="25400">
            <a:solidFill>
              <a:schemeClr val="accent1"/>
            </a:solidFill>
          </a:ln>
        </p:spPr>
        <p:txBody>
          <a:bodyPr lIns="17144" tIns="17144" rIns="17144" bIns="17144"/>
          <a:lstStyle/>
          <a:p>
            <a:endParaRPr sz="675"/>
          </a:p>
        </p:txBody>
      </p:sp>
      <p:sp>
        <p:nvSpPr>
          <p:cNvPr id="415" name="Line"/>
          <p:cNvSpPr/>
          <p:nvPr/>
        </p:nvSpPr>
        <p:spPr>
          <a:xfrm rot="10800000" flipH="1">
            <a:off x="2813912" y="3171620"/>
            <a:ext cx="2712966" cy="231315"/>
          </a:xfrm>
          <a:custGeom>
            <a:avLst/>
            <a:gdLst/>
            <a:ahLst/>
            <a:cxnLst>
              <a:cxn ang="0">
                <a:pos x="wd2" y="hd2"/>
              </a:cxn>
              <a:cxn ang="5400000">
                <a:pos x="wd2" y="hd2"/>
              </a:cxn>
              <a:cxn ang="10800000">
                <a:pos x="wd2" y="hd2"/>
              </a:cxn>
              <a:cxn ang="16200000">
                <a:pos x="wd2" y="hd2"/>
              </a:cxn>
            </a:cxnLst>
            <a:rect l="0" t="0" r="r" b="b"/>
            <a:pathLst>
              <a:path w="21600" h="21593" extrusionOk="0">
                <a:moveTo>
                  <a:pt x="0" y="21579"/>
                </a:moveTo>
                <a:lnTo>
                  <a:pt x="7320" y="21592"/>
                </a:lnTo>
                <a:cubicBezTo>
                  <a:pt x="7422" y="21600"/>
                  <a:pt x="7524" y="21500"/>
                  <a:pt x="7625" y="21293"/>
                </a:cubicBezTo>
                <a:cubicBezTo>
                  <a:pt x="7708" y="21124"/>
                  <a:pt x="7789" y="20884"/>
                  <a:pt x="7869" y="20575"/>
                </a:cubicBezTo>
                <a:lnTo>
                  <a:pt x="11853" y="1727"/>
                </a:lnTo>
                <a:cubicBezTo>
                  <a:pt x="11953" y="1183"/>
                  <a:pt x="12058" y="763"/>
                  <a:pt x="12165" y="471"/>
                </a:cubicBezTo>
                <a:cubicBezTo>
                  <a:pt x="12263" y="204"/>
                  <a:pt x="12363" y="47"/>
                  <a:pt x="12463" y="0"/>
                </a:cubicBezTo>
                <a:lnTo>
                  <a:pt x="21600" y="0"/>
                </a:lnTo>
              </a:path>
            </a:pathLst>
          </a:custGeom>
          <a:ln w="25400">
            <a:solidFill>
              <a:schemeClr val="accent2"/>
            </a:solidFill>
          </a:ln>
        </p:spPr>
        <p:txBody>
          <a:bodyPr lIns="17144" tIns="17144" rIns="17144" bIns="17144"/>
          <a:lstStyle/>
          <a:p>
            <a:endParaRPr sz="675"/>
          </a:p>
        </p:txBody>
      </p:sp>
      <p:sp>
        <p:nvSpPr>
          <p:cNvPr id="416" name="Line"/>
          <p:cNvSpPr/>
          <p:nvPr/>
        </p:nvSpPr>
        <p:spPr>
          <a:xfrm>
            <a:off x="2804387" y="1996870"/>
            <a:ext cx="2722491" cy="231315"/>
          </a:xfrm>
          <a:custGeom>
            <a:avLst/>
            <a:gdLst/>
            <a:ahLst/>
            <a:cxnLst>
              <a:cxn ang="0">
                <a:pos x="wd2" y="hd2"/>
              </a:cxn>
              <a:cxn ang="5400000">
                <a:pos x="wd2" y="hd2"/>
              </a:cxn>
              <a:cxn ang="10800000">
                <a:pos x="wd2" y="hd2"/>
              </a:cxn>
              <a:cxn ang="16200000">
                <a:pos x="wd2" y="hd2"/>
              </a:cxn>
            </a:cxnLst>
            <a:rect l="0" t="0" r="r" b="b"/>
            <a:pathLst>
              <a:path w="21600" h="21593" extrusionOk="0">
                <a:moveTo>
                  <a:pt x="0" y="21579"/>
                </a:moveTo>
                <a:lnTo>
                  <a:pt x="7370" y="21592"/>
                </a:lnTo>
                <a:cubicBezTo>
                  <a:pt x="7472" y="21600"/>
                  <a:pt x="7574" y="21500"/>
                  <a:pt x="7674" y="21293"/>
                </a:cubicBezTo>
                <a:cubicBezTo>
                  <a:pt x="7756" y="21124"/>
                  <a:pt x="7838" y="20884"/>
                  <a:pt x="7917" y="20575"/>
                </a:cubicBezTo>
                <a:lnTo>
                  <a:pt x="11887" y="1727"/>
                </a:lnTo>
                <a:cubicBezTo>
                  <a:pt x="11987" y="1183"/>
                  <a:pt x="12091" y="763"/>
                  <a:pt x="12198" y="471"/>
                </a:cubicBezTo>
                <a:cubicBezTo>
                  <a:pt x="12296" y="204"/>
                  <a:pt x="12395" y="47"/>
                  <a:pt x="12495" y="0"/>
                </a:cubicBezTo>
                <a:lnTo>
                  <a:pt x="21600" y="0"/>
                </a:lnTo>
              </a:path>
            </a:pathLst>
          </a:custGeom>
          <a:ln w="25400">
            <a:solidFill>
              <a:schemeClr val="accent2"/>
            </a:solidFill>
          </a:ln>
        </p:spPr>
        <p:txBody>
          <a:bodyPr lIns="17144" tIns="17144" rIns="17144" bIns="17144"/>
          <a:lstStyle/>
          <a:p>
            <a:endParaRPr sz="675"/>
          </a:p>
        </p:txBody>
      </p:sp>
      <p:sp>
        <p:nvSpPr>
          <p:cNvPr id="417" name="Line"/>
          <p:cNvSpPr/>
          <p:nvPr/>
        </p:nvSpPr>
        <p:spPr>
          <a:xfrm flipV="1">
            <a:off x="2913883" y="2709779"/>
            <a:ext cx="4156262" cy="0"/>
          </a:xfrm>
          <a:prstGeom prst="line">
            <a:avLst/>
          </a:prstGeom>
          <a:ln w="25400">
            <a:solidFill>
              <a:schemeClr val="accent3"/>
            </a:solidFill>
          </a:ln>
        </p:spPr>
        <p:txBody>
          <a:bodyPr lIns="17144" tIns="17144" rIns="17144" bIns="17144"/>
          <a:lstStyle/>
          <a:p>
            <a:endParaRPr sz="675"/>
          </a:p>
        </p:txBody>
      </p:sp>
      <p:sp>
        <p:nvSpPr>
          <p:cNvPr id="418"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3981794" y="1330617"/>
            <a:ext cx="1549263" cy="327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lgn="l">
              <a:defRPr sz="2500">
                <a:solidFill>
                  <a:srgbClr val="9D9F9D"/>
                </a:solidFill>
                <a:latin typeface="Barlow Medium"/>
                <a:ea typeface="Barlow Medium"/>
                <a:cs typeface="Barlow Medium"/>
                <a:sym typeface="Barlow Medium"/>
              </a:defRPr>
            </a:lvl1pPr>
          </a:lstStyle>
          <a:p>
            <a:r>
              <a:rPr lang="pt-BR" sz="938" dirty="0">
                <a:solidFill>
                  <a:schemeClr val="tx2"/>
                </a:solidFill>
              </a:rPr>
              <a:t>texto escrito aqui texto escrito aqui texto escrito</a:t>
            </a:r>
          </a:p>
        </p:txBody>
      </p:sp>
      <p:sp>
        <p:nvSpPr>
          <p:cNvPr id="421"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5596281" y="1809658"/>
            <a:ext cx="1549263" cy="327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lgn="l">
              <a:defRPr sz="2500">
                <a:solidFill>
                  <a:srgbClr val="9D9F9D"/>
                </a:solidFill>
                <a:latin typeface="Barlow Medium"/>
                <a:ea typeface="Barlow Medium"/>
                <a:cs typeface="Barlow Medium"/>
                <a:sym typeface="Barlow Medium"/>
              </a:defRPr>
            </a:lvl1pPr>
          </a:lstStyle>
          <a:p>
            <a:r>
              <a:rPr lang="pt-BR" sz="938" dirty="0">
                <a:solidFill>
                  <a:schemeClr val="tx2"/>
                </a:solidFill>
              </a:rPr>
              <a:t>texto escrito aqui texto escrito aqui texto escrito</a:t>
            </a:r>
          </a:p>
        </p:txBody>
      </p:sp>
      <p:sp>
        <p:nvSpPr>
          <p:cNvPr id="424"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7163144" y="2513354"/>
            <a:ext cx="1549263" cy="327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lgn="l">
              <a:defRPr sz="2500">
                <a:solidFill>
                  <a:srgbClr val="9D9F9D"/>
                </a:solidFill>
                <a:latin typeface="Barlow Medium"/>
                <a:ea typeface="Barlow Medium"/>
                <a:cs typeface="Barlow Medium"/>
                <a:sym typeface="Barlow Medium"/>
              </a:defRPr>
            </a:lvl1pPr>
          </a:lstStyle>
          <a:p>
            <a:r>
              <a:rPr lang="pt-BR" sz="938" dirty="0">
                <a:solidFill>
                  <a:schemeClr val="tx2"/>
                </a:solidFill>
              </a:rPr>
              <a:t>texto escrito aqui texto escrito aqui texto escrito</a:t>
            </a:r>
          </a:p>
        </p:txBody>
      </p:sp>
      <p:sp>
        <p:nvSpPr>
          <p:cNvPr id="427"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3985895" y="3698783"/>
            <a:ext cx="1549263" cy="327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lgn="l">
              <a:defRPr sz="2500">
                <a:solidFill>
                  <a:srgbClr val="9D9F9D"/>
                </a:solidFill>
                <a:latin typeface="Barlow Medium"/>
                <a:ea typeface="Barlow Medium"/>
                <a:cs typeface="Barlow Medium"/>
                <a:sym typeface="Barlow Medium"/>
              </a:defRPr>
            </a:lvl1pPr>
          </a:lstStyle>
          <a:p>
            <a:r>
              <a:rPr lang="pt-BR" sz="938" dirty="0">
                <a:solidFill>
                  <a:schemeClr val="tx2"/>
                </a:solidFill>
              </a:rPr>
              <a:t>texto escrito aqui texto escrito aqui texto escrito</a:t>
            </a:r>
          </a:p>
        </p:txBody>
      </p:sp>
      <p:sp>
        <p:nvSpPr>
          <p:cNvPr id="430"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5596281" y="3219358"/>
            <a:ext cx="1549263" cy="3271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lgn="l">
              <a:defRPr sz="2500">
                <a:solidFill>
                  <a:srgbClr val="9D9F9D"/>
                </a:solidFill>
                <a:latin typeface="Barlow Medium"/>
                <a:ea typeface="Barlow Medium"/>
                <a:cs typeface="Barlow Medium"/>
                <a:sym typeface="Barlow Medium"/>
              </a:defRPr>
            </a:lvl1pPr>
          </a:lstStyle>
          <a:p>
            <a:r>
              <a:rPr lang="pt-BR" sz="938" dirty="0">
                <a:solidFill>
                  <a:schemeClr val="tx2"/>
                </a:solidFill>
              </a:rPr>
              <a:t>texto escrito aqui texto escrito aqui texto escrito</a:t>
            </a:r>
          </a:p>
        </p:txBody>
      </p:sp>
      <p:sp>
        <p:nvSpPr>
          <p:cNvPr id="440" name="Circle"/>
          <p:cNvSpPr/>
          <p:nvPr/>
        </p:nvSpPr>
        <p:spPr>
          <a:xfrm>
            <a:off x="2275337" y="1700762"/>
            <a:ext cx="103877" cy="103877"/>
          </a:xfrm>
          <a:prstGeom prst="ellipse">
            <a:avLst/>
          </a:prstGeom>
          <a:solidFill>
            <a:schemeClr val="accent1"/>
          </a:solidFill>
          <a:ln w="12700">
            <a:miter lim="400000"/>
          </a:ln>
        </p:spPr>
        <p:txBody>
          <a:bodyPr lIns="0" tIns="0" rIns="0" bIns="0" anchor="ctr"/>
          <a:lstStyle/>
          <a:p>
            <a:endParaRPr sz="675"/>
          </a:p>
        </p:txBody>
      </p:sp>
      <p:sp>
        <p:nvSpPr>
          <p:cNvPr id="441" name="Circle"/>
          <p:cNvSpPr/>
          <p:nvPr/>
        </p:nvSpPr>
        <p:spPr>
          <a:xfrm>
            <a:off x="2275337" y="3605229"/>
            <a:ext cx="103877" cy="103877"/>
          </a:xfrm>
          <a:prstGeom prst="ellipse">
            <a:avLst/>
          </a:prstGeom>
          <a:solidFill>
            <a:schemeClr val="accent1"/>
          </a:solidFill>
          <a:ln w="12700">
            <a:miter lim="400000"/>
          </a:ln>
        </p:spPr>
        <p:txBody>
          <a:bodyPr lIns="0" tIns="0" rIns="0" bIns="0" anchor="ctr"/>
          <a:lstStyle/>
          <a:p>
            <a:endParaRPr sz="675"/>
          </a:p>
        </p:txBody>
      </p:sp>
      <p:sp>
        <p:nvSpPr>
          <p:cNvPr id="442" name="Circle"/>
          <p:cNvSpPr/>
          <p:nvPr/>
        </p:nvSpPr>
        <p:spPr>
          <a:xfrm>
            <a:off x="2729362" y="2173304"/>
            <a:ext cx="103877" cy="103877"/>
          </a:xfrm>
          <a:prstGeom prst="ellipse">
            <a:avLst/>
          </a:prstGeom>
          <a:solidFill>
            <a:schemeClr val="accent2"/>
          </a:solidFill>
          <a:ln w="12700">
            <a:miter lim="400000"/>
          </a:ln>
        </p:spPr>
        <p:txBody>
          <a:bodyPr lIns="0" tIns="0" rIns="0" bIns="0" anchor="ctr"/>
          <a:lstStyle/>
          <a:p>
            <a:endParaRPr sz="675"/>
          </a:p>
        </p:txBody>
      </p:sp>
      <p:sp>
        <p:nvSpPr>
          <p:cNvPr id="443" name="Circle"/>
          <p:cNvSpPr/>
          <p:nvPr/>
        </p:nvSpPr>
        <p:spPr>
          <a:xfrm>
            <a:off x="2729362" y="3122629"/>
            <a:ext cx="103877" cy="103877"/>
          </a:xfrm>
          <a:prstGeom prst="ellipse">
            <a:avLst/>
          </a:prstGeom>
          <a:solidFill>
            <a:schemeClr val="accent2"/>
          </a:solidFill>
          <a:ln w="12700">
            <a:miter lim="400000"/>
          </a:ln>
        </p:spPr>
        <p:txBody>
          <a:bodyPr lIns="0" tIns="0" rIns="0" bIns="0" anchor="ctr"/>
          <a:lstStyle/>
          <a:p>
            <a:endParaRPr sz="675"/>
          </a:p>
        </p:txBody>
      </p:sp>
      <p:sp>
        <p:nvSpPr>
          <p:cNvPr id="444" name="Circle"/>
          <p:cNvSpPr/>
          <p:nvPr/>
        </p:nvSpPr>
        <p:spPr>
          <a:xfrm>
            <a:off x="2846837" y="2655904"/>
            <a:ext cx="103877" cy="103877"/>
          </a:xfrm>
          <a:prstGeom prst="ellipse">
            <a:avLst/>
          </a:prstGeom>
          <a:solidFill>
            <a:schemeClr val="accent3"/>
          </a:solidFill>
          <a:ln w="12700">
            <a:miter lim="400000"/>
          </a:ln>
        </p:spPr>
        <p:txBody>
          <a:bodyPr lIns="0" tIns="0" rIns="0" bIns="0" anchor="ctr"/>
          <a:lstStyle/>
          <a:p>
            <a:endParaRPr sz="675"/>
          </a:p>
        </p:txBody>
      </p:sp>
      <p:sp>
        <p:nvSpPr>
          <p:cNvPr id="68"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9542C475-8645-7AD5-D30F-6782F72E6113}"/>
              </a:ext>
            </a:extLst>
          </p:cNvPr>
          <p:cNvSpPr txBox="1"/>
          <p:nvPr/>
        </p:nvSpPr>
        <p:spPr>
          <a:xfrm>
            <a:off x="3395339" y="528444"/>
            <a:ext cx="2353322" cy="284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4500">
                <a:solidFill>
                  <a:srgbClr val="535353"/>
                </a:solidFill>
                <a:latin typeface="Barlow SemiBold"/>
                <a:ea typeface="Barlow SemiBold"/>
                <a:cs typeface="Barlow SemiBold"/>
                <a:sym typeface="Barlow SemiBold"/>
              </a:defRPr>
            </a:lvl1pPr>
          </a:lstStyle>
          <a:p>
            <a:pPr algn="ctr"/>
            <a:r>
              <a:rPr lang="pt-BR" sz="1600" dirty="0">
                <a:solidFill>
                  <a:schemeClr val="tx1"/>
                </a:solidFill>
                <a:latin typeface="Heebo" pitchFamily="2" charset="-79"/>
                <a:cs typeface="Heebo" pitchFamily="2" charset="-79"/>
              </a:rPr>
              <a:t>Título principal aqui</a:t>
            </a:r>
            <a:endParaRPr sz="1600" dirty="0">
              <a:solidFill>
                <a:schemeClr val="tx1"/>
              </a:solidFill>
              <a:latin typeface="Heebo" pitchFamily="2" charset="-79"/>
              <a:cs typeface="Heebo" pitchFamily="2" charset="-79"/>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Elipse 65">
            <a:extLst>
              <a:ext uri="{FF2B5EF4-FFF2-40B4-BE49-F238E27FC236}">
                <a16:creationId xmlns:a16="http://schemas.microsoft.com/office/drawing/2014/main" id="{9AE0E574-A546-F515-9304-527D4FEEFB06}"/>
              </a:ext>
            </a:extLst>
          </p:cNvPr>
          <p:cNvSpPr/>
          <p:nvPr/>
        </p:nvSpPr>
        <p:spPr>
          <a:xfrm>
            <a:off x="3653076" y="1803852"/>
            <a:ext cx="1840599" cy="184059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pt-BR" sz="1000" b="1" dirty="0">
                <a:solidFill>
                  <a:schemeClr val="tx1"/>
                </a:solidFill>
                <a:latin typeface="Heebo" pitchFamily="2" charset="-79"/>
                <a:cs typeface="Heebo" pitchFamily="2" charset="-79"/>
              </a:rPr>
              <a:t>escreva a ideia</a:t>
            </a:r>
          </a:p>
          <a:p>
            <a:pPr algn="ctr"/>
            <a:r>
              <a:rPr lang="pt-BR" sz="1000" b="1" dirty="0">
                <a:solidFill>
                  <a:schemeClr val="tx1"/>
                </a:solidFill>
                <a:latin typeface="Heebo" pitchFamily="2" charset="-79"/>
                <a:cs typeface="Heebo" pitchFamily="2" charset="-79"/>
              </a:rPr>
              <a:t> principal aqui</a:t>
            </a:r>
          </a:p>
        </p:txBody>
      </p:sp>
      <p:sp>
        <p:nvSpPr>
          <p:cNvPr id="67" name="Elipse 66">
            <a:extLst>
              <a:ext uri="{FF2B5EF4-FFF2-40B4-BE49-F238E27FC236}">
                <a16:creationId xmlns:a16="http://schemas.microsoft.com/office/drawing/2014/main" id="{61FBAE11-54FF-CB45-CB46-198FA288A7AC}"/>
              </a:ext>
            </a:extLst>
          </p:cNvPr>
          <p:cNvSpPr/>
          <p:nvPr/>
        </p:nvSpPr>
        <p:spPr>
          <a:xfrm>
            <a:off x="3505201" y="1655977"/>
            <a:ext cx="2136348" cy="2136348"/>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8"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5940134" y="1330617"/>
            <a:ext cx="1549263" cy="327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algn="l">
              <a:defRPr sz="2500">
                <a:solidFill>
                  <a:srgbClr val="9D9F9D"/>
                </a:solidFill>
                <a:latin typeface="Barlow Medium"/>
                <a:ea typeface="Barlow Medium"/>
                <a:cs typeface="Barlow Medium"/>
                <a:sym typeface="Barlow Medium"/>
              </a:defRPr>
            </a:lvl1pPr>
          </a:lstStyle>
          <a:p>
            <a:r>
              <a:rPr lang="pt-BR" sz="938" dirty="0">
                <a:solidFill>
                  <a:schemeClr val="tx2"/>
                </a:solidFill>
              </a:rPr>
              <a:t>texto escrito aqui texto escrito aqui texto escrito</a:t>
            </a:r>
          </a:p>
        </p:txBody>
      </p:sp>
      <p:sp>
        <p:nvSpPr>
          <p:cNvPr id="421"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6792621" y="1809658"/>
            <a:ext cx="1549263" cy="327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algn="l">
              <a:defRPr sz="2500">
                <a:solidFill>
                  <a:srgbClr val="9D9F9D"/>
                </a:solidFill>
                <a:latin typeface="Barlow Medium"/>
                <a:ea typeface="Barlow Medium"/>
                <a:cs typeface="Barlow Medium"/>
                <a:sym typeface="Barlow Medium"/>
              </a:defRPr>
            </a:lvl1pPr>
          </a:lstStyle>
          <a:p>
            <a:r>
              <a:rPr lang="pt-BR" sz="938" dirty="0">
                <a:solidFill>
                  <a:schemeClr val="tx2"/>
                </a:solidFill>
              </a:rPr>
              <a:t>texto escrito aqui texto escrito aqui texto escrito</a:t>
            </a:r>
          </a:p>
        </p:txBody>
      </p:sp>
      <p:sp>
        <p:nvSpPr>
          <p:cNvPr id="424"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7315544" y="2513354"/>
            <a:ext cx="1549263" cy="327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algn="l">
              <a:defRPr sz="2500">
                <a:solidFill>
                  <a:srgbClr val="9D9F9D"/>
                </a:solidFill>
                <a:latin typeface="Barlow Medium"/>
                <a:ea typeface="Barlow Medium"/>
                <a:cs typeface="Barlow Medium"/>
                <a:sym typeface="Barlow Medium"/>
              </a:defRPr>
            </a:lvl1pPr>
          </a:lstStyle>
          <a:p>
            <a:r>
              <a:rPr lang="pt-BR" sz="938" dirty="0">
                <a:solidFill>
                  <a:schemeClr val="tx2"/>
                </a:solidFill>
              </a:rPr>
              <a:t>texto escrito aqui texto escrito aqui texto escrito</a:t>
            </a:r>
          </a:p>
        </p:txBody>
      </p:sp>
      <p:sp>
        <p:nvSpPr>
          <p:cNvPr id="427"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5944235" y="3698783"/>
            <a:ext cx="1549263" cy="327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algn="l">
              <a:defRPr sz="2500">
                <a:solidFill>
                  <a:srgbClr val="9D9F9D"/>
                </a:solidFill>
                <a:latin typeface="Barlow Medium"/>
                <a:ea typeface="Barlow Medium"/>
                <a:cs typeface="Barlow Medium"/>
                <a:sym typeface="Barlow Medium"/>
              </a:defRPr>
            </a:lvl1pPr>
          </a:lstStyle>
          <a:p>
            <a:r>
              <a:rPr lang="pt-BR" sz="938" dirty="0">
                <a:solidFill>
                  <a:schemeClr val="tx2"/>
                </a:solidFill>
              </a:rPr>
              <a:t>texto escrito aqui texto escrito aqui texto escrito</a:t>
            </a:r>
          </a:p>
        </p:txBody>
      </p:sp>
      <p:sp>
        <p:nvSpPr>
          <p:cNvPr id="430" name="Lorem Ipsum is simply dummy text of the printing and typesetting industry. Lorem Ipsum has been the industry's standard dummy text ever since the 1500s, when an unknown printer took a galley of type and scrambled it to make a type specimen book. It has s"/>
          <p:cNvSpPr txBox="1"/>
          <p:nvPr/>
        </p:nvSpPr>
        <p:spPr>
          <a:xfrm>
            <a:off x="6792621" y="3219358"/>
            <a:ext cx="1549263" cy="327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algn="l">
              <a:defRPr sz="2500">
                <a:solidFill>
                  <a:srgbClr val="9D9F9D"/>
                </a:solidFill>
                <a:latin typeface="Barlow Medium"/>
                <a:ea typeface="Barlow Medium"/>
                <a:cs typeface="Barlow Medium"/>
                <a:sym typeface="Barlow Medium"/>
              </a:defRPr>
            </a:lvl1pPr>
          </a:lstStyle>
          <a:p>
            <a:r>
              <a:rPr lang="pt-BR" sz="938" dirty="0">
                <a:solidFill>
                  <a:schemeClr val="tx2"/>
                </a:solidFill>
              </a:rPr>
              <a:t>texto escrito aqui texto escrito aqui texto escrito</a:t>
            </a:r>
          </a:p>
        </p:txBody>
      </p:sp>
      <p:sp>
        <p:nvSpPr>
          <p:cNvPr id="413" name="Line"/>
          <p:cNvSpPr/>
          <p:nvPr/>
        </p:nvSpPr>
        <p:spPr>
          <a:xfrm>
            <a:off x="5068481" y="1517450"/>
            <a:ext cx="812519" cy="231315"/>
          </a:xfrm>
          <a:custGeom>
            <a:avLst/>
            <a:gdLst/>
            <a:ahLst/>
            <a:cxnLst>
              <a:cxn ang="0">
                <a:pos x="wd2" y="hd2"/>
              </a:cxn>
              <a:cxn ang="5400000">
                <a:pos x="wd2" y="hd2"/>
              </a:cxn>
              <a:cxn ang="10800000">
                <a:pos x="wd2" y="hd2"/>
              </a:cxn>
              <a:cxn ang="16200000">
                <a:pos x="wd2" y="hd2"/>
              </a:cxn>
            </a:cxnLst>
            <a:rect l="0" t="0" r="r" b="b"/>
            <a:pathLst>
              <a:path w="21600" h="21593" extrusionOk="0">
                <a:moveTo>
                  <a:pt x="0" y="21579"/>
                </a:moveTo>
                <a:lnTo>
                  <a:pt x="8184" y="21592"/>
                </a:lnTo>
                <a:cubicBezTo>
                  <a:pt x="8360" y="21600"/>
                  <a:pt x="8535" y="21500"/>
                  <a:pt x="8708" y="21293"/>
                </a:cubicBezTo>
                <a:cubicBezTo>
                  <a:pt x="8849" y="21124"/>
                  <a:pt x="8988" y="20884"/>
                  <a:pt x="9124" y="20575"/>
                </a:cubicBezTo>
                <a:lnTo>
                  <a:pt x="15948" y="1727"/>
                </a:lnTo>
                <a:cubicBezTo>
                  <a:pt x="16119" y="1183"/>
                  <a:pt x="16298" y="763"/>
                  <a:pt x="16482" y="471"/>
                </a:cubicBezTo>
                <a:cubicBezTo>
                  <a:pt x="16649" y="204"/>
                  <a:pt x="16820" y="47"/>
                  <a:pt x="16993" y="0"/>
                </a:cubicBezTo>
                <a:lnTo>
                  <a:pt x="21600" y="0"/>
                </a:lnTo>
              </a:path>
            </a:pathLst>
          </a:custGeom>
          <a:ln w="25400">
            <a:solidFill>
              <a:schemeClr val="accent1"/>
            </a:solidFill>
          </a:ln>
        </p:spPr>
        <p:txBody>
          <a:bodyPr lIns="17144" tIns="17144" rIns="17144" bIns="17144"/>
          <a:lstStyle/>
          <a:p>
            <a:endParaRPr sz="675"/>
          </a:p>
        </p:txBody>
      </p:sp>
      <p:sp>
        <p:nvSpPr>
          <p:cNvPr id="414" name="Line"/>
          <p:cNvSpPr/>
          <p:nvPr/>
        </p:nvSpPr>
        <p:spPr>
          <a:xfrm rot="10800000" flipH="1">
            <a:off x="5078251" y="3651045"/>
            <a:ext cx="802749" cy="231315"/>
          </a:xfrm>
          <a:custGeom>
            <a:avLst/>
            <a:gdLst/>
            <a:ahLst/>
            <a:cxnLst>
              <a:cxn ang="0">
                <a:pos x="wd2" y="hd2"/>
              </a:cxn>
              <a:cxn ang="5400000">
                <a:pos x="wd2" y="hd2"/>
              </a:cxn>
              <a:cxn ang="10800000">
                <a:pos x="wd2" y="hd2"/>
              </a:cxn>
              <a:cxn ang="16200000">
                <a:pos x="wd2" y="hd2"/>
              </a:cxn>
            </a:cxnLst>
            <a:rect l="0" t="0" r="r" b="b"/>
            <a:pathLst>
              <a:path w="21600" h="21593" extrusionOk="0">
                <a:moveTo>
                  <a:pt x="0" y="21579"/>
                </a:moveTo>
                <a:lnTo>
                  <a:pt x="8021" y="21592"/>
                </a:lnTo>
                <a:cubicBezTo>
                  <a:pt x="8198" y="21600"/>
                  <a:pt x="8376" y="21500"/>
                  <a:pt x="8551" y="21293"/>
                </a:cubicBezTo>
                <a:cubicBezTo>
                  <a:pt x="8694" y="21124"/>
                  <a:pt x="8835" y="20884"/>
                  <a:pt x="8972" y="20575"/>
                </a:cubicBezTo>
                <a:lnTo>
                  <a:pt x="15879" y="1727"/>
                </a:lnTo>
                <a:cubicBezTo>
                  <a:pt x="16052" y="1183"/>
                  <a:pt x="16233" y="763"/>
                  <a:pt x="16419" y="471"/>
                </a:cubicBezTo>
                <a:cubicBezTo>
                  <a:pt x="16589" y="204"/>
                  <a:pt x="16762" y="47"/>
                  <a:pt x="16936" y="0"/>
                </a:cubicBezTo>
                <a:lnTo>
                  <a:pt x="21600" y="0"/>
                </a:lnTo>
              </a:path>
            </a:pathLst>
          </a:custGeom>
          <a:ln w="25400">
            <a:solidFill>
              <a:schemeClr val="accent1"/>
            </a:solidFill>
          </a:ln>
        </p:spPr>
        <p:txBody>
          <a:bodyPr lIns="17144" tIns="17144" rIns="17144" bIns="17144"/>
          <a:lstStyle/>
          <a:p>
            <a:endParaRPr sz="675"/>
          </a:p>
        </p:txBody>
      </p:sp>
      <p:sp>
        <p:nvSpPr>
          <p:cNvPr id="415" name="Line"/>
          <p:cNvSpPr/>
          <p:nvPr/>
        </p:nvSpPr>
        <p:spPr>
          <a:xfrm rot="10800000" flipH="1">
            <a:off x="5493675" y="3171619"/>
            <a:ext cx="1212908" cy="231315"/>
          </a:xfrm>
          <a:custGeom>
            <a:avLst/>
            <a:gdLst/>
            <a:ahLst/>
            <a:cxnLst>
              <a:cxn ang="0">
                <a:pos x="wd2" y="hd2"/>
              </a:cxn>
              <a:cxn ang="5400000">
                <a:pos x="wd2" y="hd2"/>
              </a:cxn>
              <a:cxn ang="10800000">
                <a:pos x="wd2" y="hd2"/>
              </a:cxn>
              <a:cxn ang="16200000">
                <a:pos x="wd2" y="hd2"/>
              </a:cxn>
            </a:cxnLst>
            <a:rect l="0" t="0" r="r" b="b"/>
            <a:pathLst>
              <a:path w="21600" h="21593" extrusionOk="0">
                <a:moveTo>
                  <a:pt x="0" y="21579"/>
                </a:moveTo>
                <a:lnTo>
                  <a:pt x="7320" y="21592"/>
                </a:lnTo>
                <a:cubicBezTo>
                  <a:pt x="7422" y="21600"/>
                  <a:pt x="7524" y="21500"/>
                  <a:pt x="7625" y="21293"/>
                </a:cubicBezTo>
                <a:cubicBezTo>
                  <a:pt x="7708" y="21124"/>
                  <a:pt x="7789" y="20884"/>
                  <a:pt x="7869" y="20575"/>
                </a:cubicBezTo>
                <a:lnTo>
                  <a:pt x="11853" y="1727"/>
                </a:lnTo>
                <a:cubicBezTo>
                  <a:pt x="11953" y="1183"/>
                  <a:pt x="12058" y="763"/>
                  <a:pt x="12165" y="471"/>
                </a:cubicBezTo>
                <a:cubicBezTo>
                  <a:pt x="12263" y="204"/>
                  <a:pt x="12363" y="47"/>
                  <a:pt x="12463" y="0"/>
                </a:cubicBezTo>
                <a:lnTo>
                  <a:pt x="21600" y="0"/>
                </a:lnTo>
              </a:path>
            </a:pathLst>
          </a:custGeom>
          <a:ln w="25400">
            <a:solidFill>
              <a:schemeClr val="accent2"/>
            </a:solidFill>
          </a:ln>
        </p:spPr>
        <p:txBody>
          <a:bodyPr lIns="17144" tIns="17144" rIns="17144" bIns="17144"/>
          <a:lstStyle/>
          <a:p>
            <a:endParaRPr sz="675"/>
          </a:p>
        </p:txBody>
      </p:sp>
      <p:sp>
        <p:nvSpPr>
          <p:cNvPr id="416" name="Line"/>
          <p:cNvSpPr/>
          <p:nvPr/>
        </p:nvSpPr>
        <p:spPr>
          <a:xfrm>
            <a:off x="5493675" y="1996870"/>
            <a:ext cx="1212907" cy="231315"/>
          </a:xfrm>
          <a:custGeom>
            <a:avLst/>
            <a:gdLst/>
            <a:ahLst/>
            <a:cxnLst>
              <a:cxn ang="0">
                <a:pos x="wd2" y="hd2"/>
              </a:cxn>
              <a:cxn ang="5400000">
                <a:pos x="wd2" y="hd2"/>
              </a:cxn>
              <a:cxn ang="10800000">
                <a:pos x="wd2" y="hd2"/>
              </a:cxn>
              <a:cxn ang="16200000">
                <a:pos x="wd2" y="hd2"/>
              </a:cxn>
            </a:cxnLst>
            <a:rect l="0" t="0" r="r" b="b"/>
            <a:pathLst>
              <a:path w="21600" h="21593" extrusionOk="0">
                <a:moveTo>
                  <a:pt x="0" y="21579"/>
                </a:moveTo>
                <a:lnTo>
                  <a:pt x="7370" y="21592"/>
                </a:lnTo>
                <a:cubicBezTo>
                  <a:pt x="7472" y="21600"/>
                  <a:pt x="7574" y="21500"/>
                  <a:pt x="7674" y="21293"/>
                </a:cubicBezTo>
                <a:cubicBezTo>
                  <a:pt x="7756" y="21124"/>
                  <a:pt x="7838" y="20884"/>
                  <a:pt x="7917" y="20575"/>
                </a:cubicBezTo>
                <a:lnTo>
                  <a:pt x="11887" y="1727"/>
                </a:lnTo>
                <a:cubicBezTo>
                  <a:pt x="11987" y="1183"/>
                  <a:pt x="12091" y="763"/>
                  <a:pt x="12198" y="471"/>
                </a:cubicBezTo>
                <a:cubicBezTo>
                  <a:pt x="12296" y="204"/>
                  <a:pt x="12395" y="47"/>
                  <a:pt x="12495" y="0"/>
                </a:cubicBezTo>
                <a:lnTo>
                  <a:pt x="21600" y="0"/>
                </a:lnTo>
              </a:path>
            </a:pathLst>
          </a:custGeom>
          <a:ln w="25400">
            <a:solidFill>
              <a:schemeClr val="accent2"/>
            </a:solidFill>
          </a:ln>
        </p:spPr>
        <p:txBody>
          <a:bodyPr lIns="17144" tIns="17144" rIns="17144" bIns="17144"/>
          <a:lstStyle/>
          <a:p>
            <a:endParaRPr sz="675"/>
          </a:p>
        </p:txBody>
      </p:sp>
      <p:sp>
        <p:nvSpPr>
          <p:cNvPr id="417" name="Line"/>
          <p:cNvSpPr/>
          <p:nvPr/>
        </p:nvSpPr>
        <p:spPr>
          <a:xfrm flipV="1">
            <a:off x="5632450" y="2709779"/>
            <a:ext cx="1598930" cy="0"/>
          </a:xfrm>
          <a:prstGeom prst="line">
            <a:avLst/>
          </a:prstGeom>
          <a:ln w="25400">
            <a:solidFill>
              <a:schemeClr val="accent3"/>
            </a:solidFill>
          </a:ln>
        </p:spPr>
        <p:txBody>
          <a:bodyPr lIns="17144" tIns="17144" rIns="17144" bIns="17144"/>
          <a:lstStyle/>
          <a:p>
            <a:endParaRPr sz="675"/>
          </a:p>
        </p:txBody>
      </p:sp>
      <p:sp>
        <p:nvSpPr>
          <p:cNvPr id="440" name="Circle"/>
          <p:cNvSpPr/>
          <p:nvPr/>
        </p:nvSpPr>
        <p:spPr>
          <a:xfrm>
            <a:off x="5010917" y="1700762"/>
            <a:ext cx="103877" cy="103877"/>
          </a:xfrm>
          <a:prstGeom prst="ellipse">
            <a:avLst/>
          </a:prstGeom>
          <a:solidFill>
            <a:schemeClr val="accent1"/>
          </a:solidFill>
          <a:ln w="12700">
            <a:miter lim="400000"/>
          </a:ln>
        </p:spPr>
        <p:txBody>
          <a:bodyPr lIns="0" tIns="0" rIns="0" bIns="0" anchor="ctr"/>
          <a:lstStyle/>
          <a:p>
            <a:endParaRPr sz="675"/>
          </a:p>
        </p:txBody>
      </p:sp>
      <p:sp>
        <p:nvSpPr>
          <p:cNvPr id="441" name="Circle"/>
          <p:cNvSpPr/>
          <p:nvPr/>
        </p:nvSpPr>
        <p:spPr>
          <a:xfrm>
            <a:off x="5010917" y="3605229"/>
            <a:ext cx="103877" cy="103877"/>
          </a:xfrm>
          <a:prstGeom prst="ellipse">
            <a:avLst/>
          </a:prstGeom>
          <a:solidFill>
            <a:schemeClr val="accent1"/>
          </a:solidFill>
          <a:ln w="12700">
            <a:miter lim="400000"/>
          </a:ln>
        </p:spPr>
        <p:txBody>
          <a:bodyPr lIns="0" tIns="0" rIns="0" bIns="0" anchor="ctr"/>
          <a:lstStyle/>
          <a:p>
            <a:endParaRPr sz="675"/>
          </a:p>
        </p:txBody>
      </p:sp>
      <p:sp>
        <p:nvSpPr>
          <p:cNvPr id="442" name="Circle"/>
          <p:cNvSpPr/>
          <p:nvPr/>
        </p:nvSpPr>
        <p:spPr>
          <a:xfrm>
            <a:off x="5471292" y="2173304"/>
            <a:ext cx="103877" cy="103877"/>
          </a:xfrm>
          <a:prstGeom prst="ellipse">
            <a:avLst/>
          </a:prstGeom>
          <a:solidFill>
            <a:schemeClr val="accent2"/>
          </a:solidFill>
          <a:ln w="12700">
            <a:miter lim="400000"/>
          </a:ln>
        </p:spPr>
        <p:txBody>
          <a:bodyPr lIns="0" tIns="0" rIns="0" bIns="0" anchor="ctr"/>
          <a:lstStyle/>
          <a:p>
            <a:endParaRPr sz="675"/>
          </a:p>
        </p:txBody>
      </p:sp>
      <p:sp>
        <p:nvSpPr>
          <p:cNvPr id="443" name="Circle"/>
          <p:cNvSpPr/>
          <p:nvPr/>
        </p:nvSpPr>
        <p:spPr>
          <a:xfrm>
            <a:off x="5471292" y="3122629"/>
            <a:ext cx="103877" cy="103877"/>
          </a:xfrm>
          <a:prstGeom prst="ellipse">
            <a:avLst/>
          </a:prstGeom>
          <a:solidFill>
            <a:schemeClr val="accent2"/>
          </a:solidFill>
          <a:ln w="12700">
            <a:miter lim="400000"/>
          </a:ln>
        </p:spPr>
        <p:txBody>
          <a:bodyPr lIns="0" tIns="0" rIns="0" bIns="0" anchor="ctr"/>
          <a:lstStyle/>
          <a:p>
            <a:endParaRPr sz="675"/>
          </a:p>
        </p:txBody>
      </p:sp>
      <p:sp>
        <p:nvSpPr>
          <p:cNvPr id="444" name="Circle"/>
          <p:cNvSpPr/>
          <p:nvPr/>
        </p:nvSpPr>
        <p:spPr>
          <a:xfrm>
            <a:off x="5588767" y="2655904"/>
            <a:ext cx="103877" cy="103877"/>
          </a:xfrm>
          <a:prstGeom prst="ellipse">
            <a:avLst/>
          </a:prstGeom>
          <a:solidFill>
            <a:schemeClr val="accent3"/>
          </a:solidFill>
          <a:ln w="12700">
            <a:miter lim="400000"/>
          </a:ln>
        </p:spPr>
        <p:txBody>
          <a:bodyPr lIns="0" tIns="0" rIns="0" bIns="0" anchor="ctr"/>
          <a:lstStyle/>
          <a:p>
            <a:endParaRPr sz="675"/>
          </a:p>
        </p:txBody>
      </p:sp>
      <p:sp>
        <p:nvSpPr>
          <p:cNvPr id="34" name="Line">
            <a:extLst>
              <a:ext uri="{FF2B5EF4-FFF2-40B4-BE49-F238E27FC236}">
                <a16:creationId xmlns:a16="http://schemas.microsoft.com/office/drawing/2014/main" id="{27439A46-D763-FDB0-D2A3-EE3DB612DF61}"/>
              </a:ext>
            </a:extLst>
          </p:cNvPr>
          <p:cNvSpPr/>
          <p:nvPr/>
        </p:nvSpPr>
        <p:spPr>
          <a:xfrm flipH="1">
            <a:off x="3263001" y="1517450"/>
            <a:ext cx="812519" cy="231315"/>
          </a:xfrm>
          <a:custGeom>
            <a:avLst/>
            <a:gdLst/>
            <a:ahLst/>
            <a:cxnLst>
              <a:cxn ang="0">
                <a:pos x="wd2" y="hd2"/>
              </a:cxn>
              <a:cxn ang="5400000">
                <a:pos x="wd2" y="hd2"/>
              </a:cxn>
              <a:cxn ang="10800000">
                <a:pos x="wd2" y="hd2"/>
              </a:cxn>
              <a:cxn ang="16200000">
                <a:pos x="wd2" y="hd2"/>
              </a:cxn>
            </a:cxnLst>
            <a:rect l="0" t="0" r="r" b="b"/>
            <a:pathLst>
              <a:path w="21600" h="21593" extrusionOk="0">
                <a:moveTo>
                  <a:pt x="0" y="21579"/>
                </a:moveTo>
                <a:lnTo>
                  <a:pt x="8184" y="21592"/>
                </a:lnTo>
                <a:cubicBezTo>
                  <a:pt x="8360" y="21600"/>
                  <a:pt x="8535" y="21500"/>
                  <a:pt x="8708" y="21293"/>
                </a:cubicBezTo>
                <a:cubicBezTo>
                  <a:pt x="8849" y="21124"/>
                  <a:pt x="8988" y="20884"/>
                  <a:pt x="9124" y="20575"/>
                </a:cubicBezTo>
                <a:lnTo>
                  <a:pt x="15948" y="1727"/>
                </a:lnTo>
                <a:cubicBezTo>
                  <a:pt x="16119" y="1183"/>
                  <a:pt x="16298" y="763"/>
                  <a:pt x="16482" y="471"/>
                </a:cubicBezTo>
                <a:cubicBezTo>
                  <a:pt x="16649" y="204"/>
                  <a:pt x="16820" y="47"/>
                  <a:pt x="16993" y="0"/>
                </a:cubicBezTo>
                <a:lnTo>
                  <a:pt x="21600" y="0"/>
                </a:lnTo>
              </a:path>
            </a:pathLst>
          </a:custGeom>
          <a:ln w="25400">
            <a:solidFill>
              <a:schemeClr val="accent1"/>
            </a:solidFill>
          </a:ln>
        </p:spPr>
        <p:txBody>
          <a:bodyPr lIns="17144" tIns="17144" rIns="17144" bIns="17144"/>
          <a:lstStyle/>
          <a:p>
            <a:endParaRPr sz="675"/>
          </a:p>
        </p:txBody>
      </p:sp>
      <p:sp>
        <p:nvSpPr>
          <p:cNvPr id="35" name="Line">
            <a:extLst>
              <a:ext uri="{FF2B5EF4-FFF2-40B4-BE49-F238E27FC236}">
                <a16:creationId xmlns:a16="http://schemas.microsoft.com/office/drawing/2014/main" id="{B2B528CD-CE3D-ADC1-E6CA-0D4E40A09D1B}"/>
              </a:ext>
            </a:extLst>
          </p:cNvPr>
          <p:cNvSpPr/>
          <p:nvPr/>
        </p:nvSpPr>
        <p:spPr>
          <a:xfrm rot="10800000">
            <a:off x="3263001" y="3651045"/>
            <a:ext cx="802749" cy="231315"/>
          </a:xfrm>
          <a:custGeom>
            <a:avLst/>
            <a:gdLst/>
            <a:ahLst/>
            <a:cxnLst>
              <a:cxn ang="0">
                <a:pos x="wd2" y="hd2"/>
              </a:cxn>
              <a:cxn ang="5400000">
                <a:pos x="wd2" y="hd2"/>
              </a:cxn>
              <a:cxn ang="10800000">
                <a:pos x="wd2" y="hd2"/>
              </a:cxn>
              <a:cxn ang="16200000">
                <a:pos x="wd2" y="hd2"/>
              </a:cxn>
            </a:cxnLst>
            <a:rect l="0" t="0" r="r" b="b"/>
            <a:pathLst>
              <a:path w="21600" h="21593" extrusionOk="0">
                <a:moveTo>
                  <a:pt x="0" y="21579"/>
                </a:moveTo>
                <a:lnTo>
                  <a:pt x="8021" y="21592"/>
                </a:lnTo>
                <a:cubicBezTo>
                  <a:pt x="8198" y="21600"/>
                  <a:pt x="8376" y="21500"/>
                  <a:pt x="8551" y="21293"/>
                </a:cubicBezTo>
                <a:cubicBezTo>
                  <a:pt x="8694" y="21124"/>
                  <a:pt x="8835" y="20884"/>
                  <a:pt x="8972" y="20575"/>
                </a:cubicBezTo>
                <a:lnTo>
                  <a:pt x="15879" y="1727"/>
                </a:lnTo>
                <a:cubicBezTo>
                  <a:pt x="16052" y="1183"/>
                  <a:pt x="16233" y="763"/>
                  <a:pt x="16419" y="471"/>
                </a:cubicBezTo>
                <a:cubicBezTo>
                  <a:pt x="16589" y="204"/>
                  <a:pt x="16762" y="47"/>
                  <a:pt x="16936" y="0"/>
                </a:cubicBezTo>
                <a:lnTo>
                  <a:pt x="21600" y="0"/>
                </a:lnTo>
              </a:path>
            </a:pathLst>
          </a:custGeom>
          <a:ln w="25400">
            <a:solidFill>
              <a:schemeClr val="accent1"/>
            </a:solidFill>
          </a:ln>
        </p:spPr>
        <p:txBody>
          <a:bodyPr lIns="17144" tIns="17144" rIns="17144" bIns="17144"/>
          <a:lstStyle/>
          <a:p>
            <a:endParaRPr sz="675"/>
          </a:p>
        </p:txBody>
      </p:sp>
      <p:sp>
        <p:nvSpPr>
          <p:cNvPr id="36" name="Line">
            <a:extLst>
              <a:ext uri="{FF2B5EF4-FFF2-40B4-BE49-F238E27FC236}">
                <a16:creationId xmlns:a16="http://schemas.microsoft.com/office/drawing/2014/main" id="{123D42E7-47CC-4447-3844-A8A6ACB7B521}"/>
              </a:ext>
            </a:extLst>
          </p:cNvPr>
          <p:cNvSpPr/>
          <p:nvPr/>
        </p:nvSpPr>
        <p:spPr>
          <a:xfrm rot="10800000">
            <a:off x="2437418" y="3171619"/>
            <a:ext cx="1212908" cy="231315"/>
          </a:xfrm>
          <a:custGeom>
            <a:avLst/>
            <a:gdLst/>
            <a:ahLst/>
            <a:cxnLst>
              <a:cxn ang="0">
                <a:pos x="wd2" y="hd2"/>
              </a:cxn>
              <a:cxn ang="5400000">
                <a:pos x="wd2" y="hd2"/>
              </a:cxn>
              <a:cxn ang="10800000">
                <a:pos x="wd2" y="hd2"/>
              </a:cxn>
              <a:cxn ang="16200000">
                <a:pos x="wd2" y="hd2"/>
              </a:cxn>
            </a:cxnLst>
            <a:rect l="0" t="0" r="r" b="b"/>
            <a:pathLst>
              <a:path w="21600" h="21593" extrusionOk="0">
                <a:moveTo>
                  <a:pt x="0" y="21579"/>
                </a:moveTo>
                <a:lnTo>
                  <a:pt x="7320" y="21592"/>
                </a:lnTo>
                <a:cubicBezTo>
                  <a:pt x="7422" y="21600"/>
                  <a:pt x="7524" y="21500"/>
                  <a:pt x="7625" y="21293"/>
                </a:cubicBezTo>
                <a:cubicBezTo>
                  <a:pt x="7708" y="21124"/>
                  <a:pt x="7789" y="20884"/>
                  <a:pt x="7869" y="20575"/>
                </a:cubicBezTo>
                <a:lnTo>
                  <a:pt x="11853" y="1727"/>
                </a:lnTo>
                <a:cubicBezTo>
                  <a:pt x="11953" y="1183"/>
                  <a:pt x="12058" y="763"/>
                  <a:pt x="12165" y="471"/>
                </a:cubicBezTo>
                <a:cubicBezTo>
                  <a:pt x="12263" y="204"/>
                  <a:pt x="12363" y="47"/>
                  <a:pt x="12463" y="0"/>
                </a:cubicBezTo>
                <a:lnTo>
                  <a:pt x="21600" y="0"/>
                </a:lnTo>
              </a:path>
            </a:pathLst>
          </a:custGeom>
          <a:ln w="25400">
            <a:solidFill>
              <a:schemeClr val="accent2"/>
            </a:solidFill>
          </a:ln>
        </p:spPr>
        <p:txBody>
          <a:bodyPr lIns="17144" tIns="17144" rIns="17144" bIns="17144"/>
          <a:lstStyle/>
          <a:p>
            <a:endParaRPr sz="675"/>
          </a:p>
        </p:txBody>
      </p:sp>
      <p:sp>
        <p:nvSpPr>
          <p:cNvPr id="37" name="Line">
            <a:extLst>
              <a:ext uri="{FF2B5EF4-FFF2-40B4-BE49-F238E27FC236}">
                <a16:creationId xmlns:a16="http://schemas.microsoft.com/office/drawing/2014/main" id="{0361ED9A-B8C1-5065-BC13-9EFE7890184D}"/>
              </a:ext>
            </a:extLst>
          </p:cNvPr>
          <p:cNvSpPr/>
          <p:nvPr/>
        </p:nvSpPr>
        <p:spPr>
          <a:xfrm flipH="1">
            <a:off x="2437419" y="1996870"/>
            <a:ext cx="1212907" cy="231315"/>
          </a:xfrm>
          <a:custGeom>
            <a:avLst/>
            <a:gdLst/>
            <a:ahLst/>
            <a:cxnLst>
              <a:cxn ang="0">
                <a:pos x="wd2" y="hd2"/>
              </a:cxn>
              <a:cxn ang="5400000">
                <a:pos x="wd2" y="hd2"/>
              </a:cxn>
              <a:cxn ang="10800000">
                <a:pos x="wd2" y="hd2"/>
              </a:cxn>
              <a:cxn ang="16200000">
                <a:pos x="wd2" y="hd2"/>
              </a:cxn>
            </a:cxnLst>
            <a:rect l="0" t="0" r="r" b="b"/>
            <a:pathLst>
              <a:path w="21600" h="21593" extrusionOk="0">
                <a:moveTo>
                  <a:pt x="0" y="21579"/>
                </a:moveTo>
                <a:lnTo>
                  <a:pt x="7370" y="21592"/>
                </a:lnTo>
                <a:cubicBezTo>
                  <a:pt x="7472" y="21600"/>
                  <a:pt x="7574" y="21500"/>
                  <a:pt x="7674" y="21293"/>
                </a:cubicBezTo>
                <a:cubicBezTo>
                  <a:pt x="7756" y="21124"/>
                  <a:pt x="7838" y="20884"/>
                  <a:pt x="7917" y="20575"/>
                </a:cubicBezTo>
                <a:lnTo>
                  <a:pt x="11887" y="1727"/>
                </a:lnTo>
                <a:cubicBezTo>
                  <a:pt x="11987" y="1183"/>
                  <a:pt x="12091" y="763"/>
                  <a:pt x="12198" y="471"/>
                </a:cubicBezTo>
                <a:cubicBezTo>
                  <a:pt x="12296" y="204"/>
                  <a:pt x="12395" y="47"/>
                  <a:pt x="12495" y="0"/>
                </a:cubicBezTo>
                <a:lnTo>
                  <a:pt x="21600" y="0"/>
                </a:lnTo>
              </a:path>
            </a:pathLst>
          </a:custGeom>
          <a:ln w="25400">
            <a:solidFill>
              <a:schemeClr val="accent2"/>
            </a:solidFill>
          </a:ln>
        </p:spPr>
        <p:txBody>
          <a:bodyPr lIns="17144" tIns="17144" rIns="17144" bIns="17144"/>
          <a:lstStyle/>
          <a:p>
            <a:endParaRPr sz="675"/>
          </a:p>
        </p:txBody>
      </p:sp>
      <p:sp>
        <p:nvSpPr>
          <p:cNvPr id="38" name="Line">
            <a:extLst>
              <a:ext uri="{FF2B5EF4-FFF2-40B4-BE49-F238E27FC236}">
                <a16:creationId xmlns:a16="http://schemas.microsoft.com/office/drawing/2014/main" id="{961876F1-E4D4-AEAC-62E7-6E56266C96F3}"/>
              </a:ext>
            </a:extLst>
          </p:cNvPr>
          <p:cNvSpPr/>
          <p:nvPr/>
        </p:nvSpPr>
        <p:spPr>
          <a:xfrm flipH="1" flipV="1">
            <a:off x="1912621" y="2709779"/>
            <a:ext cx="1598930" cy="0"/>
          </a:xfrm>
          <a:prstGeom prst="line">
            <a:avLst/>
          </a:prstGeom>
          <a:ln w="25400">
            <a:solidFill>
              <a:schemeClr val="accent3"/>
            </a:solidFill>
          </a:ln>
        </p:spPr>
        <p:txBody>
          <a:bodyPr lIns="17144" tIns="17144" rIns="17144" bIns="17144"/>
          <a:lstStyle/>
          <a:p>
            <a:endParaRPr sz="675"/>
          </a:p>
        </p:txBody>
      </p:sp>
      <p:sp>
        <p:nvSpPr>
          <p:cNvPr id="29" name="Circle">
            <a:extLst>
              <a:ext uri="{FF2B5EF4-FFF2-40B4-BE49-F238E27FC236}">
                <a16:creationId xmlns:a16="http://schemas.microsoft.com/office/drawing/2014/main" id="{F17ADA6B-894C-F50D-F68C-29B7CB17B848}"/>
              </a:ext>
            </a:extLst>
          </p:cNvPr>
          <p:cNvSpPr/>
          <p:nvPr/>
        </p:nvSpPr>
        <p:spPr>
          <a:xfrm flipH="1">
            <a:off x="4029207" y="1700762"/>
            <a:ext cx="103877" cy="103877"/>
          </a:xfrm>
          <a:prstGeom prst="ellipse">
            <a:avLst/>
          </a:prstGeom>
          <a:solidFill>
            <a:schemeClr val="accent1"/>
          </a:solidFill>
          <a:ln w="12700">
            <a:miter lim="400000"/>
          </a:ln>
        </p:spPr>
        <p:txBody>
          <a:bodyPr lIns="0" tIns="0" rIns="0" bIns="0" anchor="ctr"/>
          <a:lstStyle/>
          <a:p>
            <a:endParaRPr sz="675"/>
          </a:p>
        </p:txBody>
      </p:sp>
      <p:sp>
        <p:nvSpPr>
          <p:cNvPr id="30" name="Circle">
            <a:extLst>
              <a:ext uri="{FF2B5EF4-FFF2-40B4-BE49-F238E27FC236}">
                <a16:creationId xmlns:a16="http://schemas.microsoft.com/office/drawing/2014/main" id="{57CAA195-02C9-D95F-46C9-2876F17A0FC7}"/>
              </a:ext>
            </a:extLst>
          </p:cNvPr>
          <p:cNvSpPr/>
          <p:nvPr/>
        </p:nvSpPr>
        <p:spPr>
          <a:xfrm flipH="1">
            <a:off x="4029207" y="3605229"/>
            <a:ext cx="103877" cy="103877"/>
          </a:xfrm>
          <a:prstGeom prst="ellipse">
            <a:avLst/>
          </a:prstGeom>
          <a:solidFill>
            <a:schemeClr val="accent1"/>
          </a:solidFill>
          <a:ln w="12700">
            <a:miter lim="400000"/>
          </a:ln>
        </p:spPr>
        <p:txBody>
          <a:bodyPr lIns="0" tIns="0" rIns="0" bIns="0" anchor="ctr"/>
          <a:lstStyle/>
          <a:p>
            <a:endParaRPr sz="675"/>
          </a:p>
        </p:txBody>
      </p:sp>
      <p:sp>
        <p:nvSpPr>
          <p:cNvPr id="31" name="Circle">
            <a:extLst>
              <a:ext uri="{FF2B5EF4-FFF2-40B4-BE49-F238E27FC236}">
                <a16:creationId xmlns:a16="http://schemas.microsoft.com/office/drawing/2014/main" id="{BFC81782-0185-CF2E-C8B5-56AF9E8435F4}"/>
              </a:ext>
            </a:extLst>
          </p:cNvPr>
          <p:cNvSpPr/>
          <p:nvPr/>
        </p:nvSpPr>
        <p:spPr>
          <a:xfrm flipH="1">
            <a:off x="3568832" y="2173304"/>
            <a:ext cx="103877" cy="103877"/>
          </a:xfrm>
          <a:prstGeom prst="ellipse">
            <a:avLst/>
          </a:prstGeom>
          <a:solidFill>
            <a:schemeClr val="accent2"/>
          </a:solidFill>
          <a:ln w="12700">
            <a:miter lim="400000"/>
          </a:ln>
        </p:spPr>
        <p:txBody>
          <a:bodyPr lIns="0" tIns="0" rIns="0" bIns="0" anchor="ctr"/>
          <a:lstStyle/>
          <a:p>
            <a:endParaRPr sz="675"/>
          </a:p>
        </p:txBody>
      </p:sp>
      <p:sp>
        <p:nvSpPr>
          <p:cNvPr id="32" name="Circle">
            <a:extLst>
              <a:ext uri="{FF2B5EF4-FFF2-40B4-BE49-F238E27FC236}">
                <a16:creationId xmlns:a16="http://schemas.microsoft.com/office/drawing/2014/main" id="{CCD604BE-D07B-574C-D325-6357008B8ABB}"/>
              </a:ext>
            </a:extLst>
          </p:cNvPr>
          <p:cNvSpPr/>
          <p:nvPr/>
        </p:nvSpPr>
        <p:spPr>
          <a:xfrm flipH="1">
            <a:off x="3568832" y="3122629"/>
            <a:ext cx="103877" cy="103877"/>
          </a:xfrm>
          <a:prstGeom prst="ellipse">
            <a:avLst/>
          </a:prstGeom>
          <a:solidFill>
            <a:schemeClr val="accent2"/>
          </a:solidFill>
          <a:ln w="12700">
            <a:miter lim="400000"/>
          </a:ln>
        </p:spPr>
        <p:txBody>
          <a:bodyPr lIns="0" tIns="0" rIns="0" bIns="0" anchor="ctr"/>
          <a:lstStyle/>
          <a:p>
            <a:endParaRPr sz="675"/>
          </a:p>
        </p:txBody>
      </p:sp>
      <p:sp>
        <p:nvSpPr>
          <p:cNvPr id="33" name="Circle">
            <a:extLst>
              <a:ext uri="{FF2B5EF4-FFF2-40B4-BE49-F238E27FC236}">
                <a16:creationId xmlns:a16="http://schemas.microsoft.com/office/drawing/2014/main" id="{688CA9B9-8FE0-F5CD-1C94-BB68C00782B5}"/>
              </a:ext>
            </a:extLst>
          </p:cNvPr>
          <p:cNvSpPr/>
          <p:nvPr/>
        </p:nvSpPr>
        <p:spPr>
          <a:xfrm flipH="1">
            <a:off x="3451357" y="2655904"/>
            <a:ext cx="103877" cy="103877"/>
          </a:xfrm>
          <a:prstGeom prst="ellipse">
            <a:avLst/>
          </a:prstGeom>
          <a:solidFill>
            <a:schemeClr val="accent3"/>
          </a:solidFill>
          <a:ln w="12700">
            <a:miter lim="400000"/>
          </a:ln>
        </p:spPr>
        <p:txBody>
          <a:bodyPr lIns="0" tIns="0" rIns="0" bIns="0" anchor="ctr"/>
          <a:lstStyle/>
          <a:p>
            <a:endParaRPr sz="675"/>
          </a:p>
        </p:txBody>
      </p:sp>
      <p:sp>
        <p:nvSpPr>
          <p:cNvPr id="39"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B333E941-F82E-4AE4-6EC6-38E5FD529A5E}"/>
              </a:ext>
            </a:extLst>
          </p:cNvPr>
          <p:cNvSpPr txBox="1"/>
          <p:nvPr/>
        </p:nvSpPr>
        <p:spPr>
          <a:xfrm>
            <a:off x="1632294" y="1330617"/>
            <a:ext cx="1549263" cy="327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algn="l">
              <a:defRPr sz="2500">
                <a:solidFill>
                  <a:srgbClr val="9D9F9D"/>
                </a:solidFill>
                <a:latin typeface="Barlow Medium"/>
                <a:ea typeface="Barlow Medium"/>
                <a:cs typeface="Barlow Medium"/>
                <a:sym typeface="Barlow Medium"/>
              </a:defRPr>
            </a:lvl1pPr>
          </a:lstStyle>
          <a:p>
            <a:pPr algn="r"/>
            <a:r>
              <a:rPr lang="pt-BR" sz="938" dirty="0">
                <a:solidFill>
                  <a:schemeClr val="tx2"/>
                </a:solidFill>
              </a:rPr>
              <a:t>texto escrito aqui texto escrito aqui texto escrito</a:t>
            </a:r>
          </a:p>
        </p:txBody>
      </p:sp>
      <p:sp>
        <p:nvSpPr>
          <p:cNvPr id="40"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8783FE56-4CD1-8EA0-7244-4A0E3C7A42E3}"/>
              </a:ext>
            </a:extLst>
          </p:cNvPr>
          <p:cNvSpPr txBox="1"/>
          <p:nvPr/>
        </p:nvSpPr>
        <p:spPr>
          <a:xfrm>
            <a:off x="851336" y="1809658"/>
            <a:ext cx="1549263" cy="327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algn="l">
              <a:defRPr sz="2500">
                <a:solidFill>
                  <a:srgbClr val="9D9F9D"/>
                </a:solidFill>
                <a:latin typeface="Barlow Medium"/>
                <a:ea typeface="Barlow Medium"/>
                <a:cs typeface="Barlow Medium"/>
                <a:sym typeface="Barlow Medium"/>
              </a:defRPr>
            </a:lvl1pPr>
          </a:lstStyle>
          <a:p>
            <a:pPr algn="r"/>
            <a:r>
              <a:rPr lang="pt-BR" sz="938" dirty="0">
                <a:solidFill>
                  <a:schemeClr val="tx2"/>
                </a:solidFill>
              </a:rPr>
              <a:t>texto escrito aqui texto escrito aqui texto escrito</a:t>
            </a:r>
          </a:p>
        </p:txBody>
      </p:sp>
      <p:sp>
        <p:nvSpPr>
          <p:cNvPr id="41"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2AE56832-F9BA-E001-8884-B87B3F68FDBF}"/>
              </a:ext>
            </a:extLst>
          </p:cNvPr>
          <p:cNvSpPr txBox="1"/>
          <p:nvPr/>
        </p:nvSpPr>
        <p:spPr>
          <a:xfrm>
            <a:off x="312263" y="2513354"/>
            <a:ext cx="1549263" cy="327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algn="l">
              <a:defRPr sz="2500">
                <a:solidFill>
                  <a:srgbClr val="9D9F9D"/>
                </a:solidFill>
                <a:latin typeface="Barlow Medium"/>
                <a:ea typeface="Barlow Medium"/>
                <a:cs typeface="Barlow Medium"/>
                <a:sym typeface="Barlow Medium"/>
              </a:defRPr>
            </a:lvl1pPr>
          </a:lstStyle>
          <a:p>
            <a:pPr algn="r"/>
            <a:r>
              <a:rPr lang="pt-BR" sz="938" dirty="0">
                <a:solidFill>
                  <a:schemeClr val="tx2"/>
                </a:solidFill>
              </a:rPr>
              <a:t>texto escrito aqui texto escrito aqui texto escrito</a:t>
            </a:r>
          </a:p>
        </p:txBody>
      </p:sp>
      <p:sp>
        <p:nvSpPr>
          <p:cNvPr id="42"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07575F87-799C-31B9-1F04-64D27D8E7E77}"/>
              </a:ext>
            </a:extLst>
          </p:cNvPr>
          <p:cNvSpPr txBox="1"/>
          <p:nvPr/>
        </p:nvSpPr>
        <p:spPr>
          <a:xfrm>
            <a:off x="1632294" y="3698783"/>
            <a:ext cx="1549263" cy="327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algn="l">
              <a:defRPr sz="2500">
                <a:solidFill>
                  <a:srgbClr val="9D9F9D"/>
                </a:solidFill>
                <a:latin typeface="Barlow Medium"/>
                <a:ea typeface="Barlow Medium"/>
                <a:cs typeface="Barlow Medium"/>
                <a:sym typeface="Barlow Medium"/>
              </a:defRPr>
            </a:lvl1pPr>
          </a:lstStyle>
          <a:p>
            <a:pPr algn="r"/>
            <a:r>
              <a:rPr lang="pt-BR" sz="938" dirty="0">
                <a:solidFill>
                  <a:schemeClr val="tx2"/>
                </a:solidFill>
              </a:rPr>
              <a:t>texto escrito aqui texto escrito aqui texto escrito</a:t>
            </a:r>
          </a:p>
        </p:txBody>
      </p:sp>
      <p:sp>
        <p:nvSpPr>
          <p:cNvPr id="43"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DE7AE9C6-1464-F6F4-5CEB-814027A48499}"/>
              </a:ext>
            </a:extLst>
          </p:cNvPr>
          <p:cNvSpPr txBox="1"/>
          <p:nvPr/>
        </p:nvSpPr>
        <p:spPr>
          <a:xfrm>
            <a:off x="851336" y="3219358"/>
            <a:ext cx="1549263" cy="327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algn="l">
              <a:defRPr sz="2500">
                <a:solidFill>
                  <a:srgbClr val="9D9F9D"/>
                </a:solidFill>
                <a:latin typeface="Barlow Medium"/>
                <a:ea typeface="Barlow Medium"/>
                <a:cs typeface="Barlow Medium"/>
                <a:sym typeface="Barlow Medium"/>
              </a:defRPr>
            </a:lvl1pPr>
          </a:lstStyle>
          <a:p>
            <a:pPr algn="r"/>
            <a:r>
              <a:rPr lang="pt-BR" sz="938" dirty="0">
                <a:solidFill>
                  <a:schemeClr val="tx2"/>
                </a:solidFill>
              </a:rPr>
              <a:t>texto escrito aqui texto escrito aqui texto escrito</a:t>
            </a:r>
          </a:p>
        </p:txBody>
      </p:sp>
      <p:sp>
        <p:nvSpPr>
          <p:cNvPr id="44" name="Lorem Ipsum is simply dummy text of the printing and typesetting industry. Lorem Ipsum has been the industry's standard dummy text ever since the 1500s, when an unknown printer took a galley of type and scrambled it to make a type specimen book. It has s">
            <a:extLst>
              <a:ext uri="{FF2B5EF4-FFF2-40B4-BE49-F238E27FC236}">
                <a16:creationId xmlns:a16="http://schemas.microsoft.com/office/drawing/2014/main" id="{E9DD0F0F-283C-2455-60E8-63B7FDD703CF}"/>
              </a:ext>
            </a:extLst>
          </p:cNvPr>
          <p:cNvSpPr txBox="1"/>
          <p:nvPr/>
        </p:nvSpPr>
        <p:spPr>
          <a:xfrm>
            <a:off x="3395339" y="528444"/>
            <a:ext cx="2353322" cy="284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4500">
                <a:solidFill>
                  <a:srgbClr val="535353"/>
                </a:solidFill>
                <a:latin typeface="Barlow SemiBold"/>
                <a:ea typeface="Barlow SemiBold"/>
                <a:cs typeface="Barlow SemiBold"/>
                <a:sym typeface="Barlow SemiBold"/>
              </a:defRPr>
            </a:lvl1pPr>
          </a:lstStyle>
          <a:p>
            <a:pPr algn="ctr"/>
            <a:r>
              <a:rPr lang="pt-BR" sz="1600" dirty="0">
                <a:solidFill>
                  <a:schemeClr val="tx1"/>
                </a:solidFill>
                <a:latin typeface="Heebo" pitchFamily="2" charset="-79"/>
                <a:cs typeface="Heebo" pitchFamily="2" charset="-79"/>
              </a:rPr>
              <a:t>Título principal aqui</a:t>
            </a:r>
            <a:endParaRPr sz="1600" dirty="0">
              <a:solidFill>
                <a:schemeClr val="tx1"/>
              </a:solidFill>
              <a:latin typeface="Heebo" pitchFamily="2" charset="-79"/>
              <a:cs typeface="Heebo" pitchFamily="2" charset="-79"/>
            </a:endParaRPr>
          </a:p>
        </p:txBody>
      </p:sp>
    </p:spTree>
    <p:extLst>
      <p:ext uri="{BB962C8B-B14F-4D97-AF65-F5344CB8AC3E}">
        <p14:creationId xmlns:p14="http://schemas.microsoft.com/office/powerpoint/2010/main" val="44073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Tema do Office">
  <a:themeElements>
    <a:clrScheme name="CURSO">
      <a:dk1>
        <a:sysClr val="windowText" lastClr="000000"/>
      </a:dk1>
      <a:lt1>
        <a:sysClr val="window" lastClr="FFFFFF"/>
      </a:lt1>
      <a:dk2>
        <a:srgbClr val="373545"/>
      </a:dk2>
      <a:lt2>
        <a:srgbClr val="CEDBE6"/>
      </a:lt2>
      <a:accent1>
        <a:srgbClr val="3DB1FE"/>
      </a:accent1>
      <a:accent2>
        <a:srgbClr val="414C8C"/>
      </a:accent2>
      <a:accent3>
        <a:srgbClr val="FF2F6E"/>
      </a:accent3>
      <a:accent4>
        <a:srgbClr val="FFCC1F"/>
      </a:accent4>
      <a:accent5>
        <a:srgbClr val="5AD7C4"/>
      </a:accent5>
      <a:accent6>
        <a:srgbClr val="FEB976"/>
      </a:accent6>
      <a:hlink>
        <a:srgbClr val="6B9F25"/>
      </a:hlink>
      <a:folHlink>
        <a:srgbClr val="9F671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wrap="square" rtlCol="0" anchor="ctr">
        <a:noAutofit/>
      </a:bodyPr>
      <a:lstStyle>
        <a:defPPr algn="ctr">
          <a:defRPr sz="1200" dirty="0" smtClean="0">
            <a:latin typeface="Heebo" pitchFamily="2" charset="-79"/>
            <a:cs typeface="Heebo" pitchFamily="2" charset="-79"/>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200" dirty="0" smtClean="0">
            <a:latin typeface="Heebo" pitchFamily="2" charset="-79"/>
            <a:cs typeface="Heebo" pitchFamily="2" charset="-79"/>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937</TotalTime>
  <Words>6304</Words>
  <Application>Microsoft Office PowerPoint</Application>
  <PresentationFormat>Apresentação na tela (16:9)</PresentationFormat>
  <Paragraphs>1596</Paragraphs>
  <Slides>79</Slides>
  <Notes>9</Notes>
  <HiddenSlides>0</HiddenSlides>
  <MMClips>0</MMClips>
  <ScaleCrop>false</ScaleCrop>
  <HeadingPairs>
    <vt:vector size="6" baseType="variant">
      <vt:variant>
        <vt:lpstr>Fontes usadas</vt:lpstr>
      </vt:variant>
      <vt:variant>
        <vt:i4>11</vt:i4>
      </vt:variant>
      <vt:variant>
        <vt:lpstr>Tema</vt:lpstr>
      </vt:variant>
      <vt:variant>
        <vt:i4>1</vt:i4>
      </vt:variant>
      <vt:variant>
        <vt:lpstr>Títulos de slides</vt:lpstr>
      </vt:variant>
      <vt:variant>
        <vt:i4>79</vt:i4>
      </vt:variant>
    </vt:vector>
  </HeadingPairs>
  <TitlesOfParts>
    <vt:vector size="91" baseType="lpstr">
      <vt:lpstr>Open Sans</vt:lpstr>
      <vt:lpstr>Montserrat</vt:lpstr>
      <vt:lpstr>Arial</vt:lpstr>
      <vt:lpstr>Heebo</vt:lpstr>
      <vt:lpstr>Calibri</vt:lpstr>
      <vt:lpstr>Barlow Medium</vt:lpstr>
      <vt:lpstr>Calibri Light</vt:lpstr>
      <vt:lpstr>Wingdings</vt:lpstr>
      <vt:lpstr>Barlow Bold</vt:lpstr>
      <vt:lpstr>Arial</vt:lpstr>
      <vt:lpstr>Roboto</vt:lpstr>
      <vt:lpstr>2_Tema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Ana Freire</dc:creator>
  <cp:lastModifiedBy>Ana Freire</cp:lastModifiedBy>
  <cp:revision>105</cp:revision>
  <dcterms:created xsi:type="dcterms:W3CDTF">2021-03-22T18:09:14Z</dcterms:created>
  <dcterms:modified xsi:type="dcterms:W3CDTF">2023-04-05T22:59:54Z</dcterms:modified>
</cp:coreProperties>
</file>